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3"/>
  </p:notesMasterIdLst>
  <p:sldIdLst>
    <p:sldId id="353" r:id="rId4"/>
    <p:sldId id="328" r:id="rId5"/>
    <p:sldId id="350" r:id="rId6"/>
    <p:sldId id="327" r:id="rId7"/>
    <p:sldId id="332" r:id="rId8"/>
    <p:sldId id="311" r:id="rId9"/>
    <p:sldId id="351" r:id="rId10"/>
    <p:sldId id="314" r:id="rId11"/>
    <p:sldId id="346" r:id="rId12"/>
    <p:sldId id="337" r:id="rId13"/>
    <p:sldId id="295" r:id="rId14"/>
    <p:sldId id="347" r:id="rId15"/>
    <p:sldId id="316" r:id="rId16"/>
    <p:sldId id="335" r:id="rId17"/>
    <p:sldId id="310" r:id="rId18"/>
    <p:sldId id="348" r:id="rId19"/>
    <p:sldId id="352" r:id="rId20"/>
    <p:sldId id="309" r:id="rId21"/>
    <p:sldId id="296" r:id="rId22"/>
    <p:sldId id="279" r:id="rId23"/>
    <p:sldId id="268" r:id="rId24"/>
    <p:sldId id="344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tags/tag7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EF1AC-AE47-4EEB-87DF-6F1E9EF4C94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C7B-80DD-4A94-8A46-F2363407C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10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912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848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5164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958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3797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076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2922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5610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284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0499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36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3494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0046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716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554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22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794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148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47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005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64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206136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52BA5-2518-4B5C-B71D-097E5EAE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D896BB-D064-4DB8-A220-BB7FCEA9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89FD1-7ED5-476D-A78D-91D037D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30393-D5FA-446F-9E49-C0E035A6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D400B-B23F-4D16-BDEC-038D660F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928985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7AB93-38FE-4D82-8E39-065CE41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C4A69D-1616-41FF-85D2-B7743766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96D51-C422-4113-9384-C82CF180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7FCA5-21E8-42A2-9EC2-9733B139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E5454-E186-44E8-8E74-23585CA0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51031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4B6426-D52C-4F29-9CE3-75F7A887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72CAC4-A8EC-4F04-9E77-5B700D21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F1471-B4AD-4919-8A7F-23AA4262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ADDD1-06E1-45A3-B2D9-23BF1734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1D8DA-115E-4C52-878C-17682D6B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582644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027A-C553-44D7-8916-99E55190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503D66-FF39-4AF4-85A5-E519ECC9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446FEC-550B-4D10-88DA-ED2C8210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1C003-202A-47FF-8A2F-41A76446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48946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063488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6363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59674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159934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162372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13428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406240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AD757-0F4A-44CB-88FF-89D2AD46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0E60D-3A76-45E1-A54D-CDEE2707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1410B-B8CC-4EC5-9FC7-BACD523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DC46DE-9C46-431E-A5A8-67EA117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DECF8-A416-4FE4-A1C2-6CCBB7F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038454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4274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44498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603510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51713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66877-A84F-43BD-9447-EB644542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75B82-9489-4524-A9E9-FB21C1F0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6263-E9A2-408B-A758-8BFE083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65475-B9C9-4EDE-BBDE-66264CF6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289D57-3BFF-47EE-B6D7-94F81F8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723973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BA1FE-AF23-4248-A7F2-0ACE9F1B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5C3591-4B8D-4571-8F5A-8D25D15A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9788D7-B74A-4B45-985F-FAA0EA21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0F440C-DB69-4307-BF35-CF5A74B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05312-4EFE-4D5D-B58A-267825C5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ED8122-9342-4EB8-BA0B-920610EC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96211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41370-2A97-4B46-BE21-441CB68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63EA61-98FA-4FA2-8E11-D9E36361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3BBEE1-5473-4F9B-B974-8B5B7784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912B1A-56FB-4C5B-853E-9BD6307F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7C4214-61F6-443D-894C-AF1162128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9D1A4D-D4F9-4741-ADA7-AB7D352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A5EDF6-DDAF-4521-9736-24B0D86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74ACE4-AAF4-4DC3-B846-17456E4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384898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68FF374-3AFE-419B-8A73-D6B60963C6B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6380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81129EC-5857-4E75-930A-C83C8F678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B8C748-4951-4C17-A400-8DCDF3480248}"/>
              </a:ext>
            </a:extLst>
          </p:cNvPr>
          <p:cNvSpPr/>
          <p:nvPr/>
        </p:nvSpPr>
        <p:spPr>
          <a:xfrm>
            <a:off x="424673" y="585234"/>
            <a:ext cx="11313747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9FFDE5-5821-4CA1-AB6A-A41FDA846501}"/>
              </a:ext>
            </a:extLst>
          </p:cNvPr>
          <p:cNvGrpSpPr/>
          <p:nvPr/>
        </p:nvGrpSpPr>
        <p:grpSpPr>
          <a:xfrm>
            <a:off x="4823972" y="130354"/>
            <a:ext cx="2605400" cy="1276876"/>
            <a:chOff x="4823972" y="130354"/>
            <a:chExt cx="2605400" cy="1276876"/>
          </a:xfrm>
        </p:grpSpPr>
        <p:sp>
          <p:nvSpPr>
            <p:cNvPr id="30" name="ruler_161326">
              <a:extLst>
                <a:ext uri="{FF2B5EF4-FFF2-40B4-BE49-F238E27FC236}">
                  <a16:creationId xmlns:a16="http://schemas.microsoft.com/office/drawing/2014/main" id="{71D1D614-8EFA-493E-9EEC-25BBF8B14BB8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4822935" y="131391"/>
              <a:ext cx="1272910" cy="1270835"/>
            </a:xfrm>
            <a:custGeom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ruler_161326">
              <a:extLst>
                <a:ext uri="{FF2B5EF4-FFF2-40B4-BE49-F238E27FC236}">
                  <a16:creationId xmlns:a16="http://schemas.microsoft.com/office/drawing/2014/main" id="{6C332174-6303-4527-A5BD-C26E0EB0E6E4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6157500" y="135357"/>
              <a:ext cx="1272910" cy="1270835"/>
            </a:xfrm>
            <a:custGeom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24" name="ruler_263676">
            <a:extLst>
              <a:ext uri="{FF2B5EF4-FFF2-40B4-BE49-F238E27FC236}">
                <a16:creationId xmlns:a16="http://schemas.microsoft.com/office/drawing/2014/main" id="{D30206B5-F70F-46DC-B6C9-DC12A2E9A8CE}"/>
              </a:ext>
            </a:extLst>
          </p:cNvPr>
          <p:cNvSpPr>
            <a:spLocks noChangeAspect="1"/>
          </p:cNvSpPr>
          <p:nvPr/>
        </p:nvSpPr>
        <p:spPr bwMode="auto">
          <a:xfrm>
            <a:off x="11387648" y="3083437"/>
            <a:ext cx="609685" cy="608755"/>
          </a:xfrm>
          <a:custGeom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int-palette-and-brush_27557">
            <a:extLst>
              <a:ext uri="{FF2B5EF4-FFF2-40B4-BE49-F238E27FC236}">
                <a16:creationId xmlns:a16="http://schemas.microsoft.com/office/drawing/2014/main" id="{1FBE8C12-E4F0-4ED6-9A98-36A990207696}"/>
              </a:ext>
            </a:extLst>
          </p:cNvPr>
          <p:cNvSpPr>
            <a:spLocks noChangeAspect="1"/>
          </p:cNvSpPr>
          <p:nvPr/>
        </p:nvSpPr>
        <p:spPr bwMode="auto">
          <a:xfrm>
            <a:off x="165760" y="1221632"/>
            <a:ext cx="609684" cy="551923"/>
          </a:xfrm>
          <a:custGeom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ountain-pen-close-up_16941">
            <a:extLst>
              <a:ext uri="{FF2B5EF4-FFF2-40B4-BE49-F238E27FC236}">
                <a16:creationId xmlns:a16="http://schemas.microsoft.com/office/drawing/2014/main" id="{40EF108A-FCF5-48D2-801E-B8A91CD47674}"/>
              </a:ext>
            </a:extLst>
          </p:cNvPr>
          <p:cNvSpPr>
            <a:spLocks noChangeAspect="1"/>
          </p:cNvSpPr>
          <p:nvPr/>
        </p:nvSpPr>
        <p:spPr bwMode="auto">
          <a:xfrm>
            <a:off x="10327529" y="280391"/>
            <a:ext cx="588447" cy="609685"/>
          </a:xfrm>
          <a:custGeom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paper-aeroplane-shape_18344">
            <a:extLst>
              <a:ext uri="{FF2B5EF4-FFF2-40B4-BE49-F238E27FC236}">
                <a16:creationId xmlns:a16="http://schemas.microsoft.com/office/drawing/2014/main" id="{BB25E111-87C1-40CE-A21A-72F05E1D1305}"/>
              </a:ext>
            </a:extLst>
          </p:cNvPr>
          <p:cNvSpPr>
            <a:spLocks noChangeAspect="1"/>
          </p:cNvSpPr>
          <p:nvPr/>
        </p:nvSpPr>
        <p:spPr bwMode="auto">
          <a:xfrm rot="16570499" flipV="1">
            <a:off x="3949423" y="5888768"/>
            <a:ext cx="586846" cy="609685"/>
          </a:xfrm>
          <a:custGeom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779219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4" grpId="0" animBg="1"/>
      <p:bldP spid="27" grpId="0" animBg="1"/>
      <p:bldP spid="28" grpId="0" animBg="1"/>
      <p:bldP spid="2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769DDD-80A4-4C87-A2FE-90124F5EC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404947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2B15B4-25C9-4EB1-B189-ED05FF501D1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D7E7E9E-D1B2-49EF-A17D-9E3C4E79CB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737C35DD-CF5D-41BE-BBE6-2411EF9B8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C9D5F584-6E23-4A5F-9C4D-F59EEF5BB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2279BC62-C6D9-41EC-9329-59B3B85958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6EF3E052-4242-4C9C-A7CA-1D87723C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3B318328-5E86-4B44-8646-1225E59C805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673E2030-C1C7-4A7E-BAC5-842FF3AA5EA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EDD95706-D779-4784-A91F-B0337695494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D5716545-BF6A-401A-BCD3-A0302283D5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FFBAD26-F6E3-472D-A38F-7C72F1341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1F991441-EE35-4F0E-9BB8-4BB3DC0B20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19A86ABC-747F-4E5E-9665-9017E3E701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AEBB8D28-E450-414A-BFDA-5B8107544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15BBDD18-1CB6-41E5-9B0C-BDD764B3307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9B66F099-95A2-4425-B50D-7B9B4331C91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2E6E7F25-8915-4F8B-A613-D0CFA882315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5CE9A5F5-A034-422B-BB64-7A2BC809875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3E707716-859B-4BC4-921F-27360EB9B7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2662B4EB-5E49-4EDF-821C-FE587547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F7FC1C21-C91E-4878-A154-88D96048A5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7D5A0AD5-098C-4D80-BFC4-B3B5D626B0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uler_263676">
              <a:extLst>
                <a:ext uri="{FF2B5EF4-FFF2-40B4-BE49-F238E27FC236}">
                  <a16:creationId xmlns:a16="http://schemas.microsoft.com/office/drawing/2014/main" id="{9AFE4509-CAE4-4A38-85BC-6786C7740C7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int-palette-and-brush_27557">
              <a:extLst>
                <a:ext uri="{FF2B5EF4-FFF2-40B4-BE49-F238E27FC236}">
                  <a16:creationId xmlns:a16="http://schemas.microsoft.com/office/drawing/2014/main" id="{761B1376-43E6-43B3-B7E8-6D756C5C15E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per-aeroplane-shape_18344">
              <a:extLst>
                <a:ext uri="{FF2B5EF4-FFF2-40B4-BE49-F238E27FC236}">
                  <a16:creationId xmlns:a16="http://schemas.microsoft.com/office/drawing/2014/main" id="{07668CF8-4F8D-49E0-B094-82C5D914039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ountain-pen-close-up_16941">
              <a:extLst>
                <a:ext uri="{FF2B5EF4-FFF2-40B4-BE49-F238E27FC236}">
                  <a16:creationId xmlns:a16="http://schemas.microsoft.com/office/drawing/2014/main" id="{F5C29E76-D70B-4113-9A09-0776A95BF42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6843354-445F-4A7F-8D56-9D28EABA5BF5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  <a:solidFill>
            <a:schemeClr val="bg1"/>
          </a:solidFill>
        </p:grpSpPr>
        <p:sp>
          <p:nvSpPr>
            <p:cNvPr id="35" name="cloud-alone_17471">
              <a:extLst>
                <a:ext uri="{FF2B5EF4-FFF2-40B4-BE49-F238E27FC236}">
                  <a16:creationId xmlns:a16="http://schemas.microsoft.com/office/drawing/2014/main" id="{D2271A3E-13D8-4906-A6D5-B777AA36C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5164" y="1813666"/>
              <a:ext cx="4766443" cy="2813260"/>
            </a:xfrm>
            <a:custGeom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57150">
              <a:solidFill>
                <a:srgbClr val="195B5A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66B4BF80-6515-45A7-B27D-A4B094119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28575">
              <a:solidFill>
                <a:srgbClr val="195B5A"/>
              </a:solidFill>
              <a:prstDash val="sysDot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fountain-pen-close-up_16941">
            <a:extLst>
              <a:ext uri="{FF2B5EF4-FFF2-40B4-BE49-F238E27FC236}">
                <a16:creationId xmlns:a16="http://schemas.microsoft.com/office/drawing/2014/main" id="{3E50C2AF-14F3-42FE-90B4-B259B6648BC7}"/>
              </a:ext>
            </a:extLst>
          </p:cNvPr>
          <p:cNvSpPr>
            <a:spLocks noChangeAspect="1"/>
          </p:cNvSpPr>
          <p:nvPr userDrawn="1"/>
        </p:nvSpPr>
        <p:spPr bwMode="auto">
          <a:xfrm rot="790632" flipH="1">
            <a:off x="8336982" y="2936716"/>
            <a:ext cx="578472" cy="599350"/>
          </a:xfrm>
          <a:custGeom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A2BE64F-A880-4BA7-9C46-C8304246A63F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529966" y="159883"/>
            <a:ext cx="1118618" cy="25694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FE04FD2-C701-4EF6-8BED-406D339D7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05190" flipH="1">
            <a:off x="5222249" y="3919566"/>
            <a:ext cx="7942083" cy="511310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B2096B-D6EA-494A-963A-85C0150FABC7}"/>
              </a:ext>
            </a:extLst>
          </p:cNvPr>
          <p:cNvGrpSpPr/>
          <p:nvPr userDrawn="1"/>
        </p:nvGrpSpPr>
        <p:grpSpPr>
          <a:xfrm>
            <a:off x="-852871" y="5611250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" name="cloud-sky-storm_13919">
              <a:extLst>
                <a:ext uri="{FF2B5EF4-FFF2-40B4-BE49-F238E27FC236}">
                  <a16:creationId xmlns:a16="http://schemas.microsoft.com/office/drawing/2014/main" id="{A4067369-A05D-4AF3-9D6B-2E6FEFA95591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cloud-sky-storm_13919">
              <a:extLst>
                <a:ext uri="{FF2B5EF4-FFF2-40B4-BE49-F238E27FC236}">
                  <a16:creationId xmlns:a16="http://schemas.microsoft.com/office/drawing/2014/main" id="{A8C71C8B-23B8-40B5-8824-CC388B25F3C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27184F24-3CCF-4126-8676-CB6147A1E8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9C2C9311-1058-459A-9FF2-985D371AB27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FADA5F9C-2A14-4DA6-9490-B62124A07B6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37BED443-B886-4601-9F2E-589A1036C70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EF1E0870-B261-4FEA-AA94-76B48F07D4C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667E12A1-CC37-4E46-940C-FA6E7EC90E0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2BB607D5-FC74-4358-A5AF-D4E0B411460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485418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77F89A-9B03-4D0E-B5D3-B5E2060C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480CD1-57B4-41AC-A5EC-EE6E36FF7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3BE589-CE4A-4611-830D-5F6798F1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BBE3-416F-4027-A175-A238F53D156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D131A-32FC-40CE-AB78-AE493390F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37C988-641A-4D08-9BE4-E68068501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28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98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media/image1.png" Type="http://schemas.openxmlformats.org/officeDocument/2006/relationships/image"/><Relationship Id="rId11" Target="../media/image11.jpeg" Type="http://schemas.openxmlformats.org/officeDocument/2006/relationships/image"/><Relationship Id="rId12" Target="../media/image12.jpe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3.png" Type="http://schemas.openxmlformats.org/officeDocument/2006/relationships/image"/><Relationship Id="rId4" Target="../tags/tag1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019958" y="1143409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9439425" y="533314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070004" y="595602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5" name="ruler_151545">
            <a:extLst>
              <a:ext uri="{FF2B5EF4-FFF2-40B4-BE49-F238E27FC236}">
                <a16:creationId xmlns:a16="http://schemas.microsoft.com/office/drawing/2014/main" id="{EA67D2C7-DCC3-481E-8ED8-C15C736E6A2B}"/>
              </a:ext>
            </a:extLst>
          </p:cNvPr>
          <p:cNvSpPr>
            <a:spLocks noChangeAspect="1"/>
          </p:cNvSpPr>
          <p:nvPr/>
        </p:nvSpPr>
        <p:spPr bwMode="auto">
          <a:xfrm>
            <a:off x="1416175" y="4419705"/>
            <a:ext cx="609685" cy="607499"/>
          </a:xfrm>
          <a:custGeom>
            <a:gdLst>
              <a:gd fmla="*/ 6505 w 6574" name="T0"/>
              <a:gd fmla="*/ 1786 h 6560" name="T1"/>
              <a:gd fmla="*/ 4774 w 6574" name="T2"/>
              <a:gd fmla="*/ 54 h 6560" name="T3"/>
              <a:gd fmla="*/ 4577 w 6574" name="T4"/>
              <a:gd fmla="*/ 54 h 6560" name="T5"/>
              <a:gd fmla="*/ 55 w 6574" name="T6"/>
              <a:gd fmla="*/ 4577 h 6560" name="T7"/>
              <a:gd fmla="*/ 55 w 6574" name="T8"/>
              <a:gd fmla="*/ 4773 h 6560" name="T9"/>
              <a:gd fmla="*/ 1786 w 6574" name="T10"/>
              <a:gd fmla="*/ 6505 h 6560" name="T11"/>
              <a:gd fmla="*/ 1982 w 6574" name="T12"/>
              <a:gd fmla="*/ 6505 h 6560" name="T13"/>
              <a:gd fmla="*/ 6505 w 6574" name="T14"/>
              <a:gd fmla="*/ 1982 h 6560" name="T15"/>
              <a:gd fmla="*/ 6505 w 6574" name="T16"/>
              <a:gd fmla="*/ 1786 h 6560" name="T17"/>
              <a:gd fmla="*/ 1884 w 6574" name="T18"/>
              <a:gd fmla="*/ 6210 h 6560" name="T19"/>
              <a:gd fmla="*/ 350 w 6574" name="T20"/>
              <a:gd fmla="*/ 4675 h 6560" name="T21"/>
              <a:gd fmla="*/ 655 w 6574" name="T22"/>
              <a:gd fmla="*/ 4369 h 6560" name="T23"/>
              <a:gd fmla="*/ 1052 w 6574" name="T24"/>
              <a:gd fmla="*/ 4766 h 6560" name="T25"/>
              <a:gd fmla="*/ 1248 w 6574" name="T26"/>
              <a:gd fmla="*/ 4569 h 6560" name="T27"/>
              <a:gd fmla="*/ 852 w 6574" name="T28"/>
              <a:gd fmla="*/ 4173 h 6560" name="T29"/>
              <a:gd fmla="*/ 1158 w 6574" name="T30"/>
              <a:gd fmla="*/ 3867 h 6560" name="T31"/>
              <a:gd fmla="*/ 1808 w 6574" name="T32"/>
              <a:gd fmla="*/ 4517 h 6560" name="T33"/>
              <a:gd fmla="*/ 2005 w 6574" name="T34"/>
              <a:gd fmla="*/ 4320 h 6560" name="T35"/>
              <a:gd fmla="*/ 1355 w 6574" name="T36"/>
              <a:gd fmla="*/ 3670 h 6560" name="T37"/>
              <a:gd fmla="*/ 1661 w 6574" name="T38"/>
              <a:gd fmla="*/ 3364 h 6560" name="T39"/>
              <a:gd fmla="*/ 2057 w 6574" name="T40"/>
              <a:gd fmla="*/ 3761 h 6560" name="T41"/>
              <a:gd fmla="*/ 2253 w 6574" name="T42"/>
              <a:gd fmla="*/ 3564 h 6560" name="T43"/>
              <a:gd fmla="*/ 1857 w 6574" name="T44"/>
              <a:gd fmla="*/ 3168 h 6560" name="T45"/>
              <a:gd fmla="*/ 2163 w 6574" name="T46"/>
              <a:gd fmla="*/ 2862 h 6560" name="T47"/>
              <a:gd fmla="*/ 2813 w 6574" name="T48"/>
              <a:gd fmla="*/ 3512 h 6560" name="T49"/>
              <a:gd fmla="*/ 3010 w 6574" name="T50"/>
              <a:gd fmla="*/ 3315 h 6560" name="T51"/>
              <a:gd fmla="*/ 2360 w 6574" name="T52"/>
              <a:gd fmla="*/ 2665 h 6560" name="T53"/>
              <a:gd fmla="*/ 2666 w 6574" name="T54"/>
              <a:gd fmla="*/ 2359 h 6560" name="T55"/>
              <a:gd fmla="*/ 3062 w 6574" name="T56"/>
              <a:gd fmla="*/ 2756 h 6560" name="T57"/>
              <a:gd fmla="*/ 3259 w 6574" name="T58"/>
              <a:gd fmla="*/ 2559 h 6560" name="T59"/>
              <a:gd fmla="*/ 2862 w 6574" name="T60"/>
              <a:gd fmla="*/ 2163 h 6560" name="T61"/>
              <a:gd fmla="*/ 3168 w 6574" name="T62"/>
              <a:gd fmla="*/ 1857 h 6560" name="T63"/>
              <a:gd fmla="*/ 3818 w 6574" name="T64"/>
              <a:gd fmla="*/ 2507 h 6560" name="T65"/>
              <a:gd fmla="*/ 4015 w 6574" name="T66"/>
              <a:gd fmla="*/ 2310 h 6560" name="T67"/>
              <a:gd fmla="*/ 3365 w 6574" name="T68"/>
              <a:gd fmla="*/ 1660 h 6560" name="T69"/>
              <a:gd fmla="*/ 3671 w 6574" name="T70"/>
              <a:gd fmla="*/ 1354 h 6560" name="T71"/>
              <a:gd fmla="*/ 4067 w 6574" name="T72"/>
              <a:gd fmla="*/ 1750 h 6560" name="T73"/>
              <a:gd fmla="*/ 4264 w 6574" name="T74"/>
              <a:gd fmla="*/ 1554 h 6560" name="T75"/>
              <a:gd fmla="*/ 3867 w 6574" name="T76"/>
              <a:gd fmla="*/ 1158 h 6560" name="T77"/>
              <a:gd fmla="*/ 4173 w 6574" name="T78"/>
              <a:gd fmla="*/ 852 h 6560" name="T79"/>
              <a:gd fmla="*/ 4823 w 6574" name="T80"/>
              <a:gd fmla="*/ 1502 h 6560" name="T81"/>
              <a:gd fmla="*/ 5020 w 6574" name="T82"/>
              <a:gd fmla="*/ 1305 h 6560" name="T83"/>
              <a:gd fmla="*/ 4370 w 6574" name="T84"/>
              <a:gd fmla="*/ 655 h 6560" name="T85"/>
              <a:gd fmla="*/ 4676 w 6574" name="T86"/>
              <a:gd fmla="*/ 349 h 6560" name="T87"/>
              <a:gd fmla="*/ 6211 w 6574" name="T88"/>
              <a:gd fmla="*/ 1884 h 6560" name="T89"/>
              <a:gd fmla="*/ 1884 w 6574" name="T90"/>
              <a:gd fmla="*/ 6210 h 6560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6560" w="6573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 rot="21171640">
            <a:off x="2672197" y="1320691"/>
            <a:ext cx="6757529" cy="4173155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gdLst>
                <a:gd fmla="*/ 372171 w 604011" name="T0"/>
                <a:gd fmla="*/ 372171 w 604011" name="T1"/>
                <a:gd fmla="*/ 372171 w 604011" name="T2"/>
                <a:gd fmla="*/ 372171 w 604011" name="T3"/>
                <a:gd fmla="*/ 372171 w 604011" name="T4"/>
                <a:gd fmla="*/ 372171 w 604011" name="T5"/>
                <a:gd fmla="*/ 372171 w 604011" name="T6"/>
                <a:gd fmla="*/ 372171 w 604011" name="T7"/>
                <a:gd fmla="*/ 372171 w 604011" name="T8"/>
                <a:gd fmla="*/ 372171 w 604011" name="T9"/>
                <a:gd fmla="*/ 372171 w 604011" name="T10"/>
                <a:gd fmla="*/ 372171 w 604011" name="T11"/>
                <a:gd fmla="*/ 372171 w 604011" name="T12"/>
                <a:gd fmla="*/ 372171 w 604011" name="T13"/>
                <a:gd fmla="*/ 372171 w 604011" name="T14"/>
                <a:gd fmla="*/ 372171 w 604011" name="T15"/>
                <a:gd fmla="*/ 372171 w 604011" name="T16"/>
                <a:gd fmla="*/ 372171 w 604011" name="T17"/>
                <a:gd fmla="*/ 372171 w 604011" name="T18"/>
                <a:gd fmla="*/ 372171 w 604011" name="T19"/>
                <a:gd fmla="*/ 372171 w 604011" name="T20"/>
                <a:gd fmla="*/ 372171 w 604011" name="T21"/>
                <a:gd fmla="*/ 372171 w 604011" name="T22"/>
                <a:gd fmla="*/ 372171 w 604011" name="T23"/>
                <a:gd fmla="*/ 372171 w 604011" name="T24"/>
                <a:gd fmla="*/ 372171 w 604011" name="T25"/>
                <a:gd fmla="*/ 372171 w 604011" name="T26"/>
                <a:gd fmla="*/ 372171 w 604011" name="T27"/>
                <a:gd fmla="*/ 372171 w 604011" name="T28"/>
                <a:gd fmla="*/ 372171 w 6040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56" w="654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algn="t" blurRad="203200" dir="5400000" dist="38100" rotWithShape="0" sx="103000" sy="103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gdLst>
                <a:gd fmla="*/ 372171 w 604011" name="T0"/>
                <a:gd fmla="*/ 372171 w 604011" name="T1"/>
                <a:gd fmla="*/ 372171 w 604011" name="T2"/>
                <a:gd fmla="*/ 372171 w 604011" name="T3"/>
                <a:gd fmla="*/ 372171 w 604011" name="T4"/>
                <a:gd fmla="*/ 372171 w 604011" name="T5"/>
                <a:gd fmla="*/ 372171 w 604011" name="T6"/>
                <a:gd fmla="*/ 372171 w 604011" name="T7"/>
                <a:gd fmla="*/ 372171 w 604011" name="T8"/>
                <a:gd fmla="*/ 372171 w 604011" name="T9"/>
                <a:gd fmla="*/ 372171 w 604011" name="T10"/>
                <a:gd fmla="*/ 372171 w 604011" name="T11"/>
                <a:gd fmla="*/ 372171 w 604011" name="T12"/>
                <a:gd fmla="*/ 372171 w 604011" name="T13"/>
                <a:gd fmla="*/ 372171 w 604011" name="T14"/>
                <a:gd fmla="*/ 372171 w 604011" name="T15"/>
                <a:gd fmla="*/ 372171 w 604011" name="T16"/>
                <a:gd fmla="*/ 372171 w 604011" name="T17"/>
                <a:gd fmla="*/ 372171 w 604011" name="T18"/>
                <a:gd fmla="*/ 372171 w 604011" name="T19"/>
                <a:gd fmla="*/ 372171 w 604011" name="T20"/>
                <a:gd fmla="*/ 372171 w 604011" name="T21"/>
                <a:gd fmla="*/ 372171 w 604011" name="T22"/>
                <a:gd fmla="*/ 372171 w 604011" name="T23"/>
                <a:gd fmla="*/ 372171 w 604011" name="T24"/>
                <a:gd fmla="*/ 372171 w 604011" name="T25"/>
                <a:gd fmla="*/ 372171 w 604011" name="T26"/>
                <a:gd fmla="*/ 372171 w 604011" name="T27"/>
                <a:gd fmla="*/ 372171 w 604011" name="T28"/>
                <a:gd fmla="*/ 372171 w 6040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56" w="654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algn="t" blurRad="203200" dir="5400000" dist="38100" rotWithShape="0" sx="103000" sy="103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C62B547-34DE-4389-BCE8-71082EBCD6EB}"/>
              </a:ext>
            </a:extLst>
          </p:cNvPr>
          <p:cNvSpPr txBox="1"/>
          <p:nvPr/>
        </p:nvSpPr>
        <p:spPr>
          <a:xfrm>
            <a:off x="3467002" y="2773218"/>
            <a:ext cx="525799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6600">
                <a:solidFill>
                  <a:schemeClr val="bg1">
                    <a:lumMod val="9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  <a:sym typeface="+mn-lt"/>
              </a:rPr>
              <a:t>期末家长会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9199DFE-9C76-4232-884E-B775A8C756AF}"/>
              </a:ext>
            </a:extLst>
          </p:cNvPr>
          <p:cNvSpPr txBox="1"/>
          <p:nvPr/>
        </p:nvSpPr>
        <p:spPr>
          <a:xfrm>
            <a:off x="5062575" y="4165240"/>
            <a:ext cx="303562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2000">
                <a:solidFill>
                  <a:schemeClr val="bg1"/>
                </a:solidFill>
                <a:cs typeface="+mn-ea"/>
                <a:sym typeface="+mn-lt"/>
              </a:rPr>
              <a:t>XX实验小学六年一班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B5B439B2-E189-4B32-A43F-B3A18534ACDB}"/>
              </a:ext>
            </a:extLst>
          </p:cNvPr>
          <p:cNvSpPr txBox="1"/>
          <p:nvPr/>
        </p:nvSpPr>
        <p:spPr>
          <a:xfrm>
            <a:off x="5035803" y="3806061"/>
            <a:ext cx="30623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400">
                <a:solidFill>
                  <a:schemeClr val="bg1"/>
                </a:solidFill>
                <a:cs typeface="+mn-ea"/>
                <a:sym typeface="+mn-lt"/>
              </a:rPr>
              <a:t>欢迎各位家长莅临</a:t>
            </a:r>
          </a:p>
        </p:txBody>
      </p:sp>
      <p:sp>
        <p:nvSpPr>
          <p:cNvPr id="36" name="paper-aeroplane-shape_18344">
            <a:extLst>
              <a:ext uri="{FF2B5EF4-FFF2-40B4-BE49-F238E27FC236}">
                <a16:creationId xmlns:a16="http://schemas.microsoft.com/office/drawing/2014/main" id="{25DFCC45-E1EB-43DB-AD53-059139F76D3A}"/>
              </a:ext>
            </a:extLst>
          </p:cNvPr>
          <p:cNvSpPr>
            <a:spLocks noChangeAspect="1"/>
          </p:cNvSpPr>
          <p:nvPr/>
        </p:nvSpPr>
        <p:spPr bwMode="auto">
          <a:xfrm>
            <a:off x="4547727" y="1717105"/>
            <a:ext cx="891147" cy="890222"/>
          </a:xfrm>
          <a:custGeom>
            <a:gdLst>
              <a:gd fmla="*/ 307530 w 607181" name="connsiteX0"/>
              <a:gd fmla="*/ 454721 h 606551" name="connsiteY0"/>
              <a:gd fmla="*/ 302084 w 607181" name="connsiteX1"/>
              <a:gd fmla="*/ 460160 h 606551" name="connsiteY1"/>
              <a:gd fmla="*/ 294270 w 607181" name="connsiteX2"/>
              <a:gd fmla="*/ 466425 h 606551" name="connsiteY2"/>
              <a:gd fmla="*/ 307530 w 607181" name="connsiteX3"/>
              <a:gd fmla="*/ 493970 h 606551" name="connsiteY3"/>
              <a:gd fmla="*/ 233421 w 607181" name="connsiteX4"/>
              <a:gd fmla="*/ 419374 h 606551" name="connsiteY4"/>
              <a:gd fmla="*/ 260531 w 607181" name="connsiteX5"/>
              <a:gd fmla="*/ 432496 h 606551" name="connsiteY5"/>
              <a:gd fmla="*/ 266687 w 607181" name="connsiteX6"/>
              <a:gd fmla="*/ 424812 h 606551" name="connsiteY6"/>
              <a:gd fmla="*/ 272133 w 607181" name="connsiteX7"/>
              <a:gd fmla="*/ 419374 h 606551" name="connsiteY7"/>
              <a:gd fmla="*/ 387794 w 607181" name="connsiteX8"/>
              <a:gd fmla="*/ 374569 h 606551" name="connsiteY8"/>
              <a:gd fmla="*/ 341743 w 607181" name="connsiteX9"/>
              <a:gd fmla="*/ 420675 h 606551" name="connsiteY9"/>
              <a:gd fmla="*/ 380573 w 607181" name="connsiteX10"/>
              <a:gd fmla="*/ 501418 h 606551" name="connsiteY10"/>
              <a:gd fmla="*/ 387794 w 607181" name="connsiteX11"/>
              <a:gd fmla="*/ 495270 h 606551" name="connsiteY11"/>
              <a:gd fmla="*/ 26305 w 607181" name="connsiteX12"/>
              <a:gd fmla="*/ 370560 h 606551" name="connsiteY12"/>
              <a:gd fmla="*/ 32580 w 607181" name="connsiteX13"/>
              <a:gd fmla="*/ 496832 h 606551" name="connsiteY13"/>
              <a:gd fmla="*/ 102197 w 607181" name="connsiteX14"/>
              <a:gd fmla="*/ 516340 h 606551" name="connsiteY14"/>
              <a:gd fmla="*/ 26305 w 607181" name="connsiteX15"/>
              <a:gd fmla="*/ 370560 h 606551" name="connsiteY15"/>
              <a:gd fmla="*/ 228922 w 607181" name="connsiteX16"/>
              <a:gd fmla="*/ 336976 h 606551" name="connsiteY16"/>
              <a:gd fmla="*/ 222529 w 607181" name="connsiteX17"/>
              <a:gd fmla="*/ 343360 h 606551" name="connsiteY17"/>
              <a:gd fmla="*/ 307174 w 607181" name="connsiteX18"/>
              <a:gd fmla="*/ 384381 h 606551" name="connsiteY18"/>
              <a:gd fmla="*/ 354647 w 607181" name="connsiteX19"/>
              <a:gd fmla="*/ 336976 h 606551" name="connsiteY19"/>
              <a:gd fmla="*/ 435148 w 607181" name="connsiteX20"/>
              <a:gd fmla="*/ 279640 h 606551" name="connsiteY20"/>
              <a:gd fmla="*/ 426388 w 607181" name="connsiteX21"/>
              <a:gd fmla="*/ 283186 h 606551" name="connsiteY21"/>
              <a:gd fmla="*/ 275566 w 607181" name="connsiteX22"/>
              <a:gd fmla="*/ 433797 h 606551" name="connsiteY22"/>
              <a:gd fmla="*/ 265266 w 607181" name="connsiteX23"/>
              <a:gd fmla="*/ 454603 h 606551" name="connsiteY23"/>
              <a:gd fmla="*/ 266687 w 607181" name="connsiteX24"/>
              <a:gd fmla="*/ 459568 h 606551" name="connsiteY24"/>
              <a:gd fmla="*/ 271422 w 607181" name="connsiteX25"/>
              <a:gd fmla="*/ 461696 h 606551" name="connsiteY25"/>
              <a:gd fmla="*/ 272251 w 607181" name="connsiteX26"/>
              <a:gd fmla="*/ 461578 h 606551" name="connsiteY26"/>
              <a:gd fmla="*/ 293205 w 607181" name="connsiteX27"/>
              <a:gd fmla="*/ 451293 h 606551" name="connsiteY27"/>
              <a:gd fmla="*/ 309424 w 607181" name="connsiteX28"/>
              <a:gd fmla="*/ 435097 h 606551" name="connsiteY28"/>
              <a:gd fmla="*/ 443909 w 607181" name="connsiteX29"/>
              <a:gd fmla="*/ 300801 h 606551" name="connsiteY29"/>
              <a:gd fmla="*/ 447578 w 607181" name="connsiteX30"/>
              <a:gd fmla="*/ 291934 h 606551" name="connsiteY30"/>
              <a:gd fmla="*/ 443909 w 607181" name="connsiteX31"/>
              <a:gd fmla="*/ 283186 h 606551" name="connsiteY31"/>
              <a:gd fmla="*/ 435148 w 607181" name="connsiteX32"/>
              <a:gd fmla="*/ 279640 h 606551" name="connsiteY32"/>
              <a:gd fmla="*/ 435148 w 607181" name="connsiteX33"/>
              <a:gd fmla="*/ 266990 h 606551" name="connsiteY33"/>
              <a:gd fmla="*/ 452787 w 607181" name="connsiteX34"/>
              <a:gd fmla="*/ 274320 h 606551" name="connsiteY34"/>
              <a:gd fmla="*/ 460127 w 607181" name="connsiteX35"/>
              <a:gd fmla="*/ 291934 h 606551" name="connsiteY35"/>
              <a:gd fmla="*/ 452787 w 607181" name="connsiteX36"/>
              <a:gd fmla="*/ 309667 h 606551" name="connsiteY36"/>
              <a:gd fmla="*/ 400461 w 607181" name="connsiteX37"/>
              <a:gd fmla="*/ 361920 h 606551" name="connsiteY37"/>
              <a:gd fmla="*/ 400461 w 607181" name="connsiteX38"/>
              <a:gd fmla="*/ 399986 h 606551" name="connsiteY38"/>
              <a:gd fmla="*/ 411116 w 607181" name="connsiteX39"/>
              <a:gd fmla="*/ 389465 h 606551" name="connsiteY39"/>
              <a:gd fmla="*/ 419995 w 607181" name="connsiteX40"/>
              <a:gd fmla="*/ 389465 h 606551" name="connsiteY40"/>
              <a:gd fmla="*/ 419995 w 607181" name="connsiteX41"/>
              <a:gd fmla="*/ 398331 h 606551" name="connsiteY41"/>
              <a:gd fmla="*/ 400461 w 607181" name="connsiteX42"/>
              <a:gd fmla="*/ 417837 h 606551" name="connsiteY42"/>
              <a:gd fmla="*/ 400461 w 607181" name="connsiteX43"/>
              <a:gd fmla="*/ 498226 h 606551" name="connsiteY43"/>
              <a:gd fmla="*/ 398212 w 607181" name="connsiteX44"/>
              <a:gd fmla="*/ 503073 h 606551" name="connsiteY44"/>
              <a:gd fmla="*/ 382467 w 607181" name="connsiteX45"/>
              <a:gd fmla="*/ 516313 h 606551" name="connsiteY45"/>
              <a:gd fmla="*/ 378323 w 607181" name="connsiteX46"/>
              <a:gd fmla="*/ 517850 h 606551" name="connsiteY46"/>
              <a:gd fmla="*/ 377021 w 607181" name="connsiteX47"/>
              <a:gd fmla="*/ 517614 h 606551" name="connsiteY47"/>
              <a:gd fmla="*/ 372641 w 607181" name="connsiteX48"/>
              <a:gd fmla="*/ 514185 h 606551" name="connsiteY48"/>
              <a:gd fmla="*/ 332272 w 607181" name="connsiteX49"/>
              <a:gd fmla="*/ 430132 h 606551" name="connsiteY49"/>
              <a:gd fmla="*/ 320197 w 607181" name="connsiteX50"/>
              <a:gd fmla="*/ 442072 h 606551" name="connsiteY50"/>
              <a:gd fmla="*/ 320197 w 607181" name="connsiteX51"/>
              <a:gd fmla="*/ 498226 h 606551" name="connsiteY51"/>
              <a:gd fmla="*/ 317947 w 607181" name="connsiteX52"/>
              <a:gd fmla="*/ 503073 h 606551" name="connsiteY52"/>
              <a:gd fmla="*/ 309897 w 607181" name="connsiteX53"/>
              <a:gd fmla="*/ 509811 h 606551" name="connsiteY53"/>
              <a:gd fmla="*/ 305872 w 607181" name="connsiteX54"/>
              <a:gd fmla="*/ 511348 h 606551" name="connsiteY54"/>
              <a:gd fmla="*/ 304570 w 607181" name="connsiteX55"/>
              <a:gd fmla="*/ 511112 h 606551" name="connsiteY55"/>
              <a:gd fmla="*/ 300190 w 607181" name="connsiteX56"/>
              <a:gd fmla="*/ 507683 h 606551" name="connsiteY56"/>
              <a:gd fmla="*/ 283024 w 607181" name="connsiteX57"/>
              <a:gd fmla="*/ 471981 h 606551" name="connsiteY57"/>
              <a:gd fmla="*/ 273908 w 607181" name="connsiteX58"/>
              <a:gd fmla="*/ 474109 h 606551" name="connsiteY58"/>
              <a:gd fmla="*/ 271422 w 607181" name="connsiteX59"/>
              <a:gd fmla="*/ 474228 h 606551" name="connsiteY59"/>
              <a:gd fmla="*/ 257216 w 607181" name="connsiteX60"/>
              <a:gd fmla="*/ 467844 h 606551" name="connsiteY60"/>
              <a:gd fmla="*/ 252717 w 607181" name="connsiteX61"/>
              <a:gd fmla="*/ 452948 h 606551" name="connsiteY61"/>
              <a:gd fmla="*/ 254967 w 607181" name="connsiteX62"/>
              <a:gd fmla="*/ 443845 h 606551" name="connsiteY62"/>
              <a:gd fmla="*/ 218386 w 607181" name="connsiteX63"/>
              <a:gd fmla="*/ 426113 h 606551" name="connsiteY63"/>
              <a:gd fmla="*/ 214953 w 607181" name="connsiteX64"/>
              <a:gd fmla="*/ 421502 h 606551" name="connsiteY64"/>
              <a:gd fmla="*/ 216729 w 607181" name="connsiteX65"/>
              <a:gd fmla="*/ 415946 h 606551" name="connsiteY65"/>
              <a:gd fmla="*/ 224068 w 607181" name="connsiteX66"/>
              <a:gd fmla="*/ 408616 h 606551" name="connsiteY66"/>
              <a:gd fmla="*/ 228567 w 607181" name="connsiteX67"/>
              <a:gd fmla="*/ 406725 h 606551" name="connsiteY67"/>
              <a:gd fmla="*/ 284800 w 607181" name="connsiteX68"/>
              <a:gd fmla="*/ 406725 h 606551" name="connsiteY68"/>
              <a:gd fmla="*/ 297704 w 607181" name="connsiteX69"/>
              <a:gd fmla="*/ 393839 h 606551" name="connsiteY69"/>
              <a:gd fmla="*/ 209034 w 607181" name="connsiteX70"/>
              <a:gd fmla="*/ 350807 h 606551" name="connsiteY70"/>
              <a:gd fmla="*/ 205600 w 607181" name="connsiteX71"/>
              <a:gd fmla="*/ 346197 h 606551" name="connsiteY71"/>
              <a:gd fmla="*/ 207376 w 607181" name="connsiteX72"/>
              <a:gd fmla="*/ 340759 h 606551" name="connsiteY72"/>
              <a:gd fmla="*/ 221819 w 607181" name="connsiteX73"/>
              <a:gd fmla="*/ 326218 h 606551" name="connsiteY73"/>
              <a:gd fmla="*/ 226318 w 607181" name="connsiteX74"/>
              <a:gd fmla="*/ 324326 h 606551" name="connsiteY74"/>
              <a:gd fmla="*/ 307648 w 607181" name="connsiteX75"/>
              <a:gd fmla="*/ 324326 h 606551" name="connsiteY75"/>
              <a:gd fmla="*/ 326708 w 607181" name="connsiteX76"/>
              <a:gd fmla="*/ 305293 h 606551" name="connsiteY76"/>
              <a:gd fmla="*/ 335705 w 607181" name="connsiteX77"/>
              <a:gd fmla="*/ 305293 h 606551" name="connsiteY77"/>
              <a:gd fmla="*/ 335705 w 607181" name="connsiteX78"/>
              <a:gd fmla="*/ 314159 h 606551" name="connsiteY78"/>
              <a:gd fmla="*/ 325524 w 607181" name="connsiteX79"/>
              <a:gd fmla="*/ 324326 h 606551" name="connsiteY79"/>
              <a:gd fmla="*/ 367314 w 607181" name="connsiteX80"/>
              <a:gd fmla="*/ 324326 h 606551" name="connsiteY80"/>
              <a:gd fmla="*/ 417390 w 607181" name="connsiteX81"/>
              <a:gd fmla="*/ 274320 h 606551" name="connsiteY81"/>
              <a:gd fmla="*/ 435148 w 607181" name="connsiteX82"/>
              <a:gd fmla="*/ 266990 h 606551" name="connsiteY82"/>
              <a:gd fmla="*/ 314010 w 607181" name="connsiteX83"/>
              <a:gd fmla="*/ 33243 h 606551" name="connsiteY83"/>
              <a:gd fmla="*/ 115458 w 607181" name="connsiteX84"/>
              <a:gd fmla="*/ 115415 h 606551" name="connsiteY84"/>
              <a:gd fmla="*/ 115458 w 607181" name="connsiteX85"/>
              <a:gd fmla="*/ 511847 h 606551" name="connsiteY85"/>
              <a:gd fmla="*/ 117944 w 607181" name="connsiteX86"/>
              <a:gd fmla="*/ 514212 h 606551" name="connsiteY86"/>
              <a:gd fmla="*/ 223081 w 607181" name="connsiteX87"/>
              <a:gd fmla="*/ 473540 h 606551" name="connsiteY87"/>
              <a:gd fmla="*/ 231724 w 607181" name="connsiteX88"/>
              <a:gd fmla="*/ 475905 h 606551" name="connsiteY88"/>
              <a:gd fmla="*/ 229356 w 607181" name="connsiteX89"/>
              <a:gd fmla="*/ 484417 h 606551" name="connsiteY89"/>
              <a:gd fmla="*/ 129429 w 607181" name="connsiteX90"/>
              <a:gd fmla="*/ 524853 h 606551" name="connsiteY90"/>
              <a:gd fmla="*/ 314010 w 607181" name="connsiteX91"/>
              <a:gd fmla="*/ 593900 h 606551" name="connsiteY91"/>
              <a:gd fmla="*/ 512443 w 607181" name="connsiteX92"/>
              <a:gd fmla="*/ 511847 h 606551" name="connsiteY92"/>
              <a:gd fmla="*/ 525467 w 607181" name="connsiteX93"/>
              <a:gd fmla="*/ 129248 h 606551" name="connsiteY93"/>
              <a:gd fmla="*/ 480239 w 607181" name="connsiteX94"/>
              <a:gd fmla="*/ 237430 h 606551" name="connsiteY94"/>
              <a:gd fmla="*/ 474793 w 607181" name="connsiteX95"/>
              <a:gd fmla="*/ 240504 h 606551" name="connsiteY95"/>
              <a:gd fmla="*/ 471596 w 607181" name="connsiteX96"/>
              <a:gd fmla="*/ 239677 h 606551" name="connsiteY96"/>
              <a:gd fmla="*/ 469346 w 607181" name="connsiteX97"/>
              <a:gd fmla="*/ 231046 h 606551" name="connsiteY97"/>
              <a:gd fmla="*/ 514929 w 607181" name="connsiteX98"/>
              <a:gd fmla="*/ 117779 h 606551" name="connsiteY98"/>
              <a:gd fmla="*/ 512443 w 607181" name="connsiteX99"/>
              <a:gd fmla="*/ 115415 h 606551" name="connsiteY99"/>
              <a:gd fmla="*/ 314010 w 607181" name="connsiteX100"/>
              <a:gd fmla="*/ 33243 h 606551" name="connsiteY100"/>
              <a:gd fmla="*/ 446555 w 607181" name="connsiteX101"/>
              <a:gd fmla="*/ 12833 h 606551" name="connsiteY101"/>
              <a:gd fmla="*/ 371432 w 607181" name="connsiteX102"/>
              <a:gd fmla="*/ 26268 h 606551" name="connsiteY102"/>
              <a:gd fmla="*/ 516942 w 607181" name="connsiteX103"/>
              <a:gd fmla="*/ 102173 h 606551" name="connsiteY103"/>
              <a:gd fmla="*/ 497525 w 607181" name="connsiteX104"/>
              <a:gd fmla="*/ 32652 h 606551" name="connsiteY104"/>
              <a:gd fmla="*/ 446555 w 607181" name="connsiteX105"/>
              <a:gd fmla="*/ 12833 h 606551" name="connsiteY105"/>
              <a:gd fmla="*/ 438090 w 607181" name="connsiteX106"/>
              <a:gd fmla="*/ 20 h 606551" name="connsiteY106"/>
              <a:gd fmla="*/ 506405 w 607181" name="connsiteX107"/>
              <a:gd fmla="*/ 23667 h 606551" name="connsiteY107"/>
              <a:gd fmla="*/ 528308 w 607181" name="connsiteX108"/>
              <a:gd fmla="*/ 113641 h 606551" name="connsiteY108"/>
              <a:gd fmla="*/ 521441 w 607181" name="connsiteX109"/>
              <a:gd fmla="*/ 520715 h 606551" name="connsiteY109"/>
              <a:gd fmla="*/ 314010 w 607181" name="connsiteX110"/>
              <a:gd fmla="*/ 606551 h 606551" name="connsiteY110"/>
              <a:gd fmla="*/ 113682 w 607181" name="connsiteX111"/>
              <a:gd fmla="*/ 527690 h 606551" name="connsiteY111"/>
              <a:gd fmla="*/ 89884 w 607181" name="connsiteX112"/>
              <a:gd fmla="*/ 529464 h 606551" name="connsiteY112"/>
              <a:gd fmla="*/ 23700 w 607181" name="connsiteX113"/>
              <a:gd fmla="*/ 505817 h 606551" name="connsiteY113"/>
              <a:gd fmla="*/ 21 w 607181" name="connsiteX114"/>
              <a:gd fmla="*/ 437597 h 606551" name="connsiteY114"/>
              <a:gd fmla="*/ 22516 w 607181" name="connsiteX115"/>
              <a:gd fmla="*/ 345613 h 606551" name="connsiteY115"/>
              <a:gd fmla="*/ 106578 w 607181" name="connsiteX116"/>
              <a:gd fmla="*/ 106429 h 606551" name="connsiteY116"/>
              <a:gd fmla="*/ 314010 w 607181" name="connsiteX117"/>
              <a:gd fmla="*/ 20711 h 606551" name="connsiteY117"/>
              <a:gd fmla="*/ 346450 w 607181" name="connsiteX118"/>
              <a:gd fmla="*/ 22484 h 606551" name="connsiteY118"/>
              <a:gd fmla="*/ 438090 w 607181" name="connsiteX119"/>
              <a:gd fmla="*/ 20 h 606551" name="connsiteY1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b="b" l="l" r="r" t="t"/>
            <a:pathLst>
              <a:path h="606551" w="607181">
                <a:moveTo>
                  <a:pt x="307530" y="454721"/>
                </a:moveTo>
                <a:lnTo>
                  <a:pt x="302084" y="460160"/>
                </a:lnTo>
                <a:cubicBezTo>
                  <a:pt x="299716" y="462524"/>
                  <a:pt x="297112" y="464652"/>
                  <a:pt x="294270" y="466425"/>
                </a:cubicBezTo>
                <a:lnTo>
                  <a:pt x="307530" y="493970"/>
                </a:lnTo>
                <a:close/>
                <a:moveTo>
                  <a:pt x="233421" y="419374"/>
                </a:moveTo>
                <a:lnTo>
                  <a:pt x="260531" y="432496"/>
                </a:lnTo>
                <a:cubicBezTo>
                  <a:pt x="262307" y="429777"/>
                  <a:pt x="264319" y="427177"/>
                  <a:pt x="266687" y="424812"/>
                </a:cubicBezTo>
                <a:lnTo>
                  <a:pt x="272133" y="419374"/>
                </a:lnTo>
                <a:close/>
                <a:moveTo>
                  <a:pt x="387794" y="374569"/>
                </a:moveTo>
                <a:lnTo>
                  <a:pt x="341743" y="420675"/>
                </a:lnTo>
                <a:lnTo>
                  <a:pt x="380573" y="501418"/>
                </a:lnTo>
                <a:lnTo>
                  <a:pt x="387794" y="495270"/>
                </a:lnTo>
                <a:close/>
                <a:moveTo>
                  <a:pt x="26305" y="370560"/>
                </a:moveTo>
                <a:cubicBezTo>
                  <a:pt x="6296" y="427193"/>
                  <a:pt x="8309" y="472594"/>
                  <a:pt x="32580" y="496832"/>
                </a:cubicBezTo>
                <a:cubicBezTo>
                  <a:pt x="47972" y="512202"/>
                  <a:pt x="71888" y="518823"/>
                  <a:pt x="102197" y="516340"/>
                </a:cubicBezTo>
                <a:cubicBezTo>
                  <a:pt x="62061" y="474486"/>
                  <a:pt x="36842" y="423764"/>
                  <a:pt x="26305" y="370560"/>
                </a:cubicBezTo>
                <a:close/>
                <a:moveTo>
                  <a:pt x="228922" y="336976"/>
                </a:moveTo>
                <a:lnTo>
                  <a:pt x="222529" y="343360"/>
                </a:lnTo>
                <a:lnTo>
                  <a:pt x="307174" y="384381"/>
                </a:lnTo>
                <a:lnTo>
                  <a:pt x="354647" y="336976"/>
                </a:lnTo>
                <a:close/>
                <a:moveTo>
                  <a:pt x="435148" y="279640"/>
                </a:moveTo>
                <a:cubicBezTo>
                  <a:pt x="431833" y="279640"/>
                  <a:pt x="428637" y="280822"/>
                  <a:pt x="426388" y="283186"/>
                </a:cubicBezTo>
                <a:lnTo>
                  <a:pt x="275566" y="433797"/>
                </a:lnTo>
                <a:cubicBezTo>
                  <a:pt x="270002" y="439353"/>
                  <a:pt x="266332" y="446801"/>
                  <a:pt x="265266" y="454603"/>
                </a:cubicBezTo>
                <a:cubicBezTo>
                  <a:pt x="265029" y="456377"/>
                  <a:pt x="265503" y="458150"/>
                  <a:pt x="266687" y="459568"/>
                </a:cubicBezTo>
                <a:cubicBezTo>
                  <a:pt x="267871" y="460869"/>
                  <a:pt x="269646" y="461696"/>
                  <a:pt x="271422" y="461696"/>
                </a:cubicBezTo>
                <a:cubicBezTo>
                  <a:pt x="271659" y="461696"/>
                  <a:pt x="272014" y="461696"/>
                  <a:pt x="272251" y="461578"/>
                </a:cubicBezTo>
                <a:cubicBezTo>
                  <a:pt x="280064" y="460514"/>
                  <a:pt x="287523" y="456849"/>
                  <a:pt x="293205" y="451293"/>
                </a:cubicBezTo>
                <a:lnTo>
                  <a:pt x="309424" y="435097"/>
                </a:lnTo>
                <a:lnTo>
                  <a:pt x="443909" y="300801"/>
                </a:lnTo>
                <a:cubicBezTo>
                  <a:pt x="446276" y="298436"/>
                  <a:pt x="447578" y="295245"/>
                  <a:pt x="447578" y="291934"/>
                </a:cubicBezTo>
                <a:cubicBezTo>
                  <a:pt x="447578" y="288624"/>
                  <a:pt x="446276" y="285551"/>
                  <a:pt x="443909" y="283186"/>
                </a:cubicBezTo>
                <a:cubicBezTo>
                  <a:pt x="441541" y="280822"/>
                  <a:pt x="438463" y="279640"/>
                  <a:pt x="435148" y="279640"/>
                </a:cubicBezTo>
                <a:close/>
                <a:moveTo>
                  <a:pt x="435148" y="266990"/>
                </a:moveTo>
                <a:cubicBezTo>
                  <a:pt x="441778" y="266990"/>
                  <a:pt x="448052" y="269591"/>
                  <a:pt x="452787" y="274320"/>
                </a:cubicBezTo>
                <a:cubicBezTo>
                  <a:pt x="457523" y="279049"/>
                  <a:pt x="460127" y="285314"/>
                  <a:pt x="460127" y="291934"/>
                </a:cubicBezTo>
                <a:cubicBezTo>
                  <a:pt x="460127" y="298673"/>
                  <a:pt x="457523" y="304938"/>
                  <a:pt x="452787" y="309667"/>
                </a:cubicBezTo>
                <a:lnTo>
                  <a:pt x="400461" y="361920"/>
                </a:lnTo>
                <a:lnTo>
                  <a:pt x="400461" y="399986"/>
                </a:lnTo>
                <a:lnTo>
                  <a:pt x="411116" y="389465"/>
                </a:lnTo>
                <a:cubicBezTo>
                  <a:pt x="413484" y="386982"/>
                  <a:pt x="417509" y="386982"/>
                  <a:pt x="419995" y="389465"/>
                </a:cubicBezTo>
                <a:cubicBezTo>
                  <a:pt x="422481" y="391947"/>
                  <a:pt x="422481" y="395967"/>
                  <a:pt x="419995" y="398331"/>
                </a:cubicBezTo>
                <a:lnTo>
                  <a:pt x="400461" y="417837"/>
                </a:lnTo>
                <a:lnTo>
                  <a:pt x="400461" y="498226"/>
                </a:lnTo>
                <a:cubicBezTo>
                  <a:pt x="400461" y="500117"/>
                  <a:pt x="399633" y="501891"/>
                  <a:pt x="398212" y="503073"/>
                </a:cubicBezTo>
                <a:lnTo>
                  <a:pt x="382467" y="516313"/>
                </a:lnTo>
                <a:cubicBezTo>
                  <a:pt x="381283" y="517259"/>
                  <a:pt x="379862" y="517850"/>
                  <a:pt x="378323" y="517850"/>
                </a:cubicBezTo>
                <a:cubicBezTo>
                  <a:pt x="377968" y="517850"/>
                  <a:pt x="377495" y="517732"/>
                  <a:pt x="377021" y="517614"/>
                </a:cubicBezTo>
                <a:cubicBezTo>
                  <a:pt x="375127" y="517259"/>
                  <a:pt x="373470" y="515959"/>
                  <a:pt x="372641" y="514185"/>
                </a:cubicBezTo>
                <a:lnTo>
                  <a:pt x="332272" y="430132"/>
                </a:lnTo>
                <a:lnTo>
                  <a:pt x="320197" y="442072"/>
                </a:lnTo>
                <a:lnTo>
                  <a:pt x="320197" y="498226"/>
                </a:lnTo>
                <a:cubicBezTo>
                  <a:pt x="320197" y="500117"/>
                  <a:pt x="319368" y="501891"/>
                  <a:pt x="317947" y="503073"/>
                </a:cubicBezTo>
                <a:lnTo>
                  <a:pt x="309897" y="509811"/>
                </a:lnTo>
                <a:cubicBezTo>
                  <a:pt x="308713" y="510757"/>
                  <a:pt x="307293" y="511348"/>
                  <a:pt x="305872" y="511348"/>
                </a:cubicBezTo>
                <a:cubicBezTo>
                  <a:pt x="305399" y="511348"/>
                  <a:pt x="304925" y="511230"/>
                  <a:pt x="304570" y="511112"/>
                </a:cubicBezTo>
                <a:cubicBezTo>
                  <a:pt x="302557" y="510757"/>
                  <a:pt x="301018" y="509457"/>
                  <a:pt x="300190" y="507683"/>
                </a:cubicBezTo>
                <a:lnTo>
                  <a:pt x="283024" y="471981"/>
                </a:lnTo>
                <a:cubicBezTo>
                  <a:pt x="280064" y="472927"/>
                  <a:pt x="276986" y="473755"/>
                  <a:pt x="273908" y="474109"/>
                </a:cubicBezTo>
                <a:cubicBezTo>
                  <a:pt x="273080" y="474228"/>
                  <a:pt x="272251" y="474228"/>
                  <a:pt x="271422" y="474228"/>
                </a:cubicBezTo>
                <a:cubicBezTo>
                  <a:pt x="265977" y="474228"/>
                  <a:pt x="260768" y="471981"/>
                  <a:pt x="257216" y="467844"/>
                </a:cubicBezTo>
                <a:cubicBezTo>
                  <a:pt x="253665" y="463824"/>
                  <a:pt x="252007" y="458386"/>
                  <a:pt x="252717" y="452948"/>
                </a:cubicBezTo>
                <a:cubicBezTo>
                  <a:pt x="253191" y="449875"/>
                  <a:pt x="253901" y="446801"/>
                  <a:pt x="254967" y="443845"/>
                </a:cubicBezTo>
                <a:lnTo>
                  <a:pt x="218386" y="426113"/>
                </a:lnTo>
                <a:cubicBezTo>
                  <a:pt x="216610" y="425167"/>
                  <a:pt x="215308" y="423512"/>
                  <a:pt x="214953" y="421502"/>
                </a:cubicBezTo>
                <a:cubicBezTo>
                  <a:pt x="214598" y="419492"/>
                  <a:pt x="215308" y="417364"/>
                  <a:pt x="216729" y="415946"/>
                </a:cubicBezTo>
                <a:lnTo>
                  <a:pt x="224068" y="408616"/>
                </a:lnTo>
                <a:cubicBezTo>
                  <a:pt x="225252" y="407434"/>
                  <a:pt x="226910" y="406725"/>
                  <a:pt x="228567" y="406725"/>
                </a:cubicBezTo>
                <a:lnTo>
                  <a:pt x="284800" y="406725"/>
                </a:lnTo>
                <a:lnTo>
                  <a:pt x="297704" y="393839"/>
                </a:lnTo>
                <a:lnTo>
                  <a:pt x="209034" y="350807"/>
                </a:lnTo>
                <a:cubicBezTo>
                  <a:pt x="207258" y="349980"/>
                  <a:pt x="205956" y="348206"/>
                  <a:pt x="205600" y="346197"/>
                </a:cubicBezTo>
                <a:cubicBezTo>
                  <a:pt x="205245" y="344187"/>
                  <a:pt x="205837" y="342177"/>
                  <a:pt x="207376" y="340759"/>
                </a:cubicBezTo>
                <a:lnTo>
                  <a:pt x="221819" y="326218"/>
                </a:lnTo>
                <a:cubicBezTo>
                  <a:pt x="223003" y="325036"/>
                  <a:pt x="224660" y="324326"/>
                  <a:pt x="226318" y="324326"/>
                </a:cubicBezTo>
                <a:lnTo>
                  <a:pt x="307648" y="324326"/>
                </a:lnTo>
                <a:lnTo>
                  <a:pt x="326708" y="305293"/>
                </a:lnTo>
                <a:cubicBezTo>
                  <a:pt x="329194" y="302811"/>
                  <a:pt x="333219" y="302811"/>
                  <a:pt x="335705" y="305293"/>
                </a:cubicBezTo>
                <a:cubicBezTo>
                  <a:pt x="338191" y="307776"/>
                  <a:pt x="338191" y="311795"/>
                  <a:pt x="335705" y="314159"/>
                </a:cubicBezTo>
                <a:lnTo>
                  <a:pt x="325524" y="324326"/>
                </a:lnTo>
                <a:lnTo>
                  <a:pt x="367314" y="324326"/>
                </a:lnTo>
                <a:lnTo>
                  <a:pt x="417390" y="274320"/>
                </a:lnTo>
                <a:cubicBezTo>
                  <a:pt x="422126" y="269591"/>
                  <a:pt x="428400" y="266990"/>
                  <a:pt x="435148" y="266990"/>
                </a:cubicBezTo>
                <a:close/>
                <a:moveTo>
                  <a:pt x="314010" y="33243"/>
                </a:moveTo>
                <a:cubicBezTo>
                  <a:pt x="239064" y="33243"/>
                  <a:pt x="168500" y="62447"/>
                  <a:pt x="115458" y="115415"/>
                </a:cubicBezTo>
                <a:cubicBezTo>
                  <a:pt x="6059" y="224661"/>
                  <a:pt x="6059" y="402482"/>
                  <a:pt x="115458" y="511847"/>
                </a:cubicBezTo>
                <a:cubicBezTo>
                  <a:pt x="116287" y="512675"/>
                  <a:pt x="117115" y="513384"/>
                  <a:pt x="117944" y="514212"/>
                </a:cubicBezTo>
                <a:cubicBezTo>
                  <a:pt x="149201" y="508773"/>
                  <a:pt x="185549" y="494704"/>
                  <a:pt x="223081" y="473540"/>
                </a:cubicBezTo>
                <a:cubicBezTo>
                  <a:pt x="226159" y="471767"/>
                  <a:pt x="230066" y="472831"/>
                  <a:pt x="231724" y="475905"/>
                </a:cubicBezTo>
                <a:cubicBezTo>
                  <a:pt x="233500" y="478860"/>
                  <a:pt x="232434" y="482762"/>
                  <a:pt x="229356" y="484417"/>
                </a:cubicBezTo>
                <a:cubicBezTo>
                  <a:pt x="194073" y="504399"/>
                  <a:pt x="159857" y="518114"/>
                  <a:pt x="129429" y="524853"/>
                </a:cubicBezTo>
                <a:cubicBezTo>
                  <a:pt x="180576" y="569545"/>
                  <a:pt x="245458" y="593900"/>
                  <a:pt x="314010" y="593900"/>
                </a:cubicBezTo>
                <a:cubicBezTo>
                  <a:pt x="388955" y="593900"/>
                  <a:pt x="459520" y="564815"/>
                  <a:pt x="512443" y="511847"/>
                </a:cubicBezTo>
                <a:cubicBezTo>
                  <a:pt x="617461" y="407094"/>
                  <a:pt x="621723" y="239322"/>
                  <a:pt x="525467" y="129248"/>
                </a:cubicBezTo>
                <a:cubicBezTo>
                  <a:pt x="518244" y="162116"/>
                  <a:pt x="502853" y="199241"/>
                  <a:pt x="480239" y="237430"/>
                </a:cubicBezTo>
                <a:cubicBezTo>
                  <a:pt x="479055" y="239440"/>
                  <a:pt x="476924" y="240504"/>
                  <a:pt x="474793" y="240504"/>
                </a:cubicBezTo>
                <a:cubicBezTo>
                  <a:pt x="473727" y="240504"/>
                  <a:pt x="472662" y="240268"/>
                  <a:pt x="471596" y="239677"/>
                </a:cubicBezTo>
                <a:cubicBezTo>
                  <a:pt x="468636" y="237903"/>
                  <a:pt x="467571" y="234002"/>
                  <a:pt x="469346" y="231046"/>
                </a:cubicBezTo>
                <a:cubicBezTo>
                  <a:pt x="493381" y="190492"/>
                  <a:pt x="509009" y="151357"/>
                  <a:pt x="514929" y="117779"/>
                </a:cubicBezTo>
                <a:cubicBezTo>
                  <a:pt x="514101" y="116952"/>
                  <a:pt x="513272" y="116242"/>
                  <a:pt x="512443" y="115415"/>
                </a:cubicBezTo>
                <a:cubicBezTo>
                  <a:pt x="459520" y="62447"/>
                  <a:pt x="388955" y="33243"/>
                  <a:pt x="314010" y="33243"/>
                </a:cubicBezTo>
                <a:close/>
                <a:moveTo>
                  <a:pt x="446555" y="12833"/>
                </a:moveTo>
                <a:cubicBezTo>
                  <a:pt x="425125" y="11784"/>
                  <a:pt x="399670" y="16277"/>
                  <a:pt x="371432" y="26268"/>
                </a:cubicBezTo>
                <a:cubicBezTo>
                  <a:pt x="425895" y="37027"/>
                  <a:pt x="476095" y="63038"/>
                  <a:pt x="516942" y="102173"/>
                </a:cubicBezTo>
                <a:cubicBezTo>
                  <a:pt x="519547" y="71905"/>
                  <a:pt x="512917" y="48022"/>
                  <a:pt x="497525" y="32652"/>
                </a:cubicBezTo>
                <a:cubicBezTo>
                  <a:pt x="485389" y="20474"/>
                  <a:pt x="467985" y="13883"/>
                  <a:pt x="446555" y="12833"/>
                </a:cubicBezTo>
                <a:close/>
                <a:moveTo>
                  <a:pt x="438090" y="20"/>
                </a:moveTo>
                <a:cubicBezTo>
                  <a:pt x="467334" y="-453"/>
                  <a:pt x="490303" y="7587"/>
                  <a:pt x="506405" y="23667"/>
                </a:cubicBezTo>
                <a:cubicBezTo>
                  <a:pt x="526414" y="43648"/>
                  <a:pt x="533873" y="74625"/>
                  <a:pt x="528308" y="113641"/>
                </a:cubicBezTo>
                <a:cubicBezTo>
                  <a:pt x="635694" y="228327"/>
                  <a:pt x="633445" y="408867"/>
                  <a:pt x="521441" y="520715"/>
                </a:cubicBezTo>
                <a:cubicBezTo>
                  <a:pt x="466031" y="576047"/>
                  <a:pt x="392388" y="606551"/>
                  <a:pt x="314010" y="606551"/>
                </a:cubicBezTo>
                <a:cubicBezTo>
                  <a:pt x="238946" y="606551"/>
                  <a:pt x="168263" y="578648"/>
                  <a:pt x="113682" y="527690"/>
                </a:cubicBezTo>
                <a:cubicBezTo>
                  <a:pt x="105394" y="528873"/>
                  <a:pt x="97462" y="529464"/>
                  <a:pt x="89884" y="529464"/>
                </a:cubicBezTo>
                <a:cubicBezTo>
                  <a:pt x="61942" y="529464"/>
                  <a:pt x="39329" y="521424"/>
                  <a:pt x="23700" y="505817"/>
                </a:cubicBezTo>
                <a:cubicBezTo>
                  <a:pt x="7480" y="489620"/>
                  <a:pt x="-453" y="466683"/>
                  <a:pt x="21" y="437597"/>
                </a:cubicBezTo>
                <a:cubicBezTo>
                  <a:pt x="376" y="410641"/>
                  <a:pt x="7953" y="379782"/>
                  <a:pt x="22516" y="345613"/>
                </a:cubicBezTo>
                <a:cubicBezTo>
                  <a:pt x="13281" y="260367"/>
                  <a:pt x="41223" y="171693"/>
                  <a:pt x="106578" y="106429"/>
                </a:cubicBezTo>
                <a:cubicBezTo>
                  <a:pt x="161988" y="51096"/>
                  <a:pt x="235631" y="20711"/>
                  <a:pt x="314010" y="20711"/>
                </a:cubicBezTo>
                <a:cubicBezTo>
                  <a:pt x="324902" y="20711"/>
                  <a:pt x="335676" y="21302"/>
                  <a:pt x="346450" y="22484"/>
                </a:cubicBezTo>
                <a:cubicBezTo>
                  <a:pt x="380430" y="7942"/>
                  <a:pt x="411214" y="493"/>
                  <a:pt x="438090" y="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534481" y="2059425"/>
            <a:ext cx="1853548" cy="1001297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flipH="1" rot="790632">
            <a:off x="6686615" y="2130598"/>
            <a:ext cx="496161" cy="51406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127886" y="-491070"/>
            <a:ext cx="1528992" cy="3512099"/>
          </a:xfrm>
          <a:prstGeom prst="rect">
            <a:avLst/>
          </a:prstGeom>
        </p:spPr>
      </p:pic>
      <p:sp>
        <p:nvSpPr>
          <p:cNvPr id="62" name="ruler_263676">
            <a:extLst>
              <a:ext uri="{FF2B5EF4-FFF2-40B4-BE49-F238E27FC236}">
                <a16:creationId xmlns:a16="http://schemas.microsoft.com/office/drawing/2014/main" id="{753DD8DC-97D4-4237-A4C5-B6B2367A1828}"/>
              </a:ext>
            </a:extLst>
          </p:cNvPr>
          <p:cNvSpPr>
            <a:spLocks noChangeAspect="1"/>
          </p:cNvSpPr>
          <p:nvPr/>
        </p:nvSpPr>
        <p:spPr bwMode="auto">
          <a:xfrm>
            <a:off x="3289972" y="3627831"/>
            <a:ext cx="609685" cy="608755"/>
          </a:xfrm>
          <a:custGeom>
            <a:gdLst>
              <a:gd fmla="*/ 382195 w 607648" name="connsiteX0"/>
              <a:gd fmla="*/ 318513 h 606722" name="connsiteY0"/>
              <a:gd fmla="*/ 319178 w 607648" name="connsiteX1"/>
              <a:gd fmla="*/ 381790 h 606722" name="connsiteY1"/>
              <a:gd fmla="*/ 520155 w 607648" name="connsiteX2"/>
              <a:gd fmla="*/ 582460 h 606722" name="connsiteY2"/>
              <a:gd fmla="*/ 583349 w 607648" name="connsiteX3"/>
              <a:gd fmla="*/ 519362 h 606722" name="connsiteY3"/>
              <a:gd fmla="*/ 550595 w 607648" name="connsiteX4"/>
              <a:gd fmla="*/ 486657 h 606722" name="connsiteY4"/>
              <a:gd fmla="*/ 527631 w 607648" name="connsiteX5"/>
              <a:gd fmla="*/ 509497 h 606722" name="connsiteY5"/>
              <a:gd fmla="*/ 520600 w 607648" name="connsiteX6"/>
              <a:gd fmla="*/ 512430 h 606722" name="connsiteY6"/>
              <a:gd fmla="*/ 513479 w 607648" name="connsiteX7"/>
              <a:gd fmla="*/ 509497 h 606722" name="connsiteY7"/>
              <a:gd fmla="*/ 513479 w 607648" name="connsiteX8"/>
              <a:gd fmla="*/ 495278 h 606722" name="connsiteY8"/>
              <a:gd fmla="*/ 536354 w 607648" name="connsiteX9"/>
              <a:gd fmla="*/ 472438 h 606722" name="connsiteY9"/>
              <a:gd fmla="*/ 503333 w 607648" name="connsiteX10"/>
              <a:gd fmla="*/ 439467 h 606722" name="connsiteY10"/>
              <a:gd fmla="*/ 471735 w 607648" name="connsiteX11"/>
              <a:gd fmla="*/ 471016 h 606722" name="connsiteY11"/>
              <a:gd fmla="*/ 464615 w 607648" name="connsiteX12"/>
              <a:gd fmla="*/ 473949 h 606722" name="connsiteY12"/>
              <a:gd fmla="*/ 457494 w 607648" name="connsiteX13"/>
              <a:gd fmla="*/ 471016 h 606722" name="connsiteY13"/>
              <a:gd fmla="*/ 457494 w 607648" name="connsiteX14"/>
              <a:gd fmla="*/ 456797 h 606722" name="connsiteY14"/>
              <a:gd fmla="*/ 489091 w 607648" name="connsiteX15"/>
              <a:gd fmla="*/ 425247 h 606722" name="connsiteY15"/>
              <a:gd fmla="*/ 456070 w 607648" name="connsiteX16"/>
              <a:gd fmla="*/ 392276 h 606722" name="connsiteY16"/>
              <a:gd fmla="*/ 433195 w 607648" name="connsiteX17"/>
              <a:gd fmla="*/ 415205 h 606722" name="connsiteY17"/>
              <a:gd fmla="*/ 426075 w 607648" name="connsiteX18"/>
              <a:gd fmla="*/ 418138 h 606722" name="connsiteY18"/>
              <a:gd fmla="*/ 418954 w 607648" name="connsiteX19"/>
              <a:gd fmla="*/ 415205 h 606722" name="connsiteY19"/>
              <a:gd fmla="*/ 418954 w 607648" name="connsiteX20"/>
              <a:gd fmla="*/ 400986 h 606722" name="connsiteY20"/>
              <a:gd fmla="*/ 441829 w 607648" name="connsiteX21"/>
              <a:gd fmla="*/ 378057 h 606722" name="connsiteY21"/>
              <a:gd fmla="*/ 408897 w 607648" name="connsiteX22"/>
              <a:gd fmla="*/ 345175 h 606722" name="connsiteY22"/>
              <a:gd fmla="*/ 377299 w 607648" name="connsiteX23"/>
              <a:gd fmla="*/ 376724 h 606722" name="connsiteY23"/>
              <a:gd fmla="*/ 370179 w 607648" name="connsiteX24"/>
              <a:gd fmla="*/ 379657 h 606722" name="connsiteY24"/>
              <a:gd fmla="*/ 363058 w 607648" name="connsiteX25"/>
              <a:gd fmla="*/ 376724 h 606722" name="connsiteY25"/>
              <a:gd fmla="*/ 363058 w 607648" name="connsiteX26"/>
              <a:gd fmla="*/ 362505 h 606722" name="connsiteY26"/>
              <a:gd fmla="*/ 394655 w 607648" name="connsiteX27"/>
              <a:gd fmla="*/ 330955 h 606722" name="connsiteY27"/>
              <a:gd fmla="*/ 214417 w 607648" name="connsiteX28"/>
              <a:gd fmla="*/ 305627 h 606722" name="connsiteY28"/>
              <a:gd fmla="*/ 214417 w 607648" name="connsiteX29"/>
              <a:gd fmla="*/ 336110 h 606722" name="connsiteY29"/>
              <a:gd fmla="*/ 229637 w 607648" name="connsiteX30"/>
              <a:gd fmla="*/ 320824 h 606722" name="connsiteY30"/>
              <a:gd fmla="*/ 312947 w 607648" name="connsiteX31"/>
              <a:gd fmla="*/ 220933 h 606722" name="connsiteY31"/>
              <a:gd fmla="*/ 321136 w 607648" name="connsiteX32"/>
              <a:gd fmla="*/ 229198 h 606722" name="connsiteY32"/>
              <a:gd fmla="*/ 329414 w 607648" name="connsiteX33"/>
              <a:gd fmla="*/ 220933 h 606722" name="connsiteY33"/>
              <a:gd fmla="*/ 400945 w 607648" name="connsiteX34"/>
              <a:gd fmla="*/ 206927 h 606722" name="connsiteY34"/>
              <a:gd fmla="*/ 415182 w 607648" name="connsiteX35"/>
              <a:gd fmla="*/ 206927 h 606722" name="connsiteY35"/>
              <a:gd fmla="*/ 415182 w 607648" name="connsiteX36"/>
              <a:gd fmla="*/ 221147 h 606722" name="connsiteY36"/>
              <a:gd fmla="*/ 213909 w 607648" name="connsiteX37"/>
              <a:gd fmla="*/ 422083 h 606722" name="connsiteY37"/>
              <a:gd fmla="*/ 206791 w 607648" name="connsiteX38"/>
              <a:gd fmla="*/ 425016 h 606722" name="connsiteY38"/>
              <a:gd fmla="*/ 199672 w 607648" name="connsiteX39"/>
              <a:gd fmla="*/ 422083 h 606722" name="connsiteY39"/>
              <a:gd fmla="*/ 199672 w 607648" name="connsiteX40"/>
              <a:gd fmla="*/ 407864 h 606722" name="connsiteY40"/>
              <a:gd fmla="*/ 221004 w 607648" name="connsiteX41"/>
              <a:gd fmla="*/ 129129 h 606722" name="connsiteY41"/>
              <a:gd fmla="*/ 292743 w 607648" name="connsiteX42"/>
              <a:gd fmla="*/ 200848 h 606722" name="connsiteY42"/>
              <a:gd fmla="*/ 353623 w 607648" name="connsiteX43"/>
              <a:gd fmla="*/ 200848 h 606722" name="connsiteY43"/>
              <a:gd fmla="*/ 362880 w 607648" name="connsiteX44"/>
              <a:gd fmla="*/ 206980 h 606722" name="connsiteY44"/>
              <a:gd fmla="*/ 360744 w 607648" name="connsiteX45"/>
              <a:gd fmla="*/ 218000 h 606722" name="connsiteY45"/>
              <a:gd fmla="*/ 328346 w 607648" name="connsiteX46"/>
              <a:gd fmla="*/ 250438 h 606722" name="connsiteY46"/>
              <a:gd fmla="*/ 328257 w 607648" name="connsiteX47"/>
              <a:gd fmla="*/ 250438 h 606722" name="connsiteY47"/>
              <a:gd fmla="*/ 328168 w 607648" name="connsiteX48"/>
              <a:gd fmla="*/ 250527 h 606722" name="connsiteY48"/>
              <a:gd fmla="*/ 211480 w 607648" name="connsiteX49"/>
              <a:gd fmla="*/ 367481 h 606722" name="connsiteY49"/>
              <a:gd fmla="*/ 204359 w 607648" name="connsiteX50"/>
              <a:gd fmla="*/ 370414 h 606722" name="connsiteY50"/>
              <a:gd fmla="*/ 200532 w 607648" name="connsiteX51"/>
              <a:gd fmla="*/ 369703 h 606722" name="connsiteY51"/>
              <a:gd fmla="*/ 194301 w 607648" name="connsiteX52"/>
              <a:gd fmla="*/ 360372 h 606722" name="connsiteY52"/>
              <a:gd fmla="*/ 194301 w 607648" name="connsiteX53"/>
              <a:gd fmla="*/ 285542 h 606722" name="connsiteY53"/>
              <a:gd fmla="*/ 127813 w 607648" name="connsiteX54"/>
              <a:gd fmla="*/ 219156 h 606722" name="connsiteY54"/>
              <a:gd fmla="*/ 127813 w 607648" name="connsiteX55"/>
              <a:gd fmla="*/ 544957 h 606722" name="connsiteY55"/>
              <a:gd fmla="*/ 297727 w 607648" name="connsiteX56"/>
              <a:gd fmla="*/ 374769 h 606722" name="connsiteY56"/>
              <a:gd fmla="*/ 297816 w 607648" name="connsiteX57"/>
              <a:gd fmla="*/ 374680 h 606722" name="connsiteY57"/>
              <a:gd fmla="*/ 297905 w 607648" name="connsiteX58"/>
              <a:gd fmla="*/ 374591 h 606722" name="connsiteY58"/>
              <a:gd fmla="*/ 375074 w 607648" name="connsiteX59"/>
              <a:gd fmla="*/ 297273 h 606722" name="connsiteY59"/>
              <a:gd fmla="*/ 375163 w 607648" name="connsiteX60"/>
              <a:gd fmla="*/ 297184 h 606722" name="connsiteY60"/>
              <a:gd fmla="*/ 542851 w 607648" name="connsiteX61"/>
              <a:gd fmla="*/ 129129 h 606722" name="connsiteY61"/>
              <a:gd fmla="*/ 478500 w 607648" name="connsiteX62"/>
              <a:gd fmla="*/ 129129 h 606722" name="connsiteY62"/>
              <a:gd fmla="*/ 478500 w 607648" name="connsiteX63"/>
              <a:gd fmla="*/ 154013 h 606722" name="connsiteY63"/>
              <a:gd fmla="*/ 468442 w 607648" name="connsiteX64"/>
              <a:gd fmla="*/ 164056 h 606722" name="connsiteY64"/>
              <a:gd fmla="*/ 458384 w 607648" name="connsiteX65"/>
              <a:gd fmla="*/ 154013 h 606722" name="connsiteY65"/>
              <a:gd fmla="*/ 458384 w 607648" name="connsiteX66"/>
              <a:gd fmla="*/ 129129 h 606722" name="connsiteY66"/>
              <a:gd fmla="*/ 417352 w 607648" name="connsiteX67"/>
              <a:gd fmla="*/ 129129 h 606722" name="connsiteY67"/>
              <a:gd fmla="*/ 417352 w 607648" name="connsiteX68"/>
              <a:gd fmla="*/ 166366 h 606722" name="connsiteY68"/>
              <a:gd fmla="*/ 407294 w 607648" name="connsiteX69"/>
              <a:gd fmla="*/ 176409 h 606722" name="connsiteY69"/>
              <a:gd fmla="*/ 397237 w 607648" name="connsiteX70"/>
              <a:gd fmla="*/ 166366 h 606722" name="connsiteY70"/>
              <a:gd fmla="*/ 397237 w 607648" name="connsiteX71"/>
              <a:gd fmla="*/ 129129 h 606722" name="connsiteY71"/>
              <a:gd fmla="*/ 356205 w 607648" name="connsiteX72"/>
              <a:gd fmla="*/ 129129 h 606722" name="connsiteY72"/>
              <a:gd fmla="*/ 356205 w 607648" name="connsiteX73"/>
              <a:gd fmla="*/ 154013 h 606722" name="connsiteY73"/>
              <a:gd fmla="*/ 346147 w 607648" name="connsiteX74"/>
              <a:gd fmla="*/ 164056 h 606722" name="connsiteY74"/>
              <a:gd fmla="*/ 336089 w 607648" name="connsiteX75"/>
              <a:gd fmla="*/ 154013 h 606722" name="connsiteY75"/>
              <a:gd fmla="*/ 336089 w 607648" name="connsiteX76"/>
              <a:gd fmla="*/ 129129 h 606722" name="connsiteY76"/>
              <a:gd fmla="*/ 294968 w 607648" name="connsiteX77"/>
              <a:gd fmla="*/ 129129 h 606722" name="connsiteY77"/>
              <a:gd fmla="*/ 294968 w 607648" name="connsiteX78"/>
              <a:gd fmla="*/ 166366 h 606722" name="connsiteY78"/>
              <a:gd fmla="*/ 284910 w 607648" name="connsiteX79"/>
              <a:gd fmla="*/ 176409 h 606722" name="connsiteY79"/>
              <a:gd fmla="*/ 274853 w 607648" name="connsiteX80"/>
              <a:gd fmla="*/ 166366 h 606722" name="connsiteY80"/>
              <a:gd fmla="*/ 274853 w 607648" name="connsiteX81"/>
              <a:gd fmla="*/ 129129 h 606722" name="connsiteY81"/>
              <a:gd fmla="*/ 87493 w 607648" name="connsiteX82"/>
              <a:gd fmla="*/ 24262 h 606722" name="connsiteY82"/>
              <a:gd fmla="*/ 24299 w 607648" name="connsiteX83"/>
              <a:gd fmla="*/ 87360 h 606722" name="connsiteY83"/>
              <a:gd fmla="*/ 243878 w 607648" name="connsiteX84"/>
              <a:gd fmla="*/ 306605 h 606722" name="connsiteY84"/>
              <a:gd fmla="*/ 268355 w 607648" name="connsiteX85"/>
              <a:gd fmla="*/ 282076 h 606722" name="connsiteY85"/>
              <a:gd fmla="*/ 268622 w 607648" name="connsiteX86"/>
              <a:gd fmla="*/ 268213 h 606722" name="connsiteY86"/>
              <a:gd fmla="*/ 300220 w 607648" name="connsiteX87"/>
              <a:gd fmla="*/ 236663 h 606722" name="connsiteY87"/>
              <a:gd fmla="*/ 267198 w 607648" name="connsiteX88"/>
              <a:gd fmla="*/ 203692 h 606722" name="connsiteY88"/>
              <a:gd fmla="*/ 244323 w 607648" name="connsiteX89"/>
              <a:gd fmla="*/ 226532 h 606722" name="connsiteY89"/>
              <a:gd fmla="*/ 237203 w 607648" name="connsiteX90"/>
              <a:gd fmla="*/ 229465 h 606722" name="connsiteY90"/>
              <a:gd fmla="*/ 230082 w 607648" name="connsiteX91"/>
              <a:gd fmla="*/ 226532 h 606722" name="connsiteY91"/>
              <a:gd fmla="*/ 230082 w 607648" name="connsiteX92"/>
              <a:gd fmla="*/ 212313 h 606722" name="connsiteY92"/>
              <a:gd fmla="*/ 252957 w 607648" name="connsiteX93"/>
              <a:gd fmla="*/ 189473 h 606722" name="connsiteY93"/>
              <a:gd fmla="*/ 219936 w 607648" name="connsiteX94"/>
              <a:gd fmla="*/ 156502 h 606722" name="connsiteY94"/>
              <a:gd fmla="*/ 188338 w 607648" name="connsiteX95"/>
              <a:gd fmla="*/ 188051 h 606722" name="connsiteY95"/>
              <a:gd fmla="*/ 181217 w 607648" name="connsiteX96"/>
              <a:gd fmla="*/ 190984 h 606722" name="connsiteY96"/>
              <a:gd fmla="*/ 174097 w 607648" name="connsiteX97"/>
              <a:gd fmla="*/ 188051 h 606722" name="connsiteY97"/>
              <a:gd fmla="*/ 174097 w 607648" name="connsiteX98"/>
              <a:gd fmla="*/ 173832 h 606722" name="connsiteY98"/>
              <a:gd fmla="*/ 205695 w 607648" name="connsiteX99"/>
              <a:gd fmla="*/ 142282 h 606722" name="connsiteY99"/>
              <a:gd fmla="*/ 172762 w 607648" name="connsiteX100"/>
              <a:gd fmla="*/ 109400 h 606722" name="connsiteY100"/>
              <a:gd fmla="*/ 149798 w 607648" name="connsiteX101"/>
              <a:gd fmla="*/ 132240 h 606722" name="connsiteY101"/>
              <a:gd fmla="*/ 142766 w 607648" name="connsiteX102"/>
              <a:gd fmla="*/ 135173 h 606722" name="connsiteY102"/>
              <a:gd fmla="*/ 135646 w 607648" name="connsiteX103"/>
              <a:gd fmla="*/ 132240 h 606722" name="connsiteY103"/>
              <a:gd fmla="*/ 135646 w 607648" name="connsiteX104"/>
              <a:gd fmla="*/ 118021 h 606722" name="connsiteY104"/>
              <a:gd fmla="*/ 158521 w 607648" name="connsiteX105"/>
              <a:gd fmla="*/ 95181 h 606722" name="connsiteY105"/>
              <a:gd fmla="*/ 125499 w 607648" name="connsiteX106"/>
              <a:gd fmla="*/ 62210 h 606722" name="connsiteY106"/>
              <a:gd fmla="*/ 93902 w 607648" name="connsiteX107"/>
              <a:gd fmla="*/ 93759 h 606722" name="connsiteY107"/>
              <a:gd fmla="*/ 86781 w 607648" name="connsiteX108"/>
              <a:gd fmla="*/ 96692 h 606722" name="connsiteY108"/>
              <a:gd fmla="*/ 79661 w 607648" name="connsiteX109"/>
              <a:gd fmla="*/ 93759 h 606722" name="connsiteY109"/>
              <a:gd fmla="*/ 79661 w 607648" name="connsiteX110"/>
              <a:gd fmla="*/ 79539 h 606722" name="connsiteY110"/>
              <a:gd fmla="*/ 111258 w 607648" name="connsiteX111"/>
              <a:gd fmla="*/ 47990 h 606722" name="connsiteY111"/>
              <a:gd fmla="*/ 87493 w 607648" name="connsiteX112"/>
              <a:gd fmla="*/ 0 h 606722" name="connsiteY112"/>
              <a:gd fmla="*/ 94614 w 607648" name="connsiteX113"/>
              <a:gd fmla="*/ 2933 h 606722" name="connsiteY113"/>
              <a:gd fmla="*/ 200888 w 607648" name="connsiteX114"/>
              <a:gd fmla="*/ 109045 h 606722" name="connsiteY114"/>
              <a:gd fmla="*/ 567150 w 607648" name="connsiteX115"/>
              <a:gd fmla="*/ 109045 h 606722" name="connsiteY115"/>
              <a:gd fmla="*/ 576407 w 607648" name="connsiteX116"/>
              <a:gd fmla="*/ 115266 h 606722" name="connsiteY116"/>
              <a:gd fmla="*/ 574271 w 607648" name="connsiteX117"/>
              <a:gd fmla="*/ 126197 h 606722" name="connsiteY117"/>
              <a:gd fmla="*/ 396436 w 607648" name="connsiteX118"/>
              <a:gd fmla="*/ 304294 h 606722" name="connsiteY118"/>
              <a:gd fmla="*/ 604711 w 607648" name="connsiteX119"/>
              <a:gd fmla="*/ 512252 h 606722" name="connsiteY119"/>
              <a:gd fmla="*/ 607648 w 607648" name="connsiteX120"/>
              <a:gd fmla="*/ 519362 h 606722" name="connsiteY120"/>
              <a:gd fmla="*/ 604711 w 607648" name="connsiteX121"/>
              <a:gd fmla="*/ 526471 h 606722" name="connsiteY121"/>
              <a:gd fmla="*/ 599727 w 607648" name="connsiteX122"/>
              <a:gd fmla="*/ 531359 h 606722" name="connsiteY122"/>
              <a:gd fmla="*/ 598214 w 607648" name="connsiteX123"/>
              <a:gd fmla="*/ 533315 h 606722" name="connsiteY123"/>
              <a:gd fmla="*/ 566171 w 607648" name="connsiteX124"/>
              <a:gd fmla="*/ 565308 h 606722" name="connsiteY124"/>
              <a:gd fmla="*/ 564213 w 607648" name="connsiteX125"/>
              <a:gd fmla="*/ 566819 h 606722" name="connsiteY125"/>
              <a:gd fmla="*/ 527275 w 607648" name="connsiteX126"/>
              <a:gd fmla="*/ 603789 h 606722" name="connsiteY126"/>
              <a:gd fmla="*/ 520155 w 607648" name="connsiteX127"/>
              <a:gd fmla="*/ 606722 h 606722" name="connsiteY127"/>
              <a:gd fmla="*/ 513034 w 607648" name="connsiteX128"/>
              <a:gd fmla="*/ 603789 h 606722" name="connsiteY128"/>
              <a:gd fmla="*/ 304937 w 607648" name="connsiteX129"/>
              <a:gd fmla="*/ 396009 h 606722" name="connsiteY129"/>
              <a:gd fmla="*/ 124876 w 607648" name="connsiteX130"/>
              <a:gd fmla="*/ 576328 h 606722" name="connsiteY130"/>
              <a:gd fmla="*/ 117756 w 607648" name="connsiteX131"/>
              <a:gd fmla="*/ 579261 h 606722" name="connsiteY131"/>
              <a:gd fmla="*/ 113928 w 607648" name="connsiteX132"/>
              <a:gd fmla="*/ 578550 h 606722" name="connsiteY132"/>
              <a:gd fmla="*/ 107698 w 607648" name="connsiteX133"/>
              <a:gd fmla="*/ 569218 h 606722" name="connsiteY133"/>
              <a:gd fmla="*/ 107698 w 607648" name="connsiteX134"/>
              <a:gd fmla="*/ 199071 h 606722" name="connsiteY134"/>
              <a:gd fmla="*/ 2937 w 607648" name="connsiteX135"/>
              <a:gd fmla="*/ 94470 h 606722" name="connsiteY135"/>
              <a:gd fmla="*/ 2937 w 607648" name="connsiteX136"/>
              <a:gd fmla="*/ 80250 h 606722" name="connsiteY136"/>
              <a:gd fmla="*/ 80373 w 607648" name="connsiteX137"/>
              <a:gd fmla="*/ 2933 h 606722" name="connsiteY137"/>
              <a:gd fmla="*/ 87493 w 607648" name="connsiteX138"/>
              <a:gd fmla="*/ 0 h 606722" name="connsiteY1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b="b" l="l" r="r" t="t"/>
            <a:pathLst>
              <a:path h="606722" w="607648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3" name="paint-palette-and-brush_27557">
            <a:extLst>
              <a:ext uri="{FF2B5EF4-FFF2-40B4-BE49-F238E27FC236}">
                <a16:creationId xmlns:a16="http://schemas.microsoft.com/office/drawing/2014/main" id="{47F783E4-62D2-4B14-A828-5060961B17DF}"/>
              </a:ext>
            </a:extLst>
          </p:cNvPr>
          <p:cNvSpPr>
            <a:spLocks noChangeAspect="1"/>
          </p:cNvSpPr>
          <p:nvPr/>
        </p:nvSpPr>
        <p:spPr bwMode="auto">
          <a:xfrm>
            <a:off x="8270557" y="3797278"/>
            <a:ext cx="636948" cy="576604"/>
          </a:xfrm>
          <a:custGeom>
            <a:gdLst>
              <a:gd fmla="*/ 203544 w 605680" name="connsiteX0"/>
              <a:gd fmla="*/ 393040 h 548298" name="connsiteY0"/>
              <a:gd fmla="*/ 155404 w 605680" name="connsiteX1"/>
              <a:gd fmla="*/ 441108 h 548298" name="connsiteY1"/>
              <a:gd fmla="*/ 203544 w 605680" name="connsiteX2"/>
              <a:gd fmla="*/ 489002 h 548298" name="connsiteY2"/>
              <a:gd fmla="*/ 251511 w 605680" name="connsiteX3"/>
              <a:gd fmla="*/ 441108 h 548298" name="connsiteY3"/>
              <a:gd fmla="*/ 203544 w 605680" name="connsiteX4"/>
              <a:gd fmla="*/ 393040 h 548298" name="connsiteY4"/>
              <a:gd fmla="*/ 109182 w 605680" name="connsiteX5"/>
              <a:gd fmla="*/ 297078 h 548298" name="connsiteY5"/>
              <a:gd fmla="*/ 61215 w 605680" name="connsiteX6"/>
              <a:gd fmla="*/ 344972 h 548298" name="connsiteY6"/>
              <a:gd fmla="*/ 109182 w 605680" name="connsiteX7"/>
              <a:gd fmla="*/ 393040 h 548298" name="connsiteY7"/>
              <a:gd fmla="*/ 157322 w 605680" name="connsiteX8"/>
              <a:gd fmla="*/ 344972 h 548298" name="connsiteY8"/>
              <a:gd fmla="*/ 109182 w 605680" name="connsiteX9"/>
              <a:gd fmla="*/ 297078 h 548298" name="connsiteY9"/>
              <a:gd fmla="*/ 449089 w 605680" name="connsiteX10"/>
              <a:gd fmla="*/ 177613 h 548298" name="connsiteY10"/>
              <a:gd fmla="*/ 453101 w 605680" name="connsiteX11"/>
              <a:gd fmla="*/ 181270 h 548298" name="connsiteY11"/>
              <a:gd fmla="*/ 519216 w 605680" name="connsiteX12"/>
              <a:gd fmla="*/ 216796 h 548298" name="connsiteY12"/>
              <a:gd fmla="*/ 461824 w 605680" name="connsiteX13"/>
              <a:gd fmla="*/ 294118 h 548298" name="connsiteY13"/>
              <a:gd fmla="*/ 418212 w 605680" name="connsiteX14"/>
              <a:gd fmla="*/ 311881 h 548298" name="connsiteY14"/>
              <a:gd fmla="*/ 411758 w 605680" name="connsiteX15"/>
              <a:gd fmla="*/ 265210 h 548298" name="connsiteY15"/>
              <a:gd fmla="*/ 136915 w 605680" name="connsiteX16"/>
              <a:gd fmla="*/ 173425 h 548298" name="connsiteY16"/>
              <a:gd fmla="*/ 88949 w 605680" name="connsiteX17"/>
              <a:gd fmla="*/ 221319 h 548298" name="connsiteY17"/>
              <a:gd fmla="*/ 136915 w 605680" name="connsiteX18"/>
              <a:gd fmla="*/ 269387 h 548298" name="connsiteY18"/>
              <a:gd fmla="*/ 185056 w 605680" name="connsiteX19"/>
              <a:gd fmla="*/ 221319 h 548298" name="connsiteY19"/>
              <a:gd fmla="*/ 136915 w 605680" name="connsiteX20"/>
              <a:gd fmla="*/ 173425 h 548298" name="connsiteY20"/>
              <a:gd fmla="*/ 479079 w 605680" name="connsiteX21"/>
              <a:gd fmla="*/ 107118 h 548298" name="connsiteY21"/>
              <a:gd fmla="*/ 499309 w 605680" name="connsiteX22"/>
              <a:gd fmla="*/ 135840 h 548298" name="connsiteY22"/>
              <a:gd fmla="*/ 571858 w 605680" name="connsiteX23"/>
              <a:gd fmla="*/ 145762 h 548298" name="connsiteY23"/>
              <a:gd fmla="*/ 540467 w 605680" name="connsiteX24"/>
              <a:gd fmla="*/ 188061 h 548298" name="connsiteY24"/>
              <a:gd fmla="*/ 461988 w 605680" name="connsiteX25"/>
              <a:gd fmla="*/ 147328 h 548298" name="connsiteY25"/>
              <a:gd fmla="*/ 242266 w 605680" name="connsiteX26"/>
              <a:gd fmla="*/ 90351 h 548298" name="connsiteY26"/>
              <a:gd fmla="*/ 194300 w 605680" name="connsiteX27"/>
              <a:gd fmla="*/ 138245 h 548298" name="connsiteY27"/>
              <a:gd fmla="*/ 242266 w 605680" name="connsiteX28"/>
              <a:gd fmla="*/ 186313 h 548298" name="connsiteY28"/>
              <a:gd fmla="*/ 290407 w 605680" name="connsiteX29"/>
              <a:gd fmla="*/ 138245 h 548298" name="connsiteY29"/>
              <a:gd fmla="*/ 242266 w 605680" name="connsiteX30"/>
              <a:gd fmla="*/ 90351 h 548298" name="connsiteY30"/>
              <a:gd fmla="*/ 305846 w 605680" name="connsiteX31"/>
              <a:gd fmla="*/ 28897 h 548298" name="connsiteY31"/>
              <a:gd fmla="*/ 465353 w 605680" name="connsiteX32"/>
              <a:gd fmla="*/ 97840 h 548298" name="connsiteY32"/>
              <a:gd fmla="*/ 448783 w 605680" name="connsiteX33"/>
              <a:gd fmla="*/ 136852 h 548298" name="connsiteY33"/>
              <a:gd fmla="*/ 408317 w 605680" name="connsiteX34"/>
              <a:gd fmla="*/ 231594 h 548298" name="connsiteY34"/>
              <a:gd fmla="*/ 393491 w 605680" name="connsiteX35"/>
              <a:gd fmla="*/ 258589 h 548298" name="connsiteY35"/>
              <a:gd fmla="*/ 416864 w 605680" name="connsiteX36"/>
              <a:gd fmla="*/ 333129 h 548298" name="connsiteY36"/>
              <a:gd fmla="*/ 467272 w 605680" name="connsiteX37"/>
              <a:gd fmla="*/ 311185 h 548298" name="connsiteY37"/>
              <a:gd fmla="*/ 483319 w 605680" name="connsiteX38"/>
              <a:gd fmla="*/ 295162 h 548298" name="connsiteY38"/>
              <a:gd fmla="*/ 530587 w 605680" name="connsiteX39"/>
              <a:gd fmla="*/ 231594 h 548298" name="connsiteY39"/>
              <a:gd fmla="*/ 525180 w 605680" name="connsiteX40"/>
              <a:gd fmla="*/ 318500 h 548298" name="connsiteY40"/>
              <a:gd fmla="*/ 379363 w 605680" name="connsiteX41"/>
              <a:gd fmla="*/ 415855 h 548298" name="connsiteY41"/>
              <a:gd fmla="*/ 346920 w 605680" name="connsiteX42"/>
              <a:gd fmla="*/ 431529 h 548298" name="connsiteY42"/>
              <a:gd fmla="*/ 79007 w 605680" name="connsiteX43"/>
              <a:gd fmla="*/ 485867 h 548298" name="connsiteY43"/>
              <a:gd fmla="*/ 231801 w 605680" name="connsiteX44"/>
              <a:gd fmla="*/ 33052 h 548298" name="connsiteY44"/>
              <a:gd fmla="*/ 305846 w 605680" name="connsiteX45"/>
              <a:gd fmla="*/ 28897 h 548298" name="connsiteY45"/>
              <a:gd fmla="*/ 590540 w 605680" name="connsiteX46"/>
              <a:gd fmla="*/ 0 h 548298" name="connsiteY46"/>
              <a:gd fmla="*/ 602576 w 605680" name="connsiteX47"/>
              <a:gd fmla="*/ 90717 h 548298" name="connsiteY47"/>
              <a:gd fmla="*/ 588970 w 605680" name="connsiteX48"/>
              <a:gd fmla="*/ 121711 h 548298" name="connsiteY48"/>
              <a:gd fmla="*/ 505063 w 605680" name="connsiteX49"/>
              <a:gd fmla="*/ 129024 h 548298" name="connsiteY49"/>
              <a:gd fmla="*/ 497736 w 605680" name="connsiteX50"/>
              <a:gd fmla="*/ 45098 h 548298" name="connsiteY50"/>
              <a:gd fmla="*/ 501399 w 605680" name="connsiteX51"/>
              <a:gd fmla="*/ 41093 h 548298" name="connsiteY51"/>
              <a:gd fmla="*/ 501225 w 605680" name="connsiteX52"/>
              <a:gd fmla="*/ 40919 h 548298" name="connsiteY52"/>
              <a:gd fmla="*/ 555651 w 605680" name="connsiteX53"/>
              <a:gd fmla="*/ 8880 h 548298" name="connsiteY53"/>
              <a:gd fmla="*/ 590540 w 605680" name="connsiteX54"/>
              <a:gd fmla="*/ 0 h 548298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548298" w="60568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4" name="paper-aeroplane-shape_18344">
            <a:extLst>
              <a:ext uri="{FF2B5EF4-FFF2-40B4-BE49-F238E27FC236}">
                <a16:creationId xmlns:a16="http://schemas.microsoft.com/office/drawing/2014/main" id="{B87F43FD-E18E-4B1D-8F20-FF9BD3373B9B}"/>
              </a:ext>
            </a:extLst>
          </p:cNvPr>
          <p:cNvSpPr>
            <a:spLocks noChangeAspect="1"/>
          </p:cNvSpPr>
          <p:nvPr/>
        </p:nvSpPr>
        <p:spPr bwMode="auto">
          <a:xfrm flipH="1" rot="20912384">
            <a:off x="6453065" y="4741320"/>
            <a:ext cx="866107" cy="899814"/>
          </a:xfrm>
          <a:custGeom>
            <a:gdLst>
              <a:gd fmla="*/ 252617 w 585586" name="connsiteX0"/>
              <a:gd fmla="*/ 479831 h 608375" name="connsiteY0"/>
              <a:gd fmla="*/ 261886 w 585586" name="connsiteX1"/>
              <a:gd fmla="*/ 483766 h 608375" name="connsiteY1"/>
              <a:gd fmla="*/ 265725 w 585586" name="connsiteX2"/>
              <a:gd fmla="*/ 493071 h 608375" name="connsiteY2"/>
              <a:gd fmla="*/ 261888 w 585586" name="connsiteX3"/>
              <a:gd fmla="*/ 502371 h 608375" name="connsiteY3"/>
              <a:gd fmla="*/ 250824 w 585586" name="connsiteX4"/>
              <a:gd fmla="*/ 513294 h 608375" name="connsiteY4"/>
              <a:gd fmla="*/ 250825 w 585586" name="connsiteX5"/>
              <a:gd fmla="*/ 513295 h 608375" name="connsiteY5"/>
              <a:gd fmla="*/ 250796 w 585586" name="connsiteX6"/>
              <a:gd fmla="*/ 513324 h 608375" name="connsiteY6"/>
              <a:gd fmla="*/ 235320 w 585586" name="connsiteX7"/>
              <a:gd fmla="*/ 491550 h 608375" name="connsiteY7"/>
              <a:gd fmla="*/ 235350 w 585586" name="connsiteX8"/>
              <a:gd fmla="*/ 491520 h 608375" name="connsiteY8"/>
              <a:gd fmla="*/ 235362 w 585586" name="connsiteX9"/>
              <a:gd fmla="*/ 491537 h 608375" name="connsiteY9"/>
              <a:gd fmla="*/ 243276 w 585586" name="connsiteX10"/>
              <a:gd fmla="*/ 483637 h 608375" name="connsiteY10"/>
              <a:gd fmla="*/ 134866 w 585586" name="connsiteX11"/>
              <a:gd fmla="*/ 417276 h 608375" name="connsiteY11"/>
              <a:gd fmla="*/ 149111 w 585586" name="connsiteX12"/>
              <a:gd fmla="*/ 429433 h 608375" name="connsiteY12"/>
              <a:gd fmla="*/ 160069 w 585586" name="connsiteX13"/>
              <a:gd fmla="*/ 565949 h 608375" name="connsiteY13"/>
              <a:gd fmla="*/ 235312 w 585586" name="connsiteX14"/>
              <a:gd fmla="*/ 491552 h 608375" name="connsiteY14"/>
              <a:gd fmla="*/ 250774 w 585586" name="connsiteX15"/>
              <a:gd fmla="*/ 513312 h 608375" name="connsiteY15"/>
              <a:gd fmla="*/ 158486 w 585586" name="connsiteX16"/>
              <a:gd fmla="*/ 604607 h 608375" name="connsiteY16"/>
              <a:gd fmla="*/ 149233 w 585586" name="connsiteX17"/>
              <a:gd fmla="*/ 608375 h 608375" name="connsiteY17"/>
              <a:gd fmla="*/ 144606 w 585586" name="connsiteX18"/>
              <a:gd fmla="*/ 607524 h 608375" name="connsiteY18"/>
              <a:gd fmla="*/ 136084 w 585586" name="connsiteX19"/>
              <a:gd fmla="*/ 596219 h 608375" name="connsiteY19"/>
              <a:gd fmla="*/ 122813 w 585586" name="connsiteX20"/>
              <a:gd fmla="*/ 431499 h 608375" name="connsiteY20"/>
              <a:gd fmla="*/ 134866 w 585586" name="connsiteX21"/>
              <a:gd fmla="*/ 417276 h 608375" name="connsiteY21"/>
              <a:gd fmla="*/ 352706 w 585586" name="connsiteX22"/>
              <a:gd fmla="*/ 225563 h 608375" name="connsiteY22"/>
              <a:gd fmla="*/ 368535 w 585586" name="connsiteX23"/>
              <a:gd fmla="*/ 227387 h 608375" name="connsiteY23"/>
              <a:gd fmla="*/ 371091 w 585586" name="connsiteX24"/>
              <a:gd fmla="*/ 243069 h 608375" name="connsiteY24"/>
              <a:gd fmla="*/ 272226 w 585586" name="connsiteX25"/>
              <a:gd fmla="*/ 430890 h 608375" name="connsiteY25"/>
              <a:gd fmla="*/ 260538 w 585586" name="connsiteX26"/>
              <a:gd fmla="*/ 437819 h 608375" name="connsiteY26"/>
              <a:gd fmla="*/ 254328 w 585586" name="connsiteX27"/>
              <a:gd fmla="*/ 436360 h 608375" name="connsiteY27"/>
              <a:gd fmla="*/ 248849 w 585586" name="connsiteX28"/>
              <a:gd fmla="*/ 418490 h 608375" name="connsiteY28"/>
              <a:gd fmla="*/ 326286 w 585586" name="connsiteX29"/>
              <a:gd fmla="*/ 271515 h 608375" name="connsiteY29"/>
              <a:gd fmla="*/ 168856 w 585586" name="connsiteX30"/>
              <a:gd fmla="*/ 363420 h 608375" name="connsiteY30"/>
              <a:gd fmla="*/ 150837 w 585586" name="connsiteX31"/>
              <a:gd fmla="*/ 358679 h 608375" name="connsiteY31"/>
              <a:gd fmla="*/ 155585 w 585586" name="connsiteX32"/>
              <a:gd fmla="*/ 340687 h 608375" name="connsiteY32"/>
              <a:gd fmla="*/ 566404 w 585586" name="connsiteX33"/>
              <a:gd fmla="*/ 1455 h 608375" name="connsiteY33"/>
              <a:gd fmla="*/ 581501 w 585586" name="connsiteX34"/>
              <a:gd fmla="*/ 3642 h 608375" name="connsiteY34"/>
              <a:gd fmla="*/ 584423 w 585586" name="connsiteX35"/>
              <a:gd fmla="*/ 18593 h 608375" name="connsiteY35"/>
              <a:gd fmla="*/ 329475 w 585586" name="connsiteX36"/>
              <a:gd fmla="*/ 589748 h 608375" name="connsiteY36"/>
              <a:gd fmla="*/ 318761 w 585586" name="connsiteX37"/>
              <a:gd fmla="*/ 597527 h 608375" name="connsiteY37"/>
              <a:gd fmla="*/ 317422 w 585586" name="connsiteX38"/>
              <a:gd fmla="*/ 597649 h 608375" name="connsiteY38"/>
              <a:gd fmla="*/ 306708 w 585586" name="connsiteX39"/>
              <a:gd fmla="*/ 592058 h 608375" name="connsiteY39"/>
              <a:gd fmla="*/ 250825 w 585586" name="connsiteX40"/>
              <a:gd fmla="*/ 513295 h 608375" name="connsiteY40"/>
              <a:gd fmla="*/ 261886 w 585586" name="connsiteX41"/>
              <a:gd fmla="*/ 502376 h 608375" name="connsiteY41"/>
              <a:gd fmla="*/ 261888 w 585586" name="connsiteX42"/>
              <a:gd fmla="*/ 502371 h 608375" name="connsiteY42"/>
              <a:gd fmla="*/ 261904 w 585586" name="connsiteX43"/>
              <a:gd fmla="*/ 502355 h 608375" name="connsiteY43"/>
              <a:gd fmla="*/ 261904 w 585586" name="connsiteX44"/>
              <a:gd fmla="*/ 483758 h 608375" name="connsiteY44"/>
              <a:gd fmla="*/ 252635 w 585586" name="connsiteX45"/>
              <a:gd fmla="*/ 479823 h 608375" name="connsiteY45"/>
              <a:gd fmla="*/ 252617 w 585586" name="connsiteX46"/>
              <a:gd fmla="*/ 479831 h 608375" name="connsiteY46"/>
              <a:gd fmla="*/ 252609 w 585586" name="connsiteX47"/>
              <a:gd fmla="*/ 479827 h 608375" name="connsiteY47"/>
              <a:gd fmla="*/ 243241 w 585586" name="connsiteX48"/>
              <a:gd fmla="*/ 483644 h 608375" name="connsiteY48"/>
              <a:gd fmla="*/ 235350 w 585586" name="connsiteX49"/>
              <a:gd fmla="*/ 491520 h 608375" name="connsiteY49"/>
              <a:gd fmla="*/ 205898 w 585586" name="connsiteX50"/>
              <a:gd fmla="*/ 449968 h 608375" name="connsiteY50"/>
              <a:gd fmla="*/ 208942 w 585586" name="connsiteX51"/>
              <a:gd fmla="*/ 431614 h 608375" name="connsiteY51"/>
              <a:gd fmla="*/ 227326 w 585586" name="connsiteX52"/>
              <a:gd fmla="*/ 434774 h 608375" name="connsiteY52"/>
              <a:gd fmla="*/ 314865 w 585586" name="connsiteX53"/>
              <a:gd fmla="*/ 557903 h 608375" name="connsiteY53"/>
              <a:gd fmla="*/ 545341 w 585586" name="connsiteX54"/>
              <a:gd fmla="*/ 41565 h 608375" name="connsiteY54"/>
              <a:gd fmla="*/ 39707 w 585586" name="connsiteX55"/>
              <a:gd fmla="*/ 296209 h 608375" name="connsiteY55"/>
              <a:gd fmla="*/ 175947 w 585586" name="connsiteX56"/>
              <a:gd fmla="*/ 383116 h 608375" name="connsiteY56"/>
              <a:gd fmla="*/ 179965 w 585586" name="connsiteX57"/>
              <a:gd fmla="*/ 401348 h 608375" name="connsiteY57"/>
              <a:gd fmla="*/ 161824 w 585586" name="connsiteX58"/>
              <a:gd fmla="*/ 405360 h 608375" name="connsiteY58"/>
              <a:gd fmla="*/ 6104 w 585586" name="connsiteX59"/>
              <a:gd fmla="*/ 305933 h 608375" name="connsiteY59"/>
              <a:gd fmla="*/ 17 w 585586" name="connsiteX60"/>
              <a:gd fmla="*/ 294143 h 608375" name="connsiteY60"/>
              <a:gd fmla="*/ 7200 w 585586" name="connsiteX61"/>
              <a:gd fmla="*/ 283082 h 608375" name="connsiteY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b="b" l="l" r="r" t="t"/>
            <a:pathLst>
              <a:path h="608375" w="585586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8" name="ruler_151545">
            <a:extLst>
              <a:ext uri="{FF2B5EF4-FFF2-40B4-BE49-F238E27FC236}">
                <a16:creationId xmlns:a16="http://schemas.microsoft.com/office/drawing/2014/main" id="{77A674F8-0B35-4EA3-BF2E-E72A3727D6EC}"/>
              </a:ext>
            </a:extLst>
          </p:cNvPr>
          <p:cNvSpPr>
            <a:spLocks noChangeAspect="1"/>
          </p:cNvSpPr>
          <p:nvPr/>
        </p:nvSpPr>
        <p:spPr bwMode="auto">
          <a:xfrm>
            <a:off x="10907458" y="4708652"/>
            <a:ext cx="609685" cy="580659"/>
          </a:xfrm>
          <a:custGeom>
            <a:gdLst>
              <a:gd fmla="*/ 6443 w 6624" name="T0"/>
              <a:gd fmla="*/ 181 h 6319" name="T1"/>
              <a:gd fmla="*/ 5911 w 6624" name="T2"/>
              <a:gd fmla="*/ 74 h 6319" name="T3"/>
              <a:gd fmla="*/ 2732 w 6624" name="T4"/>
              <a:gd fmla="*/ 1915 h 6319" name="T5"/>
              <a:gd fmla="*/ 1446 w 6624" name="T6"/>
              <a:gd fmla="*/ 4803 h 6319" name="T7"/>
              <a:gd fmla="*/ 19 w 6624" name="T8"/>
              <a:gd fmla="*/ 6229 h 6319" name="T9"/>
              <a:gd fmla="*/ 12 w 6624" name="T10"/>
              <a:gd fmla="*/ 6291 h 6319" name="T11"/>
              <a:gd fmla="*/ 71 w 6624" name="T12"/>
              <a:gd fmla="*/ 6312 h 6319" name="T13"/>
              <a:gd fmla="*/ 875 w 6624" name="T14"/>
              <a:gd fmla="*/ 6052 h 6319" name="T15"/>
              <a:gd fmla="*/ 1056 w 6624" name="T16"/>
              <a:gd fmla="*/ 5941 h 6319" name="T17"/>
              <a:gd fmla="*/ 1822 w 6624" name="T18"/>
              <a:gd fmla="*/ 5175 h 6319" name="T19"/>
              <a:gd fmla="*/ 2230 w 6624" name="T20"/>
              <a:gd fmla="*/ 5259 h 6319" name="T21"/>
              <a:gd fmla="*/ 4708 w 6624" name="T22"/>
              <a:gd fmla="*/ 3892 h 6319" name="T23"/>
              <a:gd fmla="*/ 6549 w 6624" name="T24"/>
              <a:gd fmla="*/ 712 h 6319" name="T25"/>
              <a:gd fmla="*/ 6443 w 6624" name="T26"/>
              <a:gd fmla="*/ 181 h 6319" name="T27"/>
              <a:gd fmla="*/ 4627 w 6624" name="T28"/>
              <a:gd fmla="*/ 3363 h 6319" name="T29"/>
              <a:gd fmla="*/ 3632 w 6624" name="T30"/>
              <a:gd fmla="*/ 3366 h 6319" name="T31"/>
              <a:gd fmla="*/ 4096 w 6624" name="T32"/>
              <a:gd fmla="*/ 2902 h 6319" name="T33"/>
              <a:gd fmla="*/ 4971 w 6624" name="T34"/>
              <a:gd fmla="*/ 2899 h 6319" name="T35"/>
              <a:gd fmla="*/ 4627 w 6624" name="T36"/>
              <a:gd fmla="*/ 3363 h 6319" name="T37"/>
              <a:gd fmla="*/ 5229 w 6624" name="T38"/>
              <a:gd fmla="*/ 2485 h 6319" name="T39"/>
              <a:gd fmla="*/ 4511 w 6624" name="T40"/>
              <a:gd fmla="*/ 2487 h 6319" name="T41"/>
              <a:gd fmla="*/ 5960 w 6624" name="T42"/>
              <a:gd fmla="*/ 1038 h 6319" name="T43"/>
              <a:gd fmla="*/ 5229 w 6624" name="T44"/>
              <a:gd fmla="*/ 2485 h 6319" name="T45"/>
              <a:gd fmla="*/ 3024 w 6624" name="T46"/>
              <a:gd fmla="*/ 2208 h 6319" name="T47"/>
              <a:gd fmla="*/ 5585 w 6624" name="T48"/>
              <a:gd fmla="*/ 664 h 6319" name="T49"/>
              <a:gd fmla="*/ 1780 w 6624" name="T50"/>
              <a:gd fmla="*/ 4469 h 6319" name="T51"/>
              <a:gd fmla="*/ 3024 w 6624" name="T52"/>
              <a:gd fmla="*/ 2208 h 6319" name="T53"/>
              <a:gd fmla="*/ 2157 w 6624" name="T54"/>
              <a:gd fmla="*/ 4840 h 6319" name="T55"/>
              <a:gd fmla="*/ 3217 w 6624" name="T56"/>
              <a:gd fmla="*/ 3781 h 6319" name="T57"/>
              <a:gd fmla="*/ 4224 w 6624" name="T58"/>
              <a:gd fmla="*/ 3778 h 6319" name="T59"/>
              <a:gd fmla="*/ 2230 w 6624" name="T60"/>
              <a:gd fmla="*/ 4845 h 6319" name="T61"/>
              <a:gd fmla="*/ 2157 w 6624" name="T62"/>
              <a:gd fmla="*/ 4840 h 631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319" w="6623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67" name="ruler_151545">
            <a:extLst>
              <a:ext uri="{FF2B5EF4-FFF2-40B4-BE49-F238E27FC236}">
                <a16:creationId xmlns:a16="http://schemas.microsoft.com/office/drawing/2014/main" id="{A388532E-3F0C-4ED9-9D28-3C9707CC214B}"/>
              </a:ext>
            </a:extLst>
          </p:cNvPr>
          <p:cNvSpPr>
            <a:spLocks noChangeAspect="1"/>
          </p:cNvSpPr>
          <p:nvPr/>
        </p:nvSpPr>
        <p:spPr bwMode="auto">
          <a:xfrm>
            <a:off x="4243930" y="3917583"/>
            <a:ext cx="609685" cy="607499"/>
          </a:xfrm>
          <a:custGeom>
            <a:gdLst>
              <a:gd fmla="*/ 6505 w 6574" name="T0"/>
              <a:gd fmla="*/ 1786 h 6560" name="T1"/>
              <a:gd fmla="*/ 4774 w 6574" name="T2"/>
              <a:gd fmla="*/ 54 h 6560" name="T3"/>
              <a:gd fmla="*/ 4577 w 6574" name="T4"/>
              <a:gd fmla="*/ 54 h 6560" name="T5"/>
              <a:gd fmla="*/ 55 w 6574" name="T6"/>
              <a:gd fmla="*/ 4577 h 6560" name="T7"/>
              <a:gd fmla="*/ 55 w 6574" name="T8"/>
              <a:gd fmla="*/ 4773 h 6560" name="T9"/>
              <a:gd fmla="*/ 1786 w 6574" name="T10"/>
              <a:gd fmla="*/ 6505 h 6560" name="T11"/>
              <a:gd fmla="*/ 1982 w 6574" name="T12"/>
              <a:gd fmla="*/ 6505 h 6560" name="T13"/>
              <a:gd fmla="*/ 6505 w 6574" name="T14"/>
              <a:gd fmla="*/ 1982 h 6560" name="T15"/>
              <a:gd fmla="*/ 6505 w 6574" name="T16"/>
              <a:gd fmla="*/ 1786 h 6560" name="T17"/>
              <a:gd fmla="*/ 1884 w 6574" name="T18"/>
              <a:gd fmla="*/ 6210 h 6560" name="T19"/>
              <a:gd fmla="*/ 350 w 6574" name="T20"/>
              <a:gd fmla="*/ 4675 h 6560" name="T21"/>
              <a:gd fmla="*/ 655 w 6574" name="T22"/>
              <a:gd fmla="*/ 4369 h 6560" name="T23"/>
              <a:gd fmla="*/ 1052 w 6574" name="T24"/>
              <a:gd fmla="*/ 4766 h 6560" name="T25"/>
              <a:gd fmla="*/ 1248 w 6574" name="T26"/>
              <a:gd fmla="*/ 4569 h 6560" name="T27"/>
              <a:gd fmla="*/ 852 w 6574" name="T28"/>
              <a:gd fmla="*/ 4173 h 6560" name="T29"/>
              <a:gd fmla="*/ 1158 w 6574" name="T30"/>
              <a:gd fmla="*/ 3867 h 6560" name="T31"/>
              <a:gd fmla="*/ 1808 w 6574" name="T32"/>
              <a:gd fmla="*/ 4517 h 6560" name="T33"/>
              <a:gd fmla="*/ 2005 w 6574" name="T34"/>
              <a:gd fmla="*/ 4320 h 6560" name="T35"/>
              <a:gd fmla="*/ 1355 w 6574" name="T36"/>
              <a:gd fmla="*/ 3670 h 6560" name="T37"/>
              <a:gd fmla="*/ 1661 w 6574" name="T38"/>
              <a:gd fmla="*/ 3364 h 6560" name="T39"/>
              <a:gd fmla="*/ 2057 w 6574" name="T40"/>
              <a:gd fmla="*/ 3761 h 6560" name="T41"/>
              <a:gd fmla="*/ 2253 w 6574" name="T42"/>
              <a:gd fmla="*/ 3564 h 6560" name="T43"/>
              <a:gd fmla="*/ 1857 w 6574" name="T44"/>
              <a:gd fmla="*/ 3168 h 6560" name="T45"/>
              <a:gd fmla="*/ 2163 w 6574" name="T46"/>
              <a:gd fmla="*/ 2862 h 6560" name="T47"/>
              <a:gd fmla="*/ 2813 w 6574" name="T48"/>
              <a:gd fmla="*/ 3512 h 6560" name="T49"/>
              <a:gd fmla="*/ 3010 w 6574" name="T50"/>
              <a:gd fmla="*/ 3315 h 6560" name="T51"/>
              <a:gd fmla="*/ 2360 w 6574" name="T52"/>
              <a:gd fmla="*/ 2665 h 6560" name="T53"/>
              <a:gd fmla="*/ 2666 w 6574" name="T54"/>
              <a:gd fmla="*/ 2359 h 6560" name="T55"/>
              <a:gd fmla="*/ 3062 w 6574" name="T56"/>
              <a:gd fmla="*/ 2756 h 6560" name="T57"/>
              <a:gd fmla="*/ 3259 w 6574" name="T58"/>
              <a:gd fmla="*/ 2559 h 6560" name="T59"/>
              <a:gd fmla="*/ 2862 w 6574" name="T60"/>
              <a:gd fmla="*/ 2163 h 6560" name="T61"/>
              <a:gd fmla="*/ 3168 w 6574" name="T62"/>
              <a:gd fmla="*/ 1857 h 6560" name="T63"/>
              <a:gd fmla="*/ 3818 w 6574" name="T64"/>
              <a:gd fmla="*/ 2507 h 6560" name="T65"/>
              <a:gd fmla="*/ 4015 w 6574" name="T66"/>
              <a:gd fmla="*/ 2310 h 6560" name="T67"/>
              <a:gd fmla="*/ 3365 w 6574" name="T68"/>
              <a:gd fmla="*/ 1660 h 6560" name="T69"/>
              <a:gd fmla="*/ 3671 w 6574" name="T70"/>
              <a:gd fmla="*/ 1354 h 6560" name="T71"/>
              <a:gd fmla="*/ 4067 w 6574" name="T72"/>
              <a:gd fmla="*/ 1750 h 6560" name="T73"/>
              <a:gd fmla="*/ 4264 w 6574" name="T74"/>
              <a:gd fmla="*/ 1554 h 6560" name="T75"/>
              <a:gd fmla="*/ 3867 w 6574" name="T76"/>
              <a:gd fmla="*/ 1158 h 6560" name="T77"/>
              <a:gd fmla="*/ 4173 w 6574" name="T78"/>
              <a:gd fmla="*/ 852 h 6560" name="T79"/>
              <a:gd fmla="*/ 4823 w 6574" name="T80"/>
              <a:gd fmla="*/ 1502 h 6560" name="T81"/>
              <a:gd fmla="*/ 5020 w 6574" name="T82"/>
              <a:gd fmla="*/ 1305 h 6560" name="T83"/>
              <a:gd fmla="*/ 4370 w 6574" name="T84"/>
              <a:gd fmla="*/ 655 h 6560" name="T85"/>
              <a:gd fmla="*/ 4676 w 6574" name="T86"/>
              <a:gd fmla="*/ 349 h 6560" name="T87"/>
              <a:gd fmla="*/ 6211 w 6574" name="T88"/>
              <a:gd fmla="*/ 1884 h 6560" name="T89"/>
              <a:gd fmla="*/ 1884 w 6574" name="T90"/>
              <a:gd fmla="*/ 6210 h 6560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6560" w="6573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69" name="ruler_151545">
            <a:extLst>
              <a:ext uri="{FF2B5EF4-FFF2-40B4-BE49-F238E27FC236}">
                <a16:creationId xmlns:a16="http://schemas.microsoft.com/office/drawing/2014/main" id="{D736CD03-BC55-4CDC-9BDA-C576B0F6DB02}"/>
              </a:ext>
            </a:extLst>
          </p:cNvPr>
          <p:cNvSpPr>
            <a:spLocks noChangeAspect="1"/>
          </p:cNvSpPr>
          <p:nvPr/>
        </p:nvSpPr>
        <p:spPr bwMode="auto">
          <a:xfrm>
            <a:off x="5939376" y="5088112"/>
            <a:ext cx="421154" cy="401104"/>
          </a:xfrm>
          <a:custGeom>
            <a:gdLst>
              <a:gd fmla="*/ 6443 w 6624" name="T0"/>
              <a:gd fmla="*/ 181 h 6319" name="T1"/>
              <a:gd fmla="*/ 5911 w 6624" name="T2"/>
              <a:gd fmla="*/ 74 h 6319" name="T3"/>
              <a:gd fmla="*/ 2732 w 6624" name="T4"/>
              <a:gd fmla="*/ 1915 h 6319" name="T5"/>
              <a:gd fmla="*/ 1446 w 6624" name="T6"/>
              <a:gd fmla="*/ 4803 h 6319" name="T7"/>
              <a:gd fmla="*/ 19 w 6624" name="T8"/>
              <a:gd fmla="*/ 6229 h 6319" name="T9"/>
              <a:gd fmla="*/ 12 w 6624" name="T10"/>
              <a:gd fmla="*/ 6291 h 6319" name="T11"/>
              <a:gd fmla="*/ 71 w 6624" name="T12"/>
              <a:gd fmla="*/ 6312 h 6319" name="T13"/>
              <a:gd fmla="*/ 875 w 6624" name="T14"/>
              <a:gd fmla="*/ 6052 h 6319" name="T15"/>
              <a:gd fmla="*/ 1056 w 6624" name="T16"/>
              <a:gd fmla="*/ 5941 h 6319" name="T17"/>
              <a:gd fmla="*/ 1822 w 6624" name="T18"/>
              <a:gd fmla="*/ 5175 h 6319" name="T19"/>
              <a:gd fmla="*/ 2230 w 6624" name="T20"/>
              <a:gd fmla="*/ 5259 h 6319" name="T21"/>
              <a:gd fmla="*/ 4708 w 6624" name="T22"/>
              <a:gd fmla="*/ 3892 h 6319" name="T23"/>
              <a:gd fmla="*/ 6549 w 6624" name="T24"/>
              <a:gd fmla="*/ 712 h 6319" name="T25"/>
              <a:gd fmla="*/ 6443 w 6624" name="T26"/>
              <a:gd fmla="*/ 181 h 6319" name="T27"/>
              <a:gd fmla="*/ 4627 w 6624" name="T28"/>
              <a:gd fmla="*/ 3363 h 6319" name="T29"/>
              <a:gd fmla="*/ 3632 w 6624" name="T30"/>
              <a:gd fmla="*/ 3366 h 6319" name="T31"/>
              <a:gd fmla="*/ 4096 w 6624" name="T32"/>
              <a:gd fmla="*/ 2902 h 6319" name="T33"/>
              <a:gd fmla="*/ 4971 w 6624" name="T34"/>
              <a:gd fmla="*/ 2899 h 6319" name="T35"/>
              <a:gd fmla="*/ 4627 w 6624" name="T36"/>
              <a:gd fmla="*/ 3363 h 6319" name="T37"/>
              <a:gd fmla="*/ 5229 w 6624" name="T38"/>
              <a:gd fmla="*/ 2485 h 6319" name="T39"/>
              <a:gd fmla="*/ 4511 w 6624" name="T40"/>
              <a:gd fmla="*/ 2487 h 6319" name="T41"/>
              <a:gd fmla="*/ 5960 w 6624" name="T42"/>
              <a:gd fmla="*/ 1038 h 6319" name="T43"/>
              <a:gd fmla="*/ 5229 w 6624" name="T44"/>
              <a:gd fmla="*/ 2485 h 6319" name="T45"/>
              <a:gd fmla="*/ 3024 w 6624" name="T46"/>
              <a:gd fmla="*/ 2208 h 6319" name="T47"/>
              <a:gd fmla="*/ 5585 w 6624" name="T48"/>
              <a:gd fmla="*/ 664 h 6319" name="T49"/>
              <a:gd fmla="*/ 1780 w 6624" name="T50"/>
              <a:gd fmla="*/ 4469 h 6319" name="T51"/>
              <a:gd fmla="*/ 3024 w 6624" name="T52"/>
              <a:gd fmla="*/ 2208 h 6319" name="T53"/>
              <a:gd fmla="*/ 2157 w 6624" name="T54"/>
              <a:gd fmla="*/ 4840 h 6319" name="T55"/>
              <a:gd fmla="*/ 3217 w 6624" name="T56"/>
              <a:gd fmla="*/ 3781 h 6319" name="T57"/>
              <a:gd fmla="*/ 4224 w 6624" name="T58"/>
              <a:gd fmla="*/ 3778 h 6319" name="T59"/>
              <a:gd fmla="*/ 2230 w 6624" name="T60"/>
              <a:gd fmla="*/ 4845 h 6319" name="T61"/>
              <a:gd fmla="*/ 2157 w 6624" name="T62"/>
              <a:gd fmla="*/ 4840 h 631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319" w="6623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70" name="ruler_151545">
            <a:extLst>
              <a:ext uri="{FF2B5EF4-FFF2-40B4-BE49-F238E27FC236}">
                <a16:creationId xmlns:a16="http://schemas.microsoft.com/office/drawing/2014/main" id="{C35FB4F6-3707-44D5-B4F0-07EA30B25015}"/>
              </a:ext>
            </a:extLst>
          </p:cNvPr>
          <p:cNvSpPr>
            <a:spLocks noChangeAspect="1"/>
          </p:cNvSpPr>
          <p:nvPr/>
        </p:nvSpPr>
        <p:spPr bwMode="auto">
          <a:xfrm>
            <a:off x="8592282" y="2907187"/>
            <a:ext cx="421154" cy="401104"/>
          </a:xfrm>
          <a:custGeom>
            <a:gdLst>
              <a:gd fmla="*/ 6443 w 6624" name="T0"/>
              <a:gd fmla="*/ 181 h 6319" name="T1"/>
              <a:gd fmla="*/ 5911 w 6624" name="T2"/>
              <a:gd fmla="*/ 74 h 6319" name="T3"/>
              <a:gd fmla="*/ 2732 w 6624" name="T4"/>
              <a:gd fmla="*/ 1915 h 6319" name="T5"/>
              <a:gd fmla="*/ 1446 w 6624" name="T6"/>
              <a:gd fmla="*/ 4803 h 6319" name="T7"/>
              <a:gd fmla="*/ 19 w 6624" name="T8"/>
              <a:gd fmla="*/ 6229 h 6319" name="T9"/>
              <a:gd fmla="*/ 12 w 6624" name="T10"/>
              <a:gd fmla="*/ 6291 h 6319" name="T11"/>
              <a:gd fmla="*/ 71 w 6624" name="T12"/>
              <a:gd fmla="*/ 6312 h 6319" name="T13"/>
              <a:gd fmla="*/ 875 w 6624" name="T14"/>
              <a:gd fmla="*/ 6052 h 6319" name="T15"/>
              <a:gd fmla="*/ 1056 w 6624" name="T16"/>
              <a:gd fmla="*/ 5941 h 6319" name="T17"/>
              <a:gd fmla="*/ 1822 w 6624" name="T18"/>
              <a:gd fmla="*/ 5175 h 6319" name="T19"/>
              <a:gd fmla="*/ 2230 w 6624" name="T20"/>
              <a:gd fmla="*/ 5259 h 6319" name="T21"/>
              <a:gd fmla="*/ 4708 w 6624" name="T22"/>
              <a:gd fmla="*/ 3892 h 6319" name="T23"/>
              <a:gd fmla="*/ 6549 w 6624" name="T24"/>
              <a:gd fmla="*/ 712 h 6319" name="T25"/>
              <a:gd fmla="*/ 6443 w 6624" name="T26"/>
              <a:gd fmla="*/ 181 h 6319" name="T27"/>
              <a:gd fmla="*/ 4627 w 6624" name="T28"/>
              <a:gd fmla="*/ 3363 h 6319" name="T29"/>
              <a:gd fmla="*/ 3632 w 6624" name="T30"/>
              <a:gd fmla="*/ 3366 h 6319" name="T31"/>
              <a:gd fmla="*/ 4096 w 6624" name="T32"/>
              <a:gd fmla="*/ 2902 h 6319" name="T33"/>
              <a:gd fmla="*/ 4971 w 6624" name="T34"/>
              <a:gd fmla="*/ 2899 h 6319" name="T35"/>
              <a:gd fmla="*/ 4627 w 6624" name="T36"/>
              <a:gd fmla="*/ 3363 h 6319" name="T37"/>
              <a:gd fmla="*/ 5229 w 6624" name="T38"/>
              <a:gd fmla="*/ 2485 h 6319" name="T39"/>
              <a:gd fmla="*/ 4511 w 6624" name="T40"/>
              <a:gd fmla="*/ 2487 h 6319" name="T41"/>
              <a:gd fmla="*/ 5960 w 6624" name="T42"/>
              <a:gd fmla="*/ 1038 h 6319" name="T43"/>
              <a:gd fmla="*/ 5229 w 6624" name="T44"/>
              <a:gd fmla="*/ 2485 h 6319" name="T45"/>
              <a:gd fmla="*/ 3024 w 6624" name="T46"/>
              <a:gd fmla="*/ 2208 h 6319" name="T47"/>
              <a:gd fmla="*/ 5585 w 6624" name="T48"/>
              <a:gd fmla="*/ 664 h 6319" name="T49"/>
              <a:gd fmla="*/ 1780 w 6624" name="T50"/>
              <a:gd fmla="*/ 4469 h 6319" name="T51"/>
              <a:gd fmla="*/ 3024 w 6624" name="T52"/>
              <a:gd fmla="*/ 2208 h 6319" name="T53"/>
              <a:gd fmla="*/ 2157 w 6624" name="T54"/>
              <a:gd fmla="*/ 4840 h 6319" name="T55"/>
              <a:gd fmla="*/ 3217 w 6624" name="T56"/>
              <a:gd fmla="*/ 3781 h 6319" name="T57"/>
              <a:gd fmla="*/ 4224 w 6624" name="T58"/>
              <a:gd fmla="*/ 3778 h 6319" name="T59"/>
              <a:gd fmla="*/ 2230 w 6624" name="T60"/>
              <a:gd fmla="*/ 4845 h 6319" name="T61"/>
              <a:gd fmla="*/ 2157 w 6624" name="T62"/>
              <a:gd fmla="*/ 4840 h 631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6319" w="6623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72" name="calligraphy-pen_17737">
            <a:extLst>
              <a:ext uri="{FF2B5EF4-FFF2-40B4-BE49-F238E27FC236}">
                <a16:creationId xmlns:a16="http://schemas.microsoft.com/office/drawing/2014/main" id="{5AFE7022-257A-4FAB-8A30-66646121E4F7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87935" y="4565349"/>
            <a:ext cx="358526" cy="375025"/>
          </a:xfrm>
          <a:custGeom>
            <a:gdLst>
              <a:gd fmla="*/ 325734 w 578136" name="connsiteX0"/>
              <a:gd fmla="*/ 210830 h 604741" name="connsiteY0"/>
              <a:gd fmla="*/ 325069 w 578136" name="connsiteX1"/>
              <a:gd fmla="*/ 211495 h 604741" name="connsiteY1"/>
              <a:gd fmla="*/ 94074 w 578136" name="connsiteX2"/>
              <a:gd fmla="*/ 442128 h 604741" name="connsiteY2"/>
              <a:gd fmla="*/ 161004 w 578136" name="connsiteX3"/>
              <a:gd fmla="*/ 508954 h 604741" name="connsiteY3"/>
              <a:gd fmla="*/ 391998 w 578136" name="connsiteX4"/>
              <a:gd fmla="*/ 278320 h 604741" name="connsiteY4"/>
              <a:gd fmla="*/ 392664 w 578136" name="connsiteX5"/>
              <a:gd fmla="*/ 277656 h 604741" name="connsiteY5"/>
              <a:gd fmla="*/ 325734 w 578136" name="connsiteX6"/>
              <a:gd fmla="*/ 180008 h 604741" name="connsiteY6"/>
              <a:gd fmla="*/ 341169 w 578136" name="connsiteX7"/>
              <a:gd fmla="*/ 195419 h 604741" name="connsiteY7"/>
              <a:gd fmla="*/ 408099 w 578136" name="connsiteX8"/>
              <a:gd fmla="*/ 262245 h 604741" name="connsiteY8"/>
              <a:gd fmla="*/ 423534 w 578136" name="connsiteX9"/>
              <a:gd fmla="*/ 277656 h 604741" name="connsiteY9"/>
              <a:gd fmla="*/ 168722 w 578136" name="connsiteX10"/>
              <a:gd fmla="*/ 532070 h 604741" name="connsiteY10"/>
              <a:gd fmla="*/ 153287 w 578136" name="connsiteX11"/>
              <a:gd fmla="*/ 532070 h 604741" name="connsiteY11"/>
              <a:gd fmla="*/ 139049 w 578136" name="connsiteX12"/>
              <a:gd fmla="*/ 517855 h 604741" name="connsiteY12"/>
              <a:gd fmla="*/ 136122 w 578136" name="connsiteX13"/>
              <a:gd fmla="*/ 562494 h 604741" name="connsiteY13"/>
              <a:gd fmla="*/ 128271 w 578136" name="connsiteX14"/>
              <a:gd fmla="*/ 572325 h 604741" name="connsiteY14"/>
              <a:gd fmla="*/ 13838 w 578136" name="connsiteX15"/>
              <a:gd fmla="*/ 604343 h 604741" name="connsiteY15"/>
              <a:gd fmla="*/ 10911 w 578136" name="connsiteX16"/>
              <a:gd fmla="*/ 604741 h 604741" name="connsiteY16"/>
              <a:gd fmla="*/ 10778 w 578136" name="connsiteX17"/>
              <a:gd fmla="*/ 604741 h 604741" name="connsiteY17"/>
              <a:gd fmla="*/ 8117 w 578136" name="connsiteX18"/>
              <a:gd fmla="*/ 604343 h 604741" name="connsiteY18"/>
              <a:gd fmla="*/ 58148 w 578136" name="connsiteX19"/>
              <a:gd fmla="*/ 554390 h 604741" name="connsiteY19"/>
              <a:gd fmla="*/ 58148 w 578136" name="connsiteX20"/>
              <a:gd fmla="*/ 546684 h 604741" name="connsiteY20"/>
              <a:gd fmla="*/ 50430 w 578136" name="connsiteX21"/>
              <a:gd fmla="*/ 546684 h 604741" name="connsiteY21"/>
              <a:gd fmla="*/ 399 w 578136" name="connsiteX22"/>
              <a:gd fmla="*/ 596637 h 604741" name="connsiteY22"/>
              <a:gd fmla="*/ 0 w 578136" name="connsiteX23"/>
              <a:gd fmla="*/ 593980 h 604741" name="connsiteY23"/>
              <a:gd fmla="*/ 0 w 578136" name="connsiteX24"/>
              <a:gd fmla="*/ 593847 h 604741" name="connsiteY24"/>
              <a:gd fmla="*/ 399 w 578136" name="connsiteX25"/>
              <a:gd fmla="*/ 590924 h 604741" name="connsiteY25"/>
              <a:gd fmla="*/ 32467 w 578136" name="connsiteX26"/>
              <a:gd fmla="*/ 476670 h 604741" name="connsiteY26"/>
              <a:gd fmla="*/ 42313 w 578136" name="connsiteX27"/>
              <a:gd fmla="*/ 468832 h 604741" name="connsiteY27"/>
              <a:gd fmla="*/ 87022 w 578136" name="connsiteX28"/>
              <a:gd fmla="*/ 465909 h 604741" name="connsiteY28"/>
              <a:gd fmla="*/ 70922 w 578136" name="connsiteX29"/>
              <a:gd fmla="*/ 449834 h 604741" name="connsiteY29"/>
              <a:gd fmla="*/ 70922 w 578136" name="connsiteX30"/>
              <a:gd fmla="*/ 434423 h 604741" name="connsiteY30"/>
              <a:gd fmla="*/ 484861 w 578136" name="connsiteX31"/>
              <a:gd fmla="*/ 51953 h 604741" name="connsiteY31"/>
              <a:gd fmla="*/ 369232 w 578136" name="connsiteX32"/>
              <a:gd fmla="*/ 167550 h 604741" name="connsiteY32"/>
              <a:gd fmla="*/ 436028 w 578136" name="connsiteX33"/>
              <a:gd fmla="*/ 234251 h 604741" name="connsiteY33"/>
              <a:gd fmla="*/ 551791 w 578136" name="connsiteX34"/>
              <a:gd fmla="*/ 118787 h 604741" name="connsiteY34"/>
              <a:gd fmla="*/ 451463 w 578136" name="connsiteX35"/>
              <a:gd fmla="*/ 3189 h 604741" name="connsiteY35"/>
              <a:gd fmla="*/ 466898 w 578136" name="connsiteX36"/>
              <a:gd fmla="*/ 3189 h 604741" name="connsiteY36"/>
              <a:gd fmla="*/ 492579 w 578136" name="connsiteX37"/>
              <a:gd fmla="*/ 28833 h 604741" name="connsiteY37"/>
              <a:gd fmla="*/ 574943 w 578136" name="connsiteX38"/>
              <a:gd fmla="*/ 111080 h 604741" name="connsiteY38"/>
              <a:gd fmla="*/ 574943 w 578136" name="connsiteX39"/>
              <a:gd fmla="*/ 126493 h 604741" name="connsiteY39"/>
              <a:gd fmla="*/ 438956 w 578136" name="connsiteX40"/>
              <a:gd fmla="*/ 262287 h 604741" name="connsiteY40"/>
              <a:gd fmla="*/ 341157 w 578136" name="connsiteX41"/>
              <a:gd fmla="*/ 164627 h 604741" name="connsiteY41"/>
              <a:gd fmla="*/ 469427 w 578136" name="connsiteX42"/>
              <a:gd fmla="*/ 36540 h 604741" name="connsiteY42"/>
              <a:gd fmla="*/ 459181 w 578136" name="connsiteX43"/>
              <a:gd fmla="*/ 26309 h 604741" name="connsiteY43"/>
              <a:gd fmla="*/ 330911 w 578136" name="connsiteX44"/>
              <a:gd fmla="*/ 154396 h 604741" name="connsiteY44"/>
              <a:gd fmla="*/ 315476 w 578136" name="connsiteX45"/>
              <a:gd fmla="*/ 169809 h 604741" name="connsiteY45"/>
              <a:gd fmla="*/ 263849 w 578136" name="connsiteX46"/>
              <a:gd fmla="*/ 221496 h 604741" name="connsiteY46"/>
              <a:gd fmla="*/ 248414 w 578136" name="connsiteX47"/>
              <a:gd fmla="*/ 221496 h 604741" name="connsiteY47"/>
              <a:gd fmla="*/ 248414 w 578136" name="connsiteX48"/>
              <a:gd fmla="*/ 206083 h 604741" name="connsiteY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b="b" l="l" r="r" t="t"/>
            <a:pathLst>
              <a:path h="604741" w="578136">
                <a:moveTo>
                  <a:pt x="325734" y="210830"/>
                </a:moveTo>
                <a:lnTo>
                  <a:pt x="325069" y="211495"/>
                </a:lnTo>
                <a:lnTo>
                  <a:pt x="94074" y="442128"/>
                </a:lnTo>
                <a:lnTo>
                  <a:pt x="161004" y="508954"/>
                </a:lnTo>
                <a:lnTo>
                  <a:pt x="391998" y="278320"/>
                </a:lnTo>
                <a:lnTo>
                  <a:pt x="392664" y="277656"/>
                </a:lnTo>
                <a:close/>
                <a:moveTo>
                  <a:pt x="325734" y="180008"/>
                </a:moveTo>
                <a:lnTo>
                  <a:pt x="341169" y="195419"/>
                </a:lnTo>
                <a:lnTo>
                  <a:pt x="408099" y="262245"/>
                </a:lnTo>
                <a:lnTo>
                  <a:pt x="423534" y="277656"/>
                </a:lnTo>
                <a:lnTo>
                  <a:pt x="168722" y="532070"/>
                </a:lnTo>
                <a:cubicBezTo>
                  <a:pt x="164464" y="536322"/>
                  <a:pt x="157545" y="536322"/>
                  <a:pt x="153287" y="532070"/>
                </a:cubicBezTo>
                <a:lnTo>
                  <a:pt x="139049" y="517855"/>
                </a:lnTo>
                <a:lnTo>
                  <a:pt x="136122" y="562494"/>
                </a:lnTo>
                <a:cubicBezTo>
                  <a:pt x="135856" y="567144"/>
                  <a:pt x="132662" y="570996"/>
                  <a:pt x="128271" y="572325"/>
                </a:cubicBezTo>
                <a:lnTo>
                  <a:pt x="13838" y="604343"/>
                </a:lnTo>
                <a:cubicBezTo>
                  <a:pt x="12774" y="604608"/>
                  <a:pt x="11842" y="604741"/>
                  <a:pt x="10911" y="604741"/>
                </a:cubicBezTo>
                <a:cubicBezTo>
                  <a:pt x="10778" y="604741"/>
                  <a:pt x="10778" y="604741"/>
                  <a:pt x="10778" y="604741"/>
                </a:cubicBezTo>
                <a:cubicBezTo>
                  <a:pt x="9847" y="604741"/>
                  <a:pt x="9048" y="604476"/>
                  <a:pt x="8117" y="604343"/>
                </a:cubicBezTo>
                <a:lnTo>
                  <a:pt x="58148" y="554390"/>
                </a:lnTo>
                <a:cubicBezTo>
                  <a:pt x="60277" y="552264"/>
                  <a:pt x="60277" y="548810"/>
                  <a:pt x="58148" y="546684"/>
                </a:cubicBezTo>
                <a:cubicBezTo>
                  <a:pt x="56019" y="544559"/>
                  <a:pt x="52559" y="544559"/>
                  <a:pt x="50430" y="546684"/>
                </a:cubicBezTo>
                <a:lnTo>
                  <a:pt x="399" y="596637"/>
                </a:lnTo>
                <a:cubicBezTo>
                  <a:pt x="266" y="595707"/>
                  <a:pt x="0" y="594910"/>
                  <a:pt x="0" y="593980"/>
                </a:cubicBezTo>
                <a:cubicBezTo>
                  <a:pt x="0" y="593980"/>
                  <a:pt x="0" y="593980"/>
                  <a:pt x="0" y="593847"/>
                </a:cubicBezTo>
                <a:cubicBezTo>
                  <a:pt x="0" y="592917"/>
                  <a:pt x="133" y="591987"/>
                  <a:pt x="399" y="590924"/>
                </a:cubicBezTo>
                <a:lnTo>
                  <a:pt x="32467" y="476670"/>
                </a:lnTo>
                <a:cubicBezTo>
                  <a:pt x="33665" y="472286"/>
                  <a:pt x="37656" y="469098"/>
                  <a:pt x="42313" y="468832"/>
                </a:cubicBezTo>
                <a:lnTo>
                  <a:pt x="87022" y="465909"/>
                </a:lnTo>
                <a:lnTo>
                  <a:pt x="70922" y="449834"/>
                </a:lnTo>
                <a:cubicBezTo>
                  <a:pt x="66664" y="445583"/>
                  <a:pt x="66664" y="438674"/>
                  <a:pt x="70922" y="434423"/>
                </a:cubicBezTo>
                <a:close/>
                <a:moveTo>
                  <a:pt x="484861" y="51953"/>
                </a:moveTo>
                <a:lnTo>
                  <a:pt x="369232" y="167550"/>
                </a:lnTo>
                <a:lnTo>
                  <a:pt x="436028" y="234251"/>
                </a:lnTo>
                <a:lnTo>
                  <a:pt x="551791" y="118787"/>
                </a:lnTo>
                <a:close/>
                <a:moveTo>
                  <a:pt x="451463" y="3189"/>
                </a:moveTo>
                <a:cubicBezTo>
                  <a:pt x="455721" y="-1063"/>
                  <a:pt x="462640" y="-1063"/>
                  <a:pt x="466898" y="3189"/>
                </a:cubicBezTo>
                <a:lnTo>
                  <a:pt x="492579" y="28833"/>
                </a:lnTo>
                <a:lnTo>
                  <a:pt x="574943" y="111080"/>
                </a:lnTo>
                <a:cubicBezTo>
                  <a:pt x="579201" y="115332"/>
                  <a:pt x="579201" y="122241"/>
                  <a:pt x="574943" y="126493"/>
                </a:cubicBezTo>
                <a:lnTo>
                  <a:pt x="438956" y="262287"/>
                </a:lnTo>
                <a:lnTo>
                  <a:pt x="341157" y="164627"/>
                </a:lnTo>
                <a:lnTo>
                  <a:pt x="469427" y="36540"/>
                </a:lnTo>
                <a:lnTo>
                  <a:pt x="459181" y="26309"/>
                </a:lnTo>
                <a:lnTo>
                  <a:pt x="330911" y="154396"/>
                </a:lnTo>
                <a:lnTo>
                  <a:pt x="315476" y="169809"/>
                </a:lnTo>
                <a:lnTo>
                  <a:pt x="263849" y="221496"/>
                </a:lnTo>
                <a:cubicBezTo>
                  <a:pt x="259591" y="225748"/>
                  <a:pt x="252672" y="225748"/>
                  <a:pt x="248414" y="221496"/>
                </a:cubicBezTo>
                <a:cubicBezTo>
                  <a:pt x="244156" y="217244"/>
                  <a:pt x="244156" y="210335"/>
                  <a:pt x="248414" y="206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94810">
            <a:off x="-846206" y="3646267"/>
            <a:ext cx="8562064" cy="5512253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E6DD67-AFBC-440C-A1DE-9C45AA9BBD0B}"/>
              </a:ext>
            </a:extLst>
          </p:cNvPr>
          <p:cNvGrpSpPr/>
          <p:nvPr/>
        </p:nvGrpSpPr>
        <p:grpSpPr>
          <a:xfrm flipH="1">
            <a:off x="-1247634" y="5716328"/>
            <a:ext cx="14311807" cy="1917741"/>
            <a:chOff x="-852871" y="5611250"/>
            <a:chExt cx="14311807" cy="1917741"/>
          </a:xfrm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grpSpPr>
        <p:sp>
          <p:nvSpPr>
            <p:cNvPr id="53" name="cloud-sky-storm_13919">
              <a:extLst>
                <a:ext uri="{FF2B5EF4-FFF2-40B4-BE49-F238E27FC236}">
                  <a16:creationId xmlns:a16="http://schemas.microsoft.com/office/drawing/2014/main" id="{31DE121D-42F9-4CCB-9504-4AEE1A5BD8E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cloud-sky-storm_13919">
              <a:extLst>
                <a:ext uri="{FF2B5EF4-FFF2-40B4-BE49-F238E27FC236}">
                  <a16:creationId xmlns:a16="http://schemas.microsoft.com/office/drawing/2014/main" id="{9C77ADE1-401F-46D9-B9EA-53825E1D4B1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cloud-sky-storm_13919">
              <a:extLst>
                <a:ext uri="{FF2B5EF4-FFF2-40B4-BE49-F238E27FC236}">
                  <a16:creationId xmlns:a16="http://schemas.microsoft.com/office/drawing/2014/main" id="{1555F4AF-6EB5-438C-B13B-B84528E6958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6" name="cloud-sky-storm_13919">
              <a:extLst>
                <a:ext uri="{FF2B5EF4-FFF2-40B4-BE49-F238E27FC236}">
                  <a16:creationId xmlns:a16="http://schemas.microsoft.com/office/drawing/2014/main" id="{EE68A110-3930-467A-BDA9-D1DA67AAF7C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cloud-sky-storm_13919">
              <a:extLst>
                <a:ext uri="{FF2B5EF4-FFF2-40B4-BE49-F238E27FC236}">
                  <a16:creationId xmlns:a16="http://schemas.microsoft.com/office/drawing/2014/main" id="{3939C715-B8EB-49A5-915C-13F7F27375F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cloud-sky-storm_13919">
              <a:extLst>
                <a:ext uri="{FF2B5EF4-FFF2-40B4-BE49-F238E27FC236}">
                  <a16:creationId xmlns:a16="http://schemas.microsoft.com/office/drawing/2014/main" id="{C4C6F71C-B46D-4F36-9DF0-F6CBEBDF825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cloud-sky-storm_13919">
              <a:extLst>
                <a:ext uri="{FF2B5EF4-FFF2-40B4-BE49-F238E27FC236}">
                  <a16:creationId xmlns:a16="http://schemas.microsoft.com/office/drawing/2014/main" id="{819B94B0-04D7-404C-95A1-E194196F529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0" name="cloud-sky-storm_13919">
              <a:extLst>
                <a:ext uri="{FF2B5EF4-FFF2-40B4-BE49-F238E27FC236}">
                  <a16:creationId xmlns:a16="http://schemas.microsoft.com/office/drawing/2014/main" id="{B81160B2-21FB-4935-81AE-E9FA24A47B9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1" name="cloud-sky-storm_13919">
              <a:extLst>
                <a:ext uri="{FF2B5EF4-FFF2-40B4-BE49-F238E27FC236}">
                  <a16:creationId xmlns:a16="http://schemas.microsoft.com/office/drawing/2014/main" id="{C7F37BC2-EF49-4B86-956D-22335F40662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19877868">
              <a:off x="10945802" y="5611250"/>
              <a:ext cx="2513134" cy="159523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3C6B7CA-582F-4978-A5B7-A95E2815CFE4}"/>
              </a:ext>
            </a:extLst>
          </p:cNvPr>
          <p:cNvGrpSpPr/>
          <p:nvPr/>
        </p:nvGrpSpPr>
        <p:grpSpPr>
          <a:xfrm flipV="1">
            <a:off x="-1247634" y="-805103"/>
            <a:ext cx="14311807" cy="1917741"/>
            <a:chOff x="-852871" y="5611250"/>
            <a:chExt cx="14311807" cy="1917741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6637DEC0-16DC-4D5E-BF4F-D8BA694160A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770117B3-8917-44AD-9433-331DFF16C39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19EAD38B-B491-41CD-9352-F3675C22443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A1933BEA-6A59-40C7-A18D-916F3430FD2C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0E0DDAE0-F038-4C6A-BD1E-BE6052F25C2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0E1455BD-2E47-4E5B-BD8B-E286E920967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7DC4AA68-E3A1-48B7-A838-1EF3D6C3D2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cloud-sky-storm_13919">
              <a:extLst>
                <a:ext uri="{FF2B5EF4-FFF2-40B4-BE49-F238E27FC236}">
                  <a16:creationId xmlns:a16="http://schemas.microsoft.com/office/drawing/2014/main" id="{EAAB13A8-AC39-4F9D-85D0-49EAF3C5031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cloud-sky-storm_13919">
              <a:extLst>
                <a:ext uri="{FF2B5EF4-FFF2-40B4-BE49-F238E27FC236}">
                  <a16:creationId xmlns:a16="http://schemas.microsoft.com/office/drawing/2014/main" id="{1DE15966-613B-46EC-918E-0B6E1857AD8F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19877868">
              <a:off x="10945802" y="5611250"/>
              <a:ext cx="2513134" cy="159523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3487469560"/>
      </p:ext>
    </p:extLst>
  </p:cSld>
  <p:clrMapOvr>
    <a:masterClrMapping/>
  </p:clrMapOvr>
  <mc:AlternateContent>
    <mc:Choice Requires="p14">
      <p:transition advClick="0" p14:dur="1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1" id="118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124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  <p:bldP grpId="0" spid="62"/>
      <p:bldP grpId="0" spid="63"/>
      <p:bldP grpId="0" spid="64"/>
      <p:bldP grpId="0" spid="69"/>
      <p:bldP grpId="1" spid="69"/>
      <p:bldP grpId="0" spid="70"/>
      <p:bldP grpId="1" spid="7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328ED0-2072-4056-ADEA-579A1E2237B4}"/>
              </a:ext>
            </a:extLst>
          </p:cNvPr>
          <p:cNvGrpSpPr/>
          <p:nvPr/>
        </p:nvGrpSpPr>
        <p:grpSpPr>
          <a:xfrm>
            <a:off x="165760" y="280391"/>
            <a:ext cx="11831573" cy="6206643"/>
            <a:chOff x="165760" y="280391"/>
            <a:chExt cx="11831573" cy="620664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7A1503-482A-4944-9E98-23546B14CADC}"/>
                </a:ext>
              </a:extLst>
            </p:cNvPr>
            <p:cNvSpPr/>
            <p:nvPr/>
          </p:nvSpPr>
          <p:spPr>
            <a:xfrm>
              <a:off x="424673" y="585234"/>
              <a:ext cx="11313747" cy="552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 sx="101000" sy="10100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ruler_263676">
              <a:extLst>
                <a:ext uri="{FF2B5EF4-FFF2-40B4-BE49-F238E27FC236}">
                  <a16:creationId xmlns:a16="http://schemas.microsoft.com/office/drawing/2014/main" id="{1E59AC2B-5B94-4CB2-8AAE-918B44335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7648" y="3083437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paint-palette-and-brush_27557">
              <a:extLst>
                <a:ext uri="{FF2B5EF4-FFF2-40B4-BE49-F238E27FC236}">
                  <a16:creationId xmlns:a16="http://schemas.microsoft.com/office/drawing/2014/main" id="{F4DE6273-2650-463F-A229-685B26E65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760" y="122163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ountain-pen-close-up_16941">
              <a:extLst>
                <a:ext uri="{FF2B5EF4-FFF2-40B4-BE49-F238E27FC236}">
                  <a16:creationId xmlns:a16="http://schemas.microsoft.com/office/drawing/2014/main" id="{FE3D1B10-5266-4A1E-89AE-086A7C8C5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7529" y="280391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0" name="paper-aeroplane-shape_18344">
              <a:extLst>
                <a:ext uri="{FF2B5EF4-FFF2-40B4-BE49-F238E27FC236}">
                  <a16:creationId xmlns:a16="http://schemas.microsoft.com/office/drawing/2014/main" id="{6EB74213-EB91-474E-8CD2-7A54596D629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 rot="16570499">
              <a:off x="3949423" y="5888768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6ED80AD-E86A-4667-AA82-DF7FBEDC753E}"/>
              </a:ext>
            </a:extLst>
          </p:cNvPr>
          <p:cNvGrpSpPr/>
          <p:nvPr/>
        </p:nvGrpSpPr>
        <p:grpSpPr>
          <a:xfrm>
            <a:off x="2349961" y="-692431"/>
            <a:ext cx="8080854" cy="5113109"/>
            <a:chOff x="2327270" y="-598540"/>
            <a:chExt cx="8080854" cy="511310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256631E-7A78-4537-9A8B-8E951527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21094810">
              <a:off x="2466041" y="-598540"/>
              <a:ext cx="7942083" cy="5113109"/>
            </a:xfrm>
            <a:prstGeom prst="rect">
              <a:avLst/>
            </a:prstGeom>
          </p:spPr>
        </p:pic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327270" y="2568840"/>
              <a:ext cx="976181" cy="619641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1CBFF10C-FE6C-4787-A44A-CFF2D5890E7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913510" y="2089433"/>
              <a:ext cx="2486690" cy="1578452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F44A094-FA32-4C76-B62D-472E71A57AAD}"/>
              </a:ext>
            </a:extLst>
          </p:cNvPr>
          <p:cNvSpPr txBox="1"/>
          <p:nvPr/>
        </p:nvSpPr>
        <p:spPr>
          <a:xfrm>
            <a:off x="3496225" y="2282968"/>
            <a:ext cx="50862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学生家长须知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42D07868-D444-4889-B334-1421B2615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759" y="3863853"/>
            <a:ext cx="3262764" cy="161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 indent="-342900" marL="342900">
              <a:buFont charset="2" panose="05000000000000000000" pitchFamily="2" typeface="Wingdings"/>
              <a:buChar char="ü"/>
            </a:pPr>
            <a:r>
              <a:rPr altLang="en-US" lang="zh-CN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孩子在学习上存在问题，需要家长多加关注；</a:t>
            </a:r>
          </a:p>
          <a:p>
            <a:pPr eaLnBrk="1" hangingPunct="1" indent="-342900" marL="342900">
              <a:buFont charset="2" panose="05000000000000000000" pitchFamily="2" typeface="Wingdings"/>
              <a:buChar char="ü"/>
            </a:pPr>
            <a:endParaRPr altLang="en-US" lang="zh-CN" sz="2000">
              <a:solidFill>
                <a:srgbClr val="195B5A"/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typeface="+mn-lt"/>
            </a:endParaRPr>
          </a:p>
          <a:p>
            <a:pPr eaLnBrk="1" hangingPunct="1" indent="-342900" marL="342900">
              <a:buFont charset="2" panose="05000000000000000000" pitchFamily="2" typeface="Wingdings"/>
              <a:buChar char="ü"/>
            </a:pPr>
            <a:r>
              <a:rPr altLang="en-US" lang="zh-CN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与老师密切配合，帮助孩子成绩提高。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12F7C213-F349-4135-AA7C-10FA0B48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66" y="3111031"/>
            <a:ext cx="344809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altLang="zh-CN" lang="en-US" sz="2000">
              <a:solidFill>
                <a:srgbClr val="195B5A"/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 学生的成功 </a:t>
            </a:r>
          </a:p>
          <a:p>
            <a:pPr algn="ctr"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=60%（学生的自身努力）</a:t>
            </a:r>
          </a:p>
          <a:p>
            <a:pPr algn="ctr"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+20%（教师的力量）</a:t>
            </a:r>
          </a:p>
          <a:p>
            <a:pPr algn="ctr" eaLnBrk="1" hangingPunct="1">
              <a:lnSpc>
                <a:spcPct val="150000"/>
              </a:lnSpc>
            </a:pPr>
            <a:r>
              <a:rPr altLang="zh-CN" lang="en-US" sz="20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+20%（家长的推动力）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041FA9-896C-45C5-A6D7-4FBC4A5513AD}"/>
              </a:ext>
            </a:extLst>
          </p:cNvPr>
          <p:cNvGrpSpPr/>
          <p:nvPr/>
        </p:nvGrpSpPr>
        <p:grpSpPr>
          <a:xfrm>
            <a:off x="4890415" y="3687341"/>
            <a:ext cx="2238245" cy="1925201"/>
            <a:chOff x="3052531" y="6386933"/>
            <a:chExt cx="2436235" cy="2095500"/>
          </a:xfrm>
        </p:grpSpPr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2FE66921-8C96-4837-AA97-12611E7D9C24}"/>
                </a:ext>
              </a:extLst>
            </p:cNvPr>
            <p:cNvSpPr/>
            <p:nvPr/>
          </p:nvSpPr>
          <p:spPr>
            <a:xfrm>
              <a:off x="3227863" y="6386933"/>
              <a:ext cx="2095500" cy="2095500"/>
            </a:xfrm>
            <a:prstGeom prst="diamond">
              <a:avLst/>
            </a:prstGeom>
            <a:noFill/>
            <a:ln w="25400">
              <a:solidFill>
                <a:srgbClr val="593E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44149C02-C8A6-47E5-98E8-350FA6D55BAF}"/>
                </a:ext>
              </a:extLst>
            </p:cNvPr>
            <p:cNvSpPr/>
            <p:nvPr/>
          </p:nvSpPr>
          <p:spPr>
            <a:xfrm>
              <a:off x="3866038" y="7025108"/>
              <a:ext cx="819150" cy="819150"/>
            </a:xfrm>
            <a:prstGeom prst="diamond">
              <a:avLst/>
            </a:prstGeom>
            <a:noFill/>
            <a:ln w="19050">
              <a:solidFill>
                <a:srgbClr val="7E58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en-US"/>
              </a:defPPr>
              <a:lvl1pPr algn="l" defTabSz="4572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4572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4572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4572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4572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4572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4572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4572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4572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B436F5C-3BCA-4E9A-9A9D-94908CE1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07908" y="7254683"/>
              <a:ext cx="360000" cy="36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7080489-24AE-424C-9657-C055CA02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95613" y="6526021"/>
              <a:ext cx="360000" cy="36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1B30086-AED0-4531-B132-6B0C3FA2D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095613" y="7856352"/>
              <a:ext cx="360000" cy="360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416976ED-A4E8-415E-B22F-4219E57A0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35738" y="7256745"/>
              <a:ext cx="360000" cy="360000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9B88ED8-6581-4761-BCCC-714C2C4C3712}"/>
                </a:ext>
              </a:extLst>
            </p:cNvPr>
            <p:cNvGrpSpPr/>
            <p:nvPr/>
          </p:nvGrpSpPr>
          <p:grpSpPr>
            <a:xfrm rot="8129938">
              <a:off x="3062458" y="7355700"/>
              <a:ext cx="2426308" cy="144000"/>
              <a:chOff x="5099476" y="7584872"/>
              <a:chExt cx="2426308" cy="248896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F13ED5D3-FF63-4146-BE6F-DD60B20CBDC3}"/>
                  </a:ext>
                </a:extLst>
              </p:cNvPr>
              <p:cNvGrpSpPr/>
              <p:nvPr/>
            </p:nvGrpSpPr>
            <p:grpSpPr>
              <a:xfrm>
                <a:off x="5327102" y="7584872"/>
                <a:ext cx="2198682" cy="248479"/>
                <a:chOff x="6708775" y="5991179"/>
                <a:chExt cx="2198682" cy="248471"/>
              </a:xfrm>
            </p:grpSpPr>
            <p:sp>
              <p:nvSpPr>
                <p:cNvPr id="29" name="矩形 39">
                  <a:extLst>
                    <a:ext uri="{FF2B5EF4-FFF2-40B4-BE49-F238E27FC236}">
                      <a16:creationId xmlns:a16="http://schemas.microsoft.com/office/drawing/2014/main" id="{238CD444-7366-4B1D-8AFF-0A83984DB0D7}"/>
                    </a:ext>
                  </a:extLst>
                </p:cNvPr>
                <p:cNvSpPr/>
                <p:nvPr/>
              </p:nvSpPr>
              <p:spPr>
                <a:xfrm>
                  <a:off x="6719252" y="5991179"/>
                  <a:ext cx="2188205" cy="248471"/>
                </a:xfrm>
                <a:custGeom>
                  <a:gdLst>
                    <a:gd fmla="*/ 0 w 2188205" name="connsiteX0"/>
                    <a:gd fmla="*/ 0 h 248471" name="connsiteY0"/>
                    <a:gd fmla="*/ 2188205 w 2188205" name="connsiteX1"/>
                    <a:gd fmla="*/ 6350 h 248471" name="connsiteY1"/>
                    <a:gd fmla="*/ 2188205 w 2188205" name="connsiteX2"/>
                    <a:gd fmla="*/ 242121 h 248471" name="connsiteY2"/>
                    <a:gd fmla="*/ 0 w 2188205" name="connsiteX3"/>
                    <a:gd fmla="*/ 248471 h 248471" name="connsiteY3"/>
                    <a:gd fmla="*/ 0 w 2188205" name="connsiteX4"/>
                    <a:gd fmla="*/ 0 h 248471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248471" w="2188205">
                      <a:moveTo>
                        <a:pt x="0" y="0"/>
                      </a:moveTo>
                      <a:lnTo>
                        <a:pt x="2188205" y="6350"/>
                      </a:lnTo>
                      <a:lnTo>
                        <a:pt x="2188205" y="242121"/>
                      </a:lnTo>
                      <a:lnTo>
                        <a:pt x="0" y="248471"/>
                      </a:lnTo>
                      <a:cubicBezTo>
                        <a:pt x="63500" y="108497"/>
                        <a:pt x="0" y="82824"/>
                        <a:pt x="0" y="0"/>
                      </a:cubicBezTo>
                      <a:close/>
                    </a:path>
                  </a:pathLst>
                </a:custGeom>
                <a:solidFill>
                  <a:srgbClr val="F6DC88"/>
                </a:solidFill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59D3C483-A14F-4FB8-BCFE-575C87BD7F20}"/>
                    </a:ext>
                  </a:extLst>
                </p:cNvPr>
                <p:cNvSpPr/>
                <p:nvPr/>
              </p:nvSpPr>
              <p:spPr>
                <a:xfrm>
                  <a:off x="6708775" y="6066395"/>
                  <a:ext cx="2197122" cy="101600"/>
                </a:xfrm>
                <a:custGeom>
                  <a:gdLst>
                    <a:gd fmla="*/ 50800 w 2216172" name="connsiteX0"/>
                    <a:gd fmla="*/ 0 h 101600" name="connsiteY0"/>
                    <a:gd fmla="*/ 2216172 w 2216172" name="connsiteX1"/>
                    <a:gd fmla="*/ 0 h 101600" name="connsiteY1"/>
                    <a:gd fmla="*/ 2216172 w 2216172" name="connsiteX2"/>
                    <a:gd fmla="*/ 101600 h 101600" name="connsiteY2"/>
                    <a:gd fmla="*/ 50800 w 2216172" name="connsiteX3"/>
                    <a:gd fmla="*/ 101600 h 101600" name="connsiteY3"/>
                    <a:gd fmla="*/ 0 w 2216172" name="connsiteX4"/>
                    <a:gd fmla="*/ 50800 h 101600" name="connsiteY4"/>
                    <a:gd fmla="*/ 50800 w 2216172" name="connsiteX5"/>
                    <a:gd fmla="*/ 0 h 101600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01600" w="2216172">
                      <a:moveTo>
                        <a:pt x="50800" y="0"/>
                      </a:moveTo>
                      <a:lnTo>
                        <a:pt x="2216172" y="0"/>
                      </a:lnTo>
                      <a:lnTo>
                        <a:pt x="2216172" y="101600"/>
                      </a:lnTo>
                      <a:lnTo>
                        <a:pt x="50800" y="101600"/>
                      </a:lnTo>
                      <a:cubicBezTo>
                        <a:pt x="22744" y="101600"/>
                        <a:pt x="0" y="78856"/>
                        <a:pt x="0" y="50800"/>
                      </a:cubicBezTo>
                      <a:cubicBezTo>
                        <a:pt x="0" y="22744"/>
                        <a:pt x="22744" y="0"/>
                        <a:pt x="50800" y="0"/>
                      </a:cubicBezTo>
                      <a:close/>
                    </a:path>
                  </a:pathLst>
                </a:custGeom>
                <a:solidFill>
                  <a:srgbClr val="F6DC88"/>
                </a:solidFill>
                <a:ln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8A318F47-A2B8-462A-AD90-30ED36F4293A}"/>
                    </a:ext>
                  </a:extLst>
                </p:cNvPr>
                <p:cNvCxnSpPr/>
                <p:nvPr/>
              </p:nvCxnSpPr>
              <p:spPr>
                <a:xfrm flipH="1">
                  <a:off x="8817292" y="5997529"/>
                  <a:ext cx="0" cy="235771"/>
                </a:xfrm>
                <a:prstGeom prst="line">
                  <a:avLst/>
                </a:prstGeom>
                <a:ln w="1270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AED2BA28-22BE-437E-B5BA-370613959A76}"/>
                    </a:ext>
                  </a:extLst>
                </p:cNvPr>
                <p:cNvCxnSpPr/>
                <p:nvPr/>
              </p:nvCxnSpPr>
              <p:spPr>
                <a:xfrm flipH="1">
                  <a:off x="8904282" y="5997529"/>
                  <a:ext cx="0" cy="235771"/>
                </a:xfrm>
                <a:prstGeom prst="line">
                  <a:avLst/>
                </a:prstGeom>
                <a:ln w="1905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E454B09-9F44-40FE-B96F-97CC7C48D39F}"/>
                  </a:ext>
                </a:extLst>
              </p:cNvPr>
              <p:cNvGrpSpPr/>
              <p:nvPr/>
            </p:nvGrpSpPr>
            <p:grpSpPr>
              <a:xfrm>
                <a:off x="5099476" y="7585360"/>
                <a:ext cx="238105" cy="248408"/>
                <a:chOff x="6237156" y="5991668"/>
                <a:chExt cx="482101" cy="244800"/>
              </a:xfrm>
            </p:grpSpPr>
            <p:sp>
              <p:nvSpPr>
                <p:cNvPr id="27" name="等腰三角形 53">
                  <a:extLst>
                    <a:ext uri="{FF2B5EF4-FFF2-40B4-BE49-F238E27FC236}">
                      <a16:creationId xmlns:a16="http://schemas.microsoft.com/office/drawing/2014/main" id="{727D1598-6249-4E3F-81AD-D513CE88BE1A}"/>
                    </a:ext>
                  </a:extLst>
                </p:cNvPr>
                <p:cNvSpPr/>
                <p:nvPr/>
              </p:nvSpPr>
              <p:spPr>
                <a:xfrm rot="16200000">
                  <a:off x="6355807" y="5873017"/>
                  <a:ext cx="244800" cy="482101"/>
                </a:xfrm>
                <a:custGeom>
                  <a:gdLst>
                    <a:gd fmla="*/ 0 w 244800" name="connsiteX0"/>
                    <a:gd fmla="*/ 482101 h 482101" name="connsiteY0"/>
                    <a:gd fmla="*/ 119225 w 244800" name="connsiteX1"/>
                    <a:gd fmla="*/ 0 h 482101" name="connsiteY1"/>
                    <a:gd fmla="*/ 244800 w 244800" name="connsiteX2"/>
                    <a:gd fmla="*/ 482101 h 482101" name="connsiteY2"/>
                    <a:gd fmla="*/ 222390 w 244800" name="connsiteX3"/>
                    <a:gd fmla="*/ 572587 h 572587" name="connsiteY3"/>
                    <a:gd fmla="*/ 222390 w 244800" name="connsiteX4"/>
                    <a:gd fmla="*/ 572587 h 5725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482101" w="244800">
                      <a:moveTo>
                        <a:pt x="0" y="482101"/>
                      </a:moveTo>
                      <a:lnTo>
                        <a:pt x="119225" y="0"/>
                      </a:lnTo>
                      <a:lnTo>
                        <a:pt x="244800" y="482101"/>
                      </a:ln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8" name="等腰三角形 53">
                  <a:extLst>
                    <a:ext uri="{FF2B5EF4-FFF2-40B4-BE49-F238E27FC236}">
                      <a16:creationId xmlns:a16="http://schemas.microsoft.com/office/drawing/2014/main" id="{9C762184-66F5-4F1A-9FA9-5AE6ABB73166}"/>
                    </a:ext>
                  </a:extLst>
                </p:cNvPr>
                <p:cNvSpPr/>
                <p:nvPr/>
              </p:nvSpPr>
              <p:spPr>
                <a:xfrm rot="16200000">
                  <a:off x="6284638" y="6042191"/>
                  <a:ext cx="72940" cy="143644"/>
                </a:xfrm>
                <a:custGeom>
                  <a:gdLst>
                    <a:gd fmla="*/ 0 w 244800" name="connsiteX0"/>
                    <a:gd fmla="*/ 482101 h 482101" name="connsiteY0"/>
                    <a:gd fmla="*/ 119225 w 244800" name="connsiteX1"/>
                    <a:gd fmla="*/ 0 h 482101" name="connsiteY1"/>
                    <a:gd fmla="*/ 244800 w 244800" name="connsiteX2"/>
                    <a:gd fmla="*/ 482101 h 482101" name="connsiteY2"/>
                    <a:gd fmla="*/ 0 w 244800" name="connsiteX3"/>
                    <a:gd fmla="*/ 482101 h 482101" name="connsiteY3"/>
                    <a:gd fmla="*/ 222390 w 244800" name="connsiteX4"/>
                    <a:gd fmla="*/ 572587 h 5725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82101" w="244800">
                      <a:moveTo>
                        <a:pt x="0" y="482101"/>
                      </a:moveTo>
                      <a:lnTo>
                        <a:pt x="119225" y="0"/>
                      </a:lnTo>
                      <a:lnTo>
                        <a:pt x="244800" y="482101"/>
                      </a:lnTo>
                      <a:lnTo>
                        <a:pt x="0" y="482101"/>
                      </a:lnTo>
                      <a:close/>
                    </a:path>
                  </a:pathLst>
                </a:custGeom>
                <a:solidFill>
                  <a:srgbClr val="F6DC88"/>
                </a:solidFill>
                <a:ln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F7E82BE-6E35-45FD-9BD8-A9D691629125}"/>
                </a:ext>
              </a:extLst>
            </p:cNvPr>
            <p:cNvGrpSpPr/>
            <p:nvPr/>
          </p:nvGrpSpPr>
          <p:grpSpPr>
            <a:xfrm rot="2669900">
              <a:off x="3052531" y="7355662"/>
              <a:ext cx="2426308" cy="144000"/>
              <a:chOff x="5099476" y="7584872"/>
              <a:chExt cx="2426308" cy="248896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6BA5582B-D203-405F-8872-F51E72E2232B}"/>
                  </a:ext>
                </a:extLst>
              </p:cNvPr>
              <p:cNvGrpSpPr/>
              <p:nvPr/>
            </p:nvGrpSpPr>
            <p:grpSpPr>
              <a:xfrm>
                <a:off x="5327102" y="7584872"/>
                <a:ext cx="2198682" cy="248479"/>
                <a:chOff x="6708775" y="5991179"/>
                <a:chExt cx="2198682" cy="248471"/>
              </a:xfrm>
            </p:grpSpPr>
            <p:sp>
              <p:nvSpPr>
                <p:cNvPr id="21" name="矩形 39">
                  <a:extLst>
                    <a:ext uri="{FF2B5EF4-FFF2-40B4-BE49-F238E27FC236}">
                      <a16:creationId xmlns:a16="http://schemas.microsoft.com/office/drawing/2014/main" id="{480CB0EA-2DB2-44C3-82CB-8A9932AF19AC}"/>
                    </a:ext>
                  </a:extLst>
                </p:cNvPr>
                <p:cNvSpPr/>
                <p:nvPr/>
              </p:nvSpPr>
              <p:spPr>
                <a:xfrm>
                  <a:off x="6719252" y="5991179"/>
                  <a:ext cx="2188205" cy="248471"/>
                </a:xfrm>
                <a:custGeom>
                  <a:gdLst>
                    <a:gd fmla="*/ 0 w 2188205" name="connsiteX0"/>
                    <a:gd fmla="*/ 0 h 248471" name="connsiteY0"/>
                    <a:gd fmla="*/ 2188205 w 2188205" name="connsiteX1"/>
                    <a:gd fmla="*/ 6350 h 248471" name="connsiteY1"/>
                    <a:gd fmla="*/ 2188205 w 2188205" name="connsiteX2"/>
                    <a:gd fmla="*/ 242121 h 248471" name="connsiteY2"/>
                    <a:gd fmla="*/ 0 w 2188205" name="connsiteX3"/>
                    <a:gd fmla="*/ 248471 h 248471" name="connsiteY3"/>
                    <a:gd fmla="*/ 0 w 2188205" name="connsiteX4"/>
                    <a:gd fmla="*/ 0 h 248471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248471" w="2188205">
                      <a:moveTo>
                        <a:pt x="0" y="0"/>
                      </a:moveTo>
                      <a:lnTo>
                        <a:pt x="2188205" y="6350"/>
                      </a:lnTo>
                      <a:lnTo>
                        <a:pt x="2188205" y="242121"/>
                      </a:lnTo>
                      <a:lnTo>
                        <a:pt x="0" y="248471"/>
                      </a:lnTo>
                      <a:cubicBezTo>
                        <a:pt x="63500" y="108497"/>
                        <a:pt x="0" y="82824"/>
                        <a:pt x="0" y="0"/>
                      </a:cubicBezTo>
                      <a:close/>
                    </a:path>
                  </a:pathLst>
                </a:custGeom>
                <a:solidFill>
                  <a:srgbClr val="99B2DF"/>
                </a:solidFill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BD87BF6A-ACFD-47A3-99C4-AB74DEE59A2C}"/>
                    </a:ext>
                  </a:extLst>
                </p:cNvPr>
                <p:cNvSpPr/>
                <p:nvPr/>
              </p:nvSpPr>
              <p:spPr>
                <a:xfrm>
                  <a:off x="6708775" y="6066395"/>
                  <a:ext cx="2197122" cy="101600"/>
                </a:xfrm>
                <a:custGeom>
                  <a:gdLst>
                    <a:gd fmla="*/ 50800 w 2216172" name="connsiteX0"/>
                    <a:gd fmla="*/ 0 h 101600" name="connsiteY0"/>
                    <a:gd fmla="*/ 2216172 w 2216172" name="connsiteX1"/>
                    <a:gd fmla="*/ 0 h 101600" name="connsiteY1"/>
                    <a:gd fmla="*/ 2216172 w 2216172" name="connsiteX2"/>
                    <a:gd fmla="*/ 101600 h 101600" name="connsiteY2"/>
                    <a:gd fmla="*/ 50800 w 2216172" name="connsiteX3"/>
                    <a:gd fmla="*/ 101600 h 101600" name="connsiteY3"/>
                    <a:gd fmla="*/ 0 w 2216172" name="connsiteX4"/>
                    <a:gd fmla="*/ 50800 h 101600" name="connsiteY4"/>
                    <a:gd fmla="*/ 50800 w 2216172" name="connsiteX5"/>
                    <a:gd fmla="*/ 0 h 101600" name="connsiteY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b="b" l="l" r="r" t="t"/>
                  <a:pathLst>
                    <a:path h="101600" w="2216172">
                      <a:moveTo>
                        <a:pt x="50800" y="0"/>
                      </a:moveTo>
                      <a:lnTo>
                        <a:pt x="2216172" y="0"/>
                      </a:lnTo>
                      <a:lnTo>
                        <a:pt x="2216172" y="101600"/>
                      </a:lnTo>
                      <a:lnTo>
                        <a:pt x="50800" y="101600"/>
                      </a:lnTo>
                      <a:cubicBezTo>
                        <a:pt x="22744" y="101600"/>
                        <a:pt x="0" y="78856"/>
                        <a:pt x="0" y="50800"/>
                      </a:cubicBezTo>
                      <a:cubicBezTo>
                        <a:pt x="0" y="22744"/>
                        <a:pt x="22744" y="0"/>
                        <a:pt x="50800" y="0"/>
                      </a:cubicBezTo>
                      <a:close/>
                    </a:path>
                  </a:pathLst>
                </a:custGeom>
                <a:solidFill>
                  <a:srgbClr val="99B2DF"/>
                </a:solidFill>
                <a:ln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277215E3-BEEA-4C1D-8B1E-4FE7B33DAE2D}"/>
                    </a:ext>
                  </a:extLst>
                </p:cNvPr>
                <p:cNvCxnSpPr/>
                <p:nvPr/>
              </p:nvCxnSpPr>
              <p:spPr>
                <a:xfrm flipH="1">
                  <a:off x="8817292" y="5997529"/>
                  <a:ext cx="0" cy="235771"/>
                </a:xfrm>
                <a:prstGeom prst="line">
                  <a:avLst/>
                </a:prstGeom>
                <a:ln w="1270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8654BB34-4534-42E0-B3A5-F62CBBE8E4BF}"/>
                    </a:ext>
                  </a:extLst>
                </p:cNvPr>
                <p:cNvCxnSpPr/>
                <p:nvPr/>
              </p:nvCxnSpPr>
              <p:spPr>
                <a:xfrm flipH="1">
                  <a:off x="8904282" y="5997529"/>
                  <a:ext cx="0" cy="235771"/>
                </a:xfrm>
                <a:prstGeom prst="line">
                  <a:avLst/>
                </a:prstGeom>
                <a:ln w="1905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9BF8EA4A-DAE1-4055-9274-56E9FABC7C2D}"/>
                  </a:ext>
                </a:extLst>
              </p:cNvPr>
              <p:cNvGrpSpPr/>
              <p:nvPr/>
            </p:nvGrpSpPr>
            <p:grpSpPr>
              <a:xfrm>
                <a:off x="5099476" y="7585360"/>
                <a:ext cx="238105" cy="248408"/>
                <a:chOff x="6237156" y="5991668"/>
                <a:chExt cx="482101" cy="244800"/>
              </a:xfrm>
            </p:grpSpPr>
            <p:sp>
              <p:nvSpPr>
                <p:cNvPr id="19" name="等腰三角形 53">
                  <a:extLst>
                    <a:ext uri="{FF2B5EF4-FFF2-40B4-BE49-F238E27FC236}">
                      <a16:creationId xmlns:a16="http://schemas.microsoft.com/office/drawing/2014/main" id="{BF9BD12D-3AC3-49E8-95C5-00AAF75DD3F6}"/>
                    </a:ext>
                  </a:extLst>
                </p:cNvPr>
                <p:cNvSpPr/>
                <p:nvPr/>
              </p:nvSpPr>
              <p:spPr>
                <a:xfrm rot="16200000">
                  <a:off x="6355807" y="5873017"/>
                  <a:ext cx="244800" cy="482101"/>
                </a:xfrm>
                <a:custGeom>
                  <a:gdLst>
                    <a:gd fmla="*/ 0 w 244800" name="connsiteX0"/>
                    <a:gd fmla="*/ 482101 h 482101" name="connsiteY0"/>
                    <a:gd fmla="*/ 119225 w 244800" name="connsiteX1"/>
                    <a:gd fmla="*/ 0 h 482101" name="connsiteY1"/>
                    <a:gd fmla="*/ 244800 w 244800" name="connsiteX2"/>
                    <a:gd fmla="*/ 482101 h 482101" name="connsiteY2"/>
                    <a:gd fmla="*/ 222390 w 244800" name="connsiteX3"/>
                    <a:gd fmla="*/ 572587 h 572587" name="connsiteY3"/>
                    <a:gd fmla="*/ 222390 w 244800" name="connsiteX4"/>
                    <a:gd fmla="*/ 572587 h 5725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482101" w="244800">
                      <a:moveTo>
                        <a:pt x="0" y="482101"/>
                      </a:moveTo>
                      <a:lnTo>
                        <a:pt x="119225" y="0"/>
                      </a:lnTo>
                      <a:lnTo>
                        <a:pt x="244800" y="482101"/>
                      </a:ln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0" name="等腰三角形 53">
                  <a:extLst>
                    <a:ext uri="{FF2B5EF4-FFF2-40B4-BE49-F238E27FC236}">
                      <a16:creationId xmlns:a16="http://schemas.microsoft.com/office/drawing/2014/main" id="{617118FB-BB04-4A67-B8D7-FB1D843FDAF9}"/>
                    </a:ext>
                  </a:extLst>
                </p:cNvPr>
                <p:cNvSpPr/>
                <p:nvPr/>
              </p:nvSpPr>
              <p:spPr>
                <a:xfrm rot="16200000">
                  <a:off x="6284638" y="6042191"/>
                  <a:ext cx="72940" cy="143644"/>
                </a:xfrm>
                <a:custGeom>
                  <a:gdLst>
                    <a:gd fmla="*/ 0 w 244800" name="connsiteX0"/>
                    <a:gd fmla="*/ 482101 h 482101" name="connsiteY0"/>
                    <a:gd fmla="*/ 119225 w 244800" name="connsiteX1"/>
                    <a:gd fmla="*/ 0 h 482101" name="connsiteY1"/>
                    <a:gd fmla="*/ 244800 w 244800" name="connsiteX2"/>
                    <a:gd fmla="*/ 482101 h 482101" name="connsiteY2"/>
                    <a:gd fmla="*/ 0 w 244800" name="connsiteX3"/>
                    <a:gd fmla="*/ 482101 h 482101" name="connsiteY3"/>
                    <a:gd fmla="*/ 222390 w 244800" name="connsiteX4"/>
                    <a:gd fmla="*/ 572587 h 572587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82101" w="244800">
                      <a:moveTo>
                        <a:pt x="0" y="482101"/>
                      </a:moveTo>
                      <a:lnTo>
                        <a:pt x="119225" y="0"/>
                      </a:lnTo>
                      <a:lnTo>
                        <a:pt x="244800" y="482101"/>
                      </a:lnTo>
                      <a:lnTo>
                        <a:pt x="0" y="482101"/>
                      </a:lnTo>
                      <a:close/>
                    </a:path>
                  </a:pathLst>
                </a:custGeom>
                <a:solidFill>
                  <a:srgbClr val="99B2DF"/>
                </a:solidFill>
                <a:ln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</p:grpSp>
        </p:grpSp>
      </p:grpSp>
    </p:spTree>
    <p:extLst>
      <p:ext uri="{BB962C8B-B14F-4D97-AF65-F5344CB8AC3E}">
        <p14:creationId val="2306999412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3" name="文本框 522">
            <a:extLst>
              <a:ext uri="{FF2B5EF4-FFF2-40B4-BE49-F238E27FC236}">
                <a16:creationId xmlns:a16="http://schemas.microsoft.com/office/drawing/2014/main" id="{B968D0AE-8ABD-474B-8CC5-45154F91E047}"/>
              </a:ext>
            </a:extLst>
          </p:cNvPr>
          <p:cNvSpPr txBox="1"/>
          <p:nvPr/>
        </p:nvSpPr>
        <p:spPr>
          <a:xfrm>
            <a:off x="3538422" y="1028826"/>
            <a:ext cx="5086248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考试成绩分析</a:t>
            </a:r>
          </a:p>
        </p:txBody>
      </p:sp>
      <p:grpSp>
        <p:nvGrpSpPr>
          <p:cNvPr id="93" name="ïslidé">
            <a:extLst>
              <a:ext uri="{FF2B5EF4-FFF2-40B4-BE49-F238E27FC236}">
                <a16:creationId xmlns:a16="http://schemas.microsoft.com/office/drawing/2014/main" id="{19C91E61-5390-4E1F-A6A9-68095868CE2E}"/>
              </a:ext>
            </a:extLst>
          </p:cNvPr>
          <p:cNvGrpSpPr/>
          <p:nvPr/>
        </p:nvGrpSpPr>
        <p:grpSpPr>
          <a:xfrm>
            <a:off x="6114897" y="2009807"/>
            <a:ext cx="3878850" cy="3265315"/>
            <a:chOff x="5961000" y="2069952"/>
            <a:chExt cx="3878850" cy="3265315"/>
          </a:xfrm>
        </p:grpSpPr>
        <p:sp>
          <p:nvSpPr>
            <p:cNvPr id="152" name="íşľíḍê">
              <a:extLst>
                <a:ext uri="{FF2B5EF4-FFF2-40B4-BE49-F238E27FC236}">
                  <a16:creationId xmlns:a16="http://schemas.microsoft.com/office/drawing/2014/main" id="{CDF6D7AE-4E08-48A9-896A-4D3C844EB478}"/>
                </a:ext>
              </a:extLst>
            </p:cNvPr>
            <p:cNvSpPr/>
            <p:nvPr/>
          </p:nvSpPr>
          <p:spPr>
            <a:xfrm rot="449473">
              <a:off x="6060892" y="2069952"/>
              <a:ext cx="3778958" cy="1342629"/>
            </a:xfrm>
            <a:custGeom>
              <a:gdLst>
                <a:gd fmla="*/ 12549 w 8176398" name="connsiteX0"/>
                <a:gd fmla="*/ 2183662 h 2447690" name="connsiteY0"/>
                <a:gd fmla="*/ 0 w 8176398" name="connsiteX1"/>
                <a:gd fmla="*/ 0 h 2447690" name="connsiteY1"/>
                <a:gd fmla="*/ 1487456 w 8176398" name="connsiteX2"/>
                <a:gd fmla="*/ 490603 h 2447690" name="connsiteY2"/>
                <a:gd fmla="*/ 5166074 w 8176398" name="connsiteX3"/>
                <a:gd fmla="*/ 1026231 h 2447690" name="connsiteY3"/>
                <a:gd fmla="*/ 7315984 w 8176398" name="connsiteX4"/>
                <a:gd fmla="*/ 2183662 h 2447690" name="connsiteY4"/>
                <a:gd fmla="*/ 12549 w 8176398" name="connsiteX5"/>
                <a:gd fmla="*/ 2183662 h 24476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47690" w="8176398">
                  <a:moveTo>
                    <a:pt x="12549" y="2183662"/>
                  </a:moveTo>
                  <a:lnTo>
                    <a:pt x="0" y="0"/>
                  </a:lnTo>
                  <a:cubicBezTo>
                    <a:pt x="205592" y="273240"/>
                    <a:pt x="626444" y="319565"/>
                    <a:pt x="1487456" y="490603"/>
                  </a:cubicBezTo>
                  <a:cubicBezTo>
                    <a:pt x="2348468" y="661641"/>
                    <a:pt x="3295208" y="425463"/>
                    <a:pt x="5166074" y="1026231"/>
                  </a:cubicBezTo>
                  <a:cubicBezTo>
                    <a:pt x="7036940" y="1626999"/>
                    <a:pt x="9508750" y="3028877"/>
                    <a:pt x="7315984" y="2183662"/>
                  </a:cubicBezTo>
                  <a:cubicBezTo>
                    <a:pt x="5123218" y="1338447"/>
                    <a:pt x="2447027" y="2183662"/>
                    <a:pt x="12549" y="2183662"/>
                  </a:cubicBezTo>
                  <a:close/>
                </a:path>
              </a:pathLst>
            </a:custGeom>
            <a:solidFill>
              <a:srgbClr val="289DA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íṣ1iḍe">
              <a:extLst>
                <a:ext uri="{FF2B5EF4-FFF2-40B4-BE49-F238E27FC236}">
                  <a16:creationId xmlns:a16="http://schemas.microsoft.com/office/drawing/2014/main" id="{A2E5E2EB-B2E9-436B-9A9C-1AD0BAD72F6E}"/>
                </a:ext>
              </a:extLst>
            </p:cNvPr>
            <p:cNvSpPr/>
            <p:nvPr/>
          </p:nvSpPr>
          <p:spPr>
            <a:xfrm rot="21077012">
              <a:off x="5961000" y="2798238"/>
              <a:ext cx="3147279" cy="1119262"/>
            </a:xfrm>
            <a:custGeom>
              <a:gdLst>
                <a:gd fmla="*/ 12549 w 8176398" name="connsiteX0"/>
                <a:gd fmla="*/ 2183662 h 2447690" name="connsiteY0"/>
                <a:gd fmla="*/ 0 w 8176398" name="connsiteX1"/>
                <a:gd fmla="*/ 0 h 2447690" name="connsiteY1"/>
                <a:gd fmla="*/ 1487456 w 8176398" name="connsiteX2"/>
                <a:gd fmla="*/ 490603 h 2447690" name="connsiteY2"/>
                <a:gd fmla="*/ 5166074 w 8176398" name="connsiteX3"/>
                <a:gd fmla="*/ 1026231 h 2447690" name="connsiteY3"/>
                <a:gd fmla="*/ 7315984 w 8176398" name="connsiteX4"/>
                <a:gd fmla="*/ 2183662 h 2447690" name="connsiteY4"/>
                <a:gd fmla="*/ 12549 w 8176398" name="connsiteX5"/>
                <a:gd fmla="*/ 2183662 h 24476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47690" w="8176398">
                  <a:moveTo>
                    <a:pt x="12549" y="2183662"/>
                  </a:moveTo>
                  <a:lnTo>
                    <a:pt x="0" y="0"/>
                  </a:lnTo>
                  <a:cubicBezTo>
                    <a:pt x="205592" y="273240"/>
                    <a:pt x="626444" y="319565"/>
                    <a:pt x="1487456" y="490603"/>
                  </a:cubicBezTo>
                  <a:cubicBezTo>
                    <a:pt x="2348468" y="661641"/>
                    <a:pt x="3295208" y="425463"/>
                    <a:pt x="5166074" y="1026231"/>
                  </a:cubicBezTo>
                  <a:cubicBezTo>
                    <a:pt x="7036940" y="1626999"/>
                    <a:pt x="9508750" y="3028877"/>
                    <a:pt x="7315984" y="2183662"/>
                  </a:cubicBezTo>
                  <a:cubicBezTo>
                    <a:pt x="5123218" y="1338447"/>
                    <a:pt x="2447027" y="2183662"/>
                    <a:pt x="12549" y="2183662"/>
                  </a:cubicBezTo>
                  <a:close/>
                </a:path>
              </a:pathLst>
            </a:custGeom>
            <a:solidFill>
              <a:schemeClr val="accent2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ïsḻïḑè">
              <a:extLst>
                <a:ext uri="{FF2B5EF4-FFF2-40B4-BE49-F238E27FC236}">
                  <a16:creationId xmlns:a16="http://schemas.microsoft.com/office/drawing/2014/main" id="{6E5848DA-BE06-47ED-80B8-1FFB674A5307}"/>
                </a:ext>
              </a:extLst>
            </p:cNvPr>
            <p:cNvSpPr/>
            <p:nvPr/>
          </p:nvSpPr>
          <p:spPr>
            <a:xfrm rot="20062520">
              <a:off x="6004148" y="3470764"/>
              <a:ext cx="2705601" cy="961449"/>
            </a:xfrm>
            <a:custGeom>
              <a:gdLst>
                <a:gd fmla="*/ 12549 w 8176398" name="connsiteX0"/>
                <a:gd fmla="*/ 2183662 h 2447690" name="connsiteY0"/>
                <a:gd fmla="*/ 0 w 8176398" name="connsiteX1"/>
                <a:gd fmla="*/ 0 h 2447690" name="connsiteY1"/>
                <a:gd fmla="*/ 1487456 w 8176398" name="connsiteX2"/>
                <a:gd fmla="*/ 490603 h 2447690" name="connsiteY2"/>
                <a:gd fmla="*/ 5166074 w 8176398" name="connsiteX3"/>
                <a:gd fmla="*/ 1026231 h 2447690" name="connsiteY3"/>
                <a:gd fmla="*/ 7315984 w 8176398" name="connsiteX4"/>
                <a:gd fmla="*/ 2183662 h 2447690" name="connsiteY4"/>
                <a:gd fmla="*/ 12549 w 8176398" name="connsiteX5"/>
                <a:gd fmla="*/ 2183662 h 24476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47690" w="8176398">
                  <a:moveTo>
                    <a:pt x="12549" y="2183662"/>
                  </a:moveTo>
                  <a:lnTo>
                    <a:pt x="0" y="0"/>
                  </a:lnTo>
                  <a:cubicBezTo>
                    <a:pt x="205592" y="273240"/>
                    <a:pt x="626444" y="319565"/>
                    <a:pt x="1487456" y="490603"/>
                  </a:cubicBezTo>
                  <a:cubicBezTo>
                    <a:pt x="2348468" y="661641"/>
                    <a:pt x="3295208" y="425463"/>
                    <a:pt x="5166074" y="1026231"/>
                  </a:cubicBezTo>
                  <a:cubicBezTo>
                    <a:pt x="7036940" y="1626999"/>
                    <a:pt x="9508750" y="3028877"/>
                    <a:pt x="7315984" y="2183662"/>
                  </a:cubicBezTo>
                  <a:cubicBezTo>
                    <a:pt x="5123218" y="1338447"/>
                    <a:pt x="2447027" y="2183662"/>
                    <a:pt x="12549" y="2183662"/>
                  </a:cubicBezTo>
                  <a:close/>
                </a:path>
              </a:pathLst>
            </a:custGeom>
            <a:solidFill>
              <a:srgbClr val="195B5A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ïṥḻiḑê">
              <a:extLst>
                <a:ext uri="{FF2B5EF4-FFF2-40B4-BE49-F238E27FC236}">
                  <a16:creationId xmlns:a16="http://schemas.microsoft.com/office/drawing/2014/main" id="{7076B973-8DCB-43D0-9EDD-95901B5A2984}"/>
                </a:ext>
              </a:extLst>
            </p:cNvPr>
            <p:cNvSpPr/>
            <p:nvPr/>
          </p:nvSpPr>
          <p:spPr>
            <a:xfrm>
              <a:off x="6267277" y="2288448"/>
              <a:ext cx="573461" cy="564259"/>
            </a:xfrm>
            <a:prstGeom prst="ellipse">
              <a:avLst/>
            </a:prstGeom>
            <a:solidFill>
              <a:srgbClr val="FFFFFF"/>
            </a:solidFill>
            <a:ln algn="ctr" cap="flat" cmpd="sng" w="50800">
              <a:solidFill>
                <a:srgbClr val="FFFFFF"/>
              </a:solidFill>
              <a:prstDash val="solid"/>
            </a:ln>
            <a:effectLst/>
          </p:spPr>
          <p:txBody>
            <a:bodyPr anchor="ctr" anchorCtr="1" bIns="46800" lIns="90000" rIns="90000" tIns="46800" wrap="none">
              <a:normAutofit fontScale="92500" lnSpcReduction="10000"/>
            </a:bodyPr>
            <a:lstStyle/>
            <a:p>
              <a:pPr algn="ctr">
                <a:defRPr/>
              </a:pPr>
              <a:r>
                <a:rPr kern="0" lang="en-US" sz="2400">
                  <a:latin charset="0" panose="020b0806030902050204" pitchFamily="34" typeface="Impact"/>
                </a:rPr>
                <a:t>01</a:t>
              </a:r>
            </a:p>
          </p:txBody>
        </p:sp>
        <p:sp>
          <p:nvSpPr>
            <p:cNvPr id="156" name="iṥḷîḋê">
              <a:extLst>
                <a:ext uri="{FF2B5EF4-FFF2-40B4-BE49-F238E27FC236}">
                  <a16:creationId xmlns:a16="http://schemas.microsoft.com/office/drawing/2014/main" id="{2BC759F1-4FF5-499E-B04C-C3D5A4B088B6}"/>
                </a:ext>
              </a:extLst>
            </p:cNvPr>
            <p:cNvSpPr/>
            <p:nvPr/>
          </p:nvSpPr>
          <p:spPr>
            <a:xfrm>
              <a:off x="6134494" y="3291462"/>
              <a:ext cx="526334" cy="517889"/>
            </a:xfrm>
            <a:prstGeom prst="ellipse">
              <a:avLst/>
            </a:prstGeom>
            <a:solidFill>
              <a:srgbClr val="FFFFFF"/>
            </a:solidFill>
            <a:ln algn="ctr" cap="flat" cmpd="sng" w="50800">
              <a:solidFill>
                <a:srgbClr val="FFFFFF"/>
              </a:solidFill>
              <a:prstDash val="solid"/>
            </a:ln>
            <a:effectLst/>
          </p:spPr>
          <p:txBody>
            <a:bodyPr anchor="ctr" anchorCtr="1" bIns="46800" lIns="90000" rIns="90000" tIns="46800" wrap="none">
              <a:normAutofit fontScale="92500" lnSpcReduction="20000"/>
            </a:bodyPr>
            <a:lstStyle/>
            <a:p>
              <a:pPr algn="ctr">
                <a:defRPr/>
              </a:pPr>
              <a:r>
                <a:rPr kern="0" lang="en-US" sz="2200">
                  <a:latin charset="0" panose="020b0806030902050204" pitchFamily="34" typeface="Impact"/>
                </a:rPr>
                <a:t>02</a:t>
              </a:r>
            </a:p>
          </p:txBody>
        </p:sp>
        <p:sp>
          <p:nvSpPr>
            <p:cNvPr id="157" name="ïśľiḓê">
              <a:extLst>
                <a:ext uri="{FF2B5EF4-FFF2-40B4-BE49-F238E27FC236}">
                  <a16:creationId xmlns:a16="http://schemas.microsoft.com/office/drawing/2014/main" id="{A86EA018-15F5-454D-9FF7-493766C9B4D6}"/>
                </a:ext>
              </a:extLst>
            </p:cNvPr>
            <p:cNvSpPr/>
            <p:nvPr/>
          </p:nvSpPr>
          <p:spPr>
            <a:xfrm>
              <a:off x="6245061" y="4215952"/>
              <a:ext cx="394998" cy="388661"/>
            </a:xfrm>
            <a:prstGeom prst="ellipse">
              <a:avLst/>
            </a:prstGeom>
            <a:solidFill>
              <a:srgbClr val="FFFFFF"/>
            </a:solidFill>
            <a:ln algn="ctr" cap="flat" cmpd="sng" w="50800">
              <a:solidFill>
                <a:srgbClr val="FFFFFF"/>
              </a:solidFill>
              <a:prstDash val="solid"/>
            </a:ln>
            <a:effectLst/>
          </p:spPr>
          <p:txBody>
            <a:bodyPr anchor="ctr" anchorCtr="1" bIns="46800" lIns="90000" rIns="90000" tIns="46800" wrap="none">
              <a:noAutofit/>
            </a:bodyPr>
            <a:lstStyle/>
            <a:p>
              <a:pPr algn="ctr">
                <a:defRPr/>
              </a:pPr>
              <a:r>
                <a:rPr kern="0" lang="en-US" sz="1600">
                  <a:latin charset="0" panose="020b0806030902050204" pitchFamily="34" typeface="Impact"/>
                </a:rPr>
                <a:t>03</a:t>
              </a:r>
            </a:p>
          </p:txBody>
        </p:sp>
        <p:sp>
          <p:nvSpPr>
            <p:cNvPr id="158" name="ïṥľîḑè">
              <a:extLst>
                <a:ext uri="{FF2B5EF4-FFF2-40B4-BE49-F238E27FC236}">
                  <a16:creationId xmlns:a16="http://schemas.microsoft.com/office/drawing/2014/main" id="{B163A1C8-A18F-486B-8B36-7E57CF9F5D9F}"/>
                </a:ext>
              </a:extLst>
            </p:cNvPr>
            <p:cNvSpPr/>
            <p:nvPr/>
          </p:nvSpPr>
          <p:spPr>
            <a:xfrm rot="19002814">
              <a:off x="6144785" y="4046179"/>
              <a:ext cx="2519304" cy="894682"/>
            </a:xfrm>
            <a:custGeom>
              <a:gdLst>
                <a:gd fmla="*/ 12549 w 8176398" name="connsiteX0"/>
                <a:gd fmla="*/ 2183662 h 2447690" name="connsiteY0"/>
                <a:gd fmla="*/ 0 w 8176398" name="connsiteX1"/>
                <a:gd fmla="*/ 0 h 2447690" name="connsiteY1"/>
                <a:gd fmla="*/ 1487456 w 8176398" name="connsiteX2"/>
                <a:gd fmla="*/ 490603 h 2447690" name="connsiteY2"/>
                <a:gd fmla="*/ 5166074 w 8176398" name="connsiteX3"/>
                <a:gd fmla="*/ 1026231 h 2447690" name="connsiteY3"/>
                <a:gd fmla="*/ 7315984 w 8176398" name="connsiteX4"/>
                <a:gd fmla="*/ 2183662 h 2447690" name="connsiteY4"/>
                <a:gd fmla="*/ 12549 w 8176398" name="connsiteX5"/>
                <a:gd fmla="*/ 2183662 h 2447690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2447690" w="8176398">
                  <a:moveTo>
                    <a:pt x="12549" y="2183662"/>
                  </a:moveTo>
                  <a:lnTo>
                    <a:pt x="0" y="0"/>
                  </a:lnTo>
                  <a:cubicBezTo>
                    <a:pt x="205592" y="273240"/>
                    <a:pt x="626444" y="319565"/>
                    <a:pt x="1487456" y="490603"/>
                  </a:cubicBezTo>
                  <a:cubicBezTo>
                    <a:pt x="2348468" y="661641"/>
                    <a:pt x="3295208" y="425463"/>
                    <a:pt x="5166074" y="1026231"/>
                  </a:cubicBezTo>
                  <a:cubicBezTo>
                    <a:pt x="7036940" y="1626999"/>
                    <a:pt x="9508750" y="3028877"/>
                    <a:pt x="7315984" y="2183662"/>
                  </a:cubicBezTo>
                  <a:cubicBezTo>
                    <a:pt x="5123218" y="1338447"/>
                    <a:pt x="2447027" y="2183662"/>
                    <a:pt x="12549" y="2183662"/>
                  </a:cubicBezTo>
                  <a:close/>
                </a:path>
              </a:pathLst>
            </a:custGeom>
            <a:solidFill>
              <a:schemeClr val="accent4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śľíḋê">
              <a:extLst>
                <a:ext uri="{FF2B5EF4-FFF2-40B4-BE49-F238E27FC236}">
                  <a16:creationId xmlns:a16="http://schemas.microsoft.com/office/drawing/2014/main" id="{E3163C53-055F-488A-9E07-FDC56E6E97C1}"/>
                </a:ext>
              </a:extLst>
            </p:cNvPr>
            <p:cNvSpPr/>
            <p:nvPr/>
          </p:nvSpPr>
          <p:spPr>
            <a:xfrm rot="20540294">
              <a:off x="6541138" y="4973503"/>
              <a:ext cx="367665" cy="361764"/>
            </a:xfrm>
            <a:prstGeom prst="ellipse">
              <a:avLst/>
            </a:prstGeom>
            <a:solidFill>
              <a:srgbClr val="FFFFFF"/>
            </a:solidFill>
            <a:ln algn="ctr" cap="flat" cmpd="sng" w="50800">
              <a:solidFill>
                <a:srgbClr val="FFFFFF"/>
              </a:solidFill>
              <a:prstDash val="solid"/>
            </a:ln>
            <a:effectLst/>
          </p:spPr>
          <p:txBody>
            <a:bodyPr anchor="ctr" anchorCtr="1" bIns="46800" lIns="90000" rIns="90000" tIns="46800" wrap="none">
              <a:noAutofit/>
            </a:bodyPr>
            <a:lstStyle/>
            <a:p>
              <a:pPr algn="ctr">
                <a:defRPr/>
              </a:pPr>
              <a:r>
                <a:rPr kern="0" lang="en-US" sz="1200">
                  <a:latin charset="0" panose="020b0806030902050204" pitchFamily="34" typeface="Impact"/>
                </a:rPr>
                <a:t>04</a:t>
              </a:r>
            </a:p>
          </p:txBody>
        </p:sp>
        <p:sp>
          <p:nvSpPr>
            <p:cNvPr id="160" name="îṡliḋé">
              <a:extLst>
                <a:ext uri="{FF2B5EF4-FFF2-40B4-BE49-F238E27FC236}">
                  <a16:creationId xmlns:a16="http://schemas.microsoft.com/office/drawing/2014/main" id="{98675EA3-C822-4AD7-8C89-E0EF3D50590F}"/>
                </a:ext>
              </a:extLst>
            </p:cNvPr>
            <p:cNvSpPr txBox="1"/>
            <p:nvPr/>
          </p:nvSpPr>
          <p:spPr>
            <a:xfrm rot="562956">
              <a:off x="6954042" y="2503878"/>
              <a:ext cx="1549050" cy="463730"/>
            </a:xfrm>
            <a:prstGeom prst="rect">
              <a:avLst/>
            </a:prstGeom>
            <a:noFill/>
          </p:spPr>
          <p:txBody>
            <a:bodyPr anchor="ctr" bIns="46800" lIns="90000" rIns="90000" tIns="46800" wrap="none">
              <a:normAutofit/>
            </a:bodyPr>
            <a:lstStyle/>
            <a:p>
              <a:pPr algn="just">
                <a:defRPr/>
              </a:pPr>
              <a:r>
                <a:rPr altLang="en-US" b="1" kern="0" lang="zh-CN" sz="1600">
                  <a:solidFill>
                    <a:srgbClr val="FFFFFF"/>
                  </a:solidFill>
                </a:rPr>
                <a:t>分数</a:t>
              </a:r>
            </a:p>
          </p:txBody>
        </p:sp>
        <p:sp>
          <p:nvSpPr>
            <p:cNvPr id="161" name="îśľîḍê">
              <a:extLst>
                <a:ext uri="{FF2B5EF4-FFF2-40B4-BE49-F238E27FC236}">
                  <a16:creationId xmlns:a16="http://schemas.microsoft.com/office/drawing/2014/main" id="{79913508-301E-4E10-8C8B-D6552EAB8C4E}"/>
                </a:ext>
              </a:extLst>
            </p:cNvPr>
            <p:cNvSpPr txBox="1"/>
            <p:nvPr/>
          </p:nvSpPr>
          <p:spPr>
            <a:xfrm rot="21109828">
              <a:off x="6738946" y="3178585"/>
              <a:ext cx="1273663" cy="490436"/>
            </a:xfrm>
            <a:prstGeom prst="rect">
              <a:avLst/>
            </a:prstGeom>
            <a:noFill/>
          </p:spPr>
          <p:txBody>
            <a:bodyPr anchor="ctr" bIns="46800" lIns="90000" rIns="90000" tIns="46800" wrap="none">
              <a:normAutofit/>
            </a:bodyPr>
            <a:lstStyle/>
            <a:p>
              <a:pPr algn="just">
                <a:defRPr/>
              </a:pPr>
              <a:r>
                <a:rPr altLang="en-US" b="1" kern="0" lang="zh-CN" sz="1600">
                  <a:solidFill>
                    <a:srgbClr val="FFFFFF"/>
                  </a:solidFill>
                </a:rPr>
                <a:t>心态</a:t>
              </a:r>
            </a:p>
          </p:txBody>
        </p:sp>
        <p:sp>
          <p:nvSpPr>
            <p:cNvPr id="162" name="iṣľiḋe">
              <a:extLst>
                <a:ext uri="{FF2B5EF4-FFF2-40B4-BE49-F238E27FC236}">
                  <a16:creationId xmlns:a16="http://schemas.microsoft.com/office/drawing/2014/main" id="{2148D6C2-4EEA-4917-987D-DD1FFBB77C3F}"/>
                </a:ext>
              </a:extLst>
            </p:cNvPr>
            <p:cNvSpPr txBox="1"/>
            <p:nvPr/>
          </p:nvSpPr>
          <p:spPr>
            <a:xfrm rot="20400000">
              <a:off x="6664841" y="3790430"/>
              <a:ext cx="1299203" cy="486794"/>
            </a:xfrm>
            <a:prstGeom prst="rect">
              <a:avLst/>
            </a:prstGeom>
            <a:noFill/>
          </p:spPr>
          <p:txBody>
            <a:bodyPr anchor="ctr" bIns="46800" lIns="90000" rIns="90000" tIns="46800" wrap="none">
              <a:normAutofit/>
            </a:bodyPr>
            <a:lstStyle/>
            <a:p>
              <a:pPr algn="just">
                <a:defRPr/>
              </a:pPr>
              <a:r>
                <a:rPr altLang="en-US" b="1" kern="0" lang="zh-CN" sz="1600">
                  <a:solidFill>
                    <a:srgbClr val="FFFFFF"/>
                  </a:solidFill>
                </a:rPr>
                <a:t>态度</a:t>
              </a:r>
            </a:p>
          </p:txBody>
        </p:sp>
        <p:sp>
          <p:nvSpPr>
            <p:cNvPr id="163" name="îŝľiďe">
              <a:extLst>
                <a:ext uri="{FF2B5EF4-FFF2-40B4-BE49-F238E27FC236}">
                  <a16:creationId xmlns:a16="http://schemas.microsoft.com/office/drawing/2014/main" id="{044FDE2A-B2FE-4588-8F22-99FA251A6036}"/>
                </a:ext>
              </a:extLst>
            </p:cNvPr>
            <p:cNvSpPr txBox="1"/>
            <p:nvPr/>
          </p:nvSpPr>
          <p:spPr>
            <a:xfrm rot="19109608">
              <a:off x="6772832" y="4405771"/>
              <a:ext cx="1189330" cy="367118"/>
            </a:xfrm>
            <a:prstGeom prst="rect">
              <a:avLst/>
            </a:prstGeom>
            <a:noFill/>
          </p:spPr>
          <p:txBody>
            <a:bodyPr anchor="ctr" bIns="46800" lIns="90000" rIns="90000" tIns="46800" wrap="none">
              <a:normAutofit/>
            </a:bodyPr>
            <a:lstStyle/>
            <a:p>
              <a:pPr algn="just">
                <a:defRPr/>
              </a:pPr>
              <a:r>
                <a:rPr altLang="en-US" b="1" kern="0" lang="zh-CN" sz="1400">
                  <a:solidFill>
                    <a:srgbClr val="FFFFFF"/>
                  </a:solidFill>
                </a:rPr>
                <a:t>偏科</a:t>
              </a:r>
            </a:p>
          </p:txBody>
        </p:sp>
      </p:grpSp>
      <p:sp>
        <p:nvSpPr>
          <p:cNvPr id="94" name="iṡḻîďè">
            <a:extLst>
              <a:ext uri="{FF2B5EF4-FFF2-40B4-BE49-F238E27FC236}">
                <a16:creationId xmlns:a16="http://schemas.microsoft.com/office/drawing/2014/main" id="{0DDBB83D-D9FA-40E7-8DD7-B5539F47C6D2}"/>
              </a:ext>
            </a:extLst>
          </p:cNvPr>
          <p:cNvSpPr/>
          <p:nvPr/>
        </p:nvSpPr>
        <p:spPr bwMode="auto">
          <a:xfrm>
            <a:off x="1883860" y="2127651"/>
            <a:ext cx="3671951" cy="4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</a:bodyPr>
          <a:lstStyle/>
          <a:p>
            <a:pPr>
              <a:spcBef>
                <a:spcPct val="0"/>
              </a:spcBef>
            </a:pPr>
            <a:r>
              <a:rPr altLang="en-US" lang="zh-CN" sz="1600"/>
              <a:t>分数普高，含金量不高不应过于喜悦</a:t>
            </a:r>
          </a:p>
        </p:txBody>
      </p:sp>
      <p:sp>
        <p:nvSpPr>
          <p:cNvPr id="95" name="îŝľïdê">
            <a:extLst>
              <a:ext uri="{FF2B5EF4-FFF2-40B4-BE49-F238E27FC236}">
                <a16:creationId xmlns:a16="http://schemas.microsoft.com/office/drawing/2014/main" id="{857B0435-6F21-4F6B-B317-D4F1DC9A9510}"/>
              </a:ext>
            </a:extLst>
          </p:cNvPr>
          <p:cNvSpPr txBox="1"/>
          <p:nvPr/>
        </p:nvSpPr>
        <p:spPr bwMode="auto">
          <a:xfrm>
            <a:off x="1883859" y="1721901"/>
            <a:ext cx="3672000" cy="4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/>
          <a:p>
            <a:pPr>
              <a:spcBef>
                <a:spcPct val="0"/>
              </a:spcBef>
            </a:pPr>
            <a:r>
              <a:rPr altLang="en-US" b="1" lang="zh-CN"/>
              <a:t>分数</a:t>
            </a:r>
          </a:p>
        </p:txBody>
      </p:sp>
      <p:sp>
        <p:nvSpPr>
          <p:cNvPr id="96" name="îŝ1îḑè">
            <a:extLst>
              <a:ext uri="{FF2B5EF4-FFF2-40B4-BE49-F238E27FC236}">
                <a16:creationId xmlns:a16="http://schemas.microsoft.com/office/drawing/2014/main" id="{B1491DC4-AF86-430B-AF60-494E96369A15}"/>
              </a:ext>
            </a:extLst>
          </p:cNvPr>
          <p:cNvSpPr/>
          <p:nvPr/>
        </p:nvSpPr>
        <p:spPr bwMode="auto">
          <a:xfrm>
            <a:off x="1370811" y="1864852"/>
            <a:ext cx="529360" cy="389795"/>
          </a:xfrm>
          <a:custGeom>
            <a:gdLst>
              <a:gd fmla="*/ 3344 w 5590" name="T0"/>
              <a:gd fmla="*/ 549 h 4122" name="T1"/>
              <a:gd fmla="*/ 2246 w 5590" name="T2"/>
              <a:gd fmla="*/ 549 h 4122" name="T3"/>
              <a:gd fmla="*/ 2795 w 5590" name="T4"/>
              <a:gd fmla="*/ 240 h 4122" name="T5"/>
              <a:gd fmla="*/ 2795 w 5590" name="T6"/>
              <a:gd fmla="*/ 859 h 4122" name="T7"/>
              <a:gd fmla="*/ 2795 w 5590" name="T8"/>
              <a:gd fmla="*/ 240 h 4122" name="T9"/>
              <a:gd fmla="*/ 5470 w 5590" name="T10"/>
              <a:gd fmla="*/ 4122 h 4122" name="T11"/>
              <a:gd fmla="*/ 0 w 5590" name="T12"/>
              <a:gd fmla="*/ 4002 h 4122" name="T13"/>
              <a:gd fmla="*/ 5470 w 5590" name="T14"/>
              <a:gd fmla="*/ 3882 h 4122" name="T15"/>
              <a:gd fmla="*/ 917 w 5590" name="T16"/>
              <a:gd fmla="*/ 1194 h 4122" name="T17"/>
              <a:gd fmla="*/ 1144 w 5590" name="T18"/>
              <a:gd fmla="*/ 1115 h 4122" name="T19"/>
              <a:gd fmla="*/ 4344 w 5590" name="T20"/>
              <a:gd fmla="*/ 1411 h 4122" name="T21"/>
              <a:gd fmla="*/ 4599 w 5590" name="T22"/>
              <a:gd fmla="*/ 1041 h 4122" name="T23"/>
              <a:gd fmla="*/ 4544 w 5590" name="T24"/>
              <a:gd fmla="*/ 1568 h 4122" name="T25"/>
              <a:gd fmla="*/ 4487 w 5590" name="T26"/>
              <a:gd fmla="*/ 1637 h 4122" name="T27"/>
              <a:gd fmla="*/ 4429 w 5590" name="T28"/>
              <a:gd fmla="*/ 1651 h 4122" name="T29"/>
              <a:gd fmla="*/ 1165 w 5590" name="T30"/>
              <a:gd fmla="*/ 1651 h 4122" name="T31"/>
              <a:gd fmla="*/ 1106 w 5590" name="T32"/>
              <a:gd fmla="*/ 1638 h 4122" name="T33"/>
              <a:gd fmla="*/ 1054 w 5590" name="T34"/>
              <a:gd fmla="*/ 1585 h 4122" name="T35"/>
              <a:gd fmla="*/ 917 w 5590" name="T36"/>
              <a:gd fmla="*/ 1194 h 4122" name="T37"/>
              <a:gd fmla="*/ 1539 w 5590" name="T38"/>
              <a:gd fmla="*/ 3355 h 4122" name="T39"/>
              <a:gd fmla="*/ 2675 w 5590" name="T40"/>
              <a:gd fmla="*/ 1947 h 4122" name="T41"/>
              <a:gd fmla="*/ 2915 w 5590" name="T42"/>
              <a:gd fmla="*/ 1947 h 4122" name="T43"/>
              <a:gd fmla="*/ 4051 w 5590" name="T44"/>
              <a:gd fmla="*/ 3355 h 4122" name="T45"/>
              <a:gd fmla="*/ 3301 w 5590" name="T46"/>
              <a:gd fmla="*/ 3198 h 4122" name="T47"/>
              <a:gd fmla="*/ 3301 w 5590" name="T48"/>
              <a:gd fmla="*/ 2958 h 4122" name="T49"/>
              <a:gd fmla="*/ 4104 w 5590" name="T50"/>
              <a:gd fmla="*/ 2960 h 4122" name="T51"/>
              <a:gd fmla="*/ 4187 w 5590" name="T52"/>
              <a:gd fmla="*/ 3019 h 4122" name="T53"/>
              <a:gd fmla="*/ 4332 w 5590" name="T54"/>
              <a:gd fmla="*/ 3433 h 4122" name="T55"/>
              <a:gd fmla="*/ 4338 w 5590" name="T56"/>
              <a:gd fmla="*/ 3497 h 4122" name="T57"/>
              <a:gd fmla="*/ 4279 w 5590" name="T58"/>
              <a:gd fmla="*/ 3580 h 4122" name="T59"/>
              <a:gd fmla="*/ 4217 w 5590" name="T60"/>
              <a:gd fmla="*/ 3595 h 4122" name="T61"/>
              <a:gd fmla="*/ 2793 w 5590" name="T62"/>
              <a:gd fmla="*/ 3595 h 4122" name="T63"/>
              <a:gd fmla="*/ 1370 w 5590" name="T64"/>
              <a:gd fmla="*/ 3595 h 4122" name="T65"/>
              <a:gd fmla="*/ 1250 w 5590" name="T66"/>
              <a:gd fmla="*/ 3475 h 4122" name="T67"/>
              <a:gd fmla="*/ 1393 w 5590" name="T68"/>
              <a:gd fmla="*/ 3041 h 4122" name="T69"/>
              <a:gd fmla="*/ 1438 w 5590" name="T70"/>
              <a:gd fmla="*/ 2980 h 4122" name="T71"/>
              <a:gd fmla="*/ 1510 w 5590" name="T72"/>
              <a:gd fmla="*/ 2958 h 4122" name="T73"/>
              <a:gd fmla="*/ 2409 w 5590" name="T74"/>
              <a:gd fmla="*/ 3078 h 4122" name="T75"/>
              <a:gd fmla="*/ 1593 w 5590" name="T76"/>
              <a:gd fmla="*/ 3198 h 4122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4122" w="5590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289DA0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ś1íḑê">
            <a:extLst>
              <a:ext uri="{FF2B5EF4-FFF2-40B4-BE49-F238E27FC236}">
                <a16:creationId xmlns:a16="http://schemas.microsoft.com/office/drawing/2014/main" id="{689D160D-1E7E-46CB-8710-F29D1057F43D}"/>
              </a:ext>
            </a:extLst>
          </p:cNvPr>
          <p:cNvSpPr/>
          <p:nvPr/>
        </p:nvSpPr>
        <p:spPr bwMode="auto">
          <a:xfrm>
            <a:off x="1883860" y="2838680"/>
            <a:ext cx="3671951" cy="4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越在乎，越糊涂</a:t>
            </a:r>
          </a:p>
        </p:txBody>
      </p:sp>
      <p:sp>
        <p:nvSpPr>
          <p:cNvPr id="98" name="ïşḻíḓè">
            <a:extLst>
              <a:ext uri="{FF2B5EF4-FFF2-40B4-BE49-F238E27FC236}">
                <a16:creationId xmlns:a16="http://schemas.microsoft.com/office/drawing/2014/main" id="{80F397C6-EE74-4BFA-A008-296E5C905D0B}"/>
              </a:ext>
            </a:extLst>
          </p:cNvPr>
          <p:cNvSpPr txBox="1"/>
          <p:nvPr/>
        </p:nvSpPr>
        <p:spPr bwMode="auto">
          <a:xfrm>
            <a:off x="1883859" y="2552676"/>
            <a:ext cx="3672000" cy="4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1800"/>
              <a:t>心态</a:t>
            </a:r>
          </a:p>
        </p:txBody>
      </p:sp>
      <p:sp>
        <p:nvSpPr>
          <p:cNvPr id="181" name="íṩľidê">
            <a:extLst>
              <a:ext uri="{FF2B5EF4-FFF2-40B4-BE49-F238E27FC236}">
                <a16:creationId xmlns:a16="http://schemas.microsoft.com/office/drawing/2014/main" id="{F0B8CCE7-C378-4AF3-81FA-88712F37EC45}"/>
              </a:ext>
            </a:extLst>
          </p:cNvPr>
          <p:cNvSpPr/>
          <p:nvPr/>
        </p:nvSpPr>
        <p:spPr bwMode="auto">
          <a:xfrm>
            <a:off x="1414355" y="2738142"/>
            <a:ext cx="429126" cy="386946"/>
          </a:xfrm>
          <a:custGeom>
            <a:gdLst>
              <a:gd fmla="*/ 1247 w 2494" name="T0"/>
              <a:gd fmla="*/ 255 h 2253" name="T1"/>
              <a:gd fmla="*/ 0 w 2494" name="T2"/>
              <a:gd fmla="*/ 805 h 2253" name="T3"/>
              <a:gd fmla="*/ 1198 w 2494" name="T4"/>
              <a:gd fmla="*/ 2222 h 2253" name="T5"/>
              <a:gd fmla="*/ 1296 w 2494" name="T6"/>
              <a:gd fmla="*/ 2222 h 2253" name="T7"/>
              <a:gd fmla="*/ 2494 w 2494" name="T8"/>
              <a:gd fmla="*/ 805 h 2253" name="T9"/>
              <a:gd fmla="*/ 2279 w 2494" name="T10"/>
              <a:gd fmla="*/ 986 h 2253" name="T11"/>
              <a:gd fmla="*/ 212 w 2494" name="T12"/>
              <a:gd fmla="*/ 977 h 2253" name="T13"/>
              <a:gd fmla="*/ 474 w 2494" name="T14"/>
              <a:gd fmla="*/ 315 h 2253" name="T15"/>
              <a:gd fmla="*/ 1176 w 2494" name="T16"/>
              <a:gd fmla="*/ 448 h 2253" name="T17"/>
              <a:gd fmla="*/ 1318 w 2494" name="T18"/>
              <a:gd fmla="*/ 448 h 2253" name="T19"/>
              <a:gd fmla="*/ 2309 w 2494" name="T20"/>
              <a:gd fmla="*/ 805 h 2253" name="T21"/>
              <a:gd fmla="*/ 1975 w 2494" name="T22"/>
              <a:gd fmla="*/ 396 h 2253" name="T23"/>
              <a:gd fmla="*/ 1247 w 2494" name="T24"/>
              <a:gd fmla="*/ 678 h 2253" name="T25"/>
              <a:gd fmla="*/ 745 w 2494" name="T26"/>
              <a:gd fmla="*/ 338 h 2253" name="T27"/>
              <a:gd fmla="*/ 277 w 2494" name="T28"/>
              <a:gd fmla="*/ 805 h 2253" name="T29"/>
              <a:gd fmla="*/ 1221 w 2494" name="T30"/>
              <a:gd fmla="*/ 1907 h 2253" name="T31"/>
              <a:gd fmla="*/ 1273 w 2494" name="T32"/>
              <a:gd fmla="*/ 1907 h 2253" name="T33"/>
              <a:gd fmla="*/ 2217 w 2494" name="T34"/>
              <a:gd fmla="*/ 805 h 2253" name="T35"/>
              <a:gd fmla="*/ 2105 w 2494" name="T36"/>
              <a:gd fmla="*/ 924 h 2253" name="T37"/>
              <a:gd fmla="*/ 394 w 2494" name="T38"/>
              <a:gd fmla="*/ 943 h 2253" name="T39"/>
              <a:gd fmla="*/ 564 w 2494" name="T40"/>
              <a:gd fmla="*/ 476 h 2253" name="T41"/>
              <a:gd fmla="*/ 1034 w 2494" name="T42"/>
              <a:gd fmla="*/ 566 h 2253" name="T43"/>
              <a:gd fmla="*/ 1283 w 2494" name="T44"/>
              <a:gd fmla="*/ 780 h 2253" name="T45"/>
              <a:gd fmla="*/ 1931 w 2494" name="T46"/>
              <a:gd fmla="*/ 477 h 2253" name="T47"/>
              <a:gd fmla="*/ 2105 w 2494" name="T48"/>
              <a:gd fmla="*/ 924 h 2253" name="T49"/>
              <a:gd fmla="*/ 1975 w 2494" name="T50"/>
              <a:gd fmla="*/ 876 h 2253" name="T51"/>
              <a:gd fmla="*/ 1247 w 2494" name="T52"/>
              <a:gd fmla="*/ 1631 h 2253" name="T53"/>
              <a:gd fmla="*/ 531 w 2494" name="T54"/>
              <a:gd fmla="*/ 916 h 2253" name="T55"/>
              <a:gd fmla="*/ 631 w 2494" name="T56"/>
              <a:gd fmla="*/ 597 h 2253" name="T57"/>
              <a:gd fmla="*/ 923 w 2494" name="T58"/>
              <a:gd fmla="*/ 719 h 2253" name="T59"/>
              <a:gd fmla="*/ 675 w 2494" name="T60"/>
              <a:gd fmla="*/ 678 h 2253" name="T61"/>
              <a:gd fmla="*/ 620 w 2494" name="T62"/>
              <a:gd fmla="*/ 893 h 2253" name="T63"/>
              <a:gd fmla="*/ 1886 w 2494" name="T64"/>
              <a:gd fmla="*/ 851 h 2253" name="T65"/>
              <a:gd fmla="*/ 1819 w 2494" name="T66"/>
              <a:gd fmla="*/ 678 h 2253" name="T67"/>
              <a:gd fmla="*/ 1574 w 2494" name="T68"/>
              <a:gd fmla="*/ 719 h 2253" name="T69"/>
              <a:gd fmla="*/ 1864 w 2494" name="T70"/>
              <a:gd fmla="*/ 598 h 2253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253" w="2494">
                <a:moveTo>
                  <a:pt x="2109" y="153"/>
                </a:moveTo>
                <a:cubicBezTo>
                  <a:pt x="1832" y="0"/>
                  <a:pt x="1474" y="47"/>
                  <a:pt x="1247" y="255"/>
                </a:cubicBezTo>
                <a:cubicBezTo>
                  <a:pt x="1020" y="47"/>
                  <a:pt x="662" y="1"/>
                  <a:pt x="385" y="153"/>
                </a:cubicBezTo>
                <a:cubicBezTo>
                  <a:pt x="148" y="284"/>
                  <a:pt x="0" y="533"/>
                  <a:pt x="0" y="805"/>
                </a:cubicBezTo>
                <a:cubicBezTo>
                  <a:pt x="0" y="883"/>
                  <a:pt x="12" y="961"/>
                  <a:pt x="35" y="1026"/>
                </a:cubicBezTo>
                <a:cubicBezTo>
                  <a:pt x="153" y="1561"/>
                  <a:pt x="1156" y="2196"/>
                  <a:pt x="1198" y="2222"/>
                </a:cubicBezTo>
                <a:lnTo>
                  <a:pt x="1247" y="2253"/>
                </a:lnTo>
                <a:lnTo>
                  <a:pt x="1296" y="2222"/>
                </a:lnTo>
                <a:cubicBezTo>
                  <a:pt x="1339" y="2196"/>
                  <a:pt x="2341" y="1561"/>
                  <a:pt x="2457" y="1035"/>
                </a:cubicBezTo>
                <a:cubicBezTo>
                  <a:pt x="2482" y="961"/>
                  <a:pt x="2494" y="883"/>
                  <a:pt x="2494" y="805"/>
                </a:cubicBezTo>
                <a:cubicBezTo>
                  <a:pt x="2494" y="533"/>
                  <a:pt x="2346" y="284"/>
                  <a:pt x="2109" y="153"/>
                </a:cubicBezTo>
                <a:close/>
                <a:moveTo>
                  <a:pt x="2279" y="986"/>
                </a:moveTo>
                <a:cubicBezTo>
                  <a:pt x="2199" y="1347"/>
                  <a:pt x="1548" y="1837"/>
                  <a:pt x="1247" y="2035"/>
                </a:cubicBezTo>
                <a:cubicBezTo>
                  <a:pt x="946" y="1837"/>
                  <a:pt x="295" y="1346"/>
                  <a:pt x="212" y="977"/>
                </a:cubicBezTo>
                <a:cubicBezTo>
                  <a:pt x="194" y="921"/>
                  <a:pt x="185" y="864"/>
                  <a:pt x="185" y="805"/>
                </a:cubicBezTo>
                <a:cubicBezTo>
                  <a:pt x="185" y="601"/>
                  <a:pt x="296" y="413"/>
                  <a:pt x="474" y="315"/>
                </a:cubicBezTo>
                <a:cubicBezTo>
                  <a:pt x="557" y="269"/>
                  <a:pt x="651" y="245"/>
                  <a:pt x="745" y="245"/>
                </a:cubicBezTo>
                <a:cubicBezTo>
                  <a:pt x="912" y="245"/>
                  <a:pt x="1069" y="319"/>
                  <a:pt x="1176" y="448"/>
                </a:cubicBezTo>
                <a:lnTo>
                  <a:pt x="1247" y="533"/>
                </a:lnTo>
                <a:lnTo>
                  <a:pt x="1318" y="448"/>
                </a:lnTo>
                <a:cubicBezTo>
                  <a:pt x="1486" y="245"/>
                  <a:pt x="1788" y="187"/>
                  <a:pt x="2020" y="315"/>
                </a:cubicBezTo>
                <a:cubicBezTo>
                  <a:pt x="2198" y="413"/>
                  <a:pt x="2309" y="601"/>
                  <a:pt x="2309" y="805"/>
                </a:cubicBezTo>
                <a:cubicBezTo>
                  <a:pt x="2309" y="864"/>
                  <a:pt x="2300" y="921"/>
                  <a:pt x="2279" y="986"/>
                </a:cubicBezTo>
                <a:close/>
                <a:moveTo>
                  <a:pt x="1975" y="396"/>
                </a:moveTo>
                <a:cubicBezTo>
                  <a:pt x="1782" y="289"/>
                  <a:pt x="1529" y="337"/>
                  <a:pt x="1390" y="507"/>
                </a:cubicBezTo>
                <a:lnTo>
                  <a:pt x="1247" y="678"/>
                </a:lnTo>
                <a:lnTo>
                  <a:pt x="1105" y="507"/>
                </a:lnTo>
                <a:cubicBezTo>
                  <a:pt x="1015" y="399"/>
                  <a:pt x="884" y="338"/>
                  <a:pt x="745" y="338"/>
                </a:cubicBezTo>
                <a:cubicBezTo>
                  <a:pt x="666" y="338"/>
                  <a:pt x="588" y="357"/>
                  <a:pt x="519" y="395"/>
                </a:cubicBezTo>
                <a:cubicBezTo>
                  <a:pt x="370" y="478"/>
                  <a:pt x="277" y="635"/>
                  <a:pt x="277" y="805"/>
                </a:cubicBezTo>
                <a:cubicBezTo>
                  <a:pt x="277" y="856"/>
                  <a:pt x="286" y="904"/>
                  <a:pt x="305" y="966"/>
                </a:cubicBezTo>
                <a:cubicBezTo>
                  <a:pt x="370" y="1259"/>
                  <a:pt x="912" y="1695"/>
                  <a:pt x="1221" y="1907"/>
                </a:cubicBezTo>
                <a:cubicBezTo>
                  <a:pt x="1229" y="1912"/>
                  <a:pt x="1238" y="1914"/>
                  <a:pt x="1247" y="1914"/>
                </a:cubicBezTo>
                <a:cubicBezTo>
                  <a:pt x="1256" y="1914"/>
                  <a:pt x="1266" y="1912"/>
                  <a:pt x="1273" y="1907"/>
                </a:cubicBezTo>
                <a:cubicBezTo>
                  <a:pt x="1658" y="1644"/>
                  <a:pt x="2130" y="1234"/>
                  <a:pt x="2194" y="949"/>
                </a:cubicBezTo>
                <a:cubicBezTo>
                  <a:pt x="2209" y="902"/>
                  <a:pt x="2217" y="854"/>
                  <a:pt x="2217" y="805"/>
                </a:cubicBezTo>
                <a:cubicBezTo>
                  <a:pt x="2217" y="635"/>
                  <a:pt x="2124" y="478"/>
                  <a:pt x="1975" y="396"/>
                </a:cubicBezTo>
                <a:close/>
                <a:moveTo>
                  <a:pt x="2105" y="924"/>
                </a:moveTo>
                <a:cubicBezTo>
                  <a:pt x="2051" y="1164"/>
                  <a:pt x="1628" y="1548"/>
                  <a:pt x="1247" y="1812"/>
                </a:cubicBezTo>
                <a:cubicBezTo>
                  <a:pt x="867" y="1548"/>
                  <a:pt x="445" y="1171"/>
                  <a:pt x="394" y="943"/>
                </a:cubicBezTo>
                <a:cubicBezTo>
                  <a:pt x="377" y="886"/>
                  <a:pt x="370" y="846"/>
                  <a:pt x="370" y="805"/>
                </a:cubicBezTo>
                <a:cubicBezTo>
                  <a:pt x="370" y="668"/>
                  <a:pt x="444" y="542"/>
                  <a:pt x="564" y="476"/>
                </a:cubicBezTo>
                <a:cubicBezTo>
                  <a:pt x="619" y="446"/>
                  <a:pt x="682" y="430"/>
                  <a:pt x="745" y="430"/>
                </a:cubicBezTo>
                <a:cubicBezTo>
                  <a:pt x="856" y="430"/>
                  <a:pt x="962" y="480"/>
                  <a:pt x="1034" y="566"/>
                </a:cubicBezTo>
                <a:lnTo>
                  <a:pt x="1212" y="780"/>
                </a:lnTo>
                <a:cubicBezTo>
                  <a:pt x="1229" y="802"/>
                  <a:pt x="1266" y="802"/>
                  <a:pt x="1283" y="780"/>
                </a:cubicBezTo>
                <a:lnTo>
                  <a:pt x="1461" y="566"/>
                </a:lnTo>
                <a:cubicBezTo>
                  <a:pt x="1573" y="430"/>
                  <a:pt x="1776" y="391"/>
                  <a:pt x="1931" y="477"/>
                </a:cubicBezTo>
                <a:cubicBezTo>
                  <a:pt x="2050" y="543"/>
                  <a:pt x="2124" y="669"/>
                  <a:pt x="2124" y="805"/>
                </a:cubicBezTo>
                <a:cubicBezTo>
                  <a:pt x="2125" y="844"/>
                  <a:pt x="2118" y="882"/>
                  <a:pt x="2105" y="924"/>
                </a:cubicBezTo>
                <a:close/>
                <a:moveTo>
                  <a:pt x="1986" y="805"/>
                </a:moveTo>
                <a:cubicBezTo>
                  <a:pt x="1986" y="829"/>
                  <a:pt x="1982" y="853"/>
                  <a:pt x="1975" y="876"/>
                </a:cubicBezTo>
                <a:cubicBezTo>
                  <a:pt x="1936" y="1041"/>
                  <a:pt x="1655" y="1342"/>
                  <a:pt x="1275" y="1622"/>
                </a:cubicBezTo>
                <a:cubicBezTo>
                  <a:pt x="1267" y="1628"/>
                  <a:pt x="1257" y="1631"/>
                  <a:pt x="1247" y="1631"/>
                </a:cubicBezTo>
                <a:cubicBezTo>
                  <a:pt x="1238" y="1631"/>
                  <a:pt x="1228" y="1628"/>
                  <a:pt x="1220" y="1622"/>
                </a:cubicBezTo>
                <a:cubicBezTo>
                  <a:pt x="851" y="1351"/>
                  <a:pt x="561" y="1054"/>
                  <a:pt x="531" y="916"/>
                </a:cubicBezTo>
                <a:cubicBezTo>
                  <a:pt x="510" y="847"/>
                  <a:pt x="508" y="824"/>
                  <a:pt x="508" y="805"/>
                </a:cubicBezTo>
                <a:cubicBezTo>
                  <a:pt x="508" y="719"/>
                  <a:pt x="555" y="639"/>
                  <a:pt x="631" y="597"/>
                </a:cubicBezTo>
                <a:cubicBezTo>
                  <a:pt x="727" y="544"/>
                  <a:pt x="856" y="568"/>
                  <a:pt x="928" y="654"/>
                </a:cubicBezTo>
                <a:cubicBezTo>
                  <a:pt x="945" y="673"/>
                  <a:pt x="942" y="703"/>
                  <a:pt x="923" y="719"/>
                </a:cubicBezTo>
                <a:cubicBezTo>
                  <a:pt x="903" y="737"/>
                  <a:pt x="874" y="734"/>
                  <a:pt x="857" y="714"/>
                </a:cubicBezTo>
                <a:cubicBezTo>
                  <a:pt x="813" y="661"/>
                  <a:pt x="734" y="646"/>
                  <a:pt x="675" y="678"/>
                </a:cubicBezTo>
                <a:cubicBezTo>
                  <a:pt x="629" y="704"/>
                  <a:pt x="601" y="752"/>
                  <a:pt x="601" y="805"/>
                </a:cubicBezTo>
                <a:cubicBezTo>
                  <a:pt x="601" y="812"/>
                  <a:pt x="601" y="827"/>
                  <a:pt x="620" y="893"/>
                </a:cubicBezTo>
                <a:cubicBezTo>
                  <a:pt x="639" y="979"/>
                  <a:pt x="867" y="1243"/>
                  <a:pt x="1247" y="1527"/>
                </a:cubicBezTo>
                <a:cubicBezTo>
                  <a:pt x="1630" y="1241"/>
                  <a:pt x="1857" y="972"/>
                  <a:pt x="1886" y="851"/>
                </a:cubicBezTo>
                <a:cubicBezTo>
                  <a:pt x="1891" y="833"/>
                  <a:pt x="1894" y="819"/>
                  <a:pt x="1894" y="805"/>
                </a:cubicBezTo>
                <a:cubicBezTo>
                  <a:pt x="1894" y="752"/>
                  <a:pt x="1865" y="704"/>
                  <a:pt x="1819" y="678"/>
                </a:cubicBezTo>
                <a:cubicBezTo>
                  <a:pt x="1759" y="645"/>
                  <a:pt x="1683" y="659"/>
                  <a:pt x="1639" y="713"/>
                </a:cubicBezTo>
                <a:cubicBezTo>
                  <a:pt x="1622" y="733"/>
                  <a:pt x="1593" y="736"/>
                  <a:pt x="1574" y="719"/>
                </a:cubicBezTo>
                <a:cubicBezTo>
                  <a:pt x="1554" y="703"/>
                  <a:pt x="1551" y="673"/>
                  <a:pt x="1567" y="654"/>
                </a:cubicBezTo>
                <a:cubicBezTo>
                  <a:pt x="1639" y="567"/>
                  <a:pt x="1767" y="543"/>
                  <a:pt x="1864" y="598"/>
                </a:cubicBezTo>
                <a:cubicBezTo>
                  <a:pt x="1939" y="639"/>
                  <a:pt x="1986" y="718"/>
                  <a:pt x="1986" y="8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0" name="îSľidê">
            <a:extLst>
              <a:ext uri="{FF2B5EF4-FFF2-40B4-BE49-F238E27FC236}">
                <a16:creationId xmlns:a16="http://schemas.microsoft.com/office/drawing/2014/main" id="{F9B75165-06A9-4625-BB4D-197C205007FA}"/>
              </a:ext>
            </a:extLst>
          </p:cNvPr>
          <p:cNvSpPr/>
          <p:nvPr/>
        </p:nvSpPr>
        <p:spPr bwMode="auto">
          <a:xfrm>
            <a:off x="1883860" y="3874099"/>
            <a:ext cx="3671951" cy="10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平时的懒散，结果的必然</a:t>
            </a:r>
          </a:p>
        </p:txBody>
      </p:sp>
      <p:sp>
        <p:nvSpPr>
          <p:cNvPr id="101" name="îSľîḑé">
            <a:extLst>
              <a:ext uri="{FF2B5EF4-FFF2-40B4-BE49-F238E27FC236}">
                <a16:creationId xmlns:a16="http://schemas.microsoft.com/office/drawing/2014/main" id="{0D95D203-C418-43D1-AD2B-27F52EFCB865}"/>
              </a:ext>
            </a:extLst>
          </p:cNvPr>
          <p:cNvSpPr txBox="1"/>
          <p:nvPr/>
        </p:nvSpPr>
        <p:spPr bwMode="auto">
          <a:xfrm>
            <a:off x="1883859" y="3468350"/>
            <a:ext cx="3672000" cy="4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1800"/>
              <a:t>态度</a:t>
            </a:r>
          </a:p>
        </p:txBody>
      </p:sp>
      <p:sp>
        <p:nvSpPr>
          <p:cNvPr id="183" name="iş1ïḑé">
            <a:extLst>
              <a:ext uri="{FF2B5EF4-FFF2-40B4-BE49-F238E27FC236}">
                <a16:creationId xmlns:a16="http://schemas.microsoft.com/office/drawing/2014/main" id="{FDB9C050-1DC2-4989-BA63-8925A5177266}"/>
              </a:ext>
            </a:extLst>
          </p:cNvPr>
          <p:cNvSpPr/>
          <p:nvPr/>
        </p:nvSpPr>
        <p:spPr bwMode="auto">
          <a:xfrm>
            <a:off x="1370812" y="3635318"/>
            <a:ext cx="457586" cy="394490"/>
          </a:xfrm>
          <a:custGeom>
            <a:gdLst>
              <a:gd fmla="*/ 6831 w 6837" name="T0"/>
              <a:gd fmla="*/ 1905 h 5903" name="T1"/>
              <a:gd fmla="*/ 6831 w 6837" name="T2"/>
              <a:gd fmla="*/ 1830 h 5903" name="T3"/>
              <a:gd fmla="*/ 5001 w 6837" name="T4"/>
              <a:gd fmla="*/ 0 h 5903" name="T5"/>
              <a:gd fmla="*/ 3418 w 6837" name="T6"/>
              <a:gd fmla="*/ 910 h 5903" name="T7"/>
              <a:gd fmla="*/ 1836 w 6837" name="T8"/>
              <a:gd fmla="*/ 0 h 5903" name="T9"/>
              <a:gd fmla="*/ 6 w 6837" name="T10"/>
              <a:gd fmla="*/ 1830 h 5903" name="T11"/>
              <a:gd fmla="*/ 5 w 6837" name="T12"/>
              <a:gd fmla="*/ 1905 h 5903" name="T13"/>
              <a:gd fmla="*/ 694 w 6837" name="T14"/>
              <a:gd fmla="*/ 3691 h 5903" name="T15"/>
              <a:gd fmla="*/ 2220 w 6837" name="T16"/>
              <a:gd fmla="*/ 5141 h 5903" name="T17"/>
              <a:gd fmla="*/ 3418 w 6837" name="T18"/>
              <a:gd fmla="*/ 5903 h 5903" name="T19"/>
              <a:gd fmla="*/ 4617 w 6837" name="T20"/>
              <a:gd fmla="*/ 5141 h 5903" name="T21"/>
              <a:gd fmla="*/ 6143 w 6837" name="T22"/>
              <a:gd fmla="*/ 3691 h 5903" name="T23"/>
              <a:gd fmla="*/ 6831 w 6837" name="T24"/>
              <a:gd fmla="*/ 1905 h 5903" name="T25"/>
              <a:gd fmla="*/ 5966 w 6837" name="T26"/>
              <a:gd fmla="*/ 3539 h 5903" name="T27"/>
              <a:gd fmla="*/ 4482 w 6837" name="T28"/>
              <a:gd fmla="*/ 4951 h 5903" name="T29"/>
              <a:gd fmla="*/ 3419 w 6837" name="T30"/>
              <a:gd fmla="*/ 5670 h 5903" name="T31"/>
              <a:gd fmla="*/ 2354 w 6837" name="T32"/>
              <a:gd fmla="*/ 4952 h 5903" name="T33"/>
              <a:gd fmla="*/ 870 w 6837" name="T34"/>
              <a:gd fmla="*/ 3539 h 5903" name="T35"/>
              <a:gd fmla="*/ 492 w 6837" name="T36"/>
              <a:gd fmla="*/ 3005 h 5903" name="T37"/>
              <a:gd fmla="*/ 1741 w 6837" name="T38"/>
              <a:gd fmla="*/ 3005 h 5903" name="T39"/>
              <a:gd fmla="*/ 1843 w 6837" name="T40"/>
              <a:gd fmla="*/ 2946 h 5903" name="T41"/>
              <a:gd fmla="*/ 2507 w 6837" name="T42"/>
              <a:gd fmla="*/ 1713 h 5903" name="T43"/>
              <a:gd fmla="*/ 3133 w 6837" name="T44"/>
              <a:gd fmla="*/ 4423 h 5903" name="T45"/>
              <a:gd fmla="*/ 3238 w 6837" name="T46"/>
              <a:gd fmla="*/ 4513 h 5903" name="T47"/>
              <a:gd fmla="*/ 3246 w 6837" name="T48"/>
              <a:gd fmla="*/ 4514 h 5903" name="T49"/>
              <a:gd fmla="*/ 3354 w 6837" name="T50"/>
              <a:gd fmla="*/ 4439 h 5903" name="T51"/>
              <a:gd fmla="*/ 3955 w 6837" name="T52"/>
              <a:gd fmla="*/ 2835 h 5903" name="T53"/>
              <a:gd fmla="*/ 4299 w 6837" name="T54"/>
              <a:gd fmla="*/ 3524 h 5903" name="T55"/>
              <a:gd fmla="*/ 4409 w 6837" name="T56"/>
              <a:gd fmla="*/ 3588 h 5903" name="T57"/>
              <a:gd fmla="*/ 4511 w 6837" name="T58"/>
              <a:gd fmla="*/ 3511 h 5903" name="T59"/>
              <a:gd fmla="*/ 4830 w 6837" name="T60"/>
              <a:gd fmla="*/ 2657 h 5903" name="T61"/>
              <a:gd fmla="*/ 6502 w 6837" name="T62"/>
              <a:gd fmla="*/ 2657 h 5903" name="T63"/>
              <a:gd fmla="*/ 5966 w 6837" name="T64"/>
              <a:gd fmla="*/ 3539 h 5903" name="T65"/>
              <a:gd fmla="*/ 6564 w 6837" name="T66"/>
              <a:gd fmla="*/ 2426 h 5903" name="T67"/>
              <a:gd fmla="*/ 4750 w 6837" name="T68"/>
              <a:gd fmla="*/ 2426 h 5903" name="T69"/>
              <a:gd fmla="*/ 4642 w 6837" name="T70"/>
              <a:gd fmla="*/ 2503 h 5903" name="T71"/>
              <a:gd fmla="*/ 4388 w 6837" name="T72"/>
              <a:gd fmla="*/ 3182 h 5903" name="T73"/>
              <a:gd fmla="*/ 4043 w 6837" name="T74"/>
              <a:gd fmla="*/ 2494 h 5903" name="T75"/>
              <a:gd fmla="*/ 3934 w 6837" name="T76"/>
              <a:gd fmla="*/ 2430 h 5903" name="T77"/>
              <a:gd fmla="*/ 3832 w 6837" name="T78"/>
              <a:gd fmla="*/ 2505 h 5903" name="T79"/>
              <a:gd fmla="*/ 3272 w 6837" name="T80"/>
              <a:gd fmla="*/ 3998 h 5903" name="T81"/>
              <a:gd fmla="*/ 2664 w 6837" name="T82"/>
              <a:gd fmla="*/ 1363 h 5903" name="T83"/>
              <a:gd fmla="*/ 2567 w 6837" name="T84"/>
              <a:gd fmla="*/ 1274 h 5903" name="T85"/>
              <a:gd fmla="*/ 2449 w 6837" name="T86"/>
              <a:gd fmla="*/ 1332 h 5903" name="T87"/>
              <a:gd fmla="*/ 1672 w 6837" name="T88"/>
              <a:gd fmla="*/ 2773 h 5903" name="T89"/>
              <a:gd fmla="*/ 378 w 6837" name="T90"/>
              <a:gd fmla="*/ 2773 h 5903" name="T91"/>
              <a:gd fmla="*/ 237 w 6837" name="T92"/>
              <a:gd fmla="*/ 1904 h 5903" name="T93"/>
              <a:gd fmla="*/ 237 w 6837" name="T94"/>
              <a:gd fmla="*/ 1829 h 5903" name="T95"/>
              <a:gd fmla="*/ 1836 w 6837" name="T96"/>
              <a:gd fmla="*/ 231 h 5903" name="T97"/>
              <a:gd fmla="*/ 3312 w 6837" name="T98"/>
              <a:gd fmla="*/ 1214 h 5903" name="T99"/>
              <a:gd fmla="*/ 3418 w 6837" name="T100"/>
              <a:gd fmla="*/ 1285 h 5903" name="T101"/>
              <a:gd fmla="*/ 3525 w 6837" name="T102"/>
              <a:gd fmla="*/ 1214 h 5903" name="T103"/>
              <a:gd fmla="*/ 5001 w 6837" name="T104"/>
              <a:gd fmla="*/ 232 h 5903" name="T105"/>
              <a:gd fmla="*/ 6600 w 6837" name="T106"/>
              <a:gd fmla="*/ 1830 h 5903" name="T107"/>
              <a:gd fmla="*/ 6600 w 6837" name="T108"/>
              <a:gd fmla="*/ 1904 h 5903" name="T109"/>
              <a:gd fmla="*/ 6564 w 6837" name="T110"/>
              <a:gd fmla="*/ 2426 h 5903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5903" w="6837">
                <a:moveTo>
                  <a:pt x="6831" y="1905"/>
                </a:moveTo>
                <a:cubicBezTo>
                  <a:pt x="6831" y="1880"/>
                  <a:pt x="6831" y="1855"/>
                  <a:pt x="6831" y="1830"/>
                </a:cubicBezTo>
                <a:cubicBezTo>
                  <a:pt x="6831" y="821"/>
                  <a:pt x="6010" y="0"/>
                  <a:pt x="5001" y="0"/>
                </a:cubicBezTo>
                <a:cubicBezTo>
                  <a:pt x="4341" y="0"/>
                  <a:pt x="3743" y="350"/>
                  <a:pt x="3418" y="910"/>
                </a:cubicBezTo>
                <a:cubicBezTo>
                  <a:pt x="3094" y="350"/>
                  <a:pt x="2495" y="0"/>
                  <a:pt x="1836" y="0"/>
                </a:cubicBezTo>
                <a:cubicBezTo>
                  <a:pt x="827" y="0"/>
                  <a:pt x="6" y="821"/>
                  <a:pt x="6" y="1830"/>
                </a:cubicBezTo>
                <a:cubicBezTo>
                  <a:pt x="6" y="1855"/>
                  <a:pt x="5" y="1880"/>
                  <a:pt x="5" y="1905"/>
                </a:cubicBezTo>
                <a:cubicBezTo>
                  <a:pt x="3" y="2336"/>
                  <a:pt x="0" y="2873"/>
                  <a:pt x="694" y="3691"/>
                </a:cubicBezTo>
                <a:cubicBezTo>
                  <a:pt x="1056" y="4118"/>
                  <a:pt x="1627" y="4660"/>
                  <a:pt x="2220" y="5141"/>
                </a:cubicBezTo>
                <a:cubicBezTo>
                  <a:pt x="2570" y="5426"/>
                  <a:pt x="3192" y="5903"/>
                  <a:pt x="3418" y="5903"/>
                </a:cubicBezTo>
                <a:cubicBezTo>
                  <a:pt x="3645" y="5903"/>
                  <a:pt x="4267" y="5426"/>
                  <a:pt x="4617" y="5141"/>
                </a:cubicBezTo>
                <a:cubicBezTo>
                  <a:pt x="5210" y="4660"/>
                  <a:pt x="5780" y="4118"/>
                  <a:pt x="6143" y="3691"/>
                </a:cubicBezTo>
                <a:cubicBezTo>
                  <a:pt x="6837" y="2873"/>
                  <a:pt x="6834" y="2336"/>
                  <a:pt x="6831" y="1905"/>
                </a:cubicBezTo>
                <a:close/>
                <a:moveTo>
                  <a:pt x="5966" y="3539"/>
                </a:moveTo>
                <a:cubicBezTo>
                  <a:pt x="5615" y="3953"/>
                  <a:pt x="5061" y="4481"/>
                  <a:pt x="4482" y="4951"/>
                </a:cubicBezTo>
                <a:cubicBezTo>
                  <a:pt x="3849" y="5466"/>
                  <a:pt x="3493" y="5666"/>
                  <a:pt x="3419" y="5670"/>
                </a:cubicBezTo>
                <a:cubicBezTo>
                  <a:pt x="3344" y="5666"/>
                  <a:pt x="2988" y="5467"/>
                  <a:pt x="2354" y="4952"/>
                </a:cubicBezTo>
                <a:cubicBezTo>
                  <a:pt x="1776" y="4482"/>
                  <a:pt x="1221" y="3952"/>
                  <a:pt x="870" y="3539"/>
                </a:cubicBezTo>
                <a:cubicBezTo>
                  <a:pt x="705" y="3344"/>
                  <a:pt x="583" y="3178"/>
                  <a:pt x="492" y="3005"/>
                </a:cubicBezTo>
                <a:lnTo>
                  <a:pt x="1741" y="3005"/>
                </a:lnTo>
                <a:cubicBezTo>
                  <a:pt x="1784" y="3005"/>
                  <a:pt x="1823" y="2984"/>
                  <a:pt x="1843" y="2946"/>
                </a:cubicBezTo>
                <a:lnTo>
                  <a:pt x="2507" y="1713"/>
                </a:lnTo>
                <a:lnTo>
                  <a:pt x="3133" y="4423"/>
                </a:lnTo>
                <a:cubicBezTo>
                  <a:pt x="3144" y="4473"/>
                  <a:pt x="3187" y="4510"/>
                  <a:pt x="3238" y="4513"/>
                </a:cubicBezTo>
                <a:cubicBezTo>
                  <a:pt x="3240" y="4513"/>
                  <a:pt x="3243" y="4514"/>
                  <a:pt x="3246" y="4514"/>
                </a:cubicBezTo>
                <a:cubicBezTo>
                  <a:pt x="3294" y="4514"/>
                  <a:pt x="3337" y="4484"/>
                  <a:pt x="3354" y="4439"/>
                </a:cubicBezTo>
                <a:lnTo>
                  <a:pt x="3955" y="2835"/>
                </a:lnTo>
                <a:lnTo>
                  <a:pt x="4299" y="3524"/>
                </a:lnTo>
                <a:cubicBezTo>
                  <a:pt x="4320" y="3565"/>
                  <a:pt x="4363" y="3590"/>
                  <a:pt x="4409" y="3588"/>
                </a:cubicBezTo>
                <a:cubicBezTo>
                  <a:pt x="4455" y="3585"/>
                  <a:pt x="4495" y="3554"/>
                  <a:pt x="4511" y="3511"/>
                </a:cubicBezTo>
                <a:lnTo>
                  <a:pt x="4830" y="2657"/>
                </a:lnTo>
                <a:lnTo>
                  <a:pt x="6502" y="2657"/>
                </a:lnTo>
                <a:cubicBezTo>
                  <a:pt x="6417" y="2918"/>
                  <a:pt x="6259" y="3193"/>
                  <a:pt x="5966" y="3539"/>
                </a:cubicBezTo>
                <a:close/>
                <a:moveTo>
                  <a:pt x="6564" y="2426"/>
                </a:moveTo>
                <a:lnTo>
                  <a:pt x="4750" y="2426"/>
                </a:lnTo>
                <a:cubicBezTo>
                  <a:pt x="4702" y="2426"/>
                  <a:pt x="4659" y="2458"/>
                  <a:pt x="4642" y="2503"/>
                </a:cubicBezTo>
                <a:lnTo>
                  <a:pt x="4388" y="3182"/>
                </a:lnTo>
                <a:lnTo>
                  <a:pt x="4043" y="2494"/>
                </a:lnTo>
                <a:cubicBezTo>
                  <a:pt x="4023" y="2453"/>
                  <a:pt x="3979" y="2428"/>
                  <a:pt x="3934" y="2430"/>
                </a:cubicBezTo>
                <a:cubicBezTo>
                  <a:pt x="3888" y="2433"/>
                  <a:pt x="3848" y="2462"/>
                  <a:pt x="3832" y="2505"/>
                </a:cubicBezTo>
                <a:lnTo>
                  <a:pt x="3272" y="3998"/>
                </a:lnTo>
                <a:lnTo>
                  <a:pt x="2664" y="1363"/>
                </a:lnTo>
                <a:cubicBezTo>
                  <a:pt x="2653" y="1316"/>
                  <a:pt x="2614" y="1281"/>
                  <a:pt x="2567" y="1274"/>
                </a:cubicBezTo>
                <a:cubicBezTo>
                  <a:pt x="2519" y="1268"/>
                  <a:pt x="2472" y="1289"/>
                  <a:pt x="2449" y="1332"/>
                </a:cubicBezTo>
                <a:lnTo>
                  <a:pt x="1672" y="2773"/>
                </a:lnTo>
                <a:lnTo>
                  <a:pt x="378" y="2773"/>
                </a:lnTo>
                <a:cubicBezTo>
                  <a:pt x="234" y="2426"/>
                  <a:pt x="235" y="2156"/>
                  <a:pt x="237" y="1904"/>
                </a:cubicBezTo>
                <a:cubicBezTo>
                  <a:pt x="237" y="1878"/>
                  <a:pt x="237" y="1854"/>
                  <a:pt x="237" y="1829"/>
                </a:cubicBezTo>
                <a:cubicBezTo>
                  <a:pt x="237" y="948"/>
                  <a:pt x="954" y="231"/>
                  <a:pt x="1836" y="231"/>
                </a:cubicBezTo>
                <a:cubicBezTo>
                  <a:pt x="2483" y="231"/>
                  <a:pt x="3062" y="617"/>
                  <a:pt x="3312" y="1214"/>
                </a:cubicBezTo>
                <a:cubicBezTo>
                  <a:pt x="3330" y="1257"/>
                  <a:pt x="3372" y="1285"/>
                  <a:pt x="3418" y="1285"/>
                </a:cubicBezTo>
                <a:cubicBezTo>
                  <a:pt x="3465" y="1285"/>
                  <a:pt x="3507" y="1257"/>
                  <a:pt x="3525" y="1214"/>
                </a:cubicBezTo>
                <a:cubicBezTo>
                  <a:pt x="3775" y="617"/>
                  <a:pt x="4354" y="232"/>
                  <a:pt x="5001" y="232"/>
                </a:cubicBezTo>
                <a:cubicBezTo>
                  <a:pt x="5882" y="232"/>
                  <a:pt x="6600" y="949"/>
                  <a:pt x="6600" y="1830"/>
                </a:cubicBezTo>
                <a:cubicBezTo>
                  <a:pt x="6600" y="1855"/>
                  <a:pt x="6600" y="1878"/>
                  <a:pt x="6600" y="1904"/>
                </a:cubicBezTo>
                <a:cubicBezTo>
                  <a:pt x="6601" y="2066"/>
                  <a:pt x="6602" y="2252"/>
                  <a:pt x="6564" y="2426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195B5A"/>
            </a:solidFill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3" name="iṣḷïḑe">
            <a:extLst>
              <a:ext uri="{FF2B5EF4-FFF2-40B4-BE49-F238E27FC236}">
                <a16:creationId xmlns:a16="http://schemas.microsoft.com/office/drawing/2014/main" id="{6907B9C5-7EAF-4CAA-A171-4541F8C49A79}"/>
              </a:ext>
            </a:extLst>
          </p:cNvPr>
          <p:cNvSpPr/>
          <p:nvPr/>
        </p:nvSpPr>
        <p:spPr bwMode="auto">
          <a:xfrm>
            <a:off x="1883860" y="4776714"/>
            <a:ext cx="3671951" cy="10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6800" lIns="90000" rIns="90000" tIns="46800" wrap="square">
            <a:norm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学习功利性——选择性偏科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兴趣的幌子——能力性偏科</a:t>
            </a:r>
          </a:p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知识的狭隘——必然性偏科</a:t>
            </a:r>
          </a:p>
        </p:txBody>
      </p:sp>
      <p:sp>
        <p:nvSpPr>
          <p:cNvPr id="104" name="í$ḻïḍé">
            <a:extLst>
              <a:ext uri="{FF2B5EF4-FFF2-40B4-BE49-F238E27FC236}">
                <a16:creationId xmlns:a16="http://schemas.microsoft.com/office/drawing/2014/main" id="{C2561F94-AC7D-4009-87C4-F1771B25B9F7}"/>
              </a:ext>
            </a:extLst>
          </p:cNvPr>
          <p:cNvSpPr txBox="1"/>
          <p:nvPr/>
        </p:nvSpPr>
        <p:spPr bwMode="auto">
          <a:xfrm>
            <a:off x="1883859" y="4370965"/>
            <a:ext cx="3672000" cy="40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/>
              <a:t>偏科</a:t>
            </a:r>
          </a:p>
        </p:txBody>
      </p:sp>
      <p:sp>
        <p:nvSpPr>
          <p:cNvPr id="184" name="íṣļiďé">
            <a:extLst>
              <a:ext uri="{FF2B5EF4-FFF2-40B4-BE49-F238E27FC236}">
                <a16:creationId xmlns:a16="http://schemas.microsoft.com/office/drawing/2014/main" id="{9BDF52D6-1DBB-4814-A5B5-12EAB59DE795}"/>
              </a:ext>
            </a:extLst>
          </p:cNvPr>
          <p:cNvSpPr/>
          <p:nvPr/>
        </p:nvSpPr>
        <p:spPr bwMode="auto">
          <a:xfrm>
            <a:off x="1428021" y="4503411"/>
            <a:ext cx="346661" cy="461080"/>
          </a:xfrm>
          <a:custGeom>
            <a:gdLst>
              <a:gd fmla="*/ 278945 h 440259" name="T0"/>
              <a:gd fmla="*/ 278945 h 440259" name="T1"/>
              <a:gd fmla="*/ 278945 h 440259" name="T2"/>
              <a:gd fmla="*/ 278945 h 440259" name="T3"/>
              <a:gd fmla="*/ 278945 h 440259" name="T4"/>
              <a:gd fmla="*/ 278945 h 440259" name="T5"/>
              <a:gd fmla="*/ 278945 h 440259" name="T6"/>
              <a:gd fmla="*/ 278945 h 440259" name="T7"/>
              <a:gd fmla="*/ 278945 h 440259" name="T8"/>
              <a:gd fmla="*/ 278945 h 440259" name="T9"/>
              <a:gd fmla="*/ 88862 h 440259" name="T10"/>
              <a:gd fmla="*/ 88862 h 440259" name="T11"/>
              <a:gd fmla="*/ 278945 h 440259" name="T12"/>
              <a:gd fmla="*/ 278945 h 440259" name="T13"/>
              <a:gd fmla="*/ 278945 h 440259" name="T14"/>
              <a:gd fmla="*/ 278945 h 440259" name="T15"/>
              <a:gd fmla="*/ 278945 h 440259" name="T16"/>
              <a:gd fmla="*/ 278945 h 440259" name="T17"/>
              <a:gd fmla="*/ 278945 h 440259" name="T18"/>
              <a:gd fmla="*/ 278945 h 440259" name="T19"/>
              <a:gd fmla="*/ 278945 h 440259" name="T20"/>
              <a:gd fmla="*/ 278945 h 440259" name="T21"/>
              <a:gd fmla="*/ 278945 h 440259" name="T22"/>
              <a:gd fmla="*/ 278945 h 440259" name="T23"/>
              <a:gd fmla="*/ 278945 h 440259" name="T24"/>
              <a:gd fmla="*/ 278945 h 440259" name="T25"/>
              <a:gd fmla="*/ 278945 h 440259" name="T26"/>
              <a:gd fmla="*/ 278945 h 440259" name="T27"/>
              <a:gd fmla="*/ 278945 h 440259" name="T28"/>
              <a:gd fmla="*/ 278945 h 440259" name="T29"/>
              <a:gd fmla="*/ 278945 h 440259" name="T30"/>
              <a:gd fmla="*/ 278945 h 440259" name="T31"/>
              <a:gd fmla="*/ 88862 h 440259" name="T32"/>
              <a:gd fmla="*/ 88862 h 440259" name="T33"/>
              <a:gd fmla="*/ 278945 h 440259" name="T34"/>
              <a:gd fmla="*/ 278945 h 440259" name="T35"/>
              <a:gd fmla="*/ 278945 h 440259" name="T36"/>
              <a:gd fmla="*/ 278945 h 440259" name="T37"/>
              <a:gd fmla="*/ 278945 h 440259" name="T38"/>
              <a:gd fmla="*/ 278945 h 440259" name="T39"/>
              <a:gd fmla="*/ 278945 h 440259" name="T40"/>
              <a:gd fmla="*/ 278945 h 440259" name="T41"/>
              <a:gd fmla="*/ 278945 h 440259" name="T42"/>
              <a:gd fmla="*/ 278945 h 440259" name="T43"/>
              <a:gd fmla="*/ 278945 h 440259" name="T44"/>
              <a:gd fmla="*/ 278945 h 440259" name="T45"/>
              <a:gd fmla="*/ 278945 h 440259" name="T46"/>
              <a:gd fmla="*/ 278945 h 440259" name="T47"/>
              <a:gd fmla="*/ 278945 h 440259" name="T48"/>
              <a:gd fmla="*/ 278945 h 440259" name="T49"/>
              <a:gd fmla="*/ 278945 h 440259" name="T50"/>
              <a:gd fmla="*/ 278945 h 440259" name="T51"/>
              <a:gd fmla="*/ 278945 h 440259" name="T52"/>
              <a:gd fmla="*/ 278945 h 440259" name="T53"/>
              <a:gd fmla="*/ 278945 h 440259" name="T54"/>
              <a:gd fmla="*/ 278945 h 440259" name="T55"/>
              <a:gd fmla="*/ 278945 h 440259" name="T56"/>
              <a:gd fmla="*/ 278945 h 440259" name="T57"/>
              <a:gd fmla="*/ 278945 h 440259" name="T58"/>
              <a:gd fmla="*/ 278945 h 440259" name="T59"/>
              <a:gd fmla="*/ 278945 h 440259" name="T60"/>
              <a:gd fmla="*/ 278945 h 440259" name="T61"/>
              <a:gd fmla="*/ 278945 h 440259" name="T62"/>
              <a:gd fmla="*/ 278945 h 440259" name="T63"/>
              <a:gd fmla="*/ 88862 h 440259" name="T64"/>
              <a:gd fmla="*/ 88862 h 440259" name="T65"/>
              <a:gd fmla="*/ 278945 h 440259" name="T66"/>
              <a:gd fmla="*/ 278945 h 440259" name="T67"/>
              <a:gd fmla="*/ 278945 h 440259" name="T68"/>
              <a:gd fmla="*/ 278945 h 440259" name="T69"/>
              <a:gd fmla="*/ 278945 h 440259" name="T70"/>
              <a:gd fmla="*/ 278945 h 440259" name="T71"/>
              <a:gd fmla="*/ 278945 h 440259" name="T72"/>
              <a:gd fmla="*/ 278945 h 440259" name="T73"/>
              <a:gd fmla="*/ 278945 h 440259" name="T74"/>
              <a:gd fmla="*/ 278945 h 440259" name="T75"/>
              <a:gd fmla="*/ 278945 h 440259" name="T76"/>
              <a:gd fmla="*/ 278945 h 440259" name="T77"/>
              <a:gd fmla="*/ 278945 h 440259" name="T78"/>
              <a:gd fmla="*/ 278945 h 440259" name="T79"/>
              <a:gd fmla="*/ 278945 h 440259" name="T80"/>
              <a:gd fmla="*/ 278945 h 440259" name="T81"/>
              <a:gd fmla="*/ 278945 h 440259" name="T82"/>
              <a:gd fmla="*/ 278945 h 440259" name="T83"/>
              <a:gd fmla="*/ 88862 h 440259" name="T84"/>
              <a:gd fmla="*/ 88862 h 440259" name="T85"/>
              <a:gd fmla="*/ 278945 h 440259" name="T86"/>
              <a:gd fmla="*/ 278945 h 440259" name="T87"/>
              <a:gd fmla="*/ 278945 h 440259" name="T88"/>
              <a:gd fmla="*/ 278945 h 440259" name="T89"/>
              <a:gd fmla="*/ 278945 h 440259" name="T90"/>
              <a:gd fmla="*/ 278945 h 440259" name="T91"/>
              <a:gd fmla="*/ 278945 h 440259" name="T92"/>
              <a:gd fmla="*/ 278945 h 440259" name="T93"/>
              <a:gd fmla="*/ 278945 h 440259" name="T94"/>
              <a:gd fmla="*/ 278945 h 440259" name="T95"/>
              <a:gd fmla="*/ 278945 h 440259" name="T96"/>
              <a:gd fmla="*/ 278945 h 440259" name="T97"/>
              <a:gd fmla="*/ 278945 h 440259" name="T98"/>
              <a:gd fmla="*/ 278945 h 440259" name="T99"/>
              <a:gd fmla="*/ 278945 h 440259" name="T100"/>
              <a:gd fmla="*/ 278945 h 440259" name="T101"/>
              <a:gd fmla="*/ 278945 h 440259" name="T102"/>
              <a:gd fmla="*/ 278945 h 440259" name="T103"/>
              <a:gd fmla="*/ 278945 h 440259" name="T104"/>
              <a:gd fmla="*/ 278945 h 440259" name="T105"/>
              <a:gd fmla="*/ 88862 h 440259" name="T106"/>
              <a:gd fmla="*/ 88862 h 440259" name="T107"/>
              <a:gd fmla="*/ 278945 h 440259" name="T108"/>
              <a:gd fmla="*/ 278945 h 440259" name="T109"/>
              <a:gd fmla="*/ 88862 h 440259" name="T110"/>
              <a:gd fmla="*/ 88862 h 440259" name="T111"/>
              <a:gd fmla="*/ 88862 h 440259" name="T112"/>
              <a:gd fmla="*/ 88862 h 440259" name="T113"/>
              <a:gd fmla="*/ 278945 h 440259" name="T114"/>
              <a:gd fmla="*/ 278945 h 440259" name="T115"/>
              <a:gd fmla="*/ 278945 h 440259" name="T116"/>
              <a:gd fmla="*/ 278945 h 440259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432" w="326">
                <a:moveTo>
                  <a:pt x="326" y="168"/>
                </a:moveTo>
                <a:cubicBezTo>
                  <a:pt x="326" y="100"/>
                  <a:pt x="282" y="44"/>
                  <a:pt x="228" y="44"/>
                </a:cubicBezTo>
                <a:cubicBezTo>
                  <a:pt x="174" y="44"/>
                  <a:pt x="130" y="100"/>
                  <a:pt x="130" y="168"/>
                </a:cubicBezTo>
                <a:cubicBezTo>
                  <a:pt x="130" y="232"/>
                  <a:pt x="193" y="290"/>
                  <a:pt x="223" y="296"/>
                </a:cubicBezTo>
                <a:cubicBezTo>
                  <a:pt x="222" y="298"/>
                  <a:pt x="220" y="300"/>
                  <a:pt x="219" y="301"/>
                </a:cubicBezTo>
                <a:cubicBezTo>
                  <a:pt x="216" y="303"/>
                  <a:pt x="220" y="300"/>
                  <a:pt x="226" y="299"/>
                </a:cubicBezTo>
                <a:cubicBezTo>
                  <a:pt x="227" y="308"/>
                  <a:pt x="226" y="317"/>
                  <a:pt x="227" y="327"/>
                </a:cubicBezTo>
                <a:cubicBezTo>
                  <a:pt x="227" y="342"/>
                  <a:pt x="236" y="354"/>
                  <a:pt x="246" y="364"/>
                </a:cubicBezTo>
                <a:cubicBezTo>
                  <a:pt x="235" y="369"/>
                  <a:pt x="223" y="377"/>
                  <a:pt x="224" y="390"/>
                </a:cubicBezTo>
                <a:cubicBezTo>
                  <a:pt x="225" y="404"/>
                  <a:pt x="235" y="414"/>
                  <a:pt x="233" y="428"/>
                </a:cubicBezTo>
                <a:cubicBezTo>
                  <a:pt x="232" y="434"/>
                  <a:pt x="240" y="431"/>
                  <a:pt x="241" y="426"/>
                </a:cubicBezTo>
                <a:cubicBezTo>
                  <a:pt x="243" y="415"/>
                  <a:pt x="239" y="406"/>
                  <a:pt x="235" y="396"/>
                </a:cubicBezTo>
                <a:cubicBezTo>
                  <a:pt x="233" y="392"/>
                  <a:pt x="231" y="388"/>
                  <a:pt x="232" y="383"/>
                </a:cubicBezTo>
                <a:cubicBezTo>
                  <a:pt x="235" y="376"/>
                  <a:pt x="249" y="371"/>
                  <a:pt x="255" y="368"/>
                </a:cubicBezTo>
                <a:cubicBezTo>
                  <a:pt x="257" y="367"/>
                  <a:pt x="260" y="363"/>
                  <a:pt x="258" y="361"/>
                </a:cubicBezTo>
                <a:cubicBezTo>
                  <a:pt x="244" y="350"/>
                  <a:pt x="235" y="337"/>
                  <a:pt x="234" y="319"/>
                </a:cubicBezTo>
                <a:cubicBezTo>
                  <a:pt x="234" y="312"/>
                  <a:pt x="235" y="305"/>
                  <a:pt x="235" y="298"/>
                </a:cubicBezTo>
                <a:cubicBezTo>
                  <a:pt x="238" y="297"/>
                  <a:pt x="242" y="298"/>
                  <a:pt x="244" y="300"/>
                </a:cubicBezTo>
                <a:cubicBezTo>
                  <a:pt x="243" y="300"/>
                  <a:pt x="241" y="297"/>
                  <a:pt x="240" y="294"/>
                </a:cubicBezTo>
                <a:cubicBezTo>
                  <a:pt x="272" y="281"/>
                  <a:pt x="326" y="227"/>
                  <a:pt x="326" y="168"/>
                </a:cubicBezTo>
                <a:close/>
                <a:moveTo>
                  <a:pt x="215" y="52"/>
                </a:moveTo>
                <a:cubicBezTo>
                  <a:pt x="219" y="51"/>
                  <a:pt x="224" y="51"/>
                  <a:pt x="228" y="51"/>
                </a:cubicBezTo>
                <a:cubicBezTo>
                  <a:pt x="244" y="51"/>
                  <a:pt x="259" y="56"/>
                  <a:pt x="272" y="66"/>
                </a:cubicBezTo>
                <a:lnTo>
                  <a:pt x="215" y="66"/>
                </a:lnTo>
                <a:lnTo>
                  <a:pt x="215" y="52"/>
                </a:lnTo>
                <a:close/>
                <a:moveTo>
                  <a:pt x="215" y="79"/>
                </a:moveTo>
                <a:lnTo>
                  <a:pt x="287" y="79"/>
                </a:lnTo>
                <a:cubicBezTo>
                  <a:pt x="292" y="85"/>
                  <a:pt x="297" y="91"/>
                  <a:pt x="301" y="98"/>
                </a:cubicBezTo>
                <a:lnTo>
                  <a:pt x="215" y="98"/>
                </a:lnTo>
                <a:lnTo>
                  <a:pt x="215" y="79"/>
                </a:lnTo>
                <a:close/>
                <a:moveTo>
                  <a:pt x="215" y="111"/>
                </a:moveTo>
                <a:lnTo>
                  <a:pt x="308" y="111"/>
                </a:lnTo>
                <a:cubicBezTo>
                  <a:pt x="310" y="116"/>
                  <a:pt x="312" y="121"/>
                  <a:pt x="313" y="126"/>
                </a:cubicBezTo>
                <a:lnTo>
                  <a:pt x="215" y="126"/>
                </a:lnTo>
                <a:lnTo>
                  <a:pt x="215" y="111"/>
                </a:lnTo>
                <a:close/>
                <a:moveTo>
                  <a:pt x="209" y="126"/>
                </a:moveTo>
                <a:lnTo>
                  <a:pt x="204" y="124"/>
                </a:lnTo>
                <a:lnTo>
                  <a:pt x="200" y="126"/>
                </a:lnTo>
                <a:lnTo>
                  <a:pt x="201" y="121"/>
                </a:lnTo>
                <a:lnTo>
                  <a:pt x="197" y="118"/>
                </a:lnTo>
                <a:lnTo>
                  <a:pt x="202" y="117"/>
                </a:lnTo>
                <a:lnTo>
                  <a:pt x="204" y="112"/>
                </a:lnTo>
                <a:lnTo>
                  <a:pt x="207" y="117"/>
                </a:lnTo>
                <a:lnTo>
                  <a:pt x="212" y="118"/>
                </a:lnTo>
                <a:lnTo>
                  <a:pt x="208" y="121"/>
                </a:lnTo>
                <a:lnTo>
                  <a:pt x="209" y="126"/>
                </a:lnTo>
                <a:close/>
                <a:moveTo>
                  <a:pt x="199" y="145"/>
                </a:moveTo>
                <a:lnTo>
                  <a:pt x="194" y="143"/>
                </a:lnTo>
                <a:lnTo>
                  <a:pt x="190" y="145"/>
                </a:lnTo>
                <a:lnTo>
                  <a:pt x="191" y="141"/>
                </a:lnTo>
                <a:lnTo>
                  <a:pt x="187" y="137"/>
                </a:lnTo>
                <a:lnTo>
                  <a:pt x="192" y="136"/>
                </a:lnTo>
                <a:lnTo>
                  <a:pt x="194" y="132"/>
                </a:lnTo>
                <a:lnTo>
                  <a:pt x="196" y="136"/>
                </a:lnTo>
                <a:lnTo>
                  <a:pt x="201" y="137"/>
                </a:lnTo>
                <a:lnTo>
                  <a:pt x="198" y="141"/>
                </a:lnTo>
                <a:lnTo>
                  <a:pt x="199" y="145"/>
                </a:lnTo>
                <a:close/>
                <a:moveTo>
                  <a:pt x="187" y="126"/>
                </a:moveTo>
                <a:lnTo>
                  <a:pt x="182" y="124"/>
                </a:lnTo>
                <a:lnTo>
                  <a:pt x="178" y="126"/>
                </a:lnTo>
                <a:lnTo>
                  <a:pt x="179" y="121"/>
                </a:lnTo>
                <a:lnTo>
                  <a:pt x="175" y="118"/>
                </a:lnTo>
                <a:lnTo>
                  <a:pt x="180" y="117"/>
                </a:lnTo>
                <a:lnTo>
                  <a:pt x="182" y="112"/>
                </a:lnTo>
                <a:lnTo>
                  <a:pt x="184" y="117"/>
                </a:lnTo>
                <a:lnTo>
                  <a:pt x="189" y="118"/>
                </a:lnTo>
                <a:lnTo>
                  <a:pt x="186" y="121"/>
                </a:lnTo>
                <a:lnTo>
                  <a:pt x="187" y="126"/>
                </a:lnTo>
                <a:close/>
                <a:moveTo>
                  <a:pt x="176" y="145"/>
                </a:moveTo>
                <a:lnTo>
                  <a:pt x="172" y="143"/>
                </a:lnTo>
                <a:lnTo>
                  <a:pt x="168" y="145"/>
                </a:lnTo>
                <a:lnTo>
                  <a:pt x="168" y="141"/>
                </a:lnTo>
                <a:lnTo>
                  <a:pt x="165" y="137"/>
                </a:lnTo>
                <a:lnTo>
                  <a:pt x="170" y="136"/>
                </a:lnTo>
                <a:lnTo>
                  <a:pt x="172" y="132"/>
                </a:lnTo>
                <a:lnTo>
                  <a:pt x="174" y="136"/>
                </a:lnTo>
                <a:lnTo>
                  <a:pt x="179" y="137"/>
                </a:lnTo>
                <a:lnTo>
                  <a:pt x="175" y="141"/>
                </a:lnTo>
                <a:lnTo>
                  <a:pt x="176" y="145"/>
                </a:lnTo>
                <a:close/>
                <a:moveTo>
                  <a:pt x="202" y="78"/>
                </a:moveTo>
                <a:lnTo>
                  <a:pt x="204" y="74"/>
                </a:lnTo>
                <a:lnTo>
                  <a:pt x="206" y="78"/>
                </a:lnTo>
                <a:lnTo>
                  <a:pt x="211" y="79"/>
                </a:lnTo>
                <a:lnTo>
                  <a:pt x="208" y="83"/>
                </a:lnTo>
                <a:lnTo>
                  <a:pt x="208" y="87"/>
                </a:lnTo>
                <a:lnTo>
                  <a:pt x="204" y="85"/>
                </a:lnTo>
                <a:lnTo>
                  <a:pt x="200" y="87"/>
                </a:lnTo>
                <a:lnTo>
                  <a:pt x="200" y="83"/>
                </a:lnTo>
                <a:lnTo>
                  <a:pt x="197" y="79"/>
                </a:lnTo>
                <a:lnTo>
                  <a:pt x="202" y="78"/>
                </a:lnTo>
                <a:close/>
                <a:moveTo>
                  <a:pt x="194" y="93"/>
                </a:moveTo>
                <a:lnTo>
                  <a:pt x="196" y="97"/>
                </a:lnTo>
                <a:lnTo>
                  <a:pt x="201" y="98"/>
                </a:lnTo>
                <a:lnTo>
                  <a:pt x="198" y="102"/>
                </a:lnTo>
                <a:lnTo>
                  <a:pt x="199" y="107"/>
                </a:lnTo>
                <a:lnTo>
                  <a:pt x="194" y="104"/>
                </a:lnTo>
                <a:lnTo>
                  <a:pt x="190" y="107"/>
                </a:lnTo>
                <a:lnTo>
                  <a:pt x="191" y="102"/>
                </a:lnTo>
                <a:lnTo>
                  <a:pt x="187" y="98"/>
                </a:lnTo>
                <a:lnTo>
                  <a:pt x="192" y="97"/>
                </a:lnTo>
                <a:lnTo>
                  <a:pt x="194" y="93"/>
                </a:lnTo>
                <a:close/>
                <a:moveTo>
                  <a:pt x="180" y="78"/>
                </a:moveTo>
                <a:lnTo>
                  <a:pt x="182" y="74"/>
                </a:lnTo>
                <a:lnTo>
                  <a:pt x="184" y="78"/>
                </a:lnTo>
                <a:lnTo>
                  <a:pt x="189" y="79"/>
                </a:lnTo>
                <a:lnTo>
                  <a:pt x="185" y="83"/>
                </a:lnTo>
                <a:lnTo>
                  <a:pt x="186" y="87"/>
                </a:lnTo>
                <a:lnTo>
                  <a:pt x="182" y="85"/>
                </a:lnTo>
                <a:lnTo>
                  <a:pt x="177" y="87"/>
                </a:lnTo>
                <a:lnTo>
                  <a:pt x="178" y="83"/>
                </a:lnTo>
                <a:lnTo>
                  <a:pt x="175" y="79"/>
                </a:lnTo>
                <a:lnTo>
                  <a:pt x="180" y="78"/>
                </a:lnTo>
                <a:close/>
                <a:moveTo>
                  <a:pt x="170" y="97"/>
                </a:moveTo>
                <a:lnTo>
                  <a:pt x="172" y="93"/>
                </a:lnTo>
                <a:lnTo>
                  <a:pt x="174" y="97"/>
                </a:lnTo>
                <a:lnTo>
                  <a:pt x="179" y="98"/>
                </a:lnTo>
                <a:lnTo>
                  <a:pt x="175" y="102"/>
                </a:lnTo>
                <a:lnTo>
                  <a:pt x="176" y="107"/>
                </a:lnTo>
                <a:lnTo>
                  <a:pt x="172" y="104"/>
                </a:lnTo>
                <a:lnTo>
                  <a:pt x="168" y="107"/>
                </a:lnTo>
                <a:lnTo>
                  <a:pt x="168" y="102"/>
                </a:lnTo>
                <a:lnTo>
                  <a:pt x="165" y="98"/>
                </a:lnTo>
                <a:lnTo>
                  <a:pt x="170" y="97"/>
                </a:lnTo>
                <a:close/>
                <a:moveTo>
                  <a:pt x="157" y="117"/>
                </a:moveTo>
                <a:lnTo>
                  <a:pt x="159" y="112"/>
                </a:lnTo>
                <a:lnTo>
                  <a:pt x="161" y="117"/>
                </a:lnTo>
                <a:lnTo>
                  <a:pt x="166" y="118"/>
                </a:lnTo>
                <a:lnTo>
                  <a:pt x="163" y="121"/>
                </a:lnTo>
                <a:lnTo>
                  <a:pt x="164" y="126"/>
                </a:lnTo>
                <a:lnTo>
                  <a:pt x="159" y="124"/>
                </a:lnTo>
                <a:lnTo>
                  <a:pt x="155" y="126"/>
                </a:lnTo>
                <a:lnTo>
                  <a:pt x="156" y="121"/>
                </a:lnTo>
                <a:lnTo>
                  <a:pt x="152" y="118"/>
                </a:lnTo>
                <a:lnTo>
                  <a:pt x="157" y="117"/>
                </a:lnTo>
                <a:close/>
                <a:moveTo>
                  <a:pt x="147" y="136"/>
                </a:moveTo>
                <a:lnTo>
                  <a:pt x="149" y="132"/>
                </a:lnTo>
                <a:lnTo>
                  <a:pt x="151" y="136"/>
                </a:lnTo>
                <a:lnTo>
                  <a:pt x="156" y="137"/>
                </a:lnTo>
                <a:lnTo>
                  <a:pt x="152" y="141"/>
                </a:lnTo>
                <a:lnTo>
                  <a:pt x="153" y="145"/>
                </a:lnTo>
                <a:lnTo>
                  <a:pt x="149" y="143"/>
                </a:lnTo>
                <a:lnTo>
                  <a:pt x="145" y="145"/>
                </a:lnTo>
                <a:lnTo>
                  <a:pt x="145" y="141"/>
                </a:lnTo>
                <a:lnTo>
                  <a:pt x="142" y="137"/>
                </a:lnTo>
                <a:lnTo>
                  <a:pt x="147" y="136"/>
                </a:lnTo>
                <a:close/>
                <a:moveTo>
                  <a:pt x="137" y="150"/>
                </a:moveTo>
                <a:lnTo>
                  <a:pt x="215" y="150"/>
                </a:lnTo>
                <a:lnTo>
                  <a:pt x="215" y="140"/>
                </a:lnTo>
                <a:lnTo>
                  <a:pt x="316" y="140"/>
                </a:lnTo>
                <a:cubicBezTo>
                  <a:pt x="318" y="146"/>
                  <a:pt x="318" y="152"/>
                  <a:pt x="319" y="159"/>
                </a:cubicBezTo>
                <a:lnTo>
                  <a:pt x="137" y="159"/>
                </a:lnTo>
                <a:cubicBezTo>
                  <a:pt x="137" y="156"/>
                  <a:pt x="137" y="153"/>
                  <a:pt x="137" y="150"/>
                </a:cubicBezTo>
                <a:close/>
                <a:moveTo>
                  <a:pt x="136" y="172"/>
                </a:moveTo>
                <a:lnTo>
                  <a:pt x="318" y="172"/>
                </a:lnTo>
                <a:lnTo>
                  <a:pt x="319" y="170"/>
                </a:lnTo>
                <a:cubicBezTo>
                  <a:pt x="319" y="176"/>
                  <a:pt x="318" y="182"/>
                  <a:pt x="317" y="188"/>
                </a:cubicBezTo>
                <a:lnTo>
                  <a:pt x="138" y="188"/>
                </a:lnTo>
                <a:cubicBezTo>
                  <a:pt x="137" y="183"/>
                  <a:pt x="137" y="178"/>
                  <a:pt x="136" y="172"/>
                </a:cubicBezTo>
                <a:close/>
                <a:moveTo>
                  <a:pt x="142" y="202"/>
                </a:moveTo>
                <a:lnTo>
                  <a:pt x="313" y="202"/>
                </a:lnTo>
                <a:cubicBezTo>
                  <a:pt x="311" y="208"/>
                  <a:pt x="308" y="214"/>
                  <a:pt x="305" y="221"/>
                </a:cubicBezTo>
                <a:lnTo>
                  <a:pt x="150" y="220"/>
                </a:lnTo>
                <a:cubicBezTo>
                  <a:pt x="147" y="214"/>
                  <a:pt x="144" y="208"/>
                  <a:pt x="142" y="202"/>
                </a:cubicBezTo>
                <a:close/>
                <a:moveTo>
                  <a:pt x="172" y="252"/>
                </a:moveTo>
                <a:cubicBezTo>
                  <a:pt x="168" y="247"/>
                  <a:pt x="163" y="241"/>
                  <a:pt x="159" y="235"/>
                </a:cubicBezTo>
                <a:lnTo>
                  <a:pt x="296" y="235"/>
                </a:lnTo>
                <a:cubicBezTo>
                  <a:pt x="292" y="241"/>
                  <a:pt x="287" y="247"/>
                  <a:pt x="282" y="253"/>
                </a:cubicBezTo>
                <a:lnTo>
                  <a:pt x="172" y="252"/>
                </a:lnTo>
                <a:close/>
                <a:moveTo>
                  <a:pt x="239" y="287"/>
                </a:moveTo>
                <a:cubicBezTo>
                  <a:pt x="239" y="286"/>
                  <a:pt x="239" y="286"/>
                  <a:pt x="240" y="285"/>
                </a:cubicBezTo>
                <a:lnTo>
                  <a:pt x="233" y="285"/>
                </a:lnTo>
                <a:cubicBezTo>
                  <a:pt x="233" y="285"/>
                  <a:pt x="233" y="284"/>
                  <a:pt x="233" y="284"/>
                </a:cubicBezTo>
                <a:cubicBezTo>
                  <a:pt x="231" y="278"/>
                  <a:pt x="224" y="284"/>
                  <a:pt x="225" y="288"/>
                </a:cubicBezTo>
                <a:cubicBezTo>
                  <a:pt x="225" y="288"/>
                  <a:pt x="225" y="289"/>
                  <a:pt x="225" y="290"/>
                </a:cubicBezTo>
                <a:cubicBezTo>
                  <a:pt x="216" y="288"/>
                  <a:pt x="201" y="280"/>
                  <a:pt x="187" y="266"/>
                </a:cubicBezTo>
                <a:lnTo>
                  <a:pt x="269" y="266"/>
                </a:lnTo>
                <a:cubicBezTo>
                  <a:pt x="258" y="276"/>
                  <a:pt x="248" y="283"/>
                  <a:pt x="239" y="287"/>
                </a:cubicBezTo>
                <a:close/>
                <a:moveTo>
                  <a:pt x="125" y="164"/>
                </a:moveTo>
                <a:cubicBezTo>
                  <a:pt x="125" y="119"/>
                  <a:pt x="145" y="77"/>
                  <a:pt x="177" y="58"/>
                </a:cubicBezTo>
                <a:lnTo>
                  <a:pt x="180" y="56"/>
                </a:lnTo>
                <a:lnTo>
                  <a:pt x="178" y="53"/>
                </a:lnTo>
                <a:cubicBezTo>
                  <a:pt x="160" y="20"/>
                  <a:pt x="130" y="0"/>
                  <a:pt x="98" y="0"/>
                </a:cubicBezTo>
                <a:cubicBezTo>
                  <a:pt x="94" y="0"/>
                  <a:pt x="90" y="0"/>
                  <a:pt x="86" y="1"/>
                </a:cubicBezTo>
                <a:cubicBezTo>
                  <a:pt x="42" y="8"/>
                  <a:pt x="6" y="52"/>
                  <a:pt x="1" y="108"/>
                </a:cubicBezTo>
                <a:cubicBezTo>
                  <a:pt x="0" y="113"/>
                  <a:pt x="0" y="118"/>
                  <a:pt x="0" y="124"/>
                </a:cubicBezTo>
                <a:cubicBezTo>
                  <a:pt x="0" y="187"/>
                  <a:pt x="61" y="244"/>
                  <a:pt x="92" y="252"/>
                </a:cubicBezTo>
                <a:cubicBezTo>
                  <a:pt x="90" y="254"/>
                  <a:pt x="89" y="257"/>
                  <a:pt x="87" y="258"/>
                </a:cubicBezTo>
                <a:cubicBezTo>
                  <a:pt x="83" y="260"/>
                  <a:pt x="89" y="257"/>
                  <a:pt x="96" y="256"/>
                </a:cubicBezTo>
                <a:cubicBezTo>
                  <a:pt x="108" y="300"/>
                  <a:pt x="111" y="347"/>
                  <a:pt x="109" y="393"/>
                </a:cubicBezTo>
                <a:cubicBezTo>
                  <a:pt x="109" y="399"/>
                  <a:pt x="117" y="395"/>
                  <a:pt x="117" y="391"/>
                </a:cubicBezTo>
                <a:cubicBezTo>
                  <a:pt x="119" y="345"/>
                  <a:pt x="117" y="299"/>
                  <a:pt x="106" y="255"/>
                </a:cubicBezTo>
                <a:cubicBezTo>
                  <a:pt x="108" y="255"/>
                  <a:pt x="110" y="256"/>
                  <a:pt x="112" y="258"/>
                </a:cubicBezTo>
                <a:cubicBezTo>
                  <a:pt x="111" y="257"/>
                  <a:pt x="108" y="254"/>
                  <a:pt x="107" y="250"/>
                </a:cubicBezTo>
                <a:cubicBezTo>
                  <a:pt x="117" y="247"/>
                  <a:pt x="130" y="239"/>
                  <a:pt x="142" y="228"/>
                </a:cubicBezTo>
                <a:lnTo>
                  <a:pt x="145" y="226"/>
                </a:lnTo>
                <a:lnTo>
                  <a:pt x="143" y="223"/>
                </a:lnTo>
                <a:cubicBezTo>
                  <a:pt x="131" y="203"/>
                  <a:pt x="125" y="183"/>
                  <a:pt x="125" y="164"/>
                </a:cubicBezTo>
                <a:close/>
                <a:moveTo>
                  <a:pt x="86" y="8"/>
                </a:moveTo>
                <a:cubicBezTo>
                  <a:pt x="90" y="7"/>
                  <a:pt x="94" y="7"/>
                  <a:pt x="98" y="7"/>
                </a:cubicBezTo>
                <a:cubicBezTo>
                  <a:pt x="114" y="7"/>
                  <a:pt x="129" y="12"/>
                  <a:pt x="143" y="22"/>
                </a:cubicBezTo>
                <a:lnTo>
                  <a:pt x="86" y="22"/>
                </a:lnTo>
                <a:lnTo>
                  <a:pt x="86" y="8"/>
                </a:lnTo>
                <a:close/>
                <a:moveTo>
                  <a:pt x="86" y="35"/>
                </a:moveTo>
                <a:lnTo>
                  <a:pt x="157" y="35"/>
                </a:lnTo>
                <a:cubicBezTo>
                  <a:pt x="162" y="41"/>
                  <a:pt x="167" y="47"/>
                  <a:pt x="171" y="54"/>
                </a:cubicBezTo>
                <a:cubicBezTo>
                  <a:pt x="171" y="54"/>
                  <a:pt x="171" y="54"/>
                  <a:pt x="171" y="54"/>
                </a:cubicBezTo>
                <a:lnTo>
                  <a:pt x="86" y="54"/>
                </a:lnTo>
                <a:lnTo>
                  <a:pt x="86" y="35"/>
                </a:lnTo>
                <a:close/>
                <a:moveTo>
                  <a:pt x="86" y="67"/>
                </a:moveTo>
                <a:lnTo>
                  <a:pt x="155" y="67"/>
                </a:lnTo>
                <a:cubicBezTo>
                  <a:pt x="150" y="72"/>
                  <a:pt x="146" y="77"/>
                  <a:pt x="142" y="82"/>
                </a:cubicBezTo>
                <a:lnTo>
                  <a:pt x="86" y="82"/>
                </a:lnTo>
                <a:lnTo>
                  <a:pt x="86" y="67"/>
                </a:lnTo>
                <a:close/>
                <a:moveTo>
                  <a:pt x="77" y="77"/>
                </a:moveTo>
                <a:lnTo>
                  <a:pt x="72" y="74"/>
                </a:lnTo>
                <a:lnTo>
                  <a:pt x="68" y="77"/>
                </a:lnTo>
                <a:lnTo>
                  <a:pt x="69" y="72"/>
                </a:lnTo>
                <a:lnTo>
                  <a:pt x="65" y="68"/>
                </a:lnTo>
                <a:lnTo>
                  <a:pt x="70" y="68"/>
                </a:lnTo>
                <a:lnTo>
                  <a:pt x="72" y="63"/>
                </a:lnTo>
                <a:lnTo>
                  <a:pt x="75" y="68"/>
                </a:lnTo>
                <a:lnTo>
                  <a:pt x="79" y="68"/>
                </a:lnTo>
                <a:lnTo>
                  <a:pt x="76" y="72"/>
                </a:lnTo>
                <a:lnTo>
                  <a:pt x="77" y="77"/>
                </a:lnTo>
                <a:close/>
                <a:moveTo>
                  <a:pt x="67" y="96"/>
                </a:moveTo>
                <a:lnTo>
                  <a:pt x="62" y="94"/>
                </a:lnTo>
                <a:lnTo>
                  <a:pt x="58" y="96"/>
                </a:lnTo>
                <a:lnTo>
                  <a:pt x="59" y="91"/>
                </a:lnTo>
                <a:lnTo>
                  <a:pt x="55" y="88"/>
                </a:lnTo>
                <a:lnTo>
                  <a:pt x="60" y="87"/>
                </a:lnTo>
                <a:lnTo>
                  <a:pt x="62" y="83"/>
                </a:lnTo>
                <a:lnTo>
                  <a:pt x="64" y="87"/>
                </a:lnTo>
                <a:lnTo>
                  <a:pt x="69" y="88"/>
                </a:lnTo>
                <a:lnTo>
                  <a:pt x="66" y="91"/>
                </a:lnTo>
                <a:lnTo>
                  <a:pt x="67" y="96"/>
                </a:lnTo>
                <a:close/>
                <a:moveTo>
                  <a:pt x="54" y="77"/>
                </a:moveTo>
                <a:lnTo>
                  <a:pt x="50" y="74"/>
                </a:lnTo>
                <a:lnTo>
                  <a:pt x="46" y="77"/>
                </a:lnTo>
                <a:lnTo>
                  <a:pt x="47" y="72"/>
                </a:lnTo>
                <a:lnTo>
                  <a:pt x="43" y="68"/>
                </a:lnTo>
                <a:lnTo>
                  <a:pt x="48" y="68"/>
                </a:lnTo>
                <a:lnTo>
                  <a:pt x="50" y="63"/>
                </a:lnTo>
                <a:lnTo>
                  <a:pt x="52" y="68"/>
                </a:lnTo>
                <a:lnTo>
                  <a:pt x="57" y="68"/>
                </a:lnTo>
                <a:lnTo>
                  <a:pt x="54" y="72"/>
                </a:lnTo>
                <a:lnTo>
                  <a:pt x="54" y="77"/>
                </a:lnTo>
                <a:close/>
                <a:moveTo>
                  <a:pt x="44" y="96"/>
                </a:moveTo>
                <a:lnTo>
                  <a:pt x="40" y="94"/>
                </a:lnTo>
                <a:lnTo>
                  <a:pt x="35" y="96"/>
                </a:lnTo>
                <a:lnTo>
                  <a:pt x="36" y="91"/>
                </a:lnTo>
                <a:lnTo>
                  <a:pt x="33" y="88"/>
                </a:lnTo>
                <a:lnTo>
                  <a:pt x="38" y="87"/>
                </a:lnTo>
                <a:lnTo>
                  <a:pt x="40" y="83"/>
                </a:lnTo>
                <a:lnTo>
                  <a:pt x="42" y="87"/>
                </a:lnTo>
                <a:lnTo>
                  <a:pt x="47" y="88"/>
                </a:lnTo>
                <a:lnTo>
                  <a:pt x="43" y="91"/>
                </a:lnTo>
                <a:lnTo>
                  <a:pt x="44" y="96"/>
                </a:lnTo>
                <a:close/>
                <a:moveTo>
                  <a:pt x="70" y="29"/>
                </a:moveTo>
                <a:lnTo>
                  <a:pt x="72" y="25"/>
                </a:lnTo>
                <a:lnTo>
                  <a:pt x="74" y="29"/>
                </a:lnTo>
                <a:lnTo>
                  <a:pt x="79" y="30"/>
                </a:lnTo>
                <a:lnTo>
                  <a:pt x="76" y="33"/>
                </a:lnTo>
                <a:lnTo>
                  <a:pt x="76" y="38"/>
                </a:lnTo>
                <a:lnTo>
                  <a:pt x="72" y="36"/>
                </a:lnTo>
                <a:lnTo>
                  <a:pt x="68" y="38"/>
                </a:lnTo>
                <a:lnTo>
                  <a:pt x="68" y="33"/>
                </a:lnTo>
                <a:lnTo>
                  <a:pt x="65" y="30"/>
                </a:lnTo>
                <a:lnTo>
                  <a:pt x="70" y="29"/>
                </a:lnTo>
                <a:close/>
                <a:moveTo>
                  <a:pt x="62" y="44"/>
                </a:moveTo>
                <a:lnTo>
                  <a:pt x="64" y="48"/>
                </a:lnTo>
                <a:lnTo>
                  <a:pt x="69" y="49"/>
                </a:lnTo>
                <a:lnTo>
                  <a:pt x="66" y="52"/>
                </a:lnTo>
                <a:lnTo>
                  <a:pt x="67" y="57"/>
                </a:lnTo>
                <a:lnTo>
                  <a:pt x="62" y="55"/>
                </a:lnTo>
                <a:lnTo>
                  <a:pt x="58" y="57"/>
                </a:lnTo>
                <a:lnTo>
                  <a:pt x="59" y="52"/>
                </a:lnTo>
                <a:lnTo>
                  <a:pt x="55" y="49"/>
                </a:lnTo>
                <a:lnTo>
                  <a:pt x="60" y="48"/>
                </a:lnTo>
                <a:lnTo>
                  <a:pt x="62" y="44"/>
                </a:lnTo>
                <a:close/>
                <a:moveTo>
                  <a:pt x="48" y="29"/>
                </a:moveTo>
                <a:lnTo>
                  <a:pt x="50" y="25"/>
                </a:lnTo>
                <a:lnTo>
                  <a:pt x="52" y="29"/>
                </a:lnTo>
                <a:lnTo>
                  <a:pt x="57" y="30"/>
                </a:lnTo>
                <a:lnTo>
                  <a:pt x="53" y="33"/>
                </a:lnTo>
                <a:lnTo>
                  <a:pt x="54" y="38"/>
                </a:lnTo>
                <a:lnTo>
                  <a:pt x="50" y="36"/>
                </a:lnTo>
                <a:lnTo>
                  <a:pt x="45" y="38"/>
                </a:lnTo>
                <a:lnTo>
                  <a:pt x="46" y="33"/>
                </a:lnTo>
                <a:lnTo>
                  <a:pt x="43" y="30"/>
                </a:lnTo>
                <a:lnTo>
                  <a:pt x="48" y="29"/>
                </a:lnTo>
                <a:close/>
                <a:moveTo>
                  <a:pt x="38" y="48"/>
                </a:moveTo>
                <a:lnTo>
                  <a:pt x="40" y="44"/>
                </a:lnTo>
                <a:lnTo>
                  <a:pt x="42" y="48"/>
                </a:lnTo>
                <a:lnTo>
                  <a:pt x="47" y="49"/>
                </a:lnTo>
                <a:lnTo>
                  <a:pt x="43" y="52"/>
                </a:lnTo>
                <a:lnTo>
                  <a:pt x="44" y="57"/>
                </a:lnTo>
                <a:lnTo>
                  <a:pt x="40" y="55"/>
                </a:lnTo>
                <a:lnTo>
                  <a:pt x="35" y="57"/>
                </a:lnTo>
                <a:lnTo>
                  <a:pt x="36" y="52"/>
                </a:lnTo>
                <a:lnTo>
                  <a:pt x="33" y="49"/>
                </a:lnTo>
                <a:lnTo>
                  <a:pt x="38" y="48"/>
                </a:lnTo>
                <a:close/>
                <a:moveTo>
                  <a:pt x="25" y="68"/>
                </a:moveTo>
                <a:lnTo>
                  <a:pt x="27" y="63"/>
                </a:lnTo>
                <a:lnTo>
                  <a:pt x="29" y="68"/>
                </a:lnTo>
                <a:lnTo>
                  <a:pt x="34" y="68"/>
                </a:lnTo>
                <a:lnTo>
                  <a:pt x="31" y="72"/>
                </a:lnTo>
                <a:lnTo>
                  <a:pt x="31" y="77"/>
                </a:lnTo>
                <a:lnTo>
                  <a:pt x="27" y="74"/>
                </a:lnTo>
                <a:lnTo>
                  <a:pt x="23" y="77"/>
                </a:lnTo>
                <a:lnTo>
                  <a:pt x="24" y="72"/>
                </a:lnTo>
                <a:lnTo>
                  <a:pt x="20" y="68"/>
                </a:lnTo>
                <a:lnTo>
                  <a:pt x="25" y="68"/>
                </a:lnTo>
                <a:close/>
                <a:moveTo>
                  <a:pt x="15" y="87"/>
                </a:moveTo>
                <a:lnTo>
                  <a:pt x="17" y="83"/>
                </a:lnTo>
                <a:lnTo>
                  <a:pt x="19" y="87"/>
                </a:lnTo>
                <a:lnTo>
                  <a:pt x="24" y="88"/>
                </a:lnTo>
                <a:lnTo>
                  <a:pt x="20" y="91"/>
                </a:lnTo>
                <a:lnTo>
                  <a:pt x="21" y="96"/>
                </a:lnTo>
                <a:lnTo>
                  <a:pt x="17" y="94"/>
                </a:lnTo>
                <a:lnTo>
                  <a:pt x="12" y="96"/>
                </a:lnTo>
                <a:lnTo>
                  <a:pt x="13" y="91"/>
                </a:lnTo>
                <a:lnTo>
                  <a:pt x="10" y="88"/>
                </a:lnTo>
                <a:lnTo>
                  <a:pt x="15" y="87"/>
                </a:lnTo>
                <a:close/>
                <a:moveTo>
                  <a:pt x="7" y="108"/>
                </a:moveTo>
                <a:lnTo>
                  <a:pt x="86" y="108"/>
                </a:lnTo>
                <a:lnTo>
                  <a:pt x="86" y="96"/>
                </a:lnTo>
                <a:lnTo>
                  <a:pt x="134" y="96"/>
                </a:lnTo>
                <a:cubicBezTo>
                  <a:pt x="131" y="102"/>
                  <a:pt x="128" y="108"/>
                  <a:pt x="126" y="115"/>
                </a:cubicBezTo>
                <a:lnTo>
                  <a:pt x="7" y="115"/>
                </a:lnTo>
                <a:cubicBezTo>
                  <a:pt x="7" y="113"/>
                  <a:pt x="7" y="110"/>
                  <a:pt x="7" y="108"/>
                </a:cubicBezTo>
                <a:close/>
                <a:moveTo>
                  <a:pt x="7" y="128"/>
                </a:moveTo>
                <a:lnTo>
                  <a:pt x="122" y="128"/>
                </a:lnTo>
                <a:cubicBezTo>
                  <a:pt x="121" y="134"/>
                  <a:pt x="120" y="139"/>
                  <a:pt x="119" y="144"/>
                </a:cubicBezTo>
                <a:lnTo>
                  <a:pt x="9" y="144"/>
                </a:lnTo>
                <a:cubicBezTo>
                  <a:pt x="8" y="139"/>
                  <a:pt x="7" y="134"/>
                  <a:pt x="7" y="128"/>
                </a:cubicBezTo>
                <a:close/>
                <a:moveTo>
                  <a:pt x="12" y="158"/>
                </a:moveTo>
                <a:lnTo>
                  <a:pt x="118" y="158"/>
                </a:lnTo>
                <a:cubicBezTo>
                  <a:pt x="118" y="160"/>
                  <a:pt x="118" y="162"/>
                  <a:pt x="118" y="164"/>
                </a:cubicBezTo>
                <a:cubicBezTo>
                  <a:pt x="118" y="168"/>
                  <a:pt x="118" y="173"/>
                  <a:pt x="119" y="177"/>
                </a:cubicBezTo>
                <a:lnTo>
                  <a:pt x="21" y="176"/>
                </a:lnTo>
                <a:cubicBezTo>
                  <a:pt x="17" y="170"/>
                  <a:pt x="15" y="164"/>
                  <a:pt x="12" y="158"/>
                </a:cubicBezTo>
                <a:close/>
                <a:moveTo>
                  <a:pt x="43" y="208"/>
                </a:moveTo>
                <a:cubicBezTo>
                  <a:pt x="38" y="203"/>
                  <a:pt x="34" y="197"/>
                  <a:pt x="29" y="191"/>
                </a:cubicBezTo>
                <a:lnTo>
                  <a:pt x="122" y="191"/>
                </a:lnTo>
                <a:cubicBezTo>
                  <a:pt x="123" y="197"/>
                  <a:pt x="125" y="203"/>
                  <a:pt x="128" y="209"/>
                </a:cubicBezTo>
                <a:lnTo>
                  <a:pt x="43" y="208"/>
                </a:lnTo>
                <a:close/>
                <a:moveTo>
                  <a:pt x="107" y="243"/>
                </a:moveTo>
                <a:cubicBezTo>
                  <a:pt x="107" y="243"/>
                  <a:pt x="107" y="243"/>
                  <a:pt x="107" y="242"/>
                </a:cubicBezTo>
                <a:lnTo>
                  <a:pt x="102" y="242"/>
                </a:lnTo>
                <a:cubicBezTo>
                  <a:pt x="102" y="242"/>
                  <a:pt x="102" y="241"/>
                  <a:pt x="101" y="240"/>
                </a:cubicBezTo>
                <a:cubicBezTo>
                  <a:pt x="100" y="235"/>
                  <a:pt x="92" y="240"/>
                  <a:pt x="93" y="245"/>
                </a:cubicBezTo>
                <a:cubicBezTo>
                  <a:pt x="93" y="245"/>
                  <a:pt x="93" y="245"/>
                  <a:pt x="94" y="245"/>
                </a:cubicBezTo>
                <a:cubicBezTo>
                  <a:pt x="85" y="243"/>
                  <a:pt x="71" y="235"/>
                  <a:pt x="57" y="222"/>
                </a:cubicBezTo>
                <a:lnTo>
                  <a:pt x="135" y="222"/>
                </a:lnTo>
                <a:cubicBezTo>
                  <a:pt x="135" y="223"/>
                  <a:pt x="136" y="224"/>
                  <a:pt x="136" y="225"/>
                </a:cubicBezTo>
                <a:cubicBezTo>
                  <a:pt x="125" y="234"/>
                  <a:pt x="115" y="240"/>
                  <a:pt x="107" y="2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E2F7371-5774-4D9C-874E-C9BD1DDFAC52}"/>
              </a:ext>
            </a:extLst>
          </p:cNvPr>
          <p:cNvCxnSpPr/>
          <p:nvPr/>
        </p:nvCxnSpPr>
        <p:spPr>
          <a:xfrm>
            <a:off x="1942206" y="2569979"/>
            <a:ext cx="3240000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E354416C-60D8-4E1C-A461-ECF19B9B0AAE}"/>
              </a:ext>
            </a:extLst>
          </p:cNvPr>
          <p:cNvCxnSpPr/>
          <p:nvPr/>
        </p:nvCxnSpPr>
        <p:spPr>
          <a:xfrm>
            <a:off x="1918911" y="3375936"/>
            <a:ext cx="3240000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657730E5-A4AD-4DEA-8546-4679A28BBBB3}"/>
              </a:ext>
            </a:extLst>
          </p:cNvPr>
          <p:cNvCxnSpPr/>
          <p:nvPr/>
        </p:nvCxnSpPr>
        <p:spPr>
          <a:xfrm>
            <a:off x="1986916" y="4296772"/>
            <a:ext cx="3240000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ïśļíďé">
            <a:extLst>
              <a:ext uri="{FF2B5EF4-FFF2-40B4-BE49-F238E27FC236}">
                <a16:creationId xmlns:a16="http://schemas.microsoft.com/office/drawing/2014/main" id="{13FA557B-A132-46A1-A14E-278174B35011}"/>
              </a:ext>
            </a:extLst>
          </p:cNvPr>
          <p:cNvGrpSpPr/>
          <p:nvPr/>
        </p:nvGrpSpPr>
        <p:grpSpPr>
          <a:xfrm>
            <a:off x="9138252" y="2382484"/>
            <a:ext cx="1781200" cy="4605338"/>
            <a:chOff x="9485354" y="1531937"/>
            <a:chExt cx="1781200" cy="4605338"/>
          </a:xfrm>
        </p:grpSpPr>
        <p:sp>
          <p:nvSpPr>
            <p:cNvPr id="110" name="iṩlíďè">
              <a:extLst>
                <a:ext uri="{FF2B5EF4-FFF2-40B4-BE49-F238E27FC236}">
                  <a16:creationId xmlns:a16="http://schemas.microsoft.com/office/drawing/2014/main" id="{62BD314A-3F31-4F31-BEDD-64ABDEC3E3C0}"/>
                </a:ext>
              </a:extLst>
            </p:cNvPr>
            <p:cNvSpPr/>
            <p:nvPr/>
          </p:nvSpPr>
          <p:spPr bwMode="auto">
            <a:xfrm flipH="1">
              <a:off x="10315688" y="4610533"/>
              <a:ext cx="361597" cy="1446387"/>
            </a:xfrm>
            <a:custGeom>
              <a:gdLst>
                <a:gd fmla="*/ 85 w 104" name="T0"/>
                <a:gd fmla="*/ 0 h 416" name="T1"/>
                <a:gd fmla="*/ 85 w 104" name="T2"/>
                <a:gd fmla="*/ 45 h 416" name="T3"/>
                <a:gd fmla="*/ 50 w 104" name="T4"/>
                <a:gd fmla="*/ 343 h 416" name="T5"/>
                <a:gd fmla="*/ 78 w 104" name="T6"/>
                <a:gd fmla="*/ 393 h 416" name="T7"/>
                <a:gd fmla="*/ 79 w 104" name="T8"/>
                <a:gd fmla="*/ 414 h 416" name="T9"/>
                <a:gd fmla="*/ 28 w 104" name="T10"/>
                <a:gd fmla="*/ 394 h 416" name="T11"/>
                <a:gd fmla="*/ 18 w 104" name="T12"/>
                <a:gd fmla="*/ 383 h 416" name="T13"/>
                <a:gd fmla="*/ 18 w 104" name="T14"/>
                <a:gd fmla="*/ 405 h 416" name="T15"/>
                <a:gd fmla="*/ 10 w 104" name="T16"/>
                <a:gd fmla="*/ 406 h 416" name="T17"/>
                <a:gd fmla="*/ 3 w 104" name="T18"/>
                <a:gd fmla="*/ 360 h 416" name="T19"/>
                <a:gd fmla="*/ 20 w 104" name="T20"/>
                <a:gd fmla="*/ 300 h 416" name="T21"/>
                <a:gd fmla="*/ 13 w 104" name="T22"/>
                <a:gd fmla="*/ 153 h 416" name="T23"/>
                <a:gd fmla="*/ 36 w 104" name="T24"/>
                <a:gd fmla="*/ 67 h 416" name="T25"/>
                <a:gd fmla="*/ 30 w 104" name="T26"/>
                <a:gd fmla="*/ 0 h 416" name="T27"/>
                <a:gd fmla="*/ 85 w 104" name="T28"/>
                <a:gd fmla="*/ 0 h 41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16" w="104">
                  <a:moveTo>
                    <a:pt x="85" y="0"/>
                  </a:moveTo>
                  <a:cubicBezTo>
                    <a:pt x="85" y="0"/>
                    <a:pt x="89" y="23"/>
                    <a:pt x="85" y="45"/>
                  </a:cubicBezTo>
                  <a:cubicBezTo>
                    <a:pt x="80" y="68"/>
                    <a:pt x="48" y="316"/>
                    <a:pt x="50" y="343"/>
                  </a:cubicBezTo>
                  <a:cubicBezTo>
                    <a:pt x="52" y="369"/>
                    <a:pt x="57" y="383"/>
                    <a:pt x="78" y="393"/>
                  </a:cubicBezTo>
                  <a:cubicBezTo>
                    <a:pt x="100" y="404"/>
                    <a:pt x="104" y="413"/>
                    <a:pt x="79" y="414"/>
                  </a:cubicBezTo>
                  <a:cubicBezTo>
                    <a:pt x="54" y="416"/>
                    <a:pt x="42" y="414"/>
                    <a:pt x="28" y="394"/>
                  </a:cubicBezTo>
                  <a:cubicBezTo>
                    <a:pt x="18" y="383"/>
                    <a:pt x="18" y="383"/>
                    <a:pt x="18" y="383"/>
                  </a:cubicBezTo>
                  <a:cubicBezTo>
                    <a:pt x="18" y="405"/>
                    <a:pt x="18" y="405"/>
                    <a:pt x="18" y="405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0" y="406"/>
                    <a:pt x="6" y="379"/>
                    <a:pt x="3" y="360"/>
                  </a:cubicBezTo>
                  <a:cubicBezTo>
                    <a:pt x="0" y="341"/>
                    <a:pt x="24" y="324"/>
                    <a:pt x="20" y="300"/>
                  </a:cubicBezTo>
                  <a:cubicBezTo>
                    <a:pt x="15" y="276"/>
                    <a:pt x="5" y="189"/>
                    <a:pt x="13" y="153"/>
                  </a:cubicBezTo>
                  <a:cubicBezTo>
                    <a:pt x="21" y="117"/>
                    <a:pt x="37" y="86"/>
                    <a:pt x="36" y="67"/>
                  </a:cubicBezTo>
                  <a:cubicBezTo>
                    <a:pt x="35" y="47"/>
                    <a:pt x="30" y="0"/>
                    <a:pt x="30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îśľíḋé">
              <a:extLst>
                <a:ext uri="{FF2B5EF4-FFF2-40B4-BE49-F238E27FC236}">
                  <a16:creationId xmlns:a16="http://schemas.microsoft.com/office/drawing/2014/main" id="{24B2886E-9821-4D8D-B23A-8F9BDE5F52A4}"/>
                </a:ext>
              </a:extLst>
            </p:cNvPr>
            <p:cNvSpPr/>
            <p:nvPr/>
          </p:nvSpPr>
          <p:spPr bwMode="auto">
            <a:xfrm flipH="1">
              <a:off x="10611996" y="4610533"/>
              <a:ext cx="441952" cy="1526742"/>
            </a:xfrm>
            <a:custGeom>
              <a:gdLst>
                <a:gd fmla="*/ 127 w 127" name="T0"/>
                <a:gd fmla="*/ 0 h 439" name="T1"/>
                <a:gd fmla="*/ 116 w 127" name="T2"/>
                <a:gd fmla="*/ 72 h 439" name="T3"/>
                <a:gd fmla="*/ 62 w 127" name="T4"/>
                <a:gd fmla="*/ 311 h 439" name="T5"/>
                <a:gd fmla="*/ 41 w 127" name="T6"/>
                <a:gd fmla="*/ 396 h 439" name="T7"/>
                <a:gd fmla="*/ 0 w 127" name="T8"/>
                <a:gd fmla="*/ 396 h 439" name="T9"/>
                <a:gd fmla="*/ 36 w 127" name="T10"/>
                <a:gd fmla="*/ 306 h 439" name="T11"/>
                <a:gd fmla="*/ 46 w 127" name="T12"/>
                <a:gd fmla="*/ 131 h 439" name="T13"/>
                <a:gd fmla="*/ 72 w 127" name="T14"/>
                <a:gd fmla="*/ 48 h 439" name="T15"/>
                <a:gd fmla="*/ 71 w 127" name="T16"/>
                <a:gd fmla="*/ 0 h 439" name="T17"/>
                <a:gd fmla="*/ 127 w 127" name="T18"/>
                <a:gd fmla="*/ 0 h 4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9" w="127">
                  <a:moveTo>
                    <a:pt x="127" y="0"/>
                  </a:moveTo>
                  <a:cubicBezTo>
                    <a:pt x="127" y="0"/>
                    <a:pt x="122" y="45"/>
                    <a:pt x="116" y="72"/>
                  </a:cubicBezTo>
                  <a:cubicBezTo>
                    <a:pt x="109" y="100"/>
                    <a:pt x="70" y="271"/>
                    <a:pt x="62" y="311"/>
                  </a:cubicBezTo>
                  <a:cubicBezTo>
                    <a:pt x="55" y="350"/>
                    <a:pt x="60" y="362"/>
                    <a:pt x="41" y="396"/>
                  </a:cubicBezTo>
                  <a:cubicBezTo>
                    <a:pt x="21" y="430"/>
                    <a:pt x="0" y="439"/>
                    <a:pt x="0" y="396"/>
                  </a:cubicBezTo>
                  <a:cubicBezTo>
                    <a:pt x="0" y="352"/>
                    <a:pt x="39" y="336"/>
                    <a:pt x="36" y="306"/>
                  </a:cubicBezTo>
                  <a:cubicBezTo>
                    <a:pt x="34" y="275"/>
                    <a:pt x="42" y="162"/>
                    <a:pt x="46" y="131"/>
                  </a:cubicBezTo>
                  <a:cubicBezTo>
                    <a:pt x="51" y="99"/>
                    <a:pt x="72" y="61"/>
                    <a:pt x="72" y="48"/>
                  </a:cubicBezTo>
                  <a:cubicBezTo>
                    <a:pt x="72" y="36"/>
                    <a:pt x="71" y="0"/>
                    <a:pt x="71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ḻïdè">
              <a:extLst>
                <a:ext uri="{FF2B5EF4-FFF2-40B4-BE49-F238E27FC236}">
                  <a16:creationId xmlns:a16="http://schemas.microsoft.com/office/drawing/2014/main" id="{DABE9C77-4E4D-4DCF-B738-4D9637194EDD}"/>
                </a:ext>
              </a:extLst>
            </p:cNvPr>
            <p:cNvSpPr/>
            <p:nvPr/>
          </p:nvSpPr>
          <p:spPr bwMode="auto">
            <a:xfrm flipH="1">
              <a:off x="9485354" y="2581573"/>
              <a:ext cx="289613" cy="313050"/>
            </a:xfrm>
            <a:custGeom>
              <a:gdLst>
                <a:gd fmla="*/ 0 w 83" name="T0"/>
                <a:gd fmla="*/ 77 h 90" name="T1"/>
                <a:gd fmla="*/ 8 w 83" name="T2"/>
                <a:gd fmla="*/ 63 h 90" name="T3"/>
                <a:gd fmla="*/ 6 w 83" name="T4"/>
                <a:gd fmla="*/ 43 h 90" name="T5"/>
                <a:gd fmla="*/ 12 w 83" name="T6"/>
                <a:gd fmla="*/ 16 h 90" name="T7"/>
                <a:gd fmla="*/ 21 w 83" name="T8"/>
                <a:gd fmla="*/ 14 h 90" name="T9"/>
                <a:gd fmla="*/ 23 w 83" name="T10"/>
                <a:gd fmla="*/ 38 h 90" name="T11"/>
                <a:gd fmla="*/ 47 w 83" name="T12"/>
                <a:gd fmla="*/ 24 h 90" name="T13"/>
                <a:gd fmla="*/ 61 w 83" name="T14"/>
                <a:gd fmla="*/ 3 h 90" name="T15"/>
                <a:gd fmla="*/ 67 w 83" name="T16"/>
                <a:gd fmla="*/ 4 h 90" name="T17"/>
                <a:gd fmla="*/ 62 w 83" name="T18"/>
                <a:gd fmla="*/ 19 h 90" name="T19"/>
                <a:gd fmla="*/ 70 w 83" name="T20"/>
                <a:gd fmla="*/ 6 h 90" name="T21"/>
                <a:gd fmla="*/ 76 w 83" name="T22"/>
                <a:gd fmla="*/ 7 h 90" name="T23"/>
                <a:gd fmla="*/ 72 w 83" name="T24"/>
                <a:gd fmla="*/ 19 h 90" name="T25"/>
                <a:gd fmla="*/ 77 w 83" name="T26"/>
                <a:gd fmla="*/ 13 h 90" name="T27"/>
                <a:gd fmla="*/ 81 w 83" name="T28"/>
                <a:gd fmla="*/ 15 h 90" name="T29"/>
                <a:gd fmla="*/ 72 w 83" name="T30"/>
                <a:gd fmla="*/ 30 h 90" name="T31"/>
                <a:gd fmla="*/ 78 w 83" name="T32"/>
                <a:gd fmla="*/ 24 h 90" name="T33"/>
                <a:gd fmla="*/ 80 w 83" name="T34"/>
                <a:gd fmla="*/ 28 h 90" name="T35"/>
                <a:gd fmla="*/ 60 w 83" name="T36"/>
                <a:gd fmla="*/ 58 h 90" name="T37"/>
                <a:gd fmla="*/ 38 w 83" name="T38"/>
                <a:gd fmla="*/ 72 h 90" name="T39"/>
                <a:gd fmla="*/ 23 w 83" name="T40"/>
                <a:gd fmla="*/ 90 h 90" name="T41"/>
                <a:gd fmla="*/ 0 w 83" name="T42"/>
                <a:gd fmla="*/ 77 h 9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90" w="83">
                  <a:moveTo>
                    <a:pt x="0" y="77"/>
                  </a:moveTo>
                  <a:cubicBezTo>
                    <a:pt x="0" y="77"/>
                    <a:pt x="5" y="68"/>
                    <a:pt x="8" y="63"/>
                  </a:cubicBezTo>
                  <a:cubicBezTo>
                    <a:pt x="12" y="59"/>
                    <a:pt x="5" y="50"/>
                    <a:pt x="6" y="43"/>
                  </a:cubicBezTo>
                  <a:cubicBezTo>
                    <a:pt x="8" y="36"/>
                    <a:pt x="9" y="22"/>
                    <a:pt x="12" y="16"/>
                  </a:cubicBezTo>
                  <a:cubicBezTo>
                    <a:pt x="14" y="11"/>
                    <a:pt x="20" y="9"/>
                    <a:pt x="21" y="14"/>
                  </a:cubicBezTo>
                  <a:cubicBezTo>
                    <a:pt x="22" y="18"/>
                    <a:pt x="23" y="38"/>
                    <a:pt x="23" y="38"/>
                  </a:cubicBezTo>
                  <a:cubicBezTo>
                    <a:pt x="23" y="38"/>
                    <a:pt x="40" y="31"/>
                    <a:pt x="47" y="24"/>
                  </a:cubicBezTo>
                  <a:cubicBezTo>
                    <a:pt x="54" y="16"/>
                    <a:pt x="59" y="5"/>
                    <a:pt x="61" y="3"/>
                  </a:cubicBezTo>
                  <a:cubicBezTo>
                    <a:pt x="62" y="0"/>
                    <a:pt x="67" y="0"/>
                    <a:pt x="67" y="4"/>
                  </a:cubicBezTo>
                  <a:cubicBezTo>
                    <a:pt x="68" y="7"/>
                    <a:pt x="62" y="19"/>
                    <a:pt x="62" y="19"/>
                  </a:cubicBezTo>
                  <a:cubicBezTo>
                    <a:pt x="62" y="19"/>
                    <a:pt x="68" y="10"/>
                    <a:pt x="70" y="6"/>
                  </a:cubicBezTo>
                  <a:cubicBezTo>
                    <a:pt x="72" y="1"/>
                    <a:pt x="77" y="2"/>
                    <a:pt x="76" y="7"/>
                  </a:cubicBezTo>
                  <a:cubicBezTo>
                    <a:pt x="75" y="13"/>
                    <a:pt x="72" y="19"/>
                    <a:pt x="72" y="19"/>
                  </a:cubicBezTo>
                  <a:cubicBezTo>
                    <a:pt x="72" y="19"/>
                    <a:pt x="76" y="15"/>
                    <a:pt x="77" y="13"/>
                  </a:cubicBezTo>
                  <a:cubicBezTo>
                    <a:pt x="79" y="10"/>
                    <a:pt x="83" y="11"/>
                    <a:pt x="81" y="15"/>
                  </a:cubicBezTo>
                  <a:cubicBezTo>
                    <a:pt x="79" y="20"/>
                    <a:pt x="72" y="30"/>
                    <a:pt x="72" y="30"/>
                  </a:cubicBezTo>
                  <a:cubicBezTo>
                    <a:pt x="72" y="30"/>
                    <a:pt x="76" y="27"/>
                    <a:pt x="78" y="24"/>
                  </a:cubicBezTo>
                  <a:cubicBezTo>
                    <a:pt x="79" y="22"/>
                    <a:pt x="81" y="24"/>
                    <a:pt x="80" y="28"/>
                  </a:cubicBezTo>
                  <a:cubicBezTo>
                    <a:pt x="80" y="32"/>
                    <a:pt x="67" y="53"/>
                    <a:pt x="60" y="58"/>
                  </a:cubicBezTo>
                  <a:cubicBezTo>
                    <a:pt x="53" y="63"/>
                    <a:pt x="43" y="69"/>
                    <a:pt x="38" y="72"/>
                  </a:cubicBezTo>
                  <a:cubicBezTo>
                    <a:pt x="34" y="75"/>
                    <a:pt x="23" y="90"/>
                    <a:pt x="23" y="9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ṧļíḓê">
              <a:extLst>
                <a:ext uri="{FF2B5EF4-FFF2-40B4-BE49-F238E27FC236}">
                  <a16:creationId xmlns:a16="http://schemas.microsoft.com/office/drawing/2014/main" id="{06DBDF8F-69A7-4546-9BF0-36B0DA608B4C}"/>
                </a:ext>
              </a:extLst>
            </p:cNvPr>
            <p:cNvSpPr/>
            <p:nvPr/>
          </p:nvSpPr>
          <p:spPr bwMode="auto">
            <a:xfrm flipH="1">
              <a:off x="10248726" y="3922494"/>
              <a:ext cx="669624" cy="733238"/>
            </a:xfrm>
            <a:custGeom>
              <a:gdLst>
                <a:gd fmla="*/ 192 w 192" name="T0"/>
                <a:gd fmla="*/ 0 h 211" name="T1"/>
                <a:gd fmla="*/ 96 w 192" name="T2"/>
                <a:gd fmla="*/ 18 h 211" name="T3"/>
                <a:gd fmla="*/ 96 w 192" name="T4"/>
                <a:gd fmla="*/ 18 h 211" name="T5"/>
                <a:gd fmla="*/ 95 w 192" name="T6"/>
                <a:gd fmla="*/ 18 h 211" name="T7"/>
                <a:gd fmla="*/ 95 w 192" name="T8"/>
                <a:gd fmla="*/ 18 h 211" name="T9"/>
                <a:gd fmla="*/ 95 w 192" name="T10"/>
                <a:gd fmla="*/ 18 h 211" name="T11"/>
                <a:gd fmla="*/ 10 w 192" name="T12"/>
                <a:gd fmla="*/ 0 h 211" name="T13"/>
                <a:gd fmla="*/ 17 w 192" name="T14"/>
                <a:gd fmla="*/ 205 h 211" name="T15"/>
                <a:gd fmla="*/ 95 w 192" name="T16"/>
                <a:gd fmla="*/ 211 h 211" name="T17"/>
                <a:gd fmla="*/ 95 w 192" name="T18"/>
                <a:gd fmla="*/ 211 h 211" name="T19"/>
                <a:gd fmla="*/ 95 w 192" name="T20"/>
                <a:gd fmla="*/ 211 h 211" name="T21"/>
                <a:gd fmla="*/ 96 w 192" name="T22"/>
                <a:gd fmla="*/ 211 h 211" name="T23"/>
                <a:gd fmla="*/ 96 w 192" name="T24"/>
                <a:gd fmla="*/ 211 h 211" name="T25"/>
                <a:gd fmla="*/ 169 w 192" name="T26"/>
                <a:gd fmla="*/ 205 h 211" name="T27"/>
                <a:gd fmla="*/ 192 w 192" name="T28"/>
                <a:gd fmla="*/ 0 h 2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11" w="192">
                  <a:moveTo>
                    <a:pt x="192" y="0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67"/>
                    <a:pt x="17" y="205"/>
                  </a:cubicBezTo>
                  <a:cubicBezTo>
                    <a:pt x="17" y="205"/>
                    <a:pt x="48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6" y="211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142" y="211"/>
                    <a:pt x="169" y="205"/>
                    <a:pt x="169" y="205"/>
                  </a:cubicBezTo>
                  <a:cubicBezTo>
                    <a:pt x="187" y="67"/>
                    <a:pt x="192" y="0"/>
                    <a:pt x="19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ṣļïḋê">
              <a:extLst>
                <a:ext uri="{FF2B5EF4-FFF2-40B4-BE49-F238E27FC236}">
                  <a16:creationId xmlns:a16="http://schemas.microsoft.com/office/drawing/2014/main" id="{7B8E08CD-E742-4FE6-9185-4BA7BA3B7737}"/>
                </a:ext>
              </a:extLst>
            </p:cNvPr>
            <p:cNvSpPr/>
            <p:nvPr/>
          </p:nvSpPr>
          <p:spPr bwMode="auto">
            <a:xfrm flipH="1">
              <a:off x="10392694" y="2831007"/>
              <a:ext cx="400101" cy="835356"/>
            </a:xfrm>
            <a:custGeom>
              <a:gdLst>
                <a:gd fmla="*/ 208 w 239" name="T0"/>
                <a:gd fmla="*/ 0 h 499" name="T1"/>
                <a:gd fmla="*/ 119 w 239" name="T2"/>
                <a:gd fmla="*/ 0 h 499" name="T3"/>
                <a:gd fmla="*/ 31 w 239" name="T4"/>
                <a:gd fmla="*/ 0 h 499" name="T5"/>
                <a:gd fmla="*/ 0 w 239" name="T6"/>
                <a:gd fmla="*/ 225 h 499" name="T7"/>
                <a:gd fmla="*/ 140 w 239" name="T8"/>
                <a:gd fmla="*/ 499 h 499" name="T9"/>
                <a:gd fmla="*/ 239 w 239" name="T10"/>
                <a:gd fmla="*/ 225 h 499" name="T11"/>
                <a:gd fmla="*/ 208 w 239" name="T12"/>
                <a:gd fmla="*/ 0 h 4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9" w="239">
                  <a:moveTo>
                    <a:pt x="208" y="0"/>
                  </a:moveTo>
                  <a:lnTo>
                    <a:pt x="119" y="0"/>
                  </a:lnTo>
                  <a:lnTo>
                    <a:pt x="31" y="0"/>
                  </a:lnTo>
                  <a:lnTo>
                    <a:pt x="0" y="225"/>
                  </a:lnTo>
                  <a:lnTo>
                    <a:pt x="140" y="499"/>
                  </a:lnTo>
                  <a:lnTo>
                    <a:pt x="239" y="2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ş1îḓe">
              <a:extLst>
                <a:ext uri="{FF2B5EF4-FFF2-40B4-BE49-F238E27FC236}">
                  <a16:creationId xmlns:a16="http://schemas.microsoft.com/office/drawing/2014/main" id="{0631C831-A84E-497F-BB6A-2FAB99B9DEE8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257805"/>
            </a:xfrm>
            <a:prstGeom prst="rect">
              <a:avLst/>
            </a:pr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íŝḷíḍe">
              <a:extLst>
                <a:ext uri="{FF2B5EF4-FFF2-40B4-BE49-F238E27FC236}">
                  <a16:creationId xmlns:a16="http://schemas.microsoft.com/office/drawing/2014/main" id="{EA5B5B96-4704-42D9-B567-B5B06511F334}"/>
                </a:ext>
              </a:extLst>
            </p:cNvPr>
            <p:cNvSpPr/>
            <p:nvPr/>
          </p:nvSpPr>
          <p:spPr bwMode="auto">
            <a:xfrm flipH="1">
              <a:off x="10429525" y="2918058"/>
              <a:ext cx="321419" cy="736586"/>
            </a:xfrm>
            <a:custGeom>
              <a:gdLst>
                <a:gd fmla="*/ 0 w 92" name="T0"/>
                <a:gd fmla="*/ 0 h 212" name="T1"/>
                <a:gd fmla="*/ 45 w 92" name="T2"/>
                <a:gd fmla="*/ 21 h 212" name="T3"/>
                <a:gd fmla="*/ 92 w 92" name="T4"/>
                <a:gd fmla="*/ 0 h 212" name="T5"/>
                <a:gd fmla="*/ 92 w 92" name="T6"/>
                <a:gd fmla="*/ 125 h 212" name="T7"/>
                <a:gd fmla="*/ 55 w 92" name="T8"/>
                <a:gd fmla="*/ 212 h 212" name="T9"/>
                <a:gd fmla="*/ 0 w 92" name="T10"/>
                <a:gd fmla="*/ 128 h 212" name="T11"/>
                <a:gd fmla="*/ 0 w 92" name="T12"/>
                <a:gd fmla="*/ 0 h 2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1" w="92">
                  <a:moveTo>
                    <a:pt x="0" y="0"/>
                  </a:moveTo>
                  <a:cubicBezTo>
                    <a:pt x="0" y="0"/>
                    <a:pt x="16" y="21"/>
                    <a:pt x="45" y="21"/>
                  </a:cubicBezTo>
                  <a:cubicBezTo>
                    <a:pt x="75" y="21"/>
                    <a:pt x="92" y="0"/>
                    <a:pt x="92" y="0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şḻiḑê">
              <a:extLst>
                <a:ext uri="{FF2B5EF4-FFF2-40B4-BE49-F238E27FC236}">
                  <a16:creationId xmlns:a16="http://schemas.microsoft.com/office/drawing/2014/main" id="{EE813071-3D01-49D3-A14D-01E297125C1A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90399"/>
            </a:xfrm>
            <a:custGeom>
              <a:gdLst>
                <a:gd fmla="*/ 0 w 61" name="T0"/>
                <a:gd fmla="*/ 18 h 26" name="T1"/>
                <a:gd fmla="*/ 30 w 61" name="T2"/>
                <a:gd fmla="*/ 26 h 26" name="T3"/>
                <a:gd fmla="*/ 61 w 61" name="T4"/>
                <a:gd fmla="*/ 18 h 26" name="T5"/>
                <a:gd fmla="*/ 61 w 61" name="T6"/>
                <a:gd fmla="*/ 0 h 26" name="T7"/>
                <a:gd fmla="*/ 0 w 61" name="T8"/>
                <a:gd fmla="*/ 0 h 26" name="T9"/>
                <a:gd fmla="*/ 0 w 61" name="T10"/>
                <a:gd fmla="*/ 18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61">
                  <a:moveTo>
                    <a:pt x="0" y="18"/>
                  </a:moveTo>
                  <a:cubicBezTo>
                    <a:pt x="6" y="22"/>
                    <a:pt x="17" y="26"/>
                    <a:pt x="30" y="26"/>
                  </a:cubicBezTo>
                  <a:cubicBezTo>
                    <a:pt x="44" y="26"/>
                    <a:pt x="55" y="22"/>
                    <a:pt x="61" y="1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A27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ṩļiďe">
              <a:extLst>
                <a:ext uri="{FF2B5EF4-FFF2-40B4-BE49-F238E27FC236}">
                  <a16:creationId xmlns:a16="http://schemas.microsoft.com/office/drawing/2014/main" id="{820CE696-4F98-417C-A1C6-EC6A5F466B01}"/>
                </a:ext>
              </a:extLst>
            </p:cNvPr>
            <p:cNvSpPr/>
            <p:nvPr/>
          </p:nvSpPr>
          <p:spPr bwMode="auto">
            <a:xfrm flipH="1">
              <a:off x="10029424" y="1531937"/>
              <a:ext cx="1128316" cy="1153427"/>
            </a:xfrm>
            <a:custGeom>
              <a:gdLst>
                <a:gd fmla="*/ 302 w 324" name="T0"/>
                <a:gd fmla="*/ 240 h 332" name="T1"/>
                <a:gd fmla="*/ 274 w 324" name="T2"/>
                <a:gd fmla="*/ 224 h 332" name="T3"/>
                <a:gd fmla="*/ 274 w 324" name="T4"/>
                <a:gd fmla="*/ 72 h 332" name="T5"/>
                <a:gd fmla="*/ 162 w 324" name="T6"/>
                <a:gd fmla="*/ 4 h 332" name="T7"/>
                <a:gd fmla="*/ 105 w 324" name="T8"/>
                <a:gd fmla="*/ 18 h 332" name="T9"/>
                <a:gd fmla="*/ 51 w 324" name="T10"/>
                <a:gd fmla="*/ 72 h 332" name="T11"/>
                <a:gd fmla="*/ 51 w 324" name="T12"/>
                <a:gd fmla="*/ 224 h 332" name="T13"/>
                <a:gd fmla="*/ 23 w 324" name="T14"/>
                <a:gd fmla="*/ 240 h 332" name="T15"/>
                <a:gd fmla="*/ 25 w 324" name="T16"/>
                <a:gd fmla="*/ 296 h 332" name="T17"/>
                <a:gd fmla="*/ 162 w 324" name="T18"/>
                <a:gd fmla="*/ 304 h 332" name="T19"/>
                <a:gd fmla="*/ 300 w 324" name="T20"/>
                <a:gd fmla="*/ 296 h 332" name="T21"/>
                <a:gd fmla="*/ 302 w 324" name="T22"/>
                <a:gd fmla="*/ 240 h 3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32" w="324">
                  <a:moveTo>
                    <a:pt x="302" y="240"/>
                  </a:moveTo>
                  <a:cubicBezTo>
                    <a:pt x="317" y="263"/>
                    <a:pt x="262" y="285"/>
                    <a:pt x="274" y="224"/>
                  </a:cubicBezTo>
                  <a:cubicBezTo>
                    <a:pt x="285" y="162"/>
                    <a:pt x="288" y="125"/>
                    <a:pt x="274" y="72"/>
                  </a:cubicBezTo>
                  <a:cubicBezTo>
                    <a:pt x="255" y="0"/>
                    <a:pt x="162" y="4"/>
                    <a:pt x="162" y="4"/>
                  </a:cubicBezTo>
                  <a:cubicBezTo>
                    <a:pt x="162" y="4"/>
                    <a:pt x="123" y="1"/>
                    <a:pt x="105" y="18"/>
                  </a:cubicBezTo>
                  <a:cubicBezTo>
                    <a:pt x="105" y="18"/>
                    <a:pt x="68" y="19"/>
                    <a:pt x="51" y="72"/>
                  </a:cubicBezTo>
                  <a:cubicBezTo>
                    <a:pt x="34" y="124"/>
                    <a:pt x="40" y="162"/>
                    <a:pt x="51" y="224"/>
                  </a:cubicBezTo>
                  <a:cubicBezTo>
                    <a:pt x="62" y="285"/>
                    <a:pt x="7" y="263"/>
                    <a:pt x="23" y="240"/>
                  </a:cubicBezTo>
                  <a:cubicBezTo>
                    <a:pt x="23" y="240"/>
                    <a:pt x="0" y="269"/>
                    <a:pt x="25" y="296"/>
                  </a:cubicBezTo>
                  <a:cubicBezTo>
                    <a:pt x="50" y="323"/>
                    <a:pt x="116" y="332"/>
                    <a:pt x="162" y="304"/>
                  </a:cubicBezTo>
                  <a:cubicBezTo>
                    <a:pt x="209" y="332"/>
                    <a:pt x="275" y="323"/>
                    <a:pt x="300" y="296"/>
                  </a:cubicBezTo>
                  <a:cubicBezTo>
                    <a:pt x="324" y="269"/>
                    <a:pt x="302" y="240"/>
                    <a:pt x="302" y="240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iṧḷíḑe">
              <a:extLst>
                <a:ext uri="{FF2B5EF4-FFF2-40B4-BE49-F238E27FC236}">
                  <a16:creationId xmlns:a16="http://schemas.microsoft.com/office/drawing/2014/main" id="{DAFEED1D-7268-47B3-9B7F-255F2BF7AFCB}"/>
                </a:ext>
              </a:extLst>
            </p:cNvPr>
            <p:cNvSpPr/>
            <p:nvPr/>
          </p:nvSpPr>
          <p:spPr bwMode="auto">
            <a:xfrm flipH="1">
              <a:off x="10931742" y="2052570"/>
              <a:ext cx="83703" cy="229347"/>
            </a:xfrm>
            <a:custGeom>
              <a:gdLst>
                <a:gd fmla="*/ 24 w 24" name="T0"/>
                <a:gd fmla="*/ 10 h 66" name="T1"/>
                <a:gd fmla="*/ 0 w 24" name="T2"/>
                <a:gd fmla="*/ 24 h 66" name="T3"/>
                <a:gd fmla="*/ 24 w 24" name="T4"/>
                <a:gd fmla="*/ 66 h 66" name="T5"/>
                <a:gd fmla="*/ 24 w 24" name="T6"/>
                <a:gd fmla="*/ 10 h 6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6" w="24">
                  <a:moveTo>
                    <a:pt x="24" y="10"/>
                  </a:moveTo>
                  <a:cubicBezTo>
                    <a:pt x="24" y="10"/>
                    <a:pt x="0" y="0"/>
                    <a:pt x="0" y="24"/>
                  </a:cubicBezTo>
                  <a:cubicBezTo>
                    <a:pt x="1" y="48"/>
                    <a:pt x="24" y="66"/>
                    <a:pt x="24" y="66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ïŝ1íḍè">
              <a:extLst>
                <a:ext uri="{FF2B5EF4-FFF2-40B4-BE49-F238E27FC236}">
                  <a16:creationId xmlns:a16="http://schemas.microsoft.com/office/drawing/2014/main" id="{7F1361B2-6742-4D3E-80D7-A03EE44EED7D}"/>
                </a:ext>
              </a:extLst>
            </p:cNvPr>
            <p:cNvSpPr/>
            <p:nvPr/>
          </p:nvSpPr>
          <p:spPr bwMode="auto">
            <a:xfrm flipH="1">
              <a:off x="10168371" y="2052570"/>
              <a:ext cx="83703" cy="229347"/>
            </a:xfrm>
            <a:custGeom>
              <a:gdLst>
                <a:gd fmla="*/ 0 w 24" name="T0"/>
                <a:gd fmla="*/ 10 h 66" name="T1"/>
                <a:gd fmla="*/ 23 w 24" name="T2"/>
                <a:gd fmla="*/ 24 h 66" name="T3"/>
                <a:gd fmla="*/ 0 w 24" name="T4"/>
                <a:gd fmla="*/ 66 h 66" name="T5"/>
                <a:gd fmla="*/ 0 w 24" name="T6"/>
                <a:gd fmla="*/ 10 h 6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6" w="24">
                  <a:moveTo>
                    <a:pt x="0" y="10"/>
                  </a:moveTo>
                  <a:cubicBezTo>
                    <a:pt x="0" y="10"/>
                    <a:pt x="24" y="0"/>
                    <a:pt x="23" y="24"/>
                  </a:cubicBezTo>
                  <a:cubicBezTo>
                    <a:pt x="23" y="48"/>
                    <a:pt x="0" y="66"/>
                    <a:pt x="0" y="6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ṧḻîḑè">
              <a:extLst>
                <a:ext uri="{FF2B5EF4-FFF2-40B4-BE49-F238E27FC236}">
                  <a16:creationId xmlns:a16="http://schemas.microsoft.com/office/drawing/2014/main" id="{8284F654-06B4-4F39-9AE7-806DCD2A93A4}"/>
                </a:ext>
              </a:extLst>
            </p:cNvPr>
            <p:cNvSpPr/>
            <p:nvPr/>
          </p:nvSpPr>
          <p:spPr bwMode="auto">
            <a:xfrm flipH="1">
              <a:off x="10218592" y="1719432"/>
              <a:ext cx="751653" cy="934125"/>
            </a:xfrm>
            <a:custGeom>
              <a:gdLst>
                <a:gd fmla="*/ 108 w 216" name="T0"/>
                <a:gd fmla="*/ 2 h 269" name="T1"/>
                <a:gd fmla="*/ 0 w 216" name="T2"/>
                <a:gd fmla="*/ 48 h 269" name="T3"/>
                <a:gd fmla="*/ 9 w 216" name="T4"/>
                <a:gd fmla="*/ 168 h 269" name="T5"/>
                <a:gd fmla="*/ 108 w 216" name="T6"/>
                <a:gd fmla="*/ 269 h 269" name="T7"/>
                <a:gd fmla="*/ 108 w 216" name="T8"/>
                <a:gd fmla="*/ 269 h 269" name="T9"/>
                <a:gd fmla="*/ 108 w 216" name="T10"/>
                <a:gd fmla="*/ 269 h 269" name="T11"/>
                <a:gd fmla="*/ 108 w 216" name="T12"/>
                <a:gd fmla="*/ 269 h 269" name="T13"/>
                <a:gd fmla="*/ 108 w 216" name="T14"/>
                <a:gd fmla="*/ 269 h 269" name="T15"/>
                <a:gd fmla="*/ 208 w 216" name="T16"/>
                <a:gd fmla="*/ 168 h 269" name="T17"/>
                <a:gd fmla="*/ 216 w 216" name="T18"/>
                <a:gd fmla="*/ 48 h 269" name="T19"/>
                <a:gd fmla="*/ 108 w 216" name="T20"/>
                <a:gd fmla="*/ 2 h 2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69" w="216">
                  <a:moveTo>
                    <a:pt x="108" y="2"/>
                  </a:moveTo>
                  <a:cubicBezTo>
                    <a:pt x="103" y="2"/>
                    <a:pt x="28" y="0"/>
                    <a:pt x="0" y="48"/>
                  </a:cubicBezTo>
                  <a:cubicBezTo>
                    <a:pt x="0" y="48"/>
                    <a:pt x="6" y="146"/>
                    <a:pt x="9" y="168"/>
                  </a:cubicBezTo>
                  <a:cubicBezTo>
                    <a:pt x="15" y="220"/>
                    <a:pt x="65" y="268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51" y="268"/>
                    <a:pt x="201" y="220"/>
                    <a:pt x="208" y="168"/>
                  </a:cubicBezTo>
                  <a:cubicBezTo>
                    <a:pt x="211" y="146"/>
                    <a:pt x="216" y="48"/>
                    <a:pt x="216" y="48"/>
                  </a:cubicBezTo>
                  <a:cubicBezTo>
                    <a:pt x="188" y="0"/>
                    <a:pt x="114" y="2"/>
                    <a:pt x="108" y="2"/>
                  </a:cubicBez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ṧlíḓé">
              <a:extLst>
                <a:ext uri="{FF2B5EF4-FFF2-40B4-BE49-F238E27FC236}">
                  <a16:creationId xmlns:a16="http://schemas.microsoft.com/office/drawing/2014/main" id="{5764CBAE-AFE1-488C-807E-4041089E1602}"/>
                </a:ext>
              </a:extLst>
            </p:cNvPr>
            <p:cNvSpPr/>
            <p:nvPr/>
          </p:nvSpPr>
          <p:spPr bwMode="auto">
            <a:xfrm flipH="1">
              <a:off x="10702395" y="2062614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ṥ1îďê">
              <a:extLst>
                <a:ext uri="{FF2B5EF4-FFF2-40B4-BE49-F238E27FC236}">
                  <a16:creationId xmlns:a16="http://schemas.microsoft.com/office/drawing/2014/main" id="{9BC49BBD-AE1C-43FA-99B1-4ED498F72A6A}"/>
                </a:ext>
              </a:extLst>
            </p:cNvPr>
            <p:cNvSpPr/>
            <p:nvPr/>
          </p:nvSpPr>
          <p:spPr bwMode="auto">
            <a:xfrm flipH="1">
              <a:off x="10719136" y="2091073"/>
              <a:ext cx="31808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ŝḻïḍê">
              <a:extLst>
                <a:ext uri="{FF2B5EF4-FFF2-40B4-BE49-F238E27FC236}">
                  <a16:creationId xmlns:a16="http://schemas.microsoft.com/office/drawing/2014/main" id="{FF98DC00-A4CD-4205-A427-0A814F0831FA}"/>
                </a:ext>
              </a:extLst>
            </p:cNvPr>
            <p:cNvSpPr/>
            <p:nvPr/>
          </p:nvSpPr>
          <p:spPr bwMode="auto">
            <a:xfrm flipH="1">
              <a:off x="10339125" y="2065962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Slîḍê">
              <a:extLst>
                <a:ext uri="{FF2B5EF4-FFF2-40B4-BE49-F238E27FC236}">
                  <a16:creationId xmlns:a16="http://schemas.microsoft.com/office/drawing/2014/main" id="{18EB1866-3262-4B06-8629-BFAA183A9A62}"/>
                </a:ext>
              </a:extLst>
            </p:cNvPr>
            <p:cNvSpPr/>
            <p:nvPr/>
          </p:nvSpPr>
          <p:spPr bwMode="auto">
            <a:xfrm flipH="1">
              <a:off x="10357539" y="2091073"/>
              <a:ext cx="26785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$ļîḑê">
              <a:extLst>
                <a:ext uri="{FF2B5EF4-FFF2-40B4-BE49-F238E27FC236}">
                  <a16:creationId xmlns:a16="http://schemas.microsoft.com/office/drawing/2014/main" id="{D3F10771-4E1F-4851-8DD2-1E9938B41A5D}"/>
                </a:ext>
              </a:extLst>
            </p:cNvPr>
            <p:cNvSpPr/>
            <p:nvPr/>
          </p:nvSpPr>
          <p:spPr bwMode="auto">
            <a:xfrm flipH="1">
              <a:off x="10521597" y="2168080"/>
              <a:ext cx="61941" cy="200887"/>
            </a:xfrm>
            <a:custGeom>
              <a:gdLst>
                <a:gd fmla="*/ 0 w 18" name="T0"/>
                <a:gd fmla="*/ 0 h 58" name="T1"/>
                <a:gd fmla="*/ 18 w 18" name="T2"/>
                <a:gd fmla="*/ 39 h 58" name="T3"/>
                <a:gd fmla="*/ 0 w 18" name="T4"/>
                <a:gd fmla="*/ 43 h 58" name="T5"/>
                <a:gd fmla="*/ 0 w 18" name="T6"/>
                <a:gd fmla="*/ 0 h 5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7" w="18">
                  <a:moveTo>
                    <a:pt x="0" y="0"/>
                  </a:moveTo>
                  <a:cubicBezTo>
                    <a:pt x="0" y="0"/>
                    <a:pt x="18" y="21"/>
                    <a:pt x="18" y="39"/>
                  </a:cubicBezTo>
                  <a:cubicBezTo>
                    <a:pt x="18" y="58"/>
                    <a:pt x="0" y="43"/>
                    <a:pt x="0" y="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A4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Sḻíḑe">
              <a:extLst>
                <a:ext uri="{FF2B5EF4-FFF2-40B4-BE49-F238E27FC236}">
                  <a16:creationId xmlns:a16="http://schemas.microsoft.com/office/drawing/2014/main" id="{1B16A374-D329-4F54-8AD6-219DA71C6A05}"/>
                </a:ext>
              </a:extLst>
            </p:cNvPr>
            <p:cNvSpPr/>
            <p:nvPr/>
          </p:nvSpPr>
          <p:spPr bwMode="auto">
            <a:xfrm flipH="1">
              <a:off x="10305644" y="2045874"/>
              <a:ext cx="113836" cy="45200"/>
            </a:xfrm>
            <a:custGeom>
              <a:gdLst>
                <a:gd fmla="*/ 0 w 33" name="T0"/>
                <a:gd fmla="*/ 13 h 13" name="T1"/>
                <a:gd fmla="*/ 12 w 33" name="T2"/>
                <a:gd fmla="*/ 0 h 13" name="T3"/>
                <a:gd fmla="*/ 33 w 33" name="T4"/>
                <a:gd fmla="*/ 4 h 13" name="T5"/>
                <a:gd fmla="*/ 23 w 33" name="T6"/>
                <a:gd fmla="*/ 13 h 13" name="T7"/>
                <a:gd fmla="*/ 12 w 33" name="T8"/>
                <a:gd fmla="*/ 4 h 13" name="T9"/>
                <a:gd fmla="*/ 0 w 33" name="T10"/>
                <a:gd fmla="*/ 13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33">
                  <a:moveTo>
                    <a:pt x="0" y="13"/>
                  </a:moveTo>
                  <a:cubicBezTo>
                    <a:pt x="0" y="13"/>
                    <a:pt x="2" y="0"/>
                    <a:pt x="12" y="0"/>
                  </a:cubicBezTo>
                  <a:cubicBezTo>
                    <a:pt x="22" y="0"/>
                    <a:pt x="23" y="12"/>
                    <a:pt x="33" y="4"/>
                  </a:cubicBezTo>
                  <a:cubicBezTo>
                    <a:pt x="33" y="4"/>
                    <a:pt x="30" y="11"/>
                    <a:pt x="23" y="13"/>
                  </a:cubicBezTo>
                  <a:cubicBezTo>
                    <a:pt x="23" y="13"/>
                    <a:pt x="17" y="4"/>
                    <a:pt x="12" y="4"/>
                  </a:cubicBezTo>
                  <a:cubicBezTo>
                    <a:pt x="5" y="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ṧ1ïḋê">
              <a:extLst>
                <a:ext uri="{FF2B5EF4-FFF2-40B4-BE49-F238E27FC236}">
                  <a16:creationId xmlns:a16="http://schemas.microsoft.com/office/drawing/2014/main" id="{5934ACF1-60C7-4F72-B3E3-AE9C133A49BC}"/>
                </a:ext>
              </a:extLst>
            </p:cNvPr>
            <p:cNvSpPr/>
            <p:nvPr/>
          </p:nvSpPr>
          <p:spPr bwMode="auto">
            <a:xfrm flipH="1">
              <a:off x="10702395" y="2045874"/>
              <a:ext cx="110488" cy="45200"/>
            </a:xfrm>
            <a:custGeom>
              <a:gdLst>
                <a:gd fmla="*/ 32 w 32" name="T0"/>
                <a:gd fmla="*/ 13 h 13" name="T1"/>
                <a:gd fmla="*/ 20 w 32" name="T2"/>
                <a:gd fmla="*/ 0 h 13" name="T3"/>
                <a:gd fmla="*/ 0 w 32" name="T4"/>
                <a:gd fmla="*/ 4 h 13" name="T5"/>
                <a:gd fmla="*/ 9 w 32" name="T6"/>
                <a:gd fmla="*/ 13 h 13" name="T7"/>
                <a:gd fmla="*/ 20 w 32" name="T8"/>
                <a:gd fmla="*/ 4 h 13" name="T9"/>
                <a:gd fmla="*/ 32 w 32" name="T10"/>
                <a:gd fmla="*/ 13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32">
                  <a:moveTo>
                    <a:pt x="32" y="13"/>
                  </a:moveTo>
                  <a:cubicBezTo>
                    <a:pt x="32" y="13"/>
                    <a:pt x="30" y="0"/>
                    <a:pt x="20" y="0"/>
                  </a:cubicBezTo>
                  <a:cubicBezTo>
                    <a:pt x="10" y="0"/>
                    <a:pt x="10" y="12"/>
                    <a:pt x="0" y="4"/>
                  </a:cubicBezTo>
                  <a:cubicBezTo>
                    <a:pt x="0" y="4"/>
                    <a:pt x="2" y="11"/>
                    <a:pt x="9" y="13"/>
                  </a:cubicBezTo>
                  <a:cubicBezTo>
                    <a:pt x="9" y="13"/>
                    <a:pt x="15" y="4"/>
                    <a:pt x="20" y="4"/>
                  </a:cubicBezTo>
                  <a:cubicBezTo>
                    <a:pt x="27" y="4"/>
                    <a:pt x="32" y="13"/>
                    <a:pt x="32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iśḷidé">
              <a:extLst>
                <a:ext uri="{FF2B5EF4-FFF2-40B4-BE49-F238E27FC236}">
                  <a16:creationId xmlns:a16="http://schemas.microsoft.com/office/drawing/2014/main" id="{8B6B5CB4-4486-4B5C-947E-C670FEC703BB}"/>
                </a:ext>
              </a:extLst>
            </p:cNvPr>
            <p:cNvSpPr/>
            <p:nvPr/>
          </p:nvSpPr>
          <p:spPr bwMode="auto">
            <a:xfrm flipH="1">
              <a:off x="10168371" y="1635729"/>
              <a:ext cx="826985" cy="565832"/>
            </a:xfrm>
            <a:custGeom>
              <a:gdLst>
                <a:gd fmla="*/ 81 w 237" name="T0"/>
                <a:gd fmla="*/ 43 h 163" name="T1"/>
                <a:gd fmla="*/ 193 w 237" name="T2"/>
                <a:gd fmla="*/ 108 h 163" name="T3"/>
                <a:gd fmla="*/ 184 w 237" name="T4"/>
                <a:gd fmla="*/ 69 h 163" name="T5"/>
                <a:gd fmla="*/ 213 w 237" name="T6"/>
                <a:gd fmla="*/ 163 h 163" name="T7"/>
                <a:gd fmla="*/ 228 w 237" name="T8"/>
                <a:gd fmla="*/ 61 h 163" name="T9"/>
                <a:gd fmla="*/ 77 w 237" name="T10"/>
                <a:gd fmla="*/ 17 h 163" name="T11"/>
                <a:gd fmla="*/ 6 w 237" name="T12"/>
                <a:gd fmla="*/ 69 h 163" name="T13"/>
                <a:gd fmla="*/ 11 w 237" name="T14"/>
                <a:gd fmla="*/ 129 h 163" name="T15"/>
                <a:gd fmla="*/ 81 w 237" name="T16"/>
                <a:gd fmla="*/ 43 h 1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3" w="236">
                  <a:moveTo>
                    <a:pt x="81" y="43"/>
                  </a:moveTo>
                  <a:cubicBezTo>
                    <a:pt x="81" y="43"/>
                    <a:pt x="99" y="104"/>
                    <a:pt x="193" y="108"/>
                  </a:cubicBezTo>
                  <a:cubicBezTo>
                    <a:pt x="193" y="108"/>
                    <a:pt x="193" y="83"/>
                    <a:pt x="184" y="69"/>
                  </a:cubicBezTo>
                  <a:cubicBezTo>
                    <a:pt x="184" y="69"/>
                    <a:pt x="218" y="109"/>
                    <a:pt x="213" y="163"/>
                  </a:cubicBezTo>
                  <a:cubicBezTo>
                    <a:pt x="213" y="163"/>
                    <a:pt x="237" y="110"/>
                    <a:pt x="228" y="61"/>
                  </a:cubicBezTo>
                  <a:cubicBezTo>
                    <a:pt x="220" y="12"/>
                    <a:pt x="96" y="0"/>
                    <a:pt x="77" y="17"/>
                  </a:cubicBezTo>
                  <a:cubicBezTo>
                    <a:pt x="77" y="17"/>
                    <a:pt x="11" y="17"/>
                    <a:pt x="6" y="69"/>
                  </a:cubicBezTo>
                  <a:cubicBezTo>
                    <a:pt x="0" y="121"/>
                    <a:pt x="11" y="129"/>
                    <a:pt x="11" y="129"/>
                  </a:cubicBezTo>
                  <a:cubicBezTo>
                    <a:pt x="11" y="129"/>
                    <a:pt x="79" y="98"/>
                    <a:pt x="81" y="43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íšľïḋé">
              <a:extLst>
                <a:ext uri="{FF2B5EF4-FFF2-40B4-BE49-F238E27FC236}">
                  <a16:creationId xmlns:a16="http://schemas.microsoft.com/office/drawing/2014/main" id="{482E8811-9C40-4CB1-A426-CD46ED1CB5C1}"/>
                </a:ext>
              </a:extLst>
            </p:cNvPr>
            <p:cNvSpPr/>
            <p:nvPr/>
          </p:nvSpPr>
          <p:spPr bwMode="auto">
            <a:xfrm flipH="1">
              <a:off x="10950157" y="2223324"/>
              <a:ext cx="36829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sľîdé">
              <a:extLst>
                <a:ext uri="{FF2B5EF4-FFF2-40B4-BE49-F238E27FC236}">
                  <a16:creationId xmlns:a16="http://schemas.microsoft.com/office/drawing/2014/main" id="{56930443-53CB-426B-AAB3-F07F83373E4A}"/>
                </a:ext>
              </a:extLst>
            </p:cNvPr>
            <p:cNvSpPr/>
            <p:nvPr/>
          </p:nvSpPr>
          <p:spPr bwMode="auto">
            <a:xfrm flipH="1">
              <a:off x="10200178" y="2223324"/>
              <a:ext cx="38504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ṩ1íḑê">
              <a:extLst>
                <a:ext uri="{FF2B5EF4-FFF2-40B4-BE49-F238E27FC236}">
                  <a16:creationId xmlns:a16="http://schemas.microsoft.com/office/drawing/2014/main" id="{8D276D25-3699-4AE5-A968-00197B421B23}"/>
                </a:ext>
              </a:extLst>
            </p:cNvPr>
            <p:cNvSpPr/>
            <p:nvPr/>
          </p:nvSpPr>
          <p:spPr bwMode="auto">
            <a:xfrm flipH="1">
              <a:off x="10444590" y="2404122"/>
              <a:ext cx="254457" cy="117184"/>
            </a:xfrm>
            <a:custGeom>
              <a:gdLst>
                <a:gd fmla="*/ 0 w 73" name="T0"/>
                <a:gd fmla="*/ 0 h 34" name="T1"/>
                <a:gd fmla="*/ 73 w 73" name="T2"/>
                <a:gd fmla="*/ 0 h 34" name="T3"/>
                <a:gd fmla="*/ 36 w 73" name="T4"/>
                <a:gd fmla="*/ 34 h 34" name="T5"/>
                <a:gd fmla="*/ 0 w 73" name="T6"/>
                <a:gd fmla="*/ 0 h 3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4" w="73">
                  <a:moveTo>
                    <a:pt x="0" y="0"/>
                  </a:moveTo>
                  <a:cubicBezTo>
                    <a:pt x="0" y="0"/>
                    <a:pt x="34" y="12"/>
                    <a:pt x="73" y="0"/>
                  </a:cubicBezTo>
                  <a:cubicBezTo>
                    <a:pt x="73" y="0"/>
                    <a:pt x="68" y="34"/>
                    <a:pt x="36" y="34"/>
                  </a:cubicBezTo>
                  <a:cubicBezTo>
                    <a:pt x="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845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ïSlîďé">
              <a:extLst>
                <a:ext uri="{FF2B5EF4-FFF2-40B4-BE49-F238E27FC236}">
                  <a16:creationId xmlns:a16="http://schemas.microsoft.com/office/drawing/2014/main" id="{483E949D-B77B-46A1-B183-9670CAD7FB99}"/>
                </a:ext>
              </a:extLst>
            </p:cNvPr>
            <p:cNvSpPr/>
            <p:nvPr/>
          </p:nvSpPr>
          <p:spPr bwMode="auto">
            <a:xfrm flipH="1">
              <a:off x="10464679" y="2407471"/>
              <a:ext cx="215954" cy="38504"/>
            </a:xfrm>
            <a:custGeom>
              <a:gdLst>
                <a:gd fmla="*/ 0 w 62" name="T0"/>
                <a:gd fmla="*/ 0 h 11" name="T1"/>
                <a:gd fmla="*/ 2 w 62" name="T2"/>
                <a:gd fmla="*/ 7 h 11" name="T3"/>
                <a:gd fmla="*/ 31 w 62" name="T4"/>
                <a:gd fmla="*/ 11 h 11" name="T5"/>
                <a:gd fmla="*/ 61 w 62" name="T6"/>
                <a:gd fmla="*/ 7 h 11" name="T7"/>
                <a:gd fmla="*/ 62 w 62" name="T8"/>
                <a:gd fmla="*/ 0 h 11" name="T9"/>
                <a:gd fmla="*/ 0 w 62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62">
                  <a:moveTo>
                    <a:pt x="0" y="0"/>
                  </a:moveTo>
                  <a:cubicBezTo>
                    <a:pt x="0" y="2"/>
                    <a:pt x="1" y="6"/>
                    <a:pt x="2" y="7"/>
                  </a:cubicBezTo>
                  <a:cubicBezTo>
                    <a:pt x="2" y="8"/>
                    <a:pt x="15" y="11"/>
                    <a:pt x="31" y="11"/>
                  </a:cubicBezTo>
                  <a:cubicBezTo>
                    <a:pt x="47" y="11"/>
                    <a:pt x="59" y="8"/>
                    <a:pt x="61" y="7"/>
                  </a:cubicBezTo>
                  <a:cubicBezTo>
                    <a:pt x="62" y="7"/>
                    <a:pt x="62" y="3"/>
                    <a:pt x="62" y="0"/>
                  </a:cubicBezTo>
                  <a:cubicBezTo>
                    <a:pt x="35" y="8"/>
                    <a:pt x="10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ïṩḷiḍe">
              <a:extLst>
                <a:ext uri="{FF2B5EF4-FFF2-40B4-BE49-F238E27FC236}">
                  <a16:creationId xmlns:a16="http://schemas.microsoft.com/office/drawing/2014/main" id="{0740CA95-5706-45B4-A615-F53D297494B1}"/>
                </a:ext>
              </a:extLst>
            </p:cNvPr>
            <p:cNvSpPr/>
            <p:nvPr/>
          </p:nvSpPr>
          <p:spPr bwMode="auto">
            <a:xfrm flipH="1">
              <a:off x="10203525" y="2782460"/>
              <a:ext cx="780112" cy="1242152"/>
            </a:xfrm>
            <a:custGeom>
              <a:gdLst>
                <a:gd fmla="*/ 220 w 224" name="T0"/>
                <a:gd fmla="*/ 39 h 357" name="T1"/>
                <a:gd fmla="*/ 143 w 224" name="T2"/>
                <a:gd fmla="*/ 0 h 357" name="T3"/>
                <a:gd fmla="*/ 140 w 224" name="T4"/>
                <a:gd fmla="*/ 118 h 357" name="T5"/>
                <a:gd fmla="*/ 122 w 224" name="T6"/>
                <a:gd fmla="*/ 254 h 357" name="T7"/>
                <a:gd fmla="*/ 85 w 224" name="T8"/>
                <a:gd fmla="*/ 118 h 357" name="T9"/>
                <a:gd fmla="*/ 82 w 224" name="T10"/>
                <a:gd fmla="*/ 0 h 357" name="T11"/>
                <a:gd fmla="*/ 5 w 224" name="T12"/>
                <a:gd fmla="*/ 39 h 357" name="T13"/>
                <a:gd fmla="*/ 43 w 224" name="T14"/>
                <a:gd fmla="*/ 255 h 357" name="T15"/>
                <a:gd fmla="*/ 0 w 224" name="T16"/>
                <a:gd fmla="*/ 332 h 357" name="T17"/>
                <a:gd fmla="*/ 112 w 224" name="T18"/>
                <a:gd fmla="*/ 357 h 357" name="T19"/>
                <a:gd fmla="*/ 224 w 224" name="T20"/>
                <a:gd fmla="*/ 332 h 357" name="T21"/>
                <a:gd fmla="*/ 206 w 224" name="T22"/>
                <a:gd fmla="*/ 251 h 357" name="T23"/>
                <a:gd fmla="*/ 220 w 224" name="T24"/>
                <a:gd fmla="*/ 39 h 35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57" w="224">
                  <a:moveTo>
                    <a:pt x="220" y="39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40" y="234"/>
                    <a:pt x="43" y="255"/>
                  </a:cubicBezTo>
                  <a:cubicBezTo>
                    <a:pt x="44" y="262"/>
                    <a:pt x="0" y="332"/>
                    <a:pt x="0" y="332"/>
                  </a:cubicBezTo>
                  <a:cubicBezTo>
                    <a:pt x="112" y="357"/>
                    <a:pt x="112" y="357"/>
                    <a:pt x="112" y="357"/>
                  </a:cubicBezTo>
                  <a:cubicBezTo>
                    <a:pt x="224" y="332"/>
                    <a:pt x="224" y="332"/>
                    <a:pt x="224" y="332"/>
                  </a:cubicBezTo>
                  <a:cubicBezTo>
                    <a:pt x="224" y="332"/>
                    <a:pt x="205" y="257"/>
                    <a:pt x="206" y="251"/>
                  </a:cubicBezTo>
                  <a:cubicBezTo>
                    <a:pt x="209" y="230"/>
                    <a:pt x="220" y="39"/>
                    <a:pt x="220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S1ïḋé">
              <a:extLst>
                <a:ext uri="{FF2B5EF4-FFF2-40B4-BE49-F238E27FC236}">
                  <a16:creationId xmlns:a16="http://schemas.microsoft.com/office/drawing/2014/main" id="{F8BC98E7-EDDF-4D3A-872E-9C06DE76A52E}"/>
                </a:ext>
              </a:extLst>
            </p:cNvPr>
            <p:cNvSpPr/>
            <p:nvPr/>
          </p:nvSpPr>
          <p:spPr bwMode="auto">
            <a:xfrm flipH="1">
              <a:off x="10558427" y="2775764"/>
              <a:ext cx="279568" cy="878882"/>
            </a:xfrm>
            <a:custGeom>
              <a:gdLst>
                <a:gd fmla="*/ 40 w 80" name="T0"/>
                <a:gd fmla="*/ 0 h 253" name="T1"/>
                <a:gd fmla="*/ 22 w 80" name="T2"/>
                <a:gd fmla="*/ 10 h 253" name="T3"/>
                <a:gd fmla="*/ 1 w 80" name="T4"/>
                <a:gd fmla="*/ 99 h 253" name="T5"/>
                <a:gd fmla="*/ 24 w 80" name="T6"/>
                <a:gd fmla="*/ 107 h 253" name="T7"/>
                <a:gd fmla="*/ 13 w 80" name="T8"/>
                <a:gd fmla="*/ 120 h 253" name="T9"/>
                <a:gd fmla="*/ 80 w 80" name="T10"/>
                <a:gd fmla="*/ 253 h 253" name="T11"/>
                <a:gd fmla="*/ 43 w 80" name="T12"/>
                <a:gd fmla="*/ 118 h 253" name="T13"/>
                <a:gd fmla="*/ 40 w 80" name="T14"/>
                <a:gd fmla="*/ 0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80">
                  <a:moveTo>
                    <a:pt x="40" y="0"/>
                  </a:moveTo>
                  <a:cubicBezTo>
                    <a:pt x="40" y="0"/>
                    <a:pt x="22" y="6"/>
                    <a:pt x="22" y="10"/>
                  </a:cubicBezTo>
                  <a:cubicBezTo>
                    <a:pt x="22" y="13"/>
                    <a:pt x="0" y="96"/>
                    <a:pt x="1" y="99"/>
                  </a:cubicBezTo>
                  <a:cubicBezTo>
                    <a:pt x="1" y="102"/>
                    <a:pt x="24" y="107"/>
                    <a:pt x="24" y="107"/>
                  </a:cubicBezTo>
                  <a:cubicBezTo>
                    <a:pt x="24" y="107"/>
                    <a:pt x="12" y="118"/>
                    <a:pt x="13" y="120"/>
                  </a:cubicBezTo>
                  <a:cubicBezTo>
                    <a:pt x="13" y="122"/>
                    <a:pt x="80" y="253"/>
                    <a:pt x="80" y="253"/>
                  </a:cubicBezTo>
                  <a:cubicBezTo>
                    <a:pt x="43" y="118"/>
                    <a:pt x="43" y="118"/>
                    <a:pt x="43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ísḷíḋè">
              <a:extLst>
                <a:ext uri="{FF2B5EF4-FFF2-40B4-BE49-F238E27FC236}">
                  <a16:creationId xmlns:a16="http://schemas.microsoft.com/office/drawing/2014/main" id="{C96E464F-8E8D-4A92-A458-65B2FC48C433}"/>
                </a:ext>
              </a:extLst>
            </p:cNvPr>
            <p:cNvSpPr/>
            <p:nvPr/>
          </p:nvSpPr>
          <p:spPr bwMode="auto">
            <a:xfrm flipH="1">
              <a:off x="10347495" y="2775764"/>
              <a:ext cx="210931" cy="878882"/>
            </a:xfrm>
            <a:custGeom>
              <a:gdLst>
                <a:gd fmla="*/ 21 w 61" name="T0"/>
                <a:gd fmla="*/ 0 h 253" name="T1"/>
                <a:gd fmla="*/ 39 w 61" name="T2"/>
                <a:gd fmla="*/ 10 h 253" name="T3"/>
                <a:gd fmla="*/ 60 w 61" name="T4"/>
                <a:gd fmla="*/ 99 h 253" name="T5"/>
                <a:gd fmla="*/ 37 w 61" name="T6"/>
                <a:gd fmla="*/ 107 h 253" name="T7"/>
                <a:gd fmla="*/ 48 w 61" name="T8"/>
                <a:gd fmla="*/ 120 h 253" name="T9"/>
                <a:gd fmla="*/ 0 w 61" name="T10"/>
                <a:gd fmla="*/ 253 h 253" name="T11"/>
                <a:gd fmla="*/ 18 w 61" name="T12"/>
                <a:gd fmla="*/ 118 h 253" name="T13"/>
                <a:gd fmla="*/ 21 w 61" name="T14"/>
                <a:gd fmla="*/ 0 h 25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3" w="61">
                  <a:moveTo>
                    <a:pt x="21" y="0"/>
                  </a:moveTo>
                  <a:cubicBezTo>
                    <a:pt x="21" y="0"/>
                    <a:pt x="39" y="6"/>
                    <a:pt x="39" y="10"/>
                  </a:cubicBezTo>
                  <a:cubicBezTo>
                    <a:pt x="39" y="13"/>
                    <a:pt x="61" y="96"/>
                    <a:pt x="60" y="99"/>
                  </a:cubicBezTo>
                  <a:cubicBezTo>
                    <a:pt x="60" y="102"/>
                    <a:pt x="37" y="107"/>
                    <a:pt x="37" y="107"/>
                  </a:cubicBezTo>
                  <a:cubicBezTo>
                    <a:pt x="37" y="107"/>
                    <a:pt x="49" y="118"/>
                    <a:pt x="48" y="120"/>
                  </a:cubicBezTo>
                  <a:cubicBezTo>
                    <a:pt x="48" y="122"/>
                    <a:pt x="0" y="253"/>
                    <a:pt x="0" y="253"/>
                  </a:cubicBezTo>
                  <a:cubicBezTo>
                    <a:pt x="18" y="118"/>
                    <a:pt x="18" y="118"/>
                    <a:pt x="18" y="11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ṡḷîḓê">
              <a:extLst>
                <a:ext uri="{FF2B5EF4-FFF2-40B4-BE49-F238E27FC236}">
                  <a16:creationId xmlns:a16="http://schemas.microsoft.com/office/drawing/2014/main" id="{E74E7191-E9EB-494C-899D-3C37A8BB280A}"/>
                </a:ext>
              </a:extLst>
            </p:cNvPr>
            <p:cNvSpPr/>
            <p:nvPr/>
          </p:nvSpPr>
          <p:spPr bwMode="auto">
            <a:xfrm flipH="1">
              <a:off x="10670587" y="2800874"/>
              <a:ext cx="28460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ïŝļïde">
              <a:extLst>
                <a:ext uri="{FF2B5EF4-FFF2-40B4-BE49-F238E27FC236}">
                  <a16:creationId xmlns:a16="http://schemas.microsoft.com/office/drawing/2014/main" id="{0B1D3CE8-3307-45D9-BE71-EFB29AF328E5}"/>
                </a:ext>
              </a:extLst>
            </p:cNvPr>
            <p:cNvSpPr/>
            <p:nvPr/>
          </p:nvSpPr>
          <p:spPr bwMode="auto">
            <a:xfrm flipH="1">
              <a:off x="10647152" y="2814267"/>
              <a:ext cx="26785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îṣḻîdê">
              <a:extLst>
                <a:ext uri="{FF2B5EF4-FFF2-40B4-BE49-F238E27FC236}">
                  <a16:creationId xmlns:a16="http://schemas.microsoft.com/office/drawing/2014/main" id="{C664461D-D117-4EBD-A8C3-718550C4D079}"/>
                </a:ext>
              </a:extLst>
            </p:cNvPr>
            <p:cNvSpPr/>
            <p:nvPr/>
          </p:nvSpPr>
          <p:spPr bwMode="auto">
            <a:xfrm flipH="1">
              <a:off x="10622040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ṧļiḍê">
              <a:extLst>
                <a:ext uri="{FF2B5EF4-FFF2-40B4-BE49-F238E27FC236}">
                  <a16:creationId xmlns:a16="http://schemas.microsoft.com/office/drawing/2014/main" id="{1FD98D54-848D-4899-B3B2-4E817E425A79}"/>
                </a:ext>
              </a:extLst>
            </p:cNvPr>
            <p:cNvSpPr/>
            <p:nvPr/>
          </p:nvSpPr>
          <p:spPr bwMode="auto">
            <a:xfrm flipH="1">
              <a:off x="10593581" y="2831007"/>
              <a:ext cx="28460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ślíďé">
              <a:extLst>
                <a:ext uri="{FF2B5EF4-FFF2-40B4-BE49-F238E27FC236}">
                  <a16:creationId xmlns:a16="http://schemas.microsoft.com/office/drawing/2014/main" id="{0D0AF7BB-3B1F-461B-A5D5-E1DE92C205AE}"/>
                </a:ext>
              </a:extLst>
            </p:cNvPr>
            <p:cNvSpPr/>
            <p:nvPr/>
          </p:nvSpPr>
          <p:spPr bwMode="auto">
            <a:xfrm flipH="1">
              <a:off x="10566797" y="2831007"/>
              <a:ext cx="26785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ṣḷïďé">
              <a:extLst>
                <a:ext uri="{FF2B5EF4-FFF2-40B4-BE49-F238E27FC236}">
                  <a16:creationId xmlns:a16="http://schemas.microsoft.com/office/drawing/2014/main" id="{FA963493-2BA7-47A2-B698-75E294A3D207}"/>
                </a:ext>
              </a:extLst>
            </p:cNvPr>
            <p:cNvSpPr/>
            <p:nvPr/>
          </p:nvSpPr>
          <p:spPr bwMode="auto">
            <a:xfrm flipH="1">
              <a:off x="10538337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ṡḷïḋé">
              <a:extLst>
                <a:ext uri="{FF2B5EF4-FFF2-40B4-BE49-F238E27FC236}">
                  <a16:creationId xmlns:a16="http://schemas.microsoft.com/office/drawing/2014/main" id="{9E1AECFA-A426-43A0-92F8-70F7C27D87A9}"/>
                </a:ext>
              </a:extLst>
            </p:cNvPr>
            <p:cNvSpPr/>
            <p:nvPr/>
          </p:nvSpPr>
          <p:spPr bwMode="auto">
            <a:xfrm flipH="1">
              <a:off x="10509878" y="2814267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$ḻiḍé">
              <a:extLst>
                <a:ext uri="{FF2B5EF4-FFF2-40B4-BE49-F238E27FC236}">
                  <a16:creationId xmlns:a16="http://schemas.microsoft.com/office/drawing/2014/main" id="{3A373806-7843-45BE-8065-9F3E0AAD2F7C}"/>
                </a:ext>
              </a:extLst>
            </p:cNvPr>
            <p:cNvSpPr/>
            <p:nvPr/>
          </p:nvSpPr>
          <p:spPr bwMode="auto">
            <a:xfrm flipH="1">
              <a:off x="10486442" y="2800874"/>
              <a:ext cx="26785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ïŝ1iḍè">
              <a:extLst>
                <a:ext uri="{FF2B5EF4-FFF2-40B4-BE49-F238E27FC236}">
                  <a16:creationId xmlns:a16="http://schemas.microsoft.com/office/drawing/2014/main" id="{1F1761CA-8049-4855-BA2E-D0683009BA75}"/>
                </a:ext>
              </a:extLst>
            </p:cNvPr>
            <p:cNvSpPr/>
            <p:nvPr/>
          </p:nvSpPr>
          <p:spPr bwMode="auto">
            <a:xfrm flipH="1">
              <a:off x="9694612" y="2862815"/>
              <a:ext cx="572528" cy="542395"/>
            </a:xfrm>
            <a:custGeom>
              <a:gdLst>
                <a:gd fmla="*/ 14 w 164" name="T0"/>
                <a:gd fmla="*/ 16 h 156" name="T1"/>
                <a:gd fmla="*/ 72 w 164" name="T2"/>
                <a:gd fmla="*/ 101 h 156" name="T3"/>
                <a:gd fmla="*/ 132 w 164" name="T4"/>
                <a:gd fmla="*/ 0 h 156" name="T5"/>
                <a:gd fmla="*/ 164 w 164" name="T6"/>
                <a:gd fmla="*/ 16 h 156" name="T7"/>
                <a:gd fmla="*/ 72 w 164" name="T8"/>
                <a:gd fmla="*/ 156 h 156" name="T9"/>
                <a:gd fmla="*/ 0 w 164" name="T10"/>
                <a:gd fmla="*/ 80 h 156" name="T11"/>
                <a:gd fmla="*/ 14 w 164" name="T12"/>
                <a:gd fmla="*/ 16 h 15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6" w="164">
                  <a:moveTo>
                    <a:pt x="14" y="16"/>
                  </a:moveTo>
                  <a:cubicBezTo>
                    <a:pt x="14" y="16"/>
                    <a:pt x="68" y="101"/>
                    <a:pt x="72" y="101"/>
                  </a:cubicBezTo>
                  <a:cubicBezTo>
                    <a:pt x="76" y="101"/>
                    <a:pt x="132" y="0"/>
                    <a:pt x="132" y="0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95" y="156"/>
                    <a:pt x="72" y="156"/>
                  </a:cubicBezTo>
                  <a:cubicBezTo>
                    <a:pt x="49" y="156"/>
                    <a:pt x="0" y="80"/>
                    <a:pt x="0" y="80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ṣḻïdè">
              <a:extLst>
                <a:ext uri="{FF2B5EF4-FFF2-40B4-BE49-F238E27FC236}">
                  <a16:creationId xmlns:a16="http://schemas.microsoft.com/office/drawing/2014/main" id="{03BB358E-B948-4FC0-8CA1-F6CA358AD156}"/>
                </a:ext>
              </a:extLst>
            </p:cNvPr>
            <p:cNvSpPr/>
            <p:nvPr/>
          </p:nvSpPr>
          <p:spPr bwMode="auto">
            <a:xfrm flipH="1">
              <a:off x="9656108" y="2827659"/>
              <a:ext cx="192517" cy="164058"/>
            </a:xfrm>
            <a:custGeom>
              <a:gdLst>
                <a:gd fmla="*/ 35 w 115" name="T0"/>
                <a:gd fmla="*/ 0 h 98" name="T1"/>
                <a:gd fmla="*/ 0 w 115" name="T2"/>
                <a:gd fmla="*/ 48 h 98" name="T3"/>
                <a:gd fmla="*/ 46 w 115" name="T4"/>
                <a:gd fmla="*/ 73 h 98" name="T5"/>
                <a:gd fmla="*/ 69 w 115" name="T6"/>
                <a:gd fmla="*/ 52 h 98" name="T7"/>
                <a:gd fmla="*/ 63 w 115" name="T8"/>
                <a:gd fmla="*/ 79 h 98" name="T9"/>
                <a:gd fmla="*/ 96 w 115" name="T10"/>
                <a:gd fmla="*/ 98 h 98" name="T11"/>
                <a:gd fmla="*/ 115 w 115" name="T12"/>
                <a:gd fmla="*/ 40 h 98" name="T13"/>
                <a:gd fmla="*/ 35 w 115" name="T14"/>
                <a:gd fmla="*/ 0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15">
                  <a:moveTo>
                    <a:pt x="35" y="0"/>
                  </a:moveTo>
                  <a:lnTo>
                    <a:pt x="0" y="48"/>
                  </a:lnTo>
                  <a:lnTo>
                    <a:pt x="46" y="73"/>
                  </a:lnTo>
                  <a:lnTo>
                    <a:pt x="69" y="52"/>
                  </a:lnTo>
                  <a:lnTo>
                    <a:pt x="63" y="79"/>
                  </a:lnTo>
                  <a:lnTo>
                    <a:pt x="96" y="98"/>
                  </a:lnTo>
                  <a:lnTo>
                    <a:pt x="115" y="4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îṥḷiḓé">
              <a:extLst>
                <a:ext uri="{FF2B5EF4-FFF2-40B4-BE49-F238E27FC236}">
                  <a16:creationId xmlns:a16="http://schemas.microsoft.com/office/drawing/2014/main" id="{2A58E70E-8B28-46AB-BCB5-7A2C507026B4}"/>
                </a:ext>
              </a:extLst>
            </p:cNvPr>
            <p:cNvSpPr/>
            <p:nvPr/>
          </p:nvSpPr>
          <p:spPr bwMode="auto">
            <a:xfrm flipH="1">
              <a:off x="10911653" y="2918058"/>
              <a:ext cx="354901" cy="723194"/>
            </a:xfrm>
            <a:custGeom>
              <a:gdLst>
                <a:gd fmla="*/ 86 w 102" name="T0"/>
                <a:gd fmla="*/ 0 h 208" name="T1"/>
                <a:gd fmla="*/ 0 w 102" name="T2"/>
                <a:gd fmla="*/ 132 h 208" name="T3"/>
                <a:gd fmla="*/ 84 w 102" name="T4"/>
                <a:gd fmla="*/ 208 h 208" name="T5"/>
                <a:gd fmla="*/ 102 w 102" name="T6"/>
                <a:gd fmla="*/ 185 h 208" name="T7"/>
                <a:gd fmla="*/ 45 w 102" name="T8"/>
                <a:gd fmla="*/ 130 h 208" name="T9"/>
                <a:gd fmla="*/ 98 w 102" name="T10"/>
                <a:gd fmla="*/ 68 h 208" name="T11"/>
                <a:gd fmla="*/ 86 w 102" name="T12"/>
                <a:gd fmla="*/ 0 h 20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8" w="102">
                  <a:moveTo>
                    <a:pt x="86" y="0"/>
                  </a:moveTo>
                  <a:cubicBezTo>
                    <a:pt x="86" y="0"/>
                    <a:pt x="0" y="123"/>
                    <a:pt x="0" y="132"/>
                  </a:cubicBezTo>
                  <a:cubicBezTo>
                    <a:pt x="0" y="144"/>
                    <a:pt x="84" y="208"/>
                    <a:pt x="84" y="208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5"/>
                    <a:pt x="44" y="131"/>
                    <a:pt x="45" y="130"/>
                  </a:cubicBezTo>
                  <a:cubicBezTo>
                    <a:pt x="54" y="118"/>
                    <a:pt x="98" y="68"/>
                    <a:pt x="98" y="6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iŝḷíḓé">
              <a:extLst>
                <a:ext uri="{FF2B5EF4-FFF2-40B4-BE49-F238E27FC236}">
                  <a16:creationId xmlns:a16="http://schemas.microsoft.com/office/drawing/2014/main" id="{3A79EDC5-35FB-4827-8360-B36F2ED25613}"/>
                </a:ext>
              </a:extLst>
            </p:cNvPr>
            <p:cNvSpPr/>
            <p:nvPr/>
          </p:nvSpPr>
          <p:spPr bwMode="auto">
            <a:xfrm flipH="1">
              <a:off x="10680633" y="3544156"/>
              <a:ext cx="279568" cy="159036"/>
            </a:xfrm>
            <a:custGeom>
              <a:gdLst>
                <a:gd fmla="*/ 13 w 80" name="T0"/>
                <a:gd fmla="*/ 7 h 46" name="T1"/>
                <a:gd fmla="*/ 27 w 80" name="T2"/>
                <a:gd fmla="*/ 16 h 46" name="T3"/>
                <a:gd fmla="*/ 53 w 80" name="T4"/>
                <a:gd fmla="*/ 0 h 46" name="T5"/>
                <a:gd fmla="*/ 75 w 80" name="T6"/>
                <a:gd fmla="*/ 5 h 46" name="T7"/>
                <a:gd fmla="*/ 71 w 80" name="T8"/>
                <a:gd fmla="*/ 9 h 46" name="T9"/>
                <a:gd fmla="*/ 54 w 80" name="T10"/>
                <a:gd fmla="*/ 7 h 46" name="T11"/>
                <a:gd fmla="*/ 46 w 80" name="T12"/>
                <a:gd fmla="*/ 11 h 46" name="T13"/>
                <a:gd fmla="*/ 57 w 80" name="T14"/>
                <a:gd fmla="*/ 11 h 46" name="T15"/>
                <a:gd fmla="*/ 77 w 80" name="T16"/>
                <a:gd fmla="*/ 27 h 46" name="T17"/>
                <a:gd fmla="*/ 60 w 80" name="T18"/>
                <a:gd fmla="*/ 44 h 46" name="T19"/>
                <a:gd fmla="*/ 45 w 80" name="T20"/>
                <a:gd fmla="*/ 37 h 46" name="T21"/>
                <a:gd fmla="*/ 26 w 80" name="T22"/>
                <a:gd fmla="*/ 42 h 46" name="T23"/>
                <a:gd fmla="*/ 14 w 80" name="T24"/>
                <a:gd fmla="*/ 34 h 46" name="T25"/>
                <a:gd fmla="*/ 0 w 80" name="T26"/>
                <a:gd fmla="*/ 26 h 46" name="T27"/>
                <a:gd fmla="*/ 13 w 80" name="T28"/>
                <a:gd fmla="*/ 7 h 4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" w="80">
                  <a:moveTo>
                    <a:pt x="13" y="7"/>
                  </a:moveTo>
                  <a:cubicBezTo>
                    <a:pt x="13" y="7"/>
                    <a:pt x="23" y="17"/>
                    <a:pt x="27" y="16"/>
                  </a:cubicBezTo>
                  <a:cubicBezTo>
                    <a:pt x="30" y="15"/>
                    <a:pt x="50" y="0"/>
                    <a:pt x="53" y="0"/>
                  </a:cubicBezTo>
                  <a:cubicBezTo>
                    <a:pt x="57" y="0"/>
                    <a:pt x="72" y="4"/>
                    <a:pt x="75" y="5"/>
                  </a:cubicBezTo>
                  <a:cubicBezTo>
                    <a:pt x="79" y="5"/>
                    <a:pt x="80" y="10"/>
                    <a:pt x="71" y="9"/>
                  </a:cubicBezTo>
                  <a:cubicBezTo>
                    <a:pt x="61" y="8"/>
                    <a:pt x="55" y="7"/>
                    <a:pt x="54" y="7"/>
                  </a:cubicBezTo>
                  <a:cubicBezTo>
                    <a:pt x="54" y="7"/>
                    <a:pt x="46" y="11"/>
                    <a:pt x="46" y="11"/>
                  </a:cubicBezTo>
                  <a:cubicBezTo>
                    <a:pt x="46" y="11"/>
                    <a:pt x="56" y="10"/>
                    <a:pt x="57" y="11"/>
                  </a:cubicBezTo>
                  <a:cubicBezTo>
                    <a:pt x="59" y="11"/>
                    <a:pt x="75" y="23"/>
                    <a:pt x="77" y="27"/>
                  </a:cubicBezTo>
                  <a:cubicBezTo>
                    <a:pt x="79" y="31"/>
                    <a:pt x="67" y="46"/>
                    <a:pt x="60" y="44"/>
                  </a:cubicBezTo>
                  <a:cubicBezTo>
                    <a:pt x="53" y="42"/>
                    <a:pt x="51" y="35"/>
                    <a:pt x="45" y="37"/>
                  </a:cubicBezTo>
                  <a:cubicBezTo>
                    <a:pt x="40" y="38"/>
                    <a:pt x="32" y="43"/>
                    <a:pt x="26" y="42"/>
                  </a:cubicBezTo>
                  <a:cubicBezTo>
                    <a:pt x="20" y="41"/>
                    <a:pt x="19" y="37"/>
                    <a:pt x="14" y="34"/>
                  </a:cubicBezTo>
                  <a:cubicBezTo>
                    <a:pt x="9" y="32"/>
                    <a:pt x="0" y="26"/>
                    <a:pt x="0" y="26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iSļïḓè">
              <a:extLst>
                <a:ext uri="{FF2B5EF4-FFF2-40B4-BE49-F238E27FC236}">
                  <a16:creationId xmlns:a16="http://schemas.microsoft.com/office/drawing/2014/main" id="{C924C348-D4E0-4359-83A3-B6704BC7171F}"/>
                </a:ext>
              </a:extLst>
            </p:cNvPr>
            <p:cNvSpPr/>
            <p:nvPr/>
          </p:nvSpPr>
          <p:spPr bwMode="auto">
            <a:xfrm flipH="1">
              <a:off x="10866453" y="3477194"/>
              <a:ext cx="187495" cy="189169"/>
            </a:xfrm>
            <a:custGeom>
              <a:gdLst>
                <a:gd fmla="*/ 112 w 112" name="T0"/>
                <a:gd fmla="*/ 46 h 113" name="T1"/>
                <a:gd fmla="*/ 73 w 112" name="T2"/>
                <a:gd fmla="*/ 0 h 113" name="T3"/>
                <a:gd fmla="*/ 37 w 112" name="T4"/>
                <a:gd fmla="*/ 40 h 113" name="T5"/>
                <a:gd fmla="*/ 52 w 112" name="T6"/>
                <a:gd fmla="*/ 67 h 113" name="T7"/>
                <a:gd fmla="*/ 27 w 112" name="T8"/>
                <a:gd fmla="*/ 54 h 113" name="T9"/>
                <a:gd fmla="*/ 0 w 112" name="T10"/>
                <a:gd fmla="*/ 81 h 113" name="T11"/>
                <a:gd fmla="*/ 54 w 112" name="T12"/>
                <a:gd fmla="*/ 113 h 113" name="T13"/>
                <a:gd fmla="*/ 112 w 112" name="T14"/>
                <a:gd fmla="*/ 46 h 11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3" w="112">
                  <a:moveTo>
                    <a:pt x="112" y="46"/>
                  </a:moveTo>
                  <a:lnTo>
                    <a:pt x="73" y="0"/>
                  </a:lnTo>
                  <a:lnTo>
                    <a:pt x="37" y="40"/>
                  </a:lnTo>
                  <a:lnTo>
                    <a:pt x="52" y="67"/>
                  </a:lnTo>
                  <a:lnTo>
                    <a:pt x="27" y="54"/>
                  </a:lnTo>
                  <a:lnTo>
                    <a:pt x="0" y="81"/>
                  </a:lnTo>
                  <a:lnTo>
                    <a:pt x="54" y="113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iṡḻîḑe">
              <a:extLst>
                <a:ext uri="{FF2B5EF4-FFF2-40B4-BE49-F238E27FC236}">
                  <a16:creationId xmlns:a16="http://schemas.microsoft.com/office/drawing/2014/main" id="{2EB60249-E525-41AD-BE52-8CB4080AC803}"/>
                </a:ext>
              </a:extLst>
            </p:cNvPr>
            <p:cNvSpPr/>
            <p:nvPr/>
          </p:nvSpPr>
          <p:spPr bwMode="auto">
            <a:xfrm flipH="1">
              <a:off x="10315688" y="5779026"/>
              <a:ext cx="354901" cy="277894"/>
            </a:xfrm>
            <a:custGeom>
              <a:gdLst>
                <a:gd fmla="*/ 16 w 102" name="T0"/>
                <a:gd fmla="*/ 47 h 80" name="T1"/>
                <a:gd fmla="*/ 26 w 102" name="T2"/>
                <a:gd fmla="*/ 58 h 80" name="T3"/>
                <a:gd fmla="*/ 77 w 102" name="T4"/>
                <a:gd fmla="*/ 78 h 80" name="T5"/>
                <a:gd fmla="*/ 78 w 102" name="T6"/>
                <a:gd fmla="*/ 58 h 80" name="T7"/>
                <a:gd fmla="*/ 54 w 102" name="T8"/>
                <a:gd fmla="*/ 64 h 80" name="T9"/>
                <a:gd fmla="*/ 13 w 102" name="T10"/>
                <a:gd fmla="*/ 9 h 80" name="T11"/>
                <a:gd fmla="*/ 7 w 102" name="T12"/>
                <a:gd fmla="*/ 0 h 80" name="T13"/>
                <a:gd fmla="*/ 1 w 102" name="T14"/>
                <a:gd fmla="*/ 24 h 80" name="T15"/>
                <a:gd fmla="*/ 8 w 102" name="T16"/>
                <a:gd fmla="*/ 70 h 80" name="T17"/>
                <a:gd fmla="*/ 16 w 102" name="T18"/>
                <a:gd fmla="*/ 69 h 80" name="T19"/>
                <a:gd fmla="*/ 16 w 102" name="T20"/>
                <a:gd fmla="*/ 47 h 8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0" w="102">
                  <a:moveTo>
                    <a:pt x="16" y="47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40" y="78"/>
                    <a:pt x="52" y="80"/>
                    <a:pt x="77" y="78"/>
                  </a:cubicBezTo>
                  <a:cubicBezTo>
                    <a:pt x="102" y="77"/>
                    <a:pt x="98" y="68"/>
                    <a:pt x="78" y="58"/>
                  </a:cubicBezTo>
                  <a:cubicBezTo>
                    <a:pt x="76" y="63"/>
                    <a:pt x="68" y="67"/>
                    <a:pt x="54" y="64"/>
                  </a:cubicBezTo>
                  <a:cubicBezTo>
                    <a:pt x="33" y="61"/>
                    <a:pt x="13" y="22"/>
                    <a:pt x="13" y="9"/>
                  </a:cubicBezTo>
                  <a:cubicBezTo>
                    <a:pt x="13" y="3"/>
                    <a:pt x="10" y="1"/>
                    <a:pt x="7" y="0"/>
                  </a:cubicBezTo>
                  <a:cubicBezTo>
                    <a:pt x="3" y="8"/>
                    <a:pt x="0" y="16"/>
                    <a:pt x="1" y="24"/>
                  </a:cubicBezTo>
                  <a:cubicBezTo>
                    <a:pt x="4" y="43"/>
                    <a:pt x="8" y="70"/>
                    <a:pt x="8" y="70"/>
                  </a:cubicBezTo>
                  <a:cubicBezTo>
                    <a:pt x="16" y="69"/>
                    <a:pt x="16" y="69"/>
                    <a:pt x="16" y="69"/>
                  </a:cubicBezTo>
                  <a:lnTo>
                    <a:pt x="16" y="4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s1ídè">
              <a:extLst>
                <a:ext uri="{FF2B5EF4-FFF2-40B4-BE49-F238E27FC236}">
                  <a16:creationId xmlns:a16="http://schemas.microsoft.com/office/drawing/2014/main" id="{B4ED4DCA-9D2E-42F9-BCD0-931D8AFC58C9}"/>
                </a:ext>
              </a:extLst>
            </p:cNvPr>
            <p:cNvSpPr/>
            <p:nvPr/>
          </p:nvSpPr>
          <p:spPr bwMode="auto">
            <a:xfrm flipH="1">
              <a:off x="10908304" y="5946432"/>
              <a:ext cx="145644" cy="190843"/>
            </a:xfrm>
            <a:custGeom>
              <a:gdLst>
                <a:gd fmla="*/ 42 w 42" name="T0"/>
                <a:gd fmla="*/ 10 h 55" name="T1"/>
                <a:gd fmla="*/ 15 w 42" name="T2"/>
                <a:gd fmla="*/ 22 h 55" name="T3"/>
                <a:gd fmla="*/ 1 w 42" name="T4"/>
                <a:gd fmla="*/ 0 h 55" name="T5"/>
                <a:gd fmla="*/ 0 w 42" name="T6"/>
                <a:gd fmla="*/ 12 h 55" name="T7"/>
                <a:gd fmla="*/ 41 w 42" name="T8"/>
                <a:gd fmla="*/ 12 h 55" name="T9"/>
                <a:gd fmla="*/ 42 w 42" name="T10"/>
                <a:gd fmla="*/ 10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42">
                  <a:moveTo>
                    <a:pt x="42" y="10"/>
                  </a:moveTo>
                  <a:cubicBezTo>
                    <a:pt x="35" y="15"/>
                    <a:pt x="24" y="22"/>
                    <a:pt x="15" y="22"/>
                  </a:cubicBezTo>
                  <a:cubicBezTo>
                    <a:pt x="6" y="22"/>
                    <a:pt x="2" y="1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55"/>
                    <a:pt x="21" y="46"/>
                    <a:pt x="41" y="12"/>
                  </a:cubicBezTo>
                  <a:cubicBezTo>
                    <a:pt x="41" y="11"/>
                    <a:pt x="41" y="11"/>
                    <a:pt x="42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1815316948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8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8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8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8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8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9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9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9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9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3"/>
      <p:bldP grpId="0" spid="94"/>
      <p:bldP grpId="0" spid="95"/>
      <p:bldP grpId="0" spid="96"/>
      <p:bldP grpId="0" spid="97"/>
      <p:bldP grpId="0" spid="98"/>
      <p:bldP grpId="0" spid="181"/>
      <p:bldP grpId="0" spid="100"/>
      <p:bldP grpId="0" spid="101"/>
      <p:bldP grpId="0" spid="183"/>
      <p:bldP grpId="0" spid="103"/>
      <p:bldP grpId="0" spid="104"/>
      <p:bldP grpId="0" spid="18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A288F313-40B5-446E-8B57-E48BDE9FB68A}"/>
              </a:ext>
            </a:extLst>
          </p:cNvPr>
          <p:cNvCxnSpPr/>
          <p:nvPr/>
        </p:nvCxnSpPr>
        <p:spPr>
          <a:xfrm>
            <a:off x="642851" y="3878989"/>
            <a:ext cx="10906297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1B1C176-4798-47E8-94B9-F7FCC0AC2433}"/>
              </a:ext>
            </a:extLst>
          </p:cNvPr>
          <p:cNvSpPr txBox="1"/>
          <p:nvPr/>
        </p:nvSpPr>
        <p:spPr>
          <a:xfrm>
            <a:off x="4134102" y="920792"/>
            <a:ext cx="398958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成绩带来的思考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13" name="ïşḷïḑè" title="iSlide™ 版权声明  COPYRIGHT NOTICE">
            <a:extLst>
              <a:ext uri="{FF2B5EF4-FFF2-40B4-BE49-F238E27FC236}">
                <a16:creationId xmlns:a16="http://schemas.microsoft.com/office/drawing/2014/main" id="{74C83686-9C33-40C3-8BFB-1434B696F690}"/>
              </a:ext>
            </a:extLst>
          </p:cNvPr>
          <p:cNvGrpSpPr/>
          <p:nvPr/>
        </p:nvGrpSpPr>
        <p:grpSpPr>
          <a:xfrm>
            <a:off x="2435809" y="1677350"/>
            <a:ext cx="1598688" cy="1973101"/>
            <a:chOff x="4139580" y="1176950"/>
            <a:chExt cx="3912841" cy="4829182"/>
          </a:xfrm>
        </p:grpSpPr>
        <p:sp>
          <p:nvSpPr>
            <p:cNvPr id="14" name="ïṥḻíďè">
              <a:extLst>
                <a:ext uri="{FF2B5EF4-FFF2-40B4-BE49-F238E27FC236}">
                  <a16:creationId xmlns:a16="http://schemas.microsoft.com/office/drawing/2014/main" id="{7B4CC30E-1622-4A53-A69D-FA1BD57127F3}"/>
                </a:ext>
              </a:extLst>
            </p:cNvPr>
            <p:cNvSpPr/>
            <p:nvPr/>
          </p:nvSpPr>
          <p:spPr bwMode="auto">
            <a:xfrm>
              <a:off x="6794008" y="2868856"/>
              <a:ext cx="82560" cy="77557"/>
            </a:xfrm>
            <a:custGeom>
              <a:gdLst>
                <a:gd fmla="*/ 7 w 14" name="T0"/>
                <a:gd fmla="*/ 0 h 13" name="T1"/>
                <a:gd fmla="*/ 1 w 14" name="T2"/>
                <a:gd fmla="*/ 4 h 13" name="T3"/>
                <a:gd fmla="*/ 1 w 14" name="T4"/>
                <a:gd fmla="*/ 5 h 13" name="T5"/>
                <a:gd fmla="*/ 5 w 14" name="T6"/>
                <a:gd fmla="*/ 13 h 13" name="T7"/>
                <a:gd fmla="*/ 7 w 14" name="T8"/>
                <a:gd fmla="*/ 13 h 13" name="T9"/>
                <a:gd fmla="*/ 12 w 14" name="T10"/>
                <a:gd fmla="*/ 10 h 13" name="T11"/>
                <a:gd fmla="*/ 13 w 14" name="T12"/>
                <a:gd fmla="*/ 9 h 13" name="T13"/>
                <a:gd fmla="*/ 11 w 14" name="T14"/>
                <a:gd fmla="*/ 2 h 13" name="T15"/>
                <a:gd fmla="*/ 9 w 14" name="T16"/>
                <a:gd fmla="*/ 1 h 13" name="T17"/>
                <a:gd fmla="*/ 7 w 14" name="T18"/>
                <a:gd fmla="*/ 0 h 13" name="T19"/>
                <a:gd fmla="*/ 7 w 14" name="T20"/>
                <a:gd fmla="*/ 0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5" y="13"/>
                    <a:pt x="6" y="13"/>
                    <a:pt x="7" y="13"/>
                  </a:cubicBezTo>
                  <a:cubicBezTo>
                    <a:pt x="9" y="13"/>
                    <a:pt x="11" y="12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6"/>
                    <a:pt x="13" y="3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ïṧḷîḓé">
              <a:extLst>
                <a:ext uri="{FF2B5EF4-FFF2-40B4-BE49-F238E27FC236}">
                  <a16:creationId xmlns:a16="http://schemas.microsoft.com/office/drawing/2014/main" id="{0DEC3666-C9E0-4C4F-BCFA-C12D57B78BE1}"/>
                </a:ext>
              </a:extLst>
            </p:cNvPr>
            <p:cNvSpPr/>
            <p:nvPr/>
          </p:nvSpPr>
          <p:spPr bwMode="auto">
            <a:xfrm>
              <a:off x="6919099" y="2491082"/>
              <a:ext cx="87565" cy="142604"/>
            </a:xfrm>
            <a:custGeom>
              <a:gdLst>
                <a:gd fmla="*/ 10 w 15" name="T0"/>
                <a:gd fmla="*/ 0 h 24" name="T1"/>
                <a:gd fmla="*/ 6 w 15" name="T2"/>
                <a:gd fmla="*/ 3 h 24" name="T3"/>
                <a:gd fmla="*/ 1 w 15" name="T4"/>
                <a:gd fmla="*/ 19 h 24" name="T5"/>
                <a:gd fmla="*/ 3 w 15" name="T6"/>
                <a:gd fmla="*/ 24 h 24" name="T7"/>
                <a:gd fmla="*/ 4 w 15" name="T8"/>
                <a:gd fmla="*/ 24 h 24" name="T9"/>
                <a:gd fmla="*/ 8 w 15" name="T10"/>
                <a:gd fmla="*/ 22 h 24" name="T11"/>
                <a:gd fmla="*/ 14 w 15" name="T12"/>
                <a:gd fmla="*/ 6 h 24" name="T13"/>
                <a:gd fmla="*/ 12 w 15" name="T14"/>
                <a:gd fmla="*/ 0 h 24" name="T15"/>
                <a:gd fmla="*/ 10 w 15" name="T16"/>
                <a:gd fmla="*/ 0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15">
                  <a:moveTo>
                    <a:pt x="10" y="0"/>
                  </a:moveTo>
                  <a:cubicBezTo>
                    <a:pt x="9" y="0"/>
                    <a:pt x="7" y="1"/>
                    <a:pt x="6" y="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1" y="23"/>
                    <a:pt x="3" y="24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6" y="24"/>
                    <a:pt x="8" y="23"/>
                    <a:pt x="8" y="2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4"/>
                    <a:pt x="14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îsḻîḓé">
              <a:extLst>
                <a:ext uri="{FF2B5EF4-FFF2-40B4-BE49-F238E27FC236}">
                  <a16:creationId xmlns:a16="http://schemas.microsoft.com/office/drawing/2014/main" id="{C4923A89-3DB7-4AAA-A51A-86B12694A76C}"/>
                </a:ext>
              </a:extLst>
            </p:cNvPr>
            <p:cNvSpPr/>
            <p:nvPr/>
          </p:nvSpPr>
          <p:spPr bwMode="auto">
            <a:xfrm>
              <a:off x="6656407" y="3189089"/>
              <a:ext cx="95069" cy="142604"/>
            </a:xfrm>
            <a:custGeom>
              <a:gdLst>
                <a:gd fmla="*/ 11 w 16" name="T0"/>
                <a:gd fmla="*/ 0 h 24" name="T1"/>
                <a:gd fmla="*/ 7 w 16" name="T2"/>
                <a:gd fmla="*/ 2 h 24" name="T3"/>
                <a:gd fmla="*/ 1 w 16" name="T4"/>
                <a:gd fmla="*/ 18 h 24" name="T5"/>
                <a:gd fmla="*/ 4 w 16" name="T6"/>
                <a:gd fmla="*/ 24 h 24" name="T7"/>
                <a:gd fmla="*/ 5 w 16" name="T8"/>
                <a:gd fmla="*/ 24 h 24" name="T9"/>
                <a:gd fmla="*/ 9 w 16" name="T10"/>
                <a:gd fmla="*/ 21 h 24" name="T11"/>
                <a:gd fmla="*/ 15 w 16" name="T12"/>
                <a:gd fmla="*/ 5 h 24" name="T13"/>
                <a:gd fmla="*/ 12 w 16" name="T14"/>
                <a:gd fmla="*/ 0 h 24" name="T15"/>
                <a:gd fmla="*/ 11 w 16" name="T16"/>
                <a:gd fmla="*/ 0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16">
                  <a:moveTo>
                    <a:pt x="11" y="0"/>
                  </a:moveTo>
                  <a:cubicBezTo>
                    <a:pt x="9" y="0"/>
                    <a:pt x="8" y="1"/>
                    <a:pt x="7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4" y="24"/>
                  </a:cubicBezTo>
                  <a:cubicBezTo>
                    <a:pt x="4" y="24"/>
                    <a:pt x="5" y="24"/>
                    <a:pt x="5" y="24"/>
                  </a:cubicBezTo>
                  <a:cubicBezTo>
                    <a:pt x="7" y="24"/>
                    <a:pt x="8" y="23"/>
                    <a:pt x="9" y="2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íṧļíḍé">
              <a:extLst>
                <a:ext uri="{FF2B5EF4-FFF2-40B4-BE49-F238E27FC236}">
                  <a16:creationId xmlns:a16="http://schemas.microsoft.com/office/drawing/2014/main" id="{E9811A4D-288D-45B5-8BC5-F7D701978E04}"/>
                </a:ext>
              </a:extLst>
            </p:cNvPr>
            <p:cNvSpPr/>
            <p:nvPr/>
          </p:nvSpPr>
          <p:spPr bwMode="auto">
            <a:xfrm>
              <a:off x="6408729" y="2738762"/>
              <a:ext cx="155112" cy="82560"/>
            </a:xfrm>
            <a:custGeom>
              <a:gdLst>
                <a:gd fmla="*/ 5 w 26" name="T0"/>
                <a:gd fmla="*/ 0 h 14" name="T1"/>
                <a:gd fmla="*/ 1 w 26" name="T2"/>
                <a:gd fmla="*/ 3 h 14" name="T3"/>
                <a:gd fmla="*/ 4 w 26" name="T4"/>
                <a:gd fmla="*/ 8 h 14" name="T5"/>
                <a:gd fmla="*/ 20 w 26" name="T6"/>
                <a:gd fmla="*/ 14 h 14" name="T7"/>
                <a:gd fmla="*/ 21 w 26" name="T8"/>
                <a:gd fmla="*/ 14 h 14" name="T9"/>
                <a:gd fmla="*/ 25 w 26" name="T10"/>
                <a:gd fmla="*/ 12 h 14" name="T11"/>
                <a:gd fmla="*/ 22 w 26" name="T12"/>
                <a:gd fmla="*/ 6 h 14" name="T13"/>
                <a:gd fmla="*/ 6 w 26" name="T14"/>
                <a:gd fmla="*/ 1 h 14" name="T15"/>
                <a:gd fmla="*/ 5 w 26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26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3" y="14"/>
                    <a:pt x="24" y="13"/>
                    <a:pt x="25" y="12"/>
                  </a:cubicBezTo>
                  <a:cubicBezTo>
                    <a:pt x="26" y="10"/>
                    <a:pt x="25" y="7"/>
                    <a:pt x="22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íšḻïďè">
              <a:extLst>
                <a:ext uri="{FF2B5EF4-FFF2-40B4-BE49-F238E27FC236}">
                  <a16:creationId xmlns:a16="http://schemas.microsoft.com/office/drawing/2014/main" id="{0D6EE38E-A3B5-4848-8D5A-A28BA1D6681F}"/>
                </a:ext>
              </a:extLst>
            </p:cNvPr>
            <p:cNvSpPr/>
            <p:nvPr/>
          </p:nvSpPr>
          <p:spPr bwMode="auto">
            <a:xfrm>
              <a:off x="5322940" y="3366716"/>
              <a:ext cx="135098" cy="267695"/>
            </a:xfrm>
            <a:custGeom>
              <a:gdLst>
                <a:gd fmla="*/ 18 w 23" name="T0"/>
                <a:gd fmla="*/ 0 h 45" name="T1"/>
                <a:gd fmla="*/ 14 w 23" name="T2"/>
                <a:gd fmla="*/ 2 h 45" name="T3"/>
                <a:gd fmla="*/ 0 w 23" name="T4"/>
                <a:gd fmla="*/ 42 h 45" name="T5"/>
                <a:gd fmla="*/ 2 w 23" name="T6"/>
                <a:gd fmla="*/ 42 h 45" name="T7"/>
                <a:gd fmla="*/ 7 w 23" name="T8"/>
                <a:gd fmla="*/ 44 h 45" name="T9"/>
                <a:gd fmla="*/ 8 w 23" name="T10"/>
                <a:gd fmla="*/ 45 h 45" name="T11"/>
                <a:gd fmla="*/ 22 w 23" name="T12"/>
                <a:gd fmla="*/ 5 h 45" name="T13"/>
                <a:gd fmla="*/ 19 w 23" name="T14"/>
                <a:gd fmla="*/ 0 h 45" name="T15"/>
                <a:gd fmla="*/ 18 w 23" name="T16"/>
                <a:gd fmla="*/ 0 h 4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" w="23">
                  <a:moveTo>
                    <a:pt x="18" y="0"/>
                  </a:moveTo>
                  <a:cubicBezTo>
                    <a:pt x="16" y="0"/>
                    <a:pt x="15" y="1"/>
                    <a:pt x="14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2"/>
                    <a:pt x="1" y="42"/>
                    <a:pt x="2" y="42"/>
                  </a:cubicBezTo>
                  <a:cubicBezTo>
                    <a:pt x="4" y="42"/>
                    <a:pt x="6" y="43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" name="îŝľíḓe">
              <a:extLst>
                <a:ext uri="{FF2B5EF4-FFF2-40B4-BE49-F238E27FC236}">
                  <a16:creationId xmlns:a16="http://schemas.microsoft.com/office/drawing/2014/main" id="{007044CC-233D-49D1-91C9-20B2ECE7346F}"/>
                </a:ext>
              </a:extLst>
            </p:cNvPr>
            <p:cNvSpPr/>
            <p:nvPr/>
          </p:nvSpPr>
          <p:spPr bwMode="auto">
            <a:xfrm>
              <a:off x="5292919" y="3616898"/>
              <a:ext cx="82560" cy="77557"/>
            </a:xfrm>
            <a:custGeom>
              <a:gdLst>
                <a:gd fmla="*/ 7 w 14" name="T0"/>
                <a:gd fmla="*/ 0 h 13" name="T1"/>
                <a:gd fmla="*/ 5 w 14" name="T2"/>
                <a:gd fmla="*/ 0 h 13" name="T3"/>
                <a:gd fmla="*/ 3 w 14" name="T4"/>
                <a:gd fmla="*/ 1 h 13" name="T5"/>
                <a:gd fmla="*/ 2 w 14" name="T6"/>
                <a:gd fmla="*/ 3 h 13" name="T7"/>
                <a:gd fmla="*/ 2 w 14" name="T8"/>
                <a:gd fmla="*/ 10 h 13" name="T9"/>
                <a:gd fmla="*/ 3 w 14" name="T10"/>
                <a:gd fmla="*/ 11 h 13" name="T11"/>
                <a:gd fmla="*/ 7 w 14" name="T12"/>
                <a:gd fmla="*/ 13 h 13" name="T13"/>
                <a:gd fmla="*/ 11 w 14" name="T14"/>
                <a:gd fmla="*/ 11 h 13" name="T15"/>
                <a:gd fmla="*/ 13 w 14" name="T16"/>
                <a:gd fmla="*/ 3 h 13" name="T17"/>
                <a:gd fmla="*/ 12 w 14" name="T18"/>
                <a:gd fmla="*/ 2 h 13" name="T19"/>
                <a:gd fmla="*/ 7 w 14" name="T20"/>
                <a:gd fmla="*/ 0 h 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" w="14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6" y="13"/>
                    <a:pt x="7" y="13"/>
                  </a:cubicBezTo>
                  <a:cubicBezTo>
                    <a:pt x="9" y="13"/>
                    <a:pt x="10" y="12"/>
                    <a:pt x="11" y="11"/>
                  </a:cubicBezTo>
                  <a:cubicBezTo>
                    <a:pt x="14" y="9"/>
                    <a:pt x="14" y="6"/>
                    <a:pt x="13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íSlîḑè">
              <a:extLst>
                <a:ext uri="{FF2B5EF4-FFF2-40B4-BE49-F238E27FC236}">
                  <a16:creationId xmlns:a16="http://schemas.microsoft.com/office/drawing/2014/main" id="{C0F23112-5E6B-4F0A-8046-2ED7EF58CFB6}"/>
                </a:ext>
              </a:extLst>
            </p:cNvPr>
            <p:cNvSpPr/>
            <p:nvPr/>
          </p:nvSpPr>
          <p:spPr bwMode="auto">
            <a:xfrm>
              <a:off x="5553107" y="3361713"/>
              <a:ext cx="130095" cy="112582"/>
            </a:xfrm>
            <a:custGeom>
              <a:gdLst>
                <a:gd fmla="*/ 18 w 22" name="T0"/>
                <a:gd fmla="*/ 0 h 19" name="T1"/>
                <a:gd fmla="*/ 15 w 22" name="T2"/>
                <a:gd fmla="*/ 1 h 19" name="T3"/>
                <a:gd fmla="*/ 2 w 22" name="T4"/>
                <a:gd fmla="*/ 12 h 19" name="T5"/>
                <a:gd fmla="*/ 2 w 22" name="T6"/>
                <a:gd fmla="*/ 17 h 19" name="T7"/>
                <a:gd fmla="*/ 5 w 22" name="T8"/>
                <a:gd fmla="*/ 19 h 19" name="T9"/>
                <a:gd fmla="*/ 7 w 22" name="T10"/>
                <a:gd fmla="*/ 18 h 19" name="T11"/>
                <a:gd fmla="*/ 20 w 22" name="T12"/>
                <a:gd fmla="*/ 7 h 19" name="T13"/>
                <a:gd fmla="*/ 21 w 22" name="T14"/>
                <a:gd fmla="*/ 1 h 19" name="T15"/>
                <a:gd fmla="*/ 18 w 22" name="T16"/>
                <a:gd fmla="*/ 0 h 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" w="22"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2" y="18"/>
                    <a:pt x="3" y="19"/>
                    <a:pt x="5" y="19"/>
                  </a:cubicBezTo>
                  <a:cubicBezTo>
                    <a:pt x="6" y="19"/>
                    <a:pt x="7" y="19"/>
                    <a:pt x="7" y="1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5"/>
                    <a:pt x="22" y="3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í$ľîḑê">
              <a:extLst>
                <a:ext uri="{FF2B5EF4-FFF2-40B4-BE49-F238E27FC236}">
                  <a16:creationId xmlns:a16="http://schemas.microsoft.com/office/drawing/2014/main" id="{E9EB5854-3575-485E-8738-0DF8585F427E}"/>
                </a:ext>
              </a:extLst>
            </p:cNvPr>
            <p:cNvSpPr/>
            <p:nvPr/>
          </p:nvSpPr>
          <p:spPr bwMode="auto">
            <a:xfrm>
              <a:off x="5588133" y="3119038"/>
              <a:ext cx="980712" cy="835606"/>
            </a:xfrm>
            <a:custGeom>
              <a:gdLst>
                <a:gd fmla="*/ 165 w 165" name="T0"/>
                <a:gd fmla="*/ 107 h 141" name="T1"/>
                <a:gd fmla="*/ 131 w 165" name="T2"/>
                <a:gd fmla="*/ 141 h 141" name="T3"/>
                <a:gd fmla="*/ 34 w 165" name="T4"/>
                <a:gd fmla="*/ 141 h 141" name="T5"/>
                <a:gd fmla="*/ 0 w 165" name="T6"/>
                <a:gd fmla="*/ 107 h 141" name="T7"/>
                <a:gd fmla="*/ 0 w 165" name="T8"/>
                <a:gd fmla="*/ 34 h 141" name="T9"/>
                <a:gd fmla="*/ 34 w 165" name="T10"/>
                <a:gd fmla="*/ 0 h 141" name="T11"/>
                <a:gd fmla="*/ 131 w 165" name="T12"/>
                <a:gd fmla="*/ 0 h 141" name="T13"/>
                <a:gd fmla="*/ 165 w 165" name="T14"/>
                <a:gd fmla="*/ 34 h 141" name="T15"/>
                <a:gd fmla="*/ 165 w 165" name="T16"/>
                <a:gd fmla="*/ 107 h 1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1" w="165">
                  <a:moveTo>
                    <a:pt x="165" y="107"/>
                  </a:moveTo>
                  <a:cubicBezTo>
                    <a:pt x="165" y="126"/>
                    <a:pt x="149" y="141"/>
                    <a:pt x="131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15" y="141"/>
                    <a:pt x="0" y="126"/>
                    <a:pt x="0" y="10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9" y="0"/>
                    <a:pt x="165" y="15"/>
                    <a:pt x="165" y="34"/>
                  </a:cubicBezTo>
                  <a:lnTo>
                    <a:pt x="165" y="10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îṡļïde">
              <a:extLst>
                <a:ext uri="{FF2B5EF4-FFF2-40B4-BE49-F238E27FC236}">
                  <a16:creationId xmlns:a16="http://schemas.microsoft.com/office/drawing/2014/main" id="{7FCB2B06-28CE-4524-A5AE-EE4994521721}"/>
                </a:ext>
              </a:extLst>
            </p:cNvPr>
            <p:cNvSpPr/>
            <p:nvPr/>
          </p:nvSpPr>
          <p:spPr bwMode="auto">
            <a:xfrm>
              <a:off x="5453034" y="4552577"/>
              <a:ext cx="65047" cy="94318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iṡ1íďe">
              <a:extLst>
                <a:ext uri="{FF2B5EF4-FFF2-40B4-BE49-F238E27FC236}">
                  <a16:creationId xmlns:a16="http://schemas.microsoft.com/office/drawing/2014/main" id="{12DE7B28-9590-40FF-BF93-7FDBD1A6BF39}"/>
                </a:ext>
              </a:extLst>
            </p:cNvPr>
            <p:cNvSpPr/>
            <p:nvPr/>
          </p:nvSpPr>
          <p:spPr bwMode="auto">
            <a:xfrm>
              <a:off x="6668917" y="4552577"/>
              <a:ext cx="65047" cy="94318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" name="îSḷíďe">
              <a:extLst>
                <a:ext uri="{FF2B5EF4-FFF2-40B4-BE49-F238E27FC236}">
                  <a16:creationId xmlns:a16="http://schemas.microsoft.com/office/drawing/2014/main" id="{50726DF1-977B-42DA-9955-CCC9E9E5F99B}"/>
                </a:ext>
              </a:extLst>
            </p:cNvPr>
            <p:cNvSpPr/>
            <p:nvPr/>
          </p:nvSpPr>
          <p:spPr bwMode="auto">
            <a:xfrm>
              <a:off x="5387987" y="4660156"/>
              <a:ext cx="1383505" cy="125090"/>
            </a:xfrm>
            <a:custGeom>
              <a:gdLst>
                <a:gd fmla="*/ 233 w 233" name="T0"/>
                <a:gd fmla="*/ 11 h 21" name="T1"/>
                <a:gd fmla="*/ 223 w 233" name="T2"/>
                <a:gd fmla="*/ 21 h 21" name="T3"/>
                <a:gd fmla="*/ 10 w 233" name="T4"/>
                <a:gd fmla="*/ 21 h 21" name="T5"/>
                <a:gd fmla="*/ 0 w 233" name="T6"/>
                <a:gd fmla="*/ 11 h 21" name="T7"/>
                <a:gd fmla="*/ 10 w 233" name="T8"/>
                <a:gd fmla="*/ 0 h 21" name="T9"/>
                <a:gd fmla="*/ 223 w 233" name="T10"/>
                <a:gd fmla="*/ 0 h 21" name="T11"/>
                <a:gd fmla="*/ 233 w 233" name="T12"/>
                <a:gd fmla="*/ 1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233">
                  <a:moveTo>
                    <a:pt x="233" y="11"/>
                  </a:moveTo>
                  <a:cubicBezTo>
                    <a:pt x="233" y="16"/>
                    <a:pt x="229" y="21"/>
                    <a:pt x="223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9" y="0"/>
                    <a:pt x="233" y="5"/>
                    <a:pt x="233" y="1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íśľïḍé">
              <a:extLst>
                <a:ext uri="{FF2B5EF4-FFF2-40B4-BE49-F238E27FC236}">
                  <a16:creationId xmlns:a16="http://schemas.microsoft.com/office/drawing/2014/main" id="{7F827973-18C7-4A75-8745-0D5F82F047D9}"/>
                </a:ext>
              </a:extLst>
            </p:cNvPr>
            <p:cNvSpPr/>
            <p:nvPr/>
          </p:nvSpPr>
          <p:spPr bwMode="auto">
            <a:xfrm>
              <a:off x="5570619" y="4274876"/>
              <a:ext cx="1020741" cy="432815"/>
            </a:xfrm>
            <a:custGeom>
              <a:gdLst>
                <a:gd fmla="*/ 172 w 172" name="T0"/>
                <a:gd fmla="*/ 34 h 73" name="T1"/>
                <a:gd fmla="*/ 138 w 172" name="T2"/>
                <a:gd fmla="*/ 0 h 73" name="T3"/>
                <a:gd fmla="*/ 33 w 172" name="T4"/>
                <a:gd fmla="*/ 0 h 73" name="T5"/>
                <a:gd fmla="*/ 0 w 172" name="T6"/>
                <a:gd fmla="*/ 34 h 73" name="T7"/>
                <a:gd fmla="*/ 0 w 172" name="T8"/>
                <a:gd fmla="*/ 54 h 73" name="T9"/>
                <a:gd fmla="*/ 33 w 172" name="T10"/>
                <a:gd fmla="*/ 40 h 73" name="T11"/>
                <a:gd fmla="*/ 138 w 172" name="T12"/>
                <a:gd fmla="*/ 40 h 73" name="T13"/>
                <a:gd fmla="*/ 172 w 172" name="T14"/>
                <a:gd fmla="*/ 54 h 73" name="T15"/>
                <a:gd fmla="*/ 172 w 172" name="T16"/>
                <a:gd fmla="*/ 34 h 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3" w="172">
                  <a:moveTo>
                    <a:pt x="172" y="34"/>
                  </a:moveTo>
                  <a:cubicBezTo>
                    <a:pt x="172" y="15"/>
                    <a:pt x="157" y="0"/>
                    <a:pt x="13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73"/>
                    <a:pt x="15" y="40"/>
                    <a:pt x="33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57" y="40"/>
                    <a:pt x="172" y="73"/>
                    <a:pt x="172" y="54"/>
                  </a:cubicBezTo>
                  <a:lnTo>
                    <a:pt x="172" y="34"/>
                  </a:lnTo>
                  <a:close/>
                </a:path>
              </a:pathLst>
            </a:custGeom>
            <a:solidFill>
              <a:srgbClr val="4FA4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íṣlidè">
              <a:extLst>
                <a:ext uri="{FF2B5EF4-FFF2-40B4-BE49-F238E27FC236}">
                  <a16:creationId xmlns:a16="http://schemas.microsoft.com/office/drawing/2014/main" id="{ED6A2DBA-BAD0-481F-8457-451CACE0A130}"/>
                </a:ext>
              </a:extLst>
            </p:cNvPr>
            <p:cNvSpPr/>
            <p:nvPr/>
          </p:nvSpPr>
          <p:spPr bwMode="auto">
            <a:xfrm>
              <a:off x="6176059" y="4434992"/>
              <a:ext cx="415302" cy="1108305"/>
            </a:xfrm>
            <a:custGeom>
              <a:gdLst>
                <a:gd fmla="*/ 70 w 70" name="T0"/>
                <a:gd fmla="*/ 187 h 187" name="T1"/>
                <a:gd fmla="*/ 70 w 70" name="T2"/>
                <a:gd fmla="*/ 138 h 187" name="T3"/>
                <a:gd fmla="*/ 70 w 70" name="T4"/>
                <a:gd fmla="*/ 0 h 187" name="T5"/>
                <a:gd fmla="*/ 35 w 70" name="T6"/>
                <a:gd fmla="*/ 13 h 187" name="T7"/>
                <a:gd fmla="*/ 0 w 70" name="T8"/>
                <a:gd fmla="*/ 0 h 187" name="T9"/>
                <a:gd fmla="*/ 0 w 70" name="T10"/>
                <a:gd fmla="*/ 138 h 187" name="T11"/>
                <a:gd fmla="*/ 0 w 70" name="T12"/>
                <a:gd fmla="*/ 187 h 187" name="T13"/>
                <a:gd fmla="*/ 70 w 70" name="T14"/>
                <a:gd fmla="*/ 187 h 1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7" w="70">
                  <a:moveTo>
                    <a:pt x="70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5" y="13"/>
                    <a:pt x="35" y="13"/>
                  </a:cubicBezTo>
                  <a:cubicBezTo>
                    <a:pt x="16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70" y="187"/>
                    <a:pt x="70" y="187"/>
                    <a:pt x="70" y="187"/>
                  </a:cubicBezTo>
                </a:path>
              </a:pathLst>
            </a:custGeom>
            <a:solidFill>
              <a:srgbClr val="055275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išlïdé">
              <a:extLst>
                <a:ext uri="{FF2B5EF4-FFF2-40B4-BE49-F238E27FC236}">
                  <a16:creationId xmlns:a16="http://schemas.microsoft.com/office/drawing/2014/main" id="{BC5B74F6-B4D4-4709-9021-933C390B84A7}"/>
                </a:ext>
              </a:extLst>
            </p:cNvPr>
            <p:cNvSpPr/>
            <p:nvPr/>
          </p:nvSpPr>
          <p:spPr bwMode="auto">
            <a:xfrm>
              <a:off x="6146037" y="5543295"/>
              <a:ext cx="482851" cy="315229"/>
            </a:xfrm>
            <a:custGeom>
              <a:gdLst>
                <a:gd fmla="*/ 81 w 81" name="T0"/>
                <a:gd fmla="*/ 27 h 53" name="T1"/>
                <a:gd fmla="*/ 55 w 81" name="T2"/>
                <a:gd fmla="*/ 53 h 53" name="T3"/>
                <a:gd fmla="*/ 25 w 81" name="T4"/>
                <a:gd fmla="*/ 53 h 53" name="T5"/>
                <a:gd fmla="*/ 0 w 81" name="T6"/>
                <a:gd fmla="*/ 27 h 53" name="T7"/>
                <a:gd fmla="*/ 11 w 81" name="T8"/>
                <a:gd fmla="*/ 0 h 53" name="T9"/>
                <a:gd fmla="*/ 66 w 81" name="T10"/>
                <a:gd fmla="*/ 0 h 53" name="T11"/>
                <a:gd fmla="*/ 81 w 81" name="T12"/>
                <a:gd fmla="*/ 27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81">
                  <a:moveTo>
                    <a:pt x="81" y="27"/>
                  </a:moveTo>
                  <a:cubicBezTo>
                    <a:pt x="81" y="42"/>
                    <a:pt x="69" y="53"/>
                    <a:pt x="5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1" y="53"/>
                    <a:pt x="0" y="42"/>
                    <a:pt x="0" y="27"/>
                  </a:cubicBezTo>
                  <a:cubicBezTo>
                    <a:pt x="0" y="13"/>
                    <a:pt x="7" y="9"/>
                    <a:pt x="1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5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ïŝļídè">
              <a:extLst>
                <a:ext uri="{FF2B5EF4-FFF2-40B4-BE49-F238E27FC236}">
                  <a16:creationId xmlns:a16="http://schemas.microsoft.com/office/drawing/2014/main" id="{FD1470CC-649C-4DCB-8827-1A8468E08DF0}"/>
                </a:ext>
              </a:extLst>
            </p:cNvPr>
            <p:cNvSpPr/>
            <p:nvPr/>
          </p:nvSpPr>
          <p:spPr bwMode="auto">
            <a:xfrm>
              <a:off x="6213587" y="5543295"/>
              <a:ext cx="330240" cy="5003"/>
            </a:xfrm>
            <a:custGeom>
              <a:gdLst>
                <a:gd fmla="*/ 0 w 56" name="T0"/>
                <a:gd fmla="*/ 1 h 1" name="T1"/>
                <a:gd fmla="*/ 0 w 56" name="T2"/>
                <a:gd fmla="*/ 1 h 1" name="T3"/>
                <a:gd fmla="*/ 0 w 56" name="T4"/>
                <a:gd fmla="*/ 1 h 1" name="T5"/>
                <a:gd fmla="*/ 0 w 56" name="T6"/>
                <a:gd fmla="*/ 1 h 1" name="T7"/>
                <a:gd fmla="*/ 0 w 56" name="T8"/>
                <a:gd fmla="*/ 1 h 1" name="T9"/>
                <a:gd fmla="*/ 0 w 56" name="T10"/>
                <a:gd fmla="*/ 1 h 1" name="T11"/>
                <a:gd fmla="*/ 0 w 56" name="T12"/>
                <a:gd fmla="*/ 1 h 1" name="T13"/>
                <a:gd fmla="*/ 0 w 56" name="T14"/>
                <a:gd fmla="*/ 1 h 1" name="T15"/>
                <a:gd fmla="*/ 0 w 56" name="T16"/>
                <a:gd fmla="*/ 1 h 1" name="T17"/>
                <a:gd fmla="*/ 0 w 56" name="T18"/>
                <a:gd fmla="*/ 1 h 1" name="T19"/>
                <a:gd fmla="*/ 0 w 56" name="T20"/>
                <a:gd fmla="*/ 1 h 1" name="T21"/>
                <a:gd fmla="*/ 0 w 56" name="T22"/>
                <a:gd fmla="*/ 1 h 1" name="T23"/>
                <a:gd fmla="*/ 0 w 56" name="T24"/>
                <a:gd fmla="*/ 0 h 1" name="T25"/>
                <a:gd fmla="*/ 0 w 56" name="T26"/>
                <a:gd fmla="*/ 0 h 1" name="T27"/>
                <a:gd fmla="*/ 0 w 56" name="T28"/>
                <a:gd fmla="*/ 0 h 1" name="T29"/>
                <a:gd fmla="*/ 0 w 56" name="T30"/>
                <a:gd fmla="*/ 0 h 1" name="T31"/>
                <a:gd fmla="*/ 0 w 56" name="T32"/>
                <a:gd fmla="*/ 0 h 1" name="T33"/>
                <a:gd fmla="*/ 0 w 56" name="T34"/>
                <a:gd fmla="*/ 0 h 1" name="T35"/>
                <a:gd fmla="*/ 0 w 56" name="T36"/>
                <a:gd fmla="*/ 0 h 1" name="T37"/>
                <a:gd fmla="*/ 0 w 56" name="T38"/>
                <a:gd fmla="*/ 0 h 1" name="T39"/>
                <a:gd fmla="*/ 0 w 56" name="T40"/>
                <a:gd fmla="*/ 0 h 1" name="T41"/>
                <a:gd fmla="*/ 0 w 56" name="T42"/>
                <a:gd fmla="*/ 0 h 1" name="T43"/>
                <a:gd fmla="*/ 55 w 56" name="T44"/>
                <a:gd fmla="*/ 0 h 1" name="T45"/>
                <a:gd fmla="*/ 55 w 56" name="T46"/>
                <a:gd fmla="*/ 0 h 1" name="T47"/>
                <a:gd fmla="*/ 56 w 56" name="T48"/>
                <a:gd fmla="*/ 1 h 1" name="T49"/>
                <a:gd fmla="*/ 55 w 56" name="T50"/>
                <a:gd fmla="*/ 0 h 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" w="5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iş1iḋè">
              <a:extLst>
                <a:ext uri="{FF2B5EF4-FFF2-40B4-BE49-F238E27FC236}">
                  <a16:creationId xmlns:a16="http://schemas.microsoft.com/office/drawing/2014/main" id="{E7AF48D1-6C46-497D-B530-ED925B3C632E}"/>
                </a:ext>
              </a:extLst>
            </p:cNvPr>
            <p:cNvSpPr/>
            <p:nvPr/>
          </p:nvSpPr>
          <p:spPr bwMode="auto">
            <a:xfrm>
              <a:off x="6183565" y="5543295"/>
              <a:ext cx="402794" cy="52539"/>
            </a:xfrm>
            <a:custGeom>
              <a:gdLst>
                <a:gd fmla="*/ 60 w 68" name="T0"/>
                <a:gd fmla="*/ 0 h 9" name="T1"/>
                <a:gd fmla="*/ 5 w 68" name="T2"/>
                <a:gd fmla="*/ 0 h 9" name="T3"/>
                <a:gd fmla="*/ 5 w 68" name="T4"/>
                <a:gd fmla="*/ 0 h 9" name="T5"/>
                <a:gd fmla="*/ 5 w 68" name="T6"/>
                <a:gd fmla="*/ 0 h 9" name="T7"/>
                <a:gd fmla="*/ 5 w 68" name="T8"/>
                <a:gd fmla="*/ 0 h 9" name="T9"/>
                <a:gd fmla="*/ 5 w 68" name="T10"/>
                <a:gd fmla="*/ 0 h 9" name="T11"/>
                <a:gd fmla="*/ 5 w 68" name="T12"/>
                <a:gd fmla="*/ 0 h 9" name="T13"/>
                <a:gd fmla="*/ 5 w 68" name="T14"/>
                <a:gd fmla="*/ 0 h 9" name="T15"/>
                <a:gd fmla="*/ 5 w 68" name="T16"/>
                <a:gd fmla="*/ 1 h 9" name="T17"/>
                <a:gd fmla="*/ 5 w 68" name="T18"/>
                <a:gd fmla="*/ 1 h 9" name="T19"/>
                <a:gd fmla="*/ 5 w 68" name="T20"/>
                <a:gd fmla="*/ 1 h 9" name="T21"/>
                <a:gd fmla="*/ 5 w 68" name="T22"/>
                <a:gd fmla="*/ 1 h 9" name="T23"/>
                <a:gd fmla="*/ 5 w 68" name="T24"/>
                <a:gd fmla="*/ 1 h 9" name="T25"/>
                <a:gd fmla="*/ 5 w 68" name="T26"/>
                <a:gd fmla="*/ 1 h 9" name="T27"/>
                <a:gd fmla="*/ 5 w 68" name="T28"/>
                <a:gd fmla="*/ 1 h 9" name="T29"/>
                <a:gd fmla="*/ 5 w 68" name="T30"/>
                <a:gd fmla="*/ 1 h 9" name="T31"/>
                <a:gd fmla="*/ 0 w 68" name="T32"/>
                <a:gd fmla="*/ 9 h 9" name="T33"/>
                <a:gd fmla="*/ 68 w 68" name="T34"/>
                <a:gd fmla="*/ 9 h 9" name="T35"/>
                <a:gd fmla="*/ 61 w 68" name="T36"/>
                <a:gd fmla="*/ 1 h 9" name="T37"/>
                <a:gd fmla="*/ 60 w 68" name="T38"/>
                <a:gd fmla="*/ 0 h 9" name="T39"/>
                <a:gd fmla="*/ 60 w 68" name="T40"/>
                <a:gd fmla="*/ 0 h 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" w="68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4"/>
                    <a:pt x="1" y="6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3" y="4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îslíḋè">
              <a:extLst>
                <a:ext uri="{FF2B5EF4-FFF2-40B4-BE49-F238E27FC236}">
                  <a16:creationId xmlns:a16="http://schemas.microsoft.com/office/drawing/2014/main" id="{593C10B7-1F18-4EE9-A8FF-08E1B3407F76}"/>
                </a:ext>
              </a:extLst>
            </p:cNvPr>
            <p:cNvSpPr/>
            <p:nvPr/>
          </p:nvSpPr>
          <p:spPr bwMode="auto">
            <a:xfrm>
              <a:off x="4389762" y="4607617"/>
              <a:ext cx="165120" cy="139851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îṧ1ïḑè">
              <a:extLst>
                <a:ext uri="{FF2B5EF4-FFF2-40B4-BE49-F238E27FC236}">
                  <a16:creationId xmlns:a16="http://schemas.microsoft.com/office/drawing/2014/main" id="{185B540F-DC49-41D8-8D9D-0D7B0C00E345}"/>
                </a:ext>
              </a:extLst>
            </p:cNvPr>
            <p:cNvSpPr/>
            <p:nvPr/>
          </p:nvSpPr>
          <p:spPr bwMode="auto">
            <a:xfrm>
              <a:off x="5570619" y="4434992"/>
              <a:ext cx="415302" cy="1108305"/>
            </a:xfrm>
            <a:custGeom>
              <a:gdLst>
                <a:gd fmla="*/ 69 w 70" name="T0"/>
                <a:gd fmla="*/ 187 h 187" name="T1"/>
                <a:gd fmla="*/ 70 w 70" name="T2"/>
                <a:gd fmla="*/ 138 h 187" name="T3"/>
                <a:gd fmla="*/ 70 w 70" name="T4"/>
                <a:gd fmla="*/ 0 h 187" name="T5"/>
                <a:gd fmla="*/ 35 w 70" name="T6"/>
                <a:gd fmla="*/ 13 h 187" name="T7"/>
                <a:gd fmla="*/ 0 w 70" name="T8"/>
                <a:gd fmla="*/ 0 h 187" name="T9"/>
                <a:gd fmla="*/ 0 w 70" name="T10"/>
                <a:gd fmla="*/ 138 h 187" name="T11"/>
                <a:gd fmla="*/ 0 w 70" name="T12"/>
                <a:gd fmla="*/ 187 h 187" name="T13"/>
                <a:gd fmla="*/ 69 w 70" name="T14"/>
                <a:gd fmla="*/ 187 h 18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7" w="70">
                  <a:moveTo>
                    <a:pt x="69" y="187"/>
                  </a:moveTo>
                  <a:cubicBezTo>
                    <a:pt x="70" y="185"/>
                    <a:pt x="70" y="187"/>
                    <a:pt x="70" y="13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8"/>
                    <a:pt x="54" y="13"/>
                    <a:pt x="35" y="13"/>
                  </a:cubicBezTo>
                  <a:cubicBezTo>
                    <a:pt x="15" y="13"/>
                    <a:pt x="0" y="28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7"/>
                    <a:pt x="0" y="185"/>
                    <a:pt x="0" y="187"/>
                  </a:cubicBezTo>
                  <a:cubicBezTo>
                    <a:pt x="69" y="187"/>
                    <a:pt x="69" y="187"/>
                    <a:pt x="69" y="187"/>
                  </a:cubicBezTo>
                </a:path>
              </a:pathLst>
            </a:custGeom>
            <a:solidFill>
              <a:srgbClr val="055275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ïšľïde">
              <a:extLst>
                <a:ext uri="{FF2B5EF4-FFF2-40B4-BE49-F238E27FC236}">
                  <a16:creationId xmlns:a16="http://schemas.microsoft.com/office/drawing/2014/main" id="{DC21C948-C354-410E-9E36-D5C5509F4329}"/>
                </a:ext>
              </a:extLst>
            </p:cNvPr>
            <p:cNvSpPr/>
            <p:nvPr/>
          </p:nvSpPr>
          <p:spPr bwMode="auto">
            <a:xfrm>
              <a:off x="7499520" y="4607617"/>
              <a:ext cx="167622" cy="139851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ïṣḻiḍe">
              <a:extLst>
                <a:ext uri="{FF2B5EF4-FFF2-40B4-BE49-F238E27FC236}">
                  <a16:creationId xmlns:a16="http://schemas.microsoft.com/office/drawing/2014/main" id="{BCBBB493-EC3A-41E1-8C89-C35D30DC01D4}"/>
                </a:ext>
              </a:extLst>
            </p:cNvPr>
            <p:cNvSpPr/>
            <p:nvPr/>
          </p:nvSpPr>
          <p:spPr bwMode="auto">
            <a:xfrm>
              <a:off x="5558111" y="3214106"/>
              <a:ext cx="1093295" cy="1350980"/>
            </a:xfrm>
            <a:custGeom>
              <a:gdLst>
                <a:gd fmla="*/ 20 w 184" name="T0"/>
                <a:gd fmla="*/ 12 h 228" name="T1"/>
                <a:gd fmla="*/ 15 w 184" name="T2"/>
                <a:gd fmla="*/ 32 h 228" name="T3"/>
                <a:gd fmla="*/ 0 w 184" name="T4"/>
                <a:gd fmla="*/ 228 h 228" name="T5"/>
                <a:gd fmla="*/ 184 w 184" name="T6"/>
                <a:gd fmla="*/ 228 h 228" name="T7"/>
                <a:gd fmla="*/ 159 w 184" name="T8"/>
                <a:gd fmla="*/ 10 h 228" name="T9"/>
                <a:gd fmla="*/ 20 w 184" name="T10"/>
                <a:gd fmla="*/ 12 h 2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8" w="184">
                  <a:moveTo>
                    <a:pt x="20" y="12"/>
                  </a:moveTo>
                  <a:cubicBezTo>
                    <a:pt x="14" y="13"/>
                    <a:pt x="19" y="28"/>
                    <a:pt x="15" y="32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9" y="10"/>
                    <a:pt x="101" y="0"/>
                    <a:pt x="20" y="12"/>
                  </a:cubicBezTo>
                  <a:close/>
                </a:path>
              </a:pathLst>
            </a:custGeom>
            <a:solidFill>
              <a:srgbClr val="055275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4" name="íš1iďè">
              <a:extLst>
                <a:ext uri="{FF2B5EF4-FFF2-40B4-BE49-F238E27FC236}">
                  <a16:creationId xmlns:a16="http://schemas.microsoft.com/office/drawing/2014/main" id="{676330FD-B46F-4FF9-A4FC-F26B55BC7C39}"/>
                </a:ext>
              </a:extLst>
            </p:cNvPr>
            <p:cNvSpPr/>
            <p:nvPr/>
          </p:nvSpPr>
          <p:spPr bwMode="auto">
            <a:xfrm>
              <a:off x="5790779" y="3244128"/>
              <a:ext cx="630458" cy="835606"/>
            </a:xfrm>
            <a:custGeom>
              <a:gdLst>
                <a:gd fmla="*/ 2 w 106" name="T0"/>
                <a:gd fmla="*/ 31 h 141" name="T1"/>
                <a:gd fmla="*/ 53 w 106" name="T2"/>
                <a:gd fmla="*/ 141 h 141" name="T3"/>
                <a:gd fmla="*/ 104 w 106" name="T4"/>
                <a:gd fmla="*/ 31 h 141" name="T5"/>
                <a:gd fmla="*/ 99 w 106" name="T6"/>
                <a:gd fmla="*/ 3 h 141" name="T7"/>
                <a:gd fmla="*/ 52 w 106" name="T8"/>
                <a:gd fmla="*/ 0 h 141" name="T9"/>
                <a:gd fmla="*/ 1 w 106" name="T10"/>
                <a:gd fmla="*/ 5 h 141" name="T11"/>
                <a:gd fmla="*/ 2 w 106" name="T12"/>
                <a:gd fmla="*/ 31 h 1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1" w="105">
                  <a:moveTo>
                    <a:pt x="2" y="31"/>
                  </a:moveTo>
                  <a:cubicBezTo>
                    <a:pt x="7" y="61"/>
                    <a:pt x="53" y="141"/>
                    <a:pt x="53" y="141"/>
                  </a:cubicBezTo>
                  <a:cubicBezTo>
                    <a:pt x="53" y="141"/>
                    <a:pt x="98" y="60"/>
                    <a:pt x="104" y="31"/>
                  </a:cubicBezTo>
                  <a:cubicBezTo>
                    <a:pt x="106" y="24"/>
                    <a:pt x="99" y="3"/>
                    <a:pt x="99" y="3"/>
                  </a:cubicBezTo>
                  <a:cubicBezTo>
                    <a:pt x="99" y="3"/>
                    <a:pt x="65" y="0"/>
                    <a:pt x="52" y="0"/>
                  </a:cubicBezTo>
                  <a:cubicBezTo>
                    <a:pt x="39" y="0"/>
                    <a:pt x="1" y="5"/>
                    <a:pt x="1" y="5"/>
                  </a:cubicBezTo>
                  <a:cubicBezTo>
                    <a:pt x="1" y="5"/>
                    <a:pt x="0" y="15"/>
                    <a:pt x="2" y="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5" name="î$ľîḓê">
              <a:extLst>
                <a:ext uri="{FF2B5EF4-FFF2-40B4-BE49-F238E27FC236}">
                  <a16:creationId xmlns:a16="http://schemas.microsoft.com/office/drawing/2014/main" id="{0AEF3F83-6447-4BCD-BEAC-12AA3E5F31A9}"/>
                </a:ext>
              </a:extLst>
            </p:cNvPr>
            <p:cNvSpPr/>
            <p:nvPr/>
          </p:nvSpPr>
          <p:spPr bwMode="auto">
            <a:xfrm>
              <a:off x="6050968" y="3231619"/>
              <a:ext cx="107579" cy="848116"/>
            </a:xfrm>
            <a:custGeom>
              <a:gdLst>
                <a:gd fmla="*/ 34 w 43" name="T0"/>
                <a:gd fmla="*/ 0 h 339" name="T1"/>
                <a:gd fmla="*/ 10 w 43" name="T2"/>
                <a:gd fmla="*/ 0 h 339" name="T3"/>
                <a:gd fmla="*/ 0 w 43" name="T4"/>
                <a:gd fmla="*/ 291 h 339" name="T5"/>
                <a:gd fmla="*/ 22 w 43" name="T6"/>
                <a:gd fmla="*/ 339 h 339" name="T7"/>
                <a:gd fmla="*/ 43 w 43" name="T8"/>
                <a:gd fmla="*/ 291 h 339" name="T9"/>
                <a:gd fmla="*/ 34 w 43" name="T10"/>
                <a:gd fmla="*/ 0 h 3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9" w="43">
                  <a:moveTo>
                    <a:pt x="34" y="0"/>
                  </a:moveTo>
                  <a:lnTo>
                    <a:pt x="10" y="0"/>
                  </a:lnTo>
                  <a:lnTo>
                    <a:pt x="0" y="291"/>
                  </a:lnTo>
                  <a:lnTo>
                    <a:pt x="22" y="339"/>
                  </a:lnTo>
                  <a:lnTo>
                    <a:pt x="43" y="29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ïṧļïḍè">
              <a:extLst>
                <a:ext uri="{FF2B5EF4-FFF2-40B4-BE49-F238E27FC236}">
                  <a16:creationId xmlns:a16="http://schemas.microsoft.com/office/drawing/2014/main" id="{57066C4B-AFA1-47AA-B5DB-4C5DD64E3A6B}"/>
                </a:ext>
              </a:extLst>
            </p:cNvPr>
            <p:cNvSpPr/>
            <p:nvPr/>
          </p:nvSpPr>
          <p:spPr bwMode="auto">
            <a:xfrm>
              <a:off x="4139580" y="4007182"/>
              <a:ext cx="3912841" cy="652974"/>
            </a:xfrm>
            <a:custGeom>
              <a:gdLst>
                <a:gd fmla="*/ 648 w 659" name="T0"/>
                <a:gd fmla="*/ 92 h 110" name="T1"/>
                <a:gd fmla="*/ 636 w 659" name="T2"/>
                <a:gd fmla="*/ 110 h 110" name="T3"/>
                <a:gd fmla="*/ 24 w 659" name="T4"/>
                <a:gd fmla="*/ 110 h 110" name="T5"/>
                <a:gd fmla="*/ 12 w 659" name="T6"/>
                <a:gd fmla="*/ 92 h 110" name="T7"/>
                <a:gd fmla="*/ 111 w 659" name="T8"/>
                <a:gd fmla="*/ 8 h 110" name="T9"/>
                <a:gd fmla="*/ 142 w 659" name="T10"/>
                <a:gd fmla="*/ 0 h 110" name="T11"/>
                <a:gd fmla="*/ 518 w 659" name="T12"/>
                <a:gd fmla="*/ 0 h 110" name="T13"/>
                <a:gd fmla="*/ 548 w 659" name="T14"/>
                <a:gd fmla="*/ 8 h 110" name="T15"/>
                <a:gd fmla="*/ 648 w 659" name="T16"/>
                <a:gd fmla="*/ 92 h 1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" w="659">
                  <a:moveTo>
                    <a:pt x="648" y="92"/>
                  </a:moveTo>
                  <a:cubicBezTo>
                    <a:pt x="659" y="101"/>
                    <a:pt x="654" y="110"/>
                    <a:pt x="63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5" y="110"/>
                    <a:pt x="0" y="101"/>
                    <a:pt x="12" y="9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7" y="3"/>
                    <a:pt x="130" y="0"/>
                    <a:pt x="142" y="0"/>
                  </a:cubicBezTo>
                  <a:cubicBezTo>
                    <a:pt x="518" y="0"/>
                    <a:pt x="518" y="0"/>
                    <a:pt x="518" y="0"/>
                  </a:cubicBezTo>
                  <a:cubicBezTo>
                    <a:pt x="530" y="0"/>
                    <a:pt x="543" y="3"/>
                    <a:pt x="548" y="8"/>
                  </a:cubicBezTo>
                  <a:lnTo>
                    <a:pt x="648" y="92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7" name="îšliḑe">
              <a:extLst>
                <a:ext uri="{FF2B5EF4-FFF2-40B4-BE49-F238E27FC236}">
                  <a16:creationId xmlns:a16="http://schemas.microsoft.com/office/drawing/2014/main" id="{8A42971E-ACDF-4FD4-A769-89A0D10320F4}"/>
                </a:ext>
              </a:extLst>
            </p:cNvPr>
            <p:cNvSpPr/>
            <p:nvPr/>
          </p:nvSpPr>
          <p:spPr bwMode="auto">
            <a:xfrm>
              <a:off x="4895128" y="4097247"/>
              <a:ext cx="783069" cy="437819"/>
            </a:xfrm>
            <a:custGeom>
              <a:gdLst>
                <a:gd fmla="*/ 0 w 313" name="T0"/>
                <a:gd fmla="*/ 175 h 175" name="T1"/>
                <a:gd fmla="*/ 204 w 313" name="T2"/>
                <a:gd fmla="*/ 175 h 175" name="T3"/>
                <a:gd fmla="*/ 313 w 313" name="T4"/>
                <a:gd fmla="*/ 0 h 175" name="T5"/>
                <a:gd fmla="*/ 135 w 313" name="T6"/>
                <a:gd fmla="*/ 0 h 175" name="T7"/>
                <a:gd fmla="*/ 0 w 313" name="T8"/>
                <a:gd fmla="*/ 175 h 1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5" w="313">
                  <a:moveTo>
                    <a:pt x="0" y="175"/>
                  </a:moveTo>
                  <a:lnTo>
                    <a:pt x="204" y="175"/>
                  </a:lnTo>
                  <a:lnTo>
                    <a:pt x="313" y="0"/>
                  </a:lnTo>
                  <a:lnTo>
                    <a:pt x="135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8" name="ï$ḷiḍé">
              <a:extLst>
                <a:ext uri="{FF2B5EF4-FFF2-40B4-BE49-F238E27FC236}">
                  <a16:creationId xmlns:a16="http://schemas.microsoft.com/office/drawing/2014/main" id="{9035833F-159B-474C-B45F-071735E7F9EA}"/>
                </a:ext>
              </a:extLst>
            </p:cNvPr>
            <p:cNvSpPr/>
            <p:nvPr/>
          </p:nvSpPr>
          <p:spPr bwMode="auto">
            <a:xfrm>
              <a:off x="5418009" y="4097247"/>
              <a:ext cx="592931" cy="420305"/>
            </a:xfrm>
            <a:custGeom>
              <a:gdLst>
                <a:gd fmla="*/ 173 w 237" name="T0"/>
                <a:gd fmla="*/ 168 h 168" name="T1"/>
                <a:gd fmla="*/ 0 w 237" name="T2"/>
                <a:gd fmla="*/ 168 h 168" name="T3"/>
                <a:gd fmla="*/ 90 w 237" name="T4"/>
                <a:gd fmla="*/ 0 h 168" name="T5"/>
                <a:gd fmla="*/ 237 w 237" name="T6"/>
                <a:gd fmla="*/ 0 h 168" name="T7"/>
                <a:gd fmla="*/ 173 w 237" name="T8"/>
                <a:gd fmla="*/ 168 h 1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8" w="236">
                  <a:moveTo>
                    <a:pt x="173" y="168"/>
                  </a:moveTo>
                  <a:lnTo>
                    <a:pt x="0" y="168"/>
                  </a:lnTo>
                  <a:lnTo>
                    <a:pt x="90" y="0"/>
                  </a:lnTo>
                  <a:lnTo>
                    <a:pt x="237" y="0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îṡḷidè">
              <a:extLst>
                <a:ext uri="{FF2B5EF4-FFF2-40B4-BE49-F238E27FC236}">
                  <a16:creationId xmlns:a16="http://schemas.microsoft.com/office/drawing/2014/main" id="{D1814872-F94C-4049-9850-1A0AEBF85B92}"/>
                </a:ext>
              </a:extLst>
            </p:cNvPr>
            <p:cNvSpPr/>
            <p:nvPr/>
          </p:nvSpPr>
          <p:spPr bwMode="auto">
            <a:xfrm>
              <a:off x="5945892" y="2933904"/>
              <a:ext cx="320232" cy="462837"/>
            </a:xfrm>
            <a:custGeom>
              <a:gdLst>
                <a:gd fmla="*/ 54 w 54" name="T0"/>
                <a:gd fmla="*/ 52 h 78" name="T1"/>
                <a:gd fmla="*/ 27 w 54" name="T2"/>
                <a:gd fmla="*/ 78 h 78" name="T3"/>
                <a:gd fmla="*/ 0 w 54" name="T4"/>
                <a:gd fmla="*/ 52 h 78" name="T5"/>
                <a:gd fmla="*/ 0 w 54" name="T6"/>
                <a:gd fmla="*/ 26 h 78" name="T7"/>
                <a:gd fmla="*/ 27 w 54" name="T8"/>
                <a:gd fmla="*/ 0 h 78" name="T9"/>
                <a:gd fmla="*/ 54 w 54" name="T10"/>
                <a:gd fmla="*/ 26 h 78" name="T11"/>
                <a:gd fmla="*/ 54 w 54" name="T12"/>
                <a:gd fmla="*/ 52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54">
                  <a:moveTo>
                    <a:pt x="54" y="52"/>
                  </a:moveTo>
                  <a:cubicBezTo>
                    <a:pt x="54" y="66"/>
                    <a:pt x="42" y="78"/>
                    <a:pt x="27" y="78"/>
                  </a:cubicBezTo>
                  <a:cubicBezTo>
                    <a:pt x="12" y="78"/>
                    <a:pt x="0" y="66"/>
                    <a:pt x="0" y="5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lnTo>
                    <a:pt x="54" y="52"/>
                  </a:lnTo>
                  <a:close/>
                </a:path>
              </a:pathLst>
            </a:custGeom>
            <a:solidFill>
              <a:srgbClr val="EDBDA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" name="íṩḻîḍè">
              <a:extLst>
                <a:ext uri="{FF2B5EF4-FFF2-40B4-BE49-F238E27FC236}">
                  <a16:creationId xmlns:a16="http://schemas.microsoft.com/office/drawing/2014/main" id="{33076CD7-59FF-4E01-8BD1-4441A03ADF5F}"/>
                </a:ext>
              </a:extLst>
            </p:cNvPr>
            <p:cNvSpPr/>
            <p:nvPr/>
          </p:nvSpPr>
          <p:spPr bwMode="auto">
            <a:xfrm>
              <a:off x="5500569" y="2431038"/>
              <a:ext cx="212655" cy="212655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ïslíďè">
              <a:extLst>
                <a:ext uri="{FF2B5EF4-FFF2-40B4-BE49-F238E27FC236}">
                  <a16:creationId xmlns:a16="http://schemas.microsoft.com/office/drawing/2014/main" id="{34264464-7C94-4182-9C75-1405AF167F6B}"/>
                </a:ext>
              </a:extLst>
            </p:cNvPr>
            <p:cNvSpPr/>
            <p:nvPr/>
          </p:nvSpPr>
          <p:spPr bwMode="auto">
            <a:xfrm>
              <a:off x="6461266" y="2431038"/>
              <a:ext cx="215157" cy="212655"/>
            </a:xfrm>
            <a:prstGeom prst="ellipse">
              <a:avLst/>
            </a:pr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íşlîḑé">
              <a:extLst>
                <a:ext uri="{FF2B5EF4-FFF2-40B4-BE49-F238E27FC236}">
                  <a16:creationId xmlns:a16="http://schemas.microsoft.com/office/drawing/2014/main" id="{DE7057CC-BB8F-499B-921C-54DDFA59D2F2}"/>
                </a:ext>
              </a:extLst>
            </p:cNvPr>
            <p:cNvSpPr/>
            <p:nvPr/>
          </p:nvSpPr>
          <p:spPr bwMode="auto">
            <a:xfrm>
              <a:off x="5605644" y="2015737"/>
              <a:ext cx="963200" cy="1173351"/>
            </a:xfrm>
            <a:custGeom>
              <a:gdLst>
                <a:gd fmla="*/ 158 w 162" name="T0"/>
                <a:gd fmla="*/ 52 h 198" name="T1"/>
                <a:gd fmla="*/ 137 w 162" name="T2"/>
                <a:gd fmla="*/ 16 h 198" name="T3"/>
                <a:gd fmla="*/ 117 w 162" name="T4"/>
                <a:gd fmla="*/ 6 h 198" name="T5"/>
                <a:gd fmla="*/ 96 w 162" name="T6"/>
                <a:gd fmla="*/ 1 h 198" name="T7"/>
                <a:gd fmla="*/ 92 w 162" name="T8"/>
                <a:gd fmla="*/ 0 h 198" name="T9"/>
                <a:gd fmla="*/ 92 w 162" name="T10"/>
                <a:gd fmla="*/ 0 h 198" name="T11"/>
                <a:gd fmla="*/ 57 w 162" name="T12"/>
                <a:gd fmla="*/ 0 h 198" name="T13"/>
                <a:gd fmla="*/ 48 w 162" name="T14"/>
                <a:gd fmla="*/ 2 h 198" name="T15"/>
                <a:gd fmla="*/ 38 w 162" name="T16"/>
                <a:gd fmla="*/ 10 h 198" name="T17"/>
                <a:gd fmla="*/ 11 w 162" name="T18"/>
                <a:gd fmla="*/ 39 h 198" name="T19"/>
                <a:gd fmla="*/ 0 w 162" name="T20"/>
                <a:gd fmla="*/ 48 h 198" name="T21"/>
                <a:gd fmla="*/ 0 w 162" name="T22"/>
                <a:gd fmla="*/ 119 h 198" name="T23"/>
                <a:gd fmla="*/ 78 w 162" name="T24"/>
                <a:gd fmla="*/ 198 h 198" name="T25"/>
                <a:gd fmla="*/ 84 w 162" name="T26"/>
                <a:gd fmla="*/ 198 h 198" name="T27"/>
                <a:gd fmla="*/ 162 w 162" name="T28"/>
                <a:gd fmla="*/ 119 h 198" name="T29"/>
                <a:gd fmla="*/ 162 w 162" name="T30"/>
                <a:gd fmla="*/ 57 h 198" name="T31"/>
                <a:gd fmla="*/ 158 w 162" name="T32"/>
                <a:gd fmla="*/ 52 h 19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98" w="162">
                  <a:moveTo>
                    <a:pt x="158" y="52"/>
                  </a:moveTo>
                  <a:cubicBezTo>
                    <a:pt x="151" y="41"/>
                    <a:pt x="146" y="25"/>
                    <a:pt x="137" y="16"/>
                  </a:cubicBezTo>
                  <a:cubicBezTo>
                    <a:pt x="131" y="10"/>
                    <a:pt x="128" y="8"/>
                    <a:pt x="117" y="6"/>
                  </a:cubicBezTo>
                  <a:cubicBezTo>
                    <a:pt x="110" y="4"/>
                    <a:pt x="103" y="2"/>
                    <a:pt x="96" y="1"/>
                  </a:cubicBezTo>
                  <a:cubicBezTo>
                    <a:pt x="94" y="1"/>
                    <a:pt x="93" y="1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2"/>
                    <a:pt x="44" y="4"/>
                    <a:pt x="48" y="2"/>
                  </a:cubicBezTo>
                  <a:cubicBezTo>
                    <a:pt x="41" y="6"/>
                    <a:pt x="41" y="5"/>
                    <a:pt x="38" y="10"/>
                  </a:cubicBezTo>
                  <a:cubicBezTo>
                    <a:pt x="29" y="20"/>
                    <a:pt x="21" y="30"/>
                    <a:pt x="11" y="39"/>
                  </a:cubicBezTo>
                  <a:cubicBezTo>
                    <a:pt x="7" y="42"/>
                    <a:pt x="3" y="45"/>
                    <a:pt x="0" y="4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62"/>
                    <a:pt x="35" y="198"/>
                    <a:pt x="78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127" y="198"/>
                    <a:pt x="162" y="162"/>
                    <a:pt x="162" y="119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5"/>
                    <a:pt x="159" y="54"/>
                    <a:pt x="158" y="5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" name="ïsľïdé">
              <a:extLst>
                <a:ext uri="{FF2B5EF4-FFF2-40B4-BE49-F238E27FC236}">
                  <a16:creationId xmlns:a16="http://schemas.microsoft.com/office/drawing/2014/main" id="{7241C5B2-15BC-4EBD-93C0-E24362B00BAF}"/>
                </a:ext>
              </a:extLst>
            </p:cNvPr>
            <p:cNvSpPr/>
            <p:nvPr/>
          </p:nvSpPr>
          <p:spPr bwMode="auto">
            <a:xfrm>
              <a:off x="5250387" y="1795577"/>
              <a:ext cx="1436042" cy="778066"/>
            </a:xfrm>
            <a:custGeom>
              <a:gdLst>
                <a:gd fmla="*/ 188 w 242" name="T0"/>
                <a:gd fmla="*/ 82 h 131" name="T1"/>
                <a:gd fmla="*/ 222 w 242" name="T2"/>
                <a:gd fmla="*/ 131 h 131" name="T3"/>
                <a:gd fmla="*/ 159 w 242" name="T4"/>
                <a:gd fmla="*/ 3 h 131" name="T5"/>
                <a:gd fmla="*/ 97 w 242" name="T6"/>
                <a:gd fmla="*/ 11 h 131" name="T7"/>
                <a:gd fmla="*/ 23 w 242" name="T8"/>
                <a:gd fmla="*/ 10 h 131" name="T9"/>
                <a:gd fmla="*/ 56 w 242" name="T10"/>
                <a:gd fmla="*/ 103 h 131" name="T11"/>
                <a:gd fmla="*/ 110 w 242" name="T12"/>
                <a:gd fmla="*/ 92 h 131" name="T13"/>
                <a:gd fmla="*/ 188 w 242" name="T14"/>
                <a:gd fmla="*/ 82 h 13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1" w="241">
                  <a:moveTo>
                    <a:pt x="188" y="82"/>
                  </a:moveTo>
                  <a:cubicBezTo>
                    <a:pt x="205" y="86"/>
                    <a:pt x="218" y="98"/>
                    <a:pt x="222" y="131"/>
                  </a:cubicBezTo>
                  <a:cubicBezTo>
                    <a:pt x="222" y="131"/>
                    <a:pt x="242" y="11"/>
                    <a:pt x="159" y="3"/>
                  </a:cubicBezTo>
                  <a:cubicBezTo>
                    <a:pt x="133" y="0"/>
                    <a:pt x="113" y="6"/>
                    <a:pt x="97" y="11"/>
                  </a:cubicBezTo>
                  <a:cubicBezTo>
                    <a:pt x="72" y="19"/>
                    <a:pt x="53" y="27"/>
                    <a:pt x="23" y="10"/>
                  </a:cubicBezTo>
                  <a:cubicBezTo>
                    <a:pt x="0" y="62"/>
                    <a:pt x="24" y="93"/>
                    <a:pt x="56" y="103"/>
                  </a:cubicBezTo>
                  <a:cubicBezTo>
                    <a:pt x="72" y="107"/>
                    <a:pt x="90" y="100"/>
                    <a:pt x="110" y="92"/>
                  </a:cubicBezTo>
                  <a:cubicBezTo>
                    <a:pt x="132" y="84"/>
                    <a:pt x="158" y="76"/>
                    <a:pt x="188" y="82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" name="îṥḻïḋè">
              <a:extLst>
                <a:ext uri="{FF2B5EF4-FFF2-40B4-BE49-F238E27FC236}">
                  <a16:creationId xmlns:a16="http://schemas.microsoft.com/office/drawing/2014/main" id="{531A3484-C1D0-41CF-ADC5-1444E9F91450}"/>
                </a:ext>
              </a:extLst>
            </p:cNvPr>
            <p:cNvSpPr/>
            <p:nvPr/>
          </p:nvSpPr>
          <p:spPr bwMode="auto">
            <a:xfrm>
              <a:off x="5975913" y="2496085"/>
              <a:ext cx="165120" cy="315229"/>
            </a:xfrm>
            <a:custGeom>
              <a:gdLst>
                <a:gd fmla="*/ 17 w 28" name="T0"/>
                <a:gd fmla="*/ 0 h 53" name="T1"/>
                <a:gd fmla="*/ 1 w 28" name="T2"/>
                <a:gd fmla="*/ 46 h 53" name="T3"/>
                <a:gd fmla="*/ 26 w 28" name="T4"/>
                <a:gd fmla="*/ 46 h 53" name="T5"/>
                <a:gd fmla="*/ 17 w 28" name="T6"/>
                <a:gd fmla="*/ 0 h 5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2" w="28">
                  <a:moveTo>
                    <a:pt x="17" y="0"/>
                  </a:moveTo>
                  <a:cubicBezTo>
                    <a:pt x="12" y="0"/>
                    <a:pt x="0" y="42"/>
                    <a:pt x="1" y="46"/>
                  </a:cubicBezTo>
                  <a:cubicBezTo>
                    <a:pt x="3" y="52"/>
                    <a:pt x="23" y="53"/>
                    <a:pt x="26" y="46"/>
                  </a:cubicBezTo>
                  <a:cubicBezTo>
                    <a:pt x="28" y="38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5" name="íŝḷíḑê">
              <a:extLst>
                <a:ext uri="{FF2B5EF4-FFF2-40B4-BE49-F238E27FC236}">
                  <a16:creationId xmlns:a16="http://schemas.microsoft.com/office/drawing/2014/main" id="{2939E419-C95D-4D43-8A10-285C27F67A44}"/>
                </a:ext>
              </a:extLst>
            </p:cNvPr>
            <p:cNvSpPr/>
            <p:nvPr/>
          </p:nvSpPr>
          <p:spPr bwMode="auto">
            <a:xfrm>
              <a:off x="5768263" y="2453555"/>
              <a:ext cx="122590" cy="1501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íSľïḋè">
              <a:extLst>
                <a:ext uri="{FF2B5EF4-FFF2-40B4-BE49-F238E27FC236}">
                  <a16:creationId xmlns:a16="http://schemas.microsoft.com/office/drawing/2014/main" id="{A73DA90F-003B-4528-845E-672E14AA5D49}"/>
                </a:ext>
              </a:extLst>
            </p:cNvPr>
            <p:cNvSpPr/>
            <p:nvPr/>
          </p:nvSpPr>
          <p:spPr bwMode="auto">
            <a:xfrm>
              <a:off x="5808293" y="2496085"/>
              <a:ext cx="35025" cy="42532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iṥľíḑè">
              <a:extLst>
                <a:ext uri="{FF2B5EF4-FFF2-40B4-BE49-F238E27FC236}">
                  <a16:creationId xmlns:a16="http://schemas.microsoft.com/office/drawing/2014/main" id="{81D1EC8B-D4CF-4AA9-9D6D-D28A28D1C6F8}"/>
                </a:ext>
              </a:extLst>
            </p:cNvPr>
            <p:cNvSpPr/>
            <p:nvPr/>
          </p:nvSpPr>
          <p:spPr bwMode="auto">
            <a:xfrm>
              <a:off x="6223594" y="2453555"/>
              <a:ext cx="125090" cy="1501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íšḻiḋê">
              <a:extLst>
                <a:ext uri="{FF2B5EF4-FFF2-40B4-BE49-F238E27FC236}">
                  <a16:creationId xmlns:a16="http://schemas.microsoft.com/office/drawing/2014/main" id="{33875B92-18F4-4DF5-AE06-96641A2D138C}"/>
                </a:ext>
              </a:extLst>
            </p:cNvPr>
            <p:cNvSpPr/>
            <p:nvPr/>
          </p:nvSpPr>
          <p:spPr bwMode="auto">
            <a:xfrm>
              <a:off x="6266124" y="2496085"/>
              <a:ext cx="40029" cy="42532"/>
            </a:xfrm>
            <a:prstGeom prst="ellipse">
              <a:avLst/>
            </a:pr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ïṡlidê">
              <a:extLst>
                <a:ext uri="{FF2B5EF4-FFF2-40B4-BE49-F238E27FC236}">
                  <a16:creationId xmlns:a16="http://schemas.microsoft.com/office/drawing/2014/main" id="{4D9FAF6D-8103-49B4-B69D-74A917FEF084}"/>
                </a:ext>
              </a:extLst>
            </p:cNvPr>
            <p:cNvSpPr/>
            <p:nvPr/>
          </p:nvSpPr>
          <p:spPr bwMode="auto">
            <a:xfrm>
              <a:off x="6223594" y="2911386"/>
              <a:ext cx="82560" cy="95069"/>
            </a:xfrm>
            <a:custGeom>
              <a:gdLst>
                <a:gd fmla="*/ 13 w 14" name="T0"/>
                <a:gd fmla="*/ 9 h 16" name="T1"/>
                <a:gd fmla="*/ 6 w 14" name="T2"/>
                <a:gd fmla="*/ 16 h 16" name="T3"/>
                <a:gd fmla="*/ 0 w 14" name="T4"/>
                <a:gd fmla="*/ 7 h 16" name="T5"/>
                <a:gd fmla="*/ 8 w 14" name="T6"/>
                <a:gd fmla="*/ 0 h 16" name="T7"/>
                <a:gd fmla="*/ 13 w 14" name="T8"/>
                <a:gd fmla="*/ 9 h 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" w="14">
                  <a:moveTo>
                    <a:pt x="13" y="9"/>
                  </a:moveTo>
                  <a:cubicBezTo>
                    <a:pt x="13" y="13"/>
                    <a:pt x="10" y="16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4"/>
                    <a:pt x="13" y="9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íSḻïde">
              <a:extLst>
                <a:ext uri="{FF2B5EF4-FFF2-40B4-BE49-F238E27FC236}">
                  <a16:creationId xmlns:a16="http://schemas.microsoft.com/office/drawing/2014/main" id="{65EBD6C0-98A1-4E07-8C17-3B3C00364F2F}"/>
                </a:ext>
              </a:extLst>
            </p:cNvPr>
            <p:cNvSpPr/>
            <p:nvPr/>
          </p:nvSpPr>
          <p:spPr bwMode="auto">
            <a:xfrm>
              <a:off x="6236102" y="2396012"/>
              <a:ext cx="190138" cy="87564"/>
            </a:xfrm>
            <a:custGeom>
              <a:gdLst>
                <a:gd fmla="*/ 0 w 32" name="T0"/>
                <a:gd fmla="*/ 0 h 15" name="T1"/>
                <a:gd fmla="*/ 4 w 32" name="T2"/>
                <a:gd fmla="*/ 4 h 15" name="T3"/>
                <a:gd fmla="*/ 15 w 32" name="T4"/>
                <a:gd fmla="*/ 9 h 15" name="T5"/>
                <a:gd fmla="*/ 21 w 32" name="T6"/>
                <a:gd fmla="*/ 11 h 15" name="T7"/>
                <a:gd fmla="*/ 27 w 32" name="T8"/>
                <a:gd fmla="*/ 12 h 15" name="T9"/>
                <a:gd fmla="*/ 31 w 32" name="T10"/>
                <a:gd fmla="*/ 13 h 15" name="T11"/>
                <a:gd fmla="*/ 32 w 32" name="T12"/>
                <a:gd fmla="*/ 13 h 15" name="T13"/>
                <a:gd fmla="*/ 31 w 32" name="T14"/>
                <a:gd fmla="*/ 14 h 15" name="T15"/>
                <a:gd fmla="*/ 27 w 32" name="T16"/>
                <a:gd fmla="*/ 14 h 15" name="T17"/>
                <a:gd fmla="*/ 21 w 32" name="T18"/>
                <a:gd fmla="*/ 14 h 15" name="T19"/>
                <a:gd fmla="*/ 14 w 32" name="T20"/>
                <a:gd fmla="*/ 12 h 15" name="T21"/>
                <a:gd fmla="*/ 8 w 32" name="T22"/>
                <a:gd fmla="*/ 9 h 15" name="T23"/>
                <a:gd fmla="*/ 3 w 32" name="T24"/>
                <a:gd fmla="*/ 5 h 15" name="T25"/>
                <a:gd fmla="*/ 0 w 32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32">
                  <a:moveTo>
                    <a:pt x="0" y="0"/>
                  </a:moveTo>
                  <a:cubicBezTo>
                    <a:pt x="0" y="0"/>
                    <a:pt x="2" y="2"/>
                    <a:pt x="4" y="4"/>
                  </a:cubicBezTo>
                  <a:cubicBezTo>
                    <a:pt x="7" y="6"/>
                    <a:pt x="11" y="8"/>
                    <a:pt x="15" y="9"/>
                  </a:cubicBezTo>
                  <a:cubicBezTo>
                    <a:pt x="17" y="10"/>
                    <a:pt x="19" y="11"/>
                    <a:pt x="21" y="11"/>
                  </a:cubicBezTo>
                  <a:cubicBezTo>
                    <a:pt x="23" y="12"/>
                    <a:pt x="25" y="12"/>
                    <a:pt x="27" y="12"/>
                  </a:cubicBezTo>
                  <a:cubicBezTo>
                    <a:pt x="28" y="13"/>
                    <a:pt x="30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4"/>
                  </a:cubicBezTo>
                  <a:cubicBezTo>
                    <a:pt x="30" y="14"/>
                    <a:pt x="28" y="14"/>
                    <a:pt x="27" y="14"/>
                  </a:cubicBezTo>
                  <a:cubicBezTo>
                    <a:pt x="25" y="15"/>
                    <a:pt x="23" y="14"/>
                    <a:pt x="21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2"/>
                    <a:pt x="9" y="11"/>
                    <a:pt x="8" y="9"/>
                  </a:cubicBezTo>
                  <a:cubicBezTo>
                    <a:pt x="6" y="8"/>
                    <a:pt x="4" y="6"/>
                    <a:pt x="3" y="5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î$ľíḋè">
              <a:extLst>
                <a:ext uri="{FF2B5EF4-FFF2-40B4-BE49-F238E27FC236}">
                  <a16:creationId xmlns:a16="http://schemas.microsoft.com/office/drawing/2014/main" id="{F509E011-8C96-46BC-9639-18A35F589BF3}"/>
                </a:ext>
              </a:extLst>
            </p:cNvPr>
            <p:cNvSpPr/>
            <p:nvPr/>
          </p:nvSpPr>
          <p:spPr bwMode="auto">
            <a:xfrm>
              <a:off x="5713224" y="2396012"/>
              <a:ext cx="190138" cy="87564"/>
            </a:xfrm>
            <a:custGeom>
              <a:gdLst>
                <a:gd fmla="*/ 32 w 32" name="T0"/>
                <a:gd fmla="*/ 0 h 15" name="T1"/>
                <a:gd fmla="*/ 29 w 32" name="T2"/>
                <a:gd fmla="*/ 5 h 15" name="T3"/>
                <a:gd fmla="*/ 25 w 32" name="T4"/>
                <a:gd fmla="*/ 9 h 15" name="T5"/>
                <a:gd fmla="*/ 19 w 32" name="T6"/>
                <a:gd fmla="*/ 12 h 15" name="T7"/>
                <a:gd fmla="*/ 12 w 32" name="T8"/>
                <a:gd fmla="*/ 14 h 15" name="T9"/>
                <a:gd fmla="*/ 6 w 32" name="T10"/>
                <a:gd fmla="*/ 14 h 15" name="T11"/>
                <a:gd fmla="*/ 1 w 32" name="T12"/>
                <a:gd fmla="*/ 14 h 15" name="T13"/>
                <a:gd fmla="*/ 0 w 32" name="T14"/>
                <a:gd fmla="*/ 13 h 15" name="T15"/>
                <a:gd fmla="*/ 1 w 32" name="T16"/>
                <a:gd fmla="*/ 13 h 15" name="T17"/>
                <a:gd fmla="*/ 6 w 32" name="T18"/>
                <a:gd fmla="*/ 12 h 15" name="T19"/>
                <a:gd fmla="*/ 11 w 32" name="T20"/>
                <a:gd fmla="*/ 11 h 15" name="T21"/>
                <a:gd fmla="*/ 17 w 32" name="T22"/>
                <a:gd fmla="*/ 9 h 15" name="T23"/>
                <a:gd fmla="*/ 28 w 32" name="T24"/>
                <a:gd fmla="*/ 4 h 15" name="T25"/>
                <a:gd fmla="*/ 32 w 32" name="T26"/>
                <a:gd fmla="*/ 0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32">
                  <a:moveTo>
                    <a:pt x="32" y="0"/>
                  </a:moveTo>
                  <a:cubicBezTo>
                    <a:pt x="32" y="0"/>
                    <a:pt x="32" y="2"/>
                    <a:pt x="29" y="5"/>
                  </a:cubicBezTo>
                  <a:cubicBezTo>
                    <a:pt x="28" y="6"/>
                    <a:pt x="27" y="8"/>
                    <a:pt x="25" y="9"/>
                  </a:cubicBezTo>
                  <a:cubicBezTo>
                    <a:pt x="23" y="11"/>
                    <a:pt x="21" y="12"/>
                    <a:pt x="19" y="12"/>
                  </a:cubicBezTo>
                  <a:cubicBezTo>
                    <a:pt x="16" y="13"/>
                    <a:pt x="14" y="14"/>
                    <a:pt x="12" y="14"/>
                  </a:cubicBezTo>
                  <a:cubicBezTo>
                    <a:pt x="10" y="14"/>
                    <a:pt x="7" y="15"/>
                    <a:pt x="6" y="14"/>
                  </a:cubicBezTo>
                  <a:cubicBezTo>
                    <a:pt x="4" y="14"/>
                    <a:pt x="2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3"/>
                    <a:pt x="4" y="13"/>
                    <a:pt x="6" y="12"/>
                  </a:cubicBezTo>
                  <a:cubicBezTo>
                    <a:pt x="7" y="12"/>
                    <a:pt x="9" y="12"/>
                    <a:pt x="11" y="11"/>
                  </a:cubicBezTo>
                  <a:cubicBezTo>
                    <a:pt x="13" y="11"/>
                    <a:pt x="15" y="10"/>
                    <a:pt x="17" y="9"/>
                  </a:cubicBezTo>
                  <a:cubicBezTo>
                    <a:pt x="21" y="8"/>
                    <a:pt x="25" y="6"/>
                    <a:pt x="28" y="4"/>
                  </a:cubicBezTo>
                  <a:cubicBezTo>
                    <a:pt x="31" y="2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isḻiďé">
              <a:extLst>
                <a:ext uri="{FF2B5EF4-FFF2-40B4-BE49-F238E27FC236}">
                  <a16:creationId xmlns:a16="http://schemas.microsoft.com/office/drawing/2014/main" id="{95D07D60-920D-48BF-A5C3-48F8BC75A168}"/>
                </a:ext>
              </a:extLst>
            </p:cNvPr>
            <p:cNvSpPr/>
            <p:nvPr/>
          </p:nvSpPr>
          <p:spPr bwMode="auto">
            <a:xfrm>
              <a:off x="5588133" y="2318457"/>
              <a:ext cx="392786" cy="255185"/>
            </a:xfrm>
            <a:custGeom>
              <a:gdLst>
                <a:gd fmla="*/ 3 w 66" name="T0"/>
                <a:gd fmla="*/ 10 h 43" name="T1"/>
                <a:gd fmla="*/ 6 w 66" name="T2"/>
                <a:gd fmla="*/ 43 h 43" name="T3"/>
                <a:gd fmla="*/ 33 w 66" name="T4"/>
                <a:gd fmla="*/ 4 h 43" name="T5"/>
                <a:gd fmla="*/ 3 w 66" name="T6"/>
                <a:gd fmla="*/ 10 h 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3" w="66">
                  <a:moveTo>
                    <a:pt x="3" y="10"/>
                  </a:moveTo>
                  <a:cubicBezTo>
                    <a:pt x="3" y="10"/>
                    <a:pt x="1" y="27"/>
                    <a:pt x="6" y="43"/>
                  </a:cubicBezTo>
                  <a:cubicBezTo>
                    <a:pt x="6" y="43"/>
                    <a:pt x="0" y="8"/>
                    <a:pt x="33" y="4"/>
                  </a:cubicBezTo>
                  <a:cubicBezTo>
                    <a:pt x="66" y="0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" name="íSḻíḑè">
              <a:extLst>
                <a:ext uri="{FF2B5EF4-FFF2-40B4-BE49-F238E27FC236}">
                  <a16:creationId xmlns:a16="http://schemas.microsoft.com/office/drawing/2014/main" id="{1C1A5BB1-FA01-400F-97D2-9BBC5DAC2903}"/>
                </a:ext>
              </a:extLst>
            </p:cNvPr>
            <p:cNvSpPr/>
            <p:nvPr/>
          </p:nvSpPr>
          <p:spPr bwMode="auto">
            <a:xfrm>
              <a:off x="5903361" y="3184085"/>
              <a:ext cx="155112" cy="255185"/>
            </a:xfrm>
            <a:custGeom>
              <a:gdLst>
                <a:gd fmla="*/ 62 w 62" name="T0"/>
                <a:gd fmla="*/ 66 h 102" name="T1"/>
                <a:gd fmla="*/ 43 w 62" name="T2"/>
                <a:gd fmla="*/ 102 h 102" name="T3"/>
                <a:gd fmla="*/ 0 w 62" name="T4"/>
                <a:gd fmla="*/ 33 h 102" name="T5"/>
                <a:gd fmla="*/ 12 w 62" name="T6"/>
                <a:gd fmla="*/ 0 h 102" name="T7"/>
                <a:gd fmla="*/ 62 w 62" name="T8"/>
                <a:gd fmla="*/ 66 h 1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" w="62">
                  <a:moveTo>
                    <a:pt x="62" y="66"/>
                  </a:moveTo>
                  <a:lnTo>
                    <a:pt x="43" y="102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4" name="ísľïḋe">
              <a:extLst>
                <a:ext uri="{FF2B5EF4-FFF2-40B4-BE49-F238E27FC236}">
                  <a16:creationId xmlns:a16="http://schemas.microsoft.com/office/drawing/2014/main" id="{5C6B4836-3F6C-4D91-956F-D75D44C7442A}"/>
                </a:ext>
              </a:extLst>
            </p:cNvPr>
            <p:cNvSpPr/>
            <p:nvPr/>
          </p:nvSpPr>
          <p:spPr bwMode="auto">
            <a:xfrm>
              <a:off x="6166052" y="3184085"/>
              <a:ext cx="160117" cy="255185"/>
            </a:xfrm>
            <a:custGeom>
              <a:gdLst>
                <a:gd fmla="*/ 0 w 64" name="T0"/>
                <a:gd fmla="*/ 66 h 102" name="T1"/>
                <a:gd fmla="*/ 19 w 64" name="T2"/>
                <a:gd fmla="*/ 102 h 102" name="T3"/>
                <a:gd fmla="*/ 64 w 64" name="T4"/>
                <a:gd fmla="*/ 33 h 102" name="T5"/>
                <a:gd fmla="*/ 52 w 64" name="T6"/>
                <a:gd fmla="*/ 0 h 102" name="T7"/>
                <a:gd fmla="*/ 0 w 64" name="T8"/>
                <a:gd fmla="*/ 66 h 1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" w="64">
                  <a:moveTo>
                    <a:pt x="0" y="66"/>
                  </a:moveTo>
                  <a:lnTo>
                    <a:pt x="19" y="102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" name="îsḻíḍe">
              <a:extLst>
                <a:ext uri="{FF2B5EF4-FFF2-40B4-BE49-F238E27FC236}">
                  <a16:creationId xmlns:a16="http://schemas.microsoft.com/office/drawing/2014/main" id="{E6CB5E46-9E06-4F6B-9157-26C6C92804D0}"/>
                </a:ext>
              </a:extLst>
            </p:cNvPr>
            <p:cNvSpPr/>
            <p:nvPr/>
          </p:nvSpPr>
          <p:spPr bwMode="auto">
            <a:xfrm>
              <a:off x="5428017" y="4102250"/>
              <a:ext cx="267695" cy="255185"/>
            </a:xfrm>
            <a:custGeom>
              <a:gdLst>
                <a:gd fmla="*/ 14 w 45" name="T0"/>
                <a:gd fmla="*/ 2 h 43" name="T1"/>
                <a:gd fmla="*/ 1 w 45" name="T2"/>
                <a:gd fmla="*/ 19 h 43" name="T3"/>
                <a:gd fmla="*/ 18 w 45" name="T4"/>
                <a:gd fmla="*/ 39 h 43" name="T5"/>
                <a:gd fmla="*/ 35 w 45" name="T6"/>
                <a:gd fmla="*/ 16 h 43" name="T7"/>
                <a:gd fmla="*/ 14 w 45" name="T8"/>
                <a:gd fmla="*/ 2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5">
                  <a:moveTo>
                    <a:pt x="14" y="2"/>
                  </a:moveTo>
                  <a:cubicBezTo>
                    <a:pt x="3" y="4"/>
                    <a:pt x="2" y="7"/>
                    <a:pt x="1" y="19"/>
                  </a:cubicBezTo>
                  <a:cubicBezTo>
                    <a:pt x="0" y="27"/>
                    <a:pt x="7" y="35"/>
                    <a:pt x="18" y="39"/>
                  </a:cubicBezTo>
                  <a:cubicBezTo>
                    <a:pt x="28" y="43"/>
                    <a:pt x="45" y="27"/>
                    <a:pt x="35" y="16"/>
                  </a:cubicBezTo>
                  <a:cubicBezTo>
                    <a:pt x="28" y="9"/>
                    <a:pt x="26" y="0"/>
                    <a:pt x="1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6" name="ísľiďè">
              <a:extLst>
                <a:ext uri="{FF2B5EF4-FFF2-40B4-BE49-F238E27FC236}">
                  <a16:creationId xmlns:a16="http://schemas.microsoft.com/office/drawing/2014/main" id="{252F4B2A-6A88-4361-BF3D-0DE2283F0137}"/>
                </a:ext>
              </a:extLst>
            </p:cNvPr>
            <p:cNvSpPr/>
            <p:nvPr/>
          </p:nvSpPr>
          <p:spPr bwMode="auto">
            <a:xfrm>
              <a:off x="5548104" y="4149785"/>
              <a:ext cx="200145" cy="125090"/>
            </a:xfrm>
            <a:custGeom>
              <a:gdLst>
                <a:gd fmla="*/ 7 w 34" name="T0"/>
                <a:gd fmla="*/ 1 h 21" name="T1"/>
                <a:gd fmla="*/ 2 w 34" name="T2"/>
                <a:gd fmla="*/ 3 h 21" name="T3"/>
                <a:gd fmla="*/ 2 w 34" name="T4"/>
                <a:gd fmla="*/ 7 h 21" name="T5"/>
                <a:gd fmla="*/ 28 w 34" name="T6"/>
                <a:gd fmla="*/ 21 h 21" name="T7"/>
                <a:gd fmla="*/ 33 w 34" name="T8"/>
                <a:gd fmla="*/ 19 h 21" name="T9"/>
                <a:gd fmla="*/ 32 w 34" name="T10"/>
                <a:gd fmla="*/ 14 h 21" name="T11"/>
                <a:gd fmla="*/ 7 w 34" name="T12"/>
                <a:gd fmla="*/ 1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34">
                  <a:moveTo>
                    <a:pt x="7" y="1"/>
                  </a:moveTo>
                  <a:cubicBezTo>
                    <a:pt x="5" y="0"/>
                    <a:pt x="3" y="1"/>
                    <a:pt x="2" y="3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32" y="21"/>
                    <a:pt x="33" y="19"/>
                  </a:cubicBezTo>
                  <a:cubicBezTo>
                    <a:pt x="34" y="17"/>
                    <a:pt x="34" y="15"/>
                    <a:pt x="32" y="14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işļíďe">
              <a:extLst>
                <a:ext uri="{FF2B5EF4-FFF2-40B4-BE49-F238E27FC236}">
                  <a16:creationId xmlns:a16="http://schemas.microsoft.com/office/drawing/2014/main" id="{03F22977-A88B-4F04-8B17-6AB7CF6D87CE}"/>
                </a:ext>
              </a:extLst>
            </p:cNvPr>
            <p:cNvSpPr/>
            <p:nvPr/>
          </p:nvSpPr>
          <p:spPr bwMode="auto">
            <a:xfrm>
              <a:off x="5553107" y="4197319"/>
              <a:ext cx="190138" cy="142604"/>
            </a:xfrm>
            <a:custGeom>
              <a:gdLst>
                <a:gd fmla="*/ 7 w 32" name="T0"/>
                <a:gd fmla="*/ 1 h 24" name="T1"/>
                <a:gd fmla="*/ 2 w 32" name="T2"/>
                <a:gd fmla="*/ 2 h 24" name="T3"/>
                <a:gd fmla="*/ 2 w 32" name="T4"/>
                <a:gd fmla="*/ 7 h 24" name="T5"/>
                <a:gd fmla="*/ 25 w 32" name="T6"/>
                <a:gd fmla="*/ 23 h 24" name="T7"/>
                <a:gd fmla="*/ 31 w 32" name="T8"/>
                <a:gd fmla="*/ 21 h 24" name="T9"/>
                <a:gd fmla="*/ 30 w 32" name="T10"/>
                <a:gd fmla="*/ 16 h 24" name="T11"/>
                <a:gd fmla="*/ 7 w 32" name="T12"/>
                <a:gd fmla="*/ 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32">
                  <a:moveTo>
                    <a:pt x="7" y="1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işļîďê">
              <a:extLst>
                <a:ext uri="{FF2B5EF4-FFF2-40B4-BE49-F238E27FC236}">
                  <a16:creationId xmlns:a16="http://schemas.microsoft.com/office/drawing/2014/main" id="{09C78A14-A9FD-4298-8FCF-BC02D911256B}"/>
                </a:ext>
              </a:extLst>
            </p:cNvPr>
            <p:cNvSpPr/>
            <p:nvPr/>
          </p:nvSpPr>
          <p:spPr bwMode="auto">
            <a:xfrm>
              <a:off x="5513079" y="4232345"/>
              <a:ext cx="187637" cy="142604"/>
            </a:xfrm>
            <a:custGeom>
              <a:gdLst>
                <a:gd fmla="*/ 7 w 32" name="T0"/>
                <a:gd fmla="*/ 1 h 24" name="T1"/>
                <a:gd fmla="*/ 1 w 32" name="T2"/>
                <a:gd fmla="*/ 2 h 24" name="T3"/>
                <a:gd fmla="*/ 2 w 32" name="T4"/>
                <a:gd fmla="*/ 7 h 24" name="T5"/>
                <a:gd fmla="*/ 25 w 32" name="T6"/>
                <a:gd fmla="*/ 23 h 24" name="T7"/>
                <a:gd fmla="*/ 31 w 32" name="T8"/>
                <a:gd fmla="*/ 21 h 24" name="T9"/>
                <a:gd fmla="*/ 30 w 32" name="T10"/>
                <a:gd fmla="*/ 16 h 24" name="T11"/>
                <a:gd fmla="*/ 7 w 32" name="T12"/>
                <a:gd fmla="*/ 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32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1" y="21"/>
                  </a:cubicBezTo>
                  <a:cubicBezTo>
                    <a:pt x="32" y="19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iSļîḍê">
              <a:extLst>
                <a:ext uri="{FF2B5EF4-FFF2-40B4-BE49-F238E27FC236}">
                  <a16:creationId xmlns:a16="http://schemas.microsoft.com/office/drawing/2014/main" id="{B9488326-F29E-4590-BC2F-FB168778EAE7}"/>
                </a:ext>
              </a:extLst>
            </p:cNvPr>
            <p:cNvSpPr/>
            <p:nvPr/>
          </p:nvSpPr>
          <p:spPr bwMode="auto">
            <a:xfrm>
              <a:off x="5445529" y="4249858"/>
              <a:ext cx="190138" cy="142604"/>
            </a:xfrm>
            <a:custGeom>
              <a:gdLst>
                <a:gd fmla="*/ 7 w 32" name="T0"/>
                <a:gd fmla="*/ 1 h 24" name="T1"/>
                <a:gd fmla="*/ 1 w 32" name="T2"/>
                <a:gd fmla="*/ 2 h 24" name="T3"/>
                <a:gd fmla="*/ 2 w 32" name="T4"/>
                <a:gd fmla="*/ 7 h 24" name="T5"/>
                <a:gd fmla="*/ 25 w 32" name="T6"/>
                <a:gd fmla="*/ 23 h 24" name="T7"/>
                <a:gd fmla="*/ 30 w 32" name="T8"/>
                <a:gd fmla="*/ 21 h 24" name="T9"/>
                <a:gd fmla="*/ 30 w 32" name="T10"/>
                <a:gd fmla="*/ 16 h 24" name="T11"/>
                <a:gd fmla="*/ 7 w 32" name="T12"/>
                <a:gd fmla="*/ 1 h 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" w="32">
                  <a:moveTo>
                    <a:pt x="7" y="1"/>
                  </a:moveTo>
                  <a:cubicBezTo>
                    <a:pt x="5" y="0"/>
                    <a:pt x="3" y="0"/>
                    <a:pt x="1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7" y="24"/>
                    <a:pt x="29" y="23"/>
                    <a:pt x="30" y="21"/>
                  </a:cubicBezTo>
                  <a:cubicBezTo>
                    <a:pt x="32" y="20"/>
                    <a:pt x="32" y="17"/>
                    <a:pt x="30" y="16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îšḻíďe">
              <a:extLst>
                <a:ext uri="{FF2B5EF4-FFF2-40B4-BE49-F238E27FC236}">
                  <a16:creationId xmlns:a16="http://schemas.microsoft.com/office/drawing/2014/main" id="{7FC29B52-C5AB-4ED8-B0E0-491CEF0A74AF}"/>
                </a:ext>
              </a:extLst>
            </p:cNvPr>
            <p:cNvSpPr/>
            <p:nvPr/>
          </p:nvSpPr>
          <p:spPr bwMode="auto">
            <a:xfrm>
              <a:off x="5513079" y="4102250"/>
              <a:ext cx="165120" cy="72553"/>
            </a:xfrm>
            <a:custGeom>
              <a:gdLst>
                <a:gd fmla="*/ 4 w 28" name="T0"/>
                <a:gd fmla="*/ 2 h 12" name="T1"/>
                <a:gd fmla="*/ 20 w 28" name="T2"/>
                <a:gd fmla="*/ 0 h 12" name="T3"/>
                <a:gd fmla="*/ 27 w 28" name="T4"/>
                <a:gd fmla="*/ 5 h 12" name="T5"/>
                <a:gd fmla="*/ 22 w 28" name="T6"/>
                <a:gd fmla="*/ 10 h 12" name="T7"/>
                <a:gd fmla="*/ 0 w 28" name="T8"/>
                <a:gd fmla="*/ 12 h 12" name="T9"/>
                <a:gd fmla="*/ 4 w 28" name="T10"/>
                <a:gd fmla="*/ 2 h 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" w="28">
                  <a:moveTo>
                    <a:pt x="4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7" y="5"/>
                  </a:cubicBezTo>
                  <a:cubicBezTo>
                    <a:pt x="27" y="7"/>
                    <a:pt x="25" y="10"/>
                    <a:pt x="2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íṣḷîḑê">
              <a:extLst>
                <a:ext uri="{FF2B5EF4-FFF2-40B4-BE49-F238E27FC236}">
                  <a16:creationId xmlns:a16="http://schemas.microsoft.com/office/drawing/2014/main" id="{36562A83-4DCA-4232-80DD-5B6E4E1D20B8}"/>
                </a:ext>
              </a:extLst>
            </p:cNvPr>
            <p:cNvSpPr/>
            <p:nvPr/>
          </p:nvSpPr>
          <p:spPr bwMode="auto">
            <a:xfrm>
              <a:off x="5095274" y="3284158"/>
              <a:ext cx="605439" cy="1020741"/>
            </a:xfrm>
            <a:custGeom>
              <a:gdLst>
                <a:gd fmla="*/ 49 w 102" name="T0"/>
                <a:gd fmla="*/ 74 h 172" name="T1"/>
                <a:gd fmla="*/ 102 w 102" name="T2"/>
                <a:gd fmla="*/ 32 h 172" name="T3"/>
                <a:gd fmla="*/ 100 w 102" name="T4"/>
                <a:gd fmla="*/ 0 h 172" name="T5"/>
                <a:gd fmla="*/ 14 w 102" name="T6"/>
                <a:gd fmla="*/ 65 h 172" name="T7"/>
                <a:gd fmla="*/ 63 w 102" name="T8"/>
                <a:gd fmla="*/ 172 h 172" name="T9"/>
                <a:gd fmla="*/ 73 w 102" name="T10"/>
                <a:gd fmla="*/ 140 h 172" name="T11"/>
                <a:gd fmla="*/ 49 w 102" name="T12"/>
                <a:gd fmla="*/ 74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102">
                  <a:moveTo>
                    <a:pt x="49" y="74"/>
                  </a:moveTo>
                  <a:cubicBezTo>
                    <a:pt x="57" y="53"/>
                    <a:pt x="78" y="37"/>
                    <a:pt x="102" y="3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59" y="6"/>
                    <a:pt x="26" y="30"/>
                    <a:pt x="14" y="65"/>
                  </a:cubicBezTo>
                  <a:cubicBezTo>
                    <a:pt x="0" y="106"/>
                    <a:pt x="21" y="149"/>
                    <a:pt x="63" y="172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51" y="123"/>
                    <a:pt x="41" y="99"/>
                    <a:pt x="49" y="74"/>
                  </a:cubicBezTo>
                  <a:close/>
                </a:path>
              </a:pathLst>
            </a:custGeom>
            <a:solidFill>
              <a:srgbClr val="055275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2" name="islîḍé">
              <a:extLst>
                <a:ext uri="{FF2B5EF4-FFF2-40B4-BE49-F238E27FC236}">
                  <a16:creationId xmlns:a16="http://schemas.microsoft.com/office/drawing/2014/main" id="{32C7E3C5-A824-42A7-B1B1-6B02CE35923A}"/>
                </a:ext>
              </a:extLst>
            </p:cNvPr>
            <p:cNvSpPr/>
            <p:nvPr/>
          </p:nvSpPr>
          <p:spPr bwMode="auto">
            <a:xfrm>
              <a:off x="6526314" y="2110805"/>
              <a:ext cx="285207" cy="325236"/>
            </a:xfrm>
            <a:custGeom>
              <a:gdLst>
                <a:gd fmla="*/ 41 w 48" name="T0"/>
                <a:gd fmla="*/ 16 h 55" name="T1"/>
                <a:gd fmla="*/ 33 w 48" name="T2"/>
                <a:gd fmla="*/ 48 h 55" name="T3"/>
                <a:gd fmla="*/ 9 w 48" name="T4"/>
                <a:gd fmla="*/ 41 h 55" name="T5"/>
                <a:gd fmla="*/ 12 w 48" name="T6"/>
                <a:gd fmla="*/ 8 h 55" name="T7"/>
                <a:gd fmla="*/ 41 w 48" name="T8"/>
                <a:gd fmla="*/ 16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48">
                  <a:moveTo>
                    <a:pt x="41" y="16"/>
                  </a:moveTo>
                  <a:cubicBezTo>
                    <a:pt x="48" y="27"/>
                    <a:pt x="42" y="38"/>
                    <a:pt x="33" y="48"/>
                  </a:cubicBezTo>
                  <a:cubicBezTo>
                    <a:pt x="28" y="55"/>
                    <a:pt x="20" y="46"/>
                    <a:pt x="9" y="41"/>
                  </a:cubicBezTo>
                  <a:cubicBezTo>
                    <a:pt x="0" y="36"/>
                    <a:pt x="4" y="15"/>
                    <a:pt x="12" y="8"/>
                  </a:cubicBezTo>
                  <a:cubicBezTo>
                    <a:pt x="20" y="0"/>
                    <a:pt x="35" y="6"/>
                    <a:pt x="41" y="16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3" name="îS1íḓè">
              <a:extLst>
                <a:ext uri="{FF2B5EF4-FFF2-40B4-BE49-F238E27FC236}">
                  <a16:creationId xmlns:a16="http://schemas.microsoft.com/office/drawing/2014/main" id="{F52F77D8-40F5-46BF-849F-AE872710AAD4}"/>
                </a:ext>
              </a:extLst>
            </p:cNvPr>
            <p:cNvSpPr/>
            <p:nvPr/>
          </p:nvSpPr>
          <p:spPr bwMode="auto">
            <a:xfrm>
              <a:off x="6486284" y="2115810"/>
              <a:ext cx="217659" cy="120087"/>
            </a:xfrm>
            <a:custGeom>
              <a:gdLst>
                <a:gd fmla="*/ 34 w 37" name="T0"/>
                <a:gd fmla="*/ 10 h 20" name="T1"/>
                <a:gd fmla="*/ 36 w 37" name="T2"/>
                <a:gd fmla="*/ 16 h 20" name="T3"/>
                <a:gd fmla="*/ 32 w 37" name="T4"/>
                <a:gd fmla="*/ 19 h 20" name="T5"/>
                <a:gd fmla="*/ 3 w 37" name="T6"/>
                <a:gd fmla="*/ 9 h 20" name="T7"/>
                <a:gd fmla="*/ 1 w 37" name="T8"/>
                <a:gd fmla="*/ 3 h 20" name="T9"/>
                <a:gd fmla="*/ 5 w 37" name="T10"/>
                <a:gd fmla="*/ 0 h 20" name="T11"/>
                <a:gd fmla="*/ 34 w 37" name="T12"/>
                <a:gd fmla="*/ 1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37">
                  <a:moveTo>
                    <a:pt x="34" y="10"/>
                  </a:moveTo>
                  <a:cubicBezTo>
                    <a:pt x="36" y="11"/>
                    <a:pt x="37" y="14"/>
                    <a:pt x="36" y="16"/>
                  </a:cubicBezTo>
                  <a:cubicBezTo>
                    <a:pt x="36" y="18"/>
                    <a:pt x="34" y="20"/>
                    <a:pt x="32" y="1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4" y="10"/>
                    <a:pt x="34" y="10"/>
                    <a:pt x="34" y="10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îšliḍè">
              <a:extLst>
                <a:ext uri="{FF2B5EF4-FFF2-40B4-BE49-F238E27FC236}">
                  <a16:creationId xmlns:a16="http://schemas.microsoft.com/office/drawing/2014/main" id="{F43BB29F-6EC3-4D7E-8520-45F1836914E8}"/>
                </a:ext>
              </a:extLst>
            </p:cNvPr>
            <p:cNvSpPr/>
            <p:nvPr/>
          </p:nvSpPr>
          <p:spPr bwMode="auto">
            <a:xfrm>
              <a:off x="6443754" y="2163345"/>
              <a:ext cx="220160" cy="102575"/>
            </a:xfrm>
            <a:custGeom>
              <a:gdLst>
                <a:gd fmla="*/ 34 w 37" name="T0"/>
                <a:gd fmla="*/ 8 h 17" name="T1"/>
                <a:gd fmla="*/ 37 w 37" name="T2"/>
                <a:gd fmla="*/ 13 h 17" name="T3"/>
                <a:gd fmla="*/ 32 w 37" name="T4"/>
                <a:gd fmla="*/ 16 h 17" name="T5"/>
                <a:gd fmla="*/ 3 w 37" name="T6"/>
                <a:gd fmla="*/ 9 h 17" name="T7"/>
                <a:gd fmla="*/ 0 w 37" name="T8"/>
                <a:gd fmla="*/ 4 h 17" name="T9"/>
                <a:gd fmla="*/ 4 w 37" name="T10"/>
                <a:gd fmla="*/ 1 h 17" name="T11"/>
                <a:gd fmla="*/ 34 w 37" name="T12"/>
                <a:gd fmla="*/ 8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37">
                  <a:moveTo>
                    <a:pt x="34" y="8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1" y="2"/>
                    <a:pt x="3" y="0"/>
                    <a:pt x="4" y="1"/>
                  </a:cubicBezTo>
                  <a:cubicBezTo>
                    <a:pt x="34" y="8"/>
                    <a:pt x="34" y="8"/>
                    <a:pt x="34" y="8"/>
                  </a:cubicBezTo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îšļíḑe">
              <a:extLst>
                <a:ext uri="{FF2B5EF4-FFF2-40B4-BE49-F238E27FC236}">
                  <a16:creationId xmlns:a16="http://schemas.microsoft.com/office/drawing/2014/main" id="{620D1970-274C-4621-8910-E6F2C865DFB1}"/>
                </a:ext>
              </a:extLst>
            </p:cNvPr>
            <p:cNvSpPr/>
            <p:nvPr/>
          </p:nvSpPr>
          <p:spPr bwMode="auto">
            <a:xfrm>
              <a:off x="6448757" y="2223388"/>
              <a:ext cx="220160" cy="100073"/>
            </a:xfrm>
            <a:custGeom>
              <a:gdLst>
                <a:gd fmla="*/ 34 w 37" name="T0"/>
                <a:gd fmla="*/ 7 h 17" name="T1"/>
                <a:gd fmla="*/ 36 w 37" name="T2"/>
                <a:gd fmla="*/ 13 h 17" name="T3"/>
                <a:gd fmla="*/ 32 w 37" name="T4"/>
                <a:gd fmla="*/ 16 h 17" name="T5"/>
                <a:gd fmla="*/ 3 w 37" name="T6"/>
                <a:gd fmla="*/ 9 h 17" name="T7"/>
                <a:gd fmla="*/ 0 w 37" name="T8"/>
                <a:gd fmla="*/ 4 h 17" name="T9"/>
                <a:gd fmla="*/ 4 w 37" name="T10"/>
                <a:gd fmla="*/ 0 h 17" name="T11"/>
                <a:gd fmla="*/ 34 w 37" name="T12"/>
                <a:gd fmla="*/ 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37">
                  <a:moveTo>
                    <a:pt x="34" y="7"/>
                  </a:moveTo>
                  <a:cubicBezTo>
                    <a:pt x="35" y="8"/>
                    <a:pt x="37" y="10"/>
                    <a:pt x="36" y="13"/>
                  </a:cubicBezTo>
                  <a:cubicBezTo>
                    <a:pt x="36" y="15"/>
                    <a:pt x="34" y="17"/>
                    <a:pt x="32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íŝ1îďè">
              <a:extLst>
                <a:ext uri="{FF2B5EF4-FFF2-40B4-BE49-F238E27FC236}">
                  <a16:creationId xmlns:a16="http://schemas.microsoft.com/office/drawing/2014/main" id="{503082B9-4485-478E-B8BA-3D300870A083}"/>
                </a:ext>
              </a:extLst>
            </p:cNvPr>
            <p:cNvSpPr/>
            <p:nvPr/>
          </p:nvSpPr>
          <p:spPr bwMode="auto">
            <a:xfrm>
              <a:off x="6478779" y="2288435"/>
              <a:ext cx="220160" cy="100073"/>
            </a:xfrm>
            <a:custGeom>
              <a:gdLst>
                <a:gd fmla="*/ 34 w 37" name="T0"/>
                <a:gd fmla="*/ 7 h 17" name="T1"/>
                <a:gd fmla="*/ 37 w 37" name="T2"/>
                <a:gd fmla="*/ 13 h 17" name="T3"/>
                <a:gd fmla="*/ 33 w 37" name="T4"/>
                <a:gd fmla="*/ 16 h 17" name="T5"/>
                <a:gd fmla="*/ 3 w 37" name="T6"/>
                <a:gd fmla="*/ 9 h 17" name="T7"/>
                <a:gd fmla="*/ 1 w 37" name="T8"/>
                <a:gd fmla="*/ 4 h 17" name="T9"/>
                <a:gd fmla="*/ 5 w 37" name="T10"/>
                <a:gd fmla="*/ 0 h 17" name="T11"/>
                <a:gd fmla="*/ 34 w 37" name="T12"/>
                <a:gd fmla="*/ 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37">
                  <a:moveTo>
                    <a:pt x="34" y="7"/>
                  </a:moveTo>
                  <a:cubicBezTo>
                    <a:pt x="36" y="8"/>
                    <a:pt x="37" y="10"/>
                    <a:pt x="37" y="13"/>
                  </a:cubicBezTo>
                  <a:cubicBezTo>
                    <a:pt x="37" y="15"/>
                    <a:pt x="35" y="17"/>
                    <a:pt x="33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íṡľîḍê">
              <a:extLst>
                <a:ext uri="{FF2B5EF4-FFF2-40B4-BE49-F238E27FC236}">
                  <a16:creationId xmlns:a16="http://schemas.microsoft.com/office/drawing/2014/main" id="{F2579D91-B259-450B-A053-CF1E1864F632}"/>
                </a:ext>
              </a:extLst>
            </p:cNvPr>
            <p:cNvSpPr/>
            <p:nvPr/>
          </p:nvSpPr>
          <p:spPr bwMode="auto">
            <a:xfrm>
              <a:off x="6586357" y="2068275"/>
              <a:ext cx="137600" cy="155112"/>
            </a:xfrm>
            <a:custGeom>
              <a:gdLst>
                <a:gd fmla="*/ 23 w 23" name="T0"/>
                <a:gd fmla="*/ 15 h 26" name="T1"/>
                <a:gd fmla="*/ 10 w 23" name="T2"/>
                <a:gd fmla="*/ 4 h 26" name="T3"/>
                <a:gd fmla="*/ 2 w 23" name="T4"/>
                <a:gd fmla="*/ 3 h 26" name="T5"/>
                <a:gd fmla="*/ 3 w 23" name="T6"/>
                <a:gd fmla="*/ 11 h 26" name="T7"/>
                <a:gd fmla="*/ 20 w 23" name="T8"/>
                <a:gd fmla="*/ 26 h 26" name="T9"/>
                <a:gd fmla="*/ 23 w 23" name="T10"/>
                <a:gd fmla="*/ 15 h 2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6" w="23">
                  <a:moveTo>
                    <a:pt x="23" y="15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3" y="0"/>
                    <a:pt x="2" y="3"/>
                  </a:cubicBezTo>
                  <a:cubicBezTo>
                    <a:pt x="0" y="5"/>
                    <a:pt x="1" y="9"/>
                    <a:pt x="3" y="1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2"/>
                    <a:pt x="22" y="19"/>
                    <a:pt x="23" y="15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îṩļïďè">
              <a:extLst>
                <a:ext uri="{FF2B5EF4-FFF2-40B4-BE49-F238E27FC236}">
                  <a16:creationId xmlns:a16="http://schemas.microsoft.com/office/drawing/2014/main" id="{CFF4F60E-7442-4583-AE7B-9BBFF2EE81D2}"/>
                </a:ext>
              </a:extLst>
            </p:cNvPr>
            <p:cNvSpPr/>
            <p:nvPr/>
          </p:nvSpPr>
          <p:spPr bwMode="auto">
            <a:xfrm>
              <a:off x="6503797" y="2205875"/>
              <a:ext cx="592931" cy="1263418"/>
            </a:xfrm>
            <a:custGeom>
              <a:gdLst>
                <a:gd fmla="*/ 59 w 100" name="T0"/>
                <a:gd fmla="*/ 112 h 213" name="T1"/>
                <a:gd fmla="*/ 30 w 100" name="T2"/>
                <a:gd fmla="*/ 34 h 213" name="T3"/>
                <a:gd fmla="*/ 45 w 100" name="T4"/>
                <a:gd fmla="*/ 0 h 213" name="T5"/>
                <a:gd fmla="*/ 94 w 100" name="T6"/>
                <a:gd fmla="*/ 122 h 213" name="T7"/>
                <a:gd fmla="*/ 3 w 100" name="T8"/>
                <a:gd fmla="*/ 213 h 213" name="T9"/>
                <a:gd fmla="*/ 0 w 100" name="T10"/>
                <a:gd fmla="*/ 180 h 213" name="T11"/>
                <a:gd fmla="*/ 59 w 100" name="T12"/>
                <a:gd fmla="*/ 112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100">
                  <a:moveTo>
                    <a:pt x="59" y="112"/>
                  </a:moveTo>
                  <a:cubicBezTo>
                    <a:pt x="62" y="84"/>
                    <a:pt x="50" y="53"/>
                    <a:pt x="30" y="3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9" y="30"/>
                    <a:pt x="100" y="76"/>
                    <a:pt x="94" y="122"/>
                  </a:cubicBezTo>
                  <a:cubicBezTo>
                    <a:pt x="89" y="176"/>
                    <a:pt x="50" y="211"/>
                    <a:pt x="3" y="21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7" y="174"/>
                    <a:pt x="55" y="144"/>
                    <a:pt x="59" y="112"/>
                  </a:cubicBezTo>
                  <a:close/>
                </a:path>
              </a:pathLst>
            </a:custGeom>
            <a:solidFill>
              <a:srgbClr val="055275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9" name="ïś1îḑe">
              <a:extLst>
                <a:ext uri="{FF2B5EF4-FFF2-40B4-BE49-F238E27FC236}">
                  <a16:creationId xmlns:a16="http://schemas.microsoft.com/office/drawing/2014/main" id="{1D3874E0-0EF0-457E-B675-996A9FA62EA9}"/>
                </a:ext>
              </a:extLst>
            </p:cNvPr>
            <p:cNvSpPr/>
            <p:nvPr/>
          </p:nvSpPr>
          <p:spPr bwMode="auto">
            <a:xfrm>
              <a:off x="6563841" y="2188363"/>
              <a:ext cx="2503" cy="2503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ïṩ1ídé">
              <a:extLst>
                <a:ext uri="{FF2B5EF4-FFF2-40B4-BE49-F238E27FC236}">
                  <a16:creationId xmlns:a16="http://schemas.microsoft.com/office/drawing/2014/main" id="{5C7AF4A0-956A-4B70-B2AE-B105B9686375}"/>
                </a:ext>
              </a:extLst>
            </p:cNvPr>
            <p:cNvSpPr/>
            <p:nvPr/>
          </p:nvSpPr>
          <p:spPr bwMode="auto">
            <a:xfrm>
              <a:off x="6563841" y="2188363"/>
              <a:ext cx="2503" cy="2503"/>
            </a:xfrm>
            <a:prstGeom prst="ellipse">
              <a:avLst/>
            </a:prstGeom>
            <a:solidFill>
              <a:srgbClr val="6C333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iṧļidé">
              <a:extLst>
                <a:ext uri="{FF2B5EF4-FFF2-40B4-BE49-F238E27FC236}">
                  <a16:creationId xmlns:a16="http://schemas.microsoft.com/office/drawing/2014/main" id="{DD3F2911-0541-4475-9E61-E37F43786B14}"/>
                </a:ext>
              </a:extLst>
            </p:cNvPr>
            <p:cNvSpPr/>
            <p:nvPr/>
          </p:nvSpPr>
          <p:spPr bwMode="auto">
            <a:xfrm flipH="1">
              <a:off x="6563841" y="2188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A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îs1ïďè">
              <a:extLst>
                <a:ext uri="{FF2B5EF4-FFF2-40B4-BE49-F238E27FC236}">
                  <a16:creationId xmlns:a16="http://schemas.microsoft.com/office/drawing/2014/main" id="{3F0FECC9-3AEF-427C-9DD6-67A794A80AEB}"/>
                </a:ext>
              </a:extLst>
            </p:cNvPr>
            <p:cNvSpPr/>
            <p:nvPr/>
          </p:nvSpPr>
          <p:spPr bwMode="auto">
            <a:xfrm flipH="1">
              <a:off x="6563841" y="2188363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ïšľíḋe">
              <a:extLst>
                <a:ext uri="{FF2B5EF4-FFF2-40B4-BE49-F238E27FC236}">
                  <a16:creationId xmlns:a16="http://schemas.microsoft.com/office/drawing/2014/main" id="{840143DD-8E6E-4EF2-AB56-6E1BCA73F55F}"/>
                </a:ext>
              </a:extLst>
            </p:cNvPr>
            <p:cNvSpPr/>
            <p:nvPr/>
          </p:nvSpPr>
          <p:spPr bwMode="auto">
            <a:xfrm>
              <a:off x="5535594" y="5543295"/>
              <a:ext cx="480349" cy="315229"/>
            </a:xfrm>
            <a:custGeom>
              <a:gdLst>
                <a:gd fmla="*/ 81 w 81" name="T0"/>
                <a:gd fmla="*/ 27 h 53" name="T1"/>
                <a:gd fmla="*/ 55 w 81" name="T2"/>
                <a:gd fmla="*/ 53 h 53" name="T3"/>
                <a:gd fmla="*/ 26 w 81" name="T4"/>
                <a:gd fmla="*/ 53 h 53" name="T5"/>
                <a:gd fmla="*/ 0 w 81" name="T6"/>
                <a:gd fmla="*/ 27 h 53" name="T7"/>
                <a:gd fmla="*/ 12 w 81" name="T8"/>
                <a:gd fmla="*/ 0 h 53" name="T9"/>
                <a:gd fmla="*/ 66 w 81" name="T10"/>
                <a:gd fmla="*/ 0 h 53" name="T11"/>
                <a:gd fmla="*/ 81 w 81" name="T12"/>
                <a:gd fmla="*/ 27 h 5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" w="81">
                  <a:moveTo>
                    <a:pt x="81" y="27"/>
                  </a:moveTo>
                  <a:cubicBezTo>
                    <a:pt x="81" y="42"/>
                    <a:pt x="70" y="53"/>
                    <a:pt x="5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8" y="9"/>
                    <a:pt x="1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11"/>
                    <a:pt x="81" y="13"/>
                    <a:pt x="81" y="27"/>
                  </a:cubicBezTo>
                </a:path>
              </a:pathLst>
            </a:custGeom>
            <a:solidFill>
              <a:srgbClr val="7839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4" name="îṧḻiḑè">
              <a:extLst>
                <a:ext uri="{FF2B5EF4-FFF2-40B4-BE49-F238E27FC236}">
                  <a16:creationId xmlns:a16="http://schemas.microsoft.com/office/drawing/2014/main" id="{A846764F-4209-45B2-8887-6DF386A69BA1}"/>
                </a:ext>
              </a:extLst>
            </p:cNvPr>
            <p:cNvSpPr/>
            <p:nvPr/>
          </p:nvSpPr>
          <p:spPr bwMode="auto">
            <a:xfrm>
              <a:off x="5600641" y="5543295"/>
              <a:ext cx="332742" cy="12510"/>
            </a:xfrm>
            <a:custGeom>
              <a:gdLst>
                <a:gd fmla="*/ 0 w 56" name="T0"/>
                <a:gd fmla="*/ 2 h 2" name="T1"/>
                <a:gd fmla="*/ 0 w 56" name="T2"/>
                <a:gd fmla="*/ 2 h 2" name="T3"/>
                <a:gd fmla="*/ 0 w 56" name="T4"/>
                <a:gd fmla="*/ 2 h 2" name="T5"/>
                <a:gd fmla="*/ 56 w 56" name="T6"/>
                <a:gd fmla="*/ 1 h 2" name="T7"/>
                <a:gd fmla="*/ 56 w 56" name="T8"/>
                <a:gd fmla="*/ 1 h 2" name="T9"/>
                <a:gd fmla="*/ 56 w 56" name="T10"/>
                <a:gd fmla="*/ 1 h 2" name="T11"/>
                <a:gd fmla="*/ 1 w 56" name="T12"/>
                <a:gd fmla="*/ 0 h 2" name="T13"/>
                <a:gd fmla="*/ 1 w 56" name="T14"/>
                <a:gd fmla="*/ 0 h 2" name="T15"/>
                <a:gd fmla="*/ 0 w 56" name="T16"/>
                <a:gd fmla="*/ 2 h 2" name="T17"/>
                <a:gd fmla="*/ 1 w 56" name="T18"/>
                <a:gd fmla="*/ 0 h 2" name="T19"/>
                <a:gd fmla="*/ 55 w 56" name="T20"/>
                <a:gd fmla="*/ 0 h 2" name="T21"/>
                <a:gd fmla="*/ 55 w 56" name="T22"/>
                <a:gd fmla="*/ 0 h 2" name="T23"/>
                <a:gd fmla="*/ 56 w 56" name="T24"/>
                <a:gd fmla="*/ 1 h 2" name="T25"/>
                <a:gd fmla="*/ 55 w 56" name="T26"/>
                <a:gd fmla="*/ 0 h 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" w="5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6" y="1"/>
                  </a:move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6" y="1"/>
                  </a:cubicBezTo>
                  <a:cubicBezTo>
                    <a:pt x="55" y="1"/>
                    <a:pt x="55" y="0"/>
                    <a:pt x="55" y="0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ïš1iḓè">
              <a:extLst>
                <a:ext uri="{FF2B5EF4-FFF2-40B4-BE49-F238E27FC236}">
                  <a16:creationId xmlns:a16="http://schemas.microsoft.com/office/drawing/2014/main" id="{AAE7788D-D75F-4751-865E-3FAEC62FEA63}"/>
                </a:ext>
              </a:extLst>
            </p:cNvPr>
            <p:cNvSpPr/>
            <p:nvPr/>
          </p:nvSpPr>
          <p:spPr bwMode="auto">
            <a:xfrm>
              <a:off x="5570619" y="5543295"/>
              <a:ext cx="405294" cy="52539"/>
            </a:xfrm>
            <a:custGeom>
              <a:gdLst>
                <a:gd fmla="*/ 60 w 68" name="T0"/>
                <a:gd fmla="*/ 0 h 9" name="T1"/>
                <a:gd fmla="*/ 6 w 68" name="T2"/>
                <a:gd fmla="*/ 0 h 9" name="T3"/>
                <a:gd fmla="*/ 6 w 68" name="T4"/>
                <a:gd fmla="*/ 0 h 9" name="T5"/>
                <a:gd fmla="*/ 5 w 68" name="T6"/>
                <a:gd fmla="*/ 2 h 9" name="T7"/>
                <a:gd fmla="*/ 5 w 68" name="T8"/>
                <a:gd fmla="*/ 2 h 9" name="T9"/>
                <a:gd fmla="*/ 5 w 68" name="T10"/>
                <a:gd fmla="*/ 2 h 9" name="T11"/>
                <a:gd fmla="*/ 0 w 68" name="T12"/>
                <a:gd fmla="*/ 9 h 9" name="T13"/>
                <a:gd fmla="*/ 68 w 68" name="T14"/>
                <a:gd fmla="*/ 9 h 9" name="T15"/>
                <a:gd fmla="*/ 61 w 68" name="T16"/>
                <a:gd fmla="*/ 1 h 9" name="T17"/>
                <a:gd fmla="*/ 61 w 68" name="T18"/>
                <a:gd fmla="*/ 1 h 9" name="T19"/>
                <a:gd fmla="*/ 61 w 68" name="T20"/>
                <a:gd fmla="*/ 1 h 9" name="T21"/>
                <a:gd fmla="*/ 60 w 68" name="T22"/>
                <a:gd fmla="*/ 0 h 9" name="T23"/>
                <a:gd fmla="*/ 60 w 68" name="T24"/>
                <a:gd fmla="*/ 0 h 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" w="68">
                  <a:moveTo>
                    <a:pt x="6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4"/>
                    <a:pt x="2" y="7"/>
                    <a:pt x="0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6" y="7"/>
                    <a:pt x="64" y="4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66313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işľïḑé">
              <a:extLst>
                <a:ext uri="{FF2B5EF4-FFF2-40B4-BE49-F238E27FC236}">
                  <a16:creationId xmlns:a16="http://schemas.microsoft.com/office/drawing/2014/main" id="{483785E3-689E-445E-8503-1D3C82FDD80D}"/>
                </a:ext>
              </a:extLst>
            </p:cNvPr>
            <p:cNvSpPr/>
            <p:nvPr/>
          </p:nvSpPr>
          <p:spPr bwMode="auto">
            <a:xfrm>
              <a:off x="5993427" y="4072228"/>
              <a:ext cx="462837" cy="457832"/>
            </a:xfrm>
            <a:custGeom>
              <a:gdLst>
                <a:gd fmla="*/ 185 w 185" name="T0"/>
                <a:gd fmla="*/ 183 h 183" name="T1"/>
                <a:gd fmla="*/ 0 w 185" name="T2"/>
                <a:gd fmla="*/ 183 h 183" name="T3"/>
                <a:gd fmla="*/ 14 w 185" name="T4"/>
                <a:gd fmla="*/ 0 h 183" name="T5"/>
                <a:gd fmla="*/ 171 w 185" name="T6"/>
                <a:gd fmla="*/ 0 h 183" name="T7"/>
                <a:gd fmla="*/ 185 w 185" name="T8"/>
                <a:gd fmla="*/ 183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5">
                  <a:moveTo>
                    <a:pt x="185" y="183"/>
                  </a:moveTo>
                  <a:lnTo>
                    <a:pt x="0" y="183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85" y="1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7" name="iṥlïḋê">
              <a:extLst>
                <a:ext uri="{FF2B5EF4-FFF2-40B4-BE49-F238E27FC236}">
                  <a16:creationId xmlns:a16="http://schemas.microsoft.com/office/drawing/2014/main" id="{97A2701A-6B39-4BE2-BE03-3B979664B4B3}"/>
                </a:ext>
              </a:extLst>
            </p:cNvPr>
            <p:cNvSpPr/>
            <p:nvPr/>
          </p:nvSpPr>
          <p:spPr bwMode="auto">
            <a:xfrm>
              <a:off x="6461266" y="4044709"/>
              <a:ext cx="545396" cy="377775"/>
            </a:xfrm>
            <a:custGeom>
              <a:gdLst>
                <a:gd fmla="*/ 218 w 218" name="T0"/>
                <a:gd fmla="*/ 151 h 151" name="T1"/>
                <a:gd fmla="*/ 67 w 218" name="T2"/>
                <a:gd fmla="*/ 151 h 151" name="T3"/>
                <a:gd fmla="*/ 0 w 218" name="T4"/>
                <a:gd fmla="*/ 0 h 151" name="T5"/>
                <a:gd fmla="*/ 131 w 218" name="T6"/>
                <a:gd fmla="*/ 0 h 151" name="T7"/>
                <a:gd fmla="*/ 218 w 218" name="T8"/>
                <a:gd fmla="*/ 151 h 1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1" w="218">
                  <a:moveTo>
                    <a:pt x="218" y="151"/>
                  </a:moveTo>
                  <a:lnTo>
                    <a:pt x="67" y="151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218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8" name="íSlîḓê">
              <a:extLst>
                <a:ext uri="{FF2B5EF4-FFF2-40B4-BE49-F238E27FC236}">
                  <a16:creationId xmlns:a16="http://schemas.microsoft.com/office/drawing/2014/main" id="{8793C58E-8904-40C3-BE60-75F90B010CC4}"/>
                </a:ext>
              </a:extLst>
            </p:cNvPr>
            <p:cNvSpPr/>
            <p:nvPr/>
          </p:nvSpPr>
          <p:spPr bwMode="auto">
            <a:xfrm>
              <a:off x="6954124" y="3782018"/>
              <a:ext cx="713018" cy="748044"/>
            </a:xfrm>
            <a:custGeom>
              <a:gdLst>
                <a:gd fmla="*/ 285 w 285" name="T0"/>
                <a:gd fmla="*/ 180 h 299" name="T1"/>
                <a:gd fmla="*/ 157 w 285" name="T2"/>
                <a:gd fmla="*/ 0 h 299" name="T3"/>
                <a:gd fmla="*/ 0 w 285" name="T4"/>
                <a:gd fmla="*/ 0 h 299" name="T5"/>
                <a:gd fmla="*/ 0 w 285" name="T6"/>
                <a:gd fmla="*/ 116 h 299" name="T7"/>
                <a:gd fmla="*/ 102 w 285" name="T8"/>
                <a:gd fmla="*/ 299 h 299" name="T9"/>
                <a:gd fmla="*/ 285 w 285" name="T10"/>
                <a:gd fmla="*/ 299 h 299" name="T11"/>
                <a:gd fmla="*/ 285 w 285" name="T12"/>
                <a:gd fmla="*/ 180 h 29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99" w="285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285" y="299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9" name="îṡliḓe">
              <a:extLst>
                <a:ext uri="{FF2B5EF4-FFF2-40B4-BE49-F238E27FC236}">
                  <a16:creationId xmlns:a16="http://schemas.microsoft.com/office/drawing/2014/main" id="{C5D5245D-80FC-43C9-BFF7-F7A19A1591BC}"/>
                </a:ext>
              </a:extLst>
            </p:cNvPr>
            <p:cNvSpPr/>
            <p:nvPr/>
          </p:nvSpPr>
          <p:spPr bwMode="auto">
            <a:xfrm>
              <a:off x="6954124" y="3782018"/>
              <a:ext cx="255185" cy="748044"/>
            </a:xfrm>
            <a:custGeom>
              <a:gdLst>
                <a:gd fmla="*/ 102 w 102" name="T0"/>
                <a:gd fmla="*/ 0 h 299" name="T1"/>
                <a:gd fmla="*/ 0 w 102" name="T2"/>
                <a:gd fmla="*/ 0 h 299" name="T3"/>
                <a:gd fmla="*/ 0 w 102" name="T4"/>
                <a:gd fmla="*/ 116 h 299" name="T5"/>
                <a:gd fmla="*/ 102 w 102" name="T6"/>
                <a:gd fmla="*/ 299 h 299" name="T7"/>
                <a:gd fmla="*/ 102 w 102" name="T8"/>
                <a:gd fmla="*/ 299 h 299" name="T9"/>
                <a:gd fmla="*/ 102 w 102" name="T10"/>
                <a:gd fmla="*/ 0 h 29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99" w="102">
                  <a:moveTo>
                    <a:pt x="102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102" y="299"/>
                  </a:lnTo>
                  <a:lnTo>
                    <a:pt x="102" y="29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0" name="îşlíḍè">
              <a:extLst>
                <a:ext uri="{FF2B5EF4-FFF2-40B4-BE49-F238E27FC236}">
                  <a16:creationId xmlns:a16="http://schemas.microsoft.com/office/drawing/2014/main" id="{4EB6D3C3-FB4A-4097-BDE1-16FEEBDF674D}"/>
                </a:ext>
              </a:extLst>
            </p:cNvPr>
            <p:cNvSpPr/>
            <p:nvPr/>
          </p:nvSpPr>
          <p:spPr bwMode="auto">
            <a:xfrm>
              <a:off x="6954124" y="3782018"/>
              <a:ext cx="713018" cy="450327"/>
            </a:xfrm>
            <a:custGeom>
              <a:gdLst>
                <a:gd fmla="*/ 285 w 285" name="T0"/>
                <a:gd fmla="*/ 180 h 180" name="T1"/>
                <a:gd fmla="*/ 157 w 285" name="T2"/>
                <a:gd fmla="*/ 0 h 180" name="T3"/>
                <a:gd fmla="*/ 0 w 285" name="T4"/>
                <a:gd fmla="*/ 0 h 180" name="T5"/>
                <a:gd fmla="*/ 102 w 285" name="T6"/>
                <a:gd fmla="*/ 180 h 180" name="T7"/>
                <a:gd fmla="*/ 285 w 285" name="T8"/>
                <a:gd fmla="*/ 180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285">
                  <a:moveTo>
                    <a:pt x="285" y="180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102" y="180"/>
                  </a:lnTo>
                  <a:lnTo>
                    <a:pt x="285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1" name="îṥľîḑe">
              <a:extLst>
                <a:ext uri="{FF2B5EF4-FFF2-40B4-BE49-F238E27FC236}">
                  <a16:creationId xmlns:a16="http://schemas.microsoft.com/office/drawing/2014/main" id="{62F8B89B-4211-4808-9412-B452FB9641CB}"/>
                </a:ext>
              </a:extLst>
            </p:cNvPr>
            <p:cNvSpPr/>
            <p:nvPr/>
          </p:nvSpPr>
          <p:spPr bwMode="auto">
            <a:xfrm>
              <a:off x="4319711" y="3967152"/>
              <a:ext cx="813091" cy="602938"/>
            </a:xfrm>
            <a:custGeom>
              <a:gdLst>
                <a:gd fmla="*/ 9 w 325" name="T0"/>
                <a:gd fmla="*/ 180 h 241" name="T1"/>
                <a:gd fmla="*/ 168 w 325" name="T2"/>
                <a:gd fmla="*/ 0 h 241" name="T3"/>
                <a:gd fmla="*/ 325 w 325" name="T4"/>
                <a:gd fmla="*/ 0 h 241" name="T5"/>
                <a:gd fmla="*/ 315 w 325" name="T6"/>
                <a:gd fmla="*/ 61 h 241" name="T7"/>
                <a:gd fmla="*/ 182 w 325" name="T8"/>
                <a:gd fmla="*/ 241 h 241" name="T9"/>
                <a:gd fmla="*/ 0 w 325" name="T10"/>
                <a:gd fmla="*/ 241 h 241" name="T11"/>
                <a:gd fmla="*/ 9 w 325" name="T12"/>
                <a:gd fmla="*/ 180 h 24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1" w="325">
                  <a:moveTo>
                    <a:pt x="9" y="180"/>
                  </a:moveTo>
                  <a:lnTo>
                    <a:pt x="168" y="0"/>
                  </a:lnTo>
                  <a:lnTo>
                    <a:pt x="325" y="0"/>
                  </a:lnTo>
                  <a:lnTo>
                    <a:pt x="315" y="61"/>
                  </a:lnTo>
                  <a:lnTo>
                    <a:pt x="182" y="241"/>
                  </a:lnTo>
                  <a:lnTo>
                    <a:pt x="0" y="241"/>
                  </a:lnTo>
                  <a:lnTo>
                    <a:pt x="9" y="18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2" name="isľîḋé">
              <a:extLst>
                <a:ext uri="{FF2B5EF4-FFF2-40B4-BE49-F238E27FC236}">
                  <a16:creationId xmlns:a16="http://schemas.microsoft.com/office/drawing/2014/main" id="{A35F3B73-5BA6-49DF-B41F-267105F7B205}"/>
                </a:ext>
              </a:extLst>
            </p:cNvPr>
            <p:cNvSpPr/>
            <p:nvPr/>
          </p:nvSpPr>
          <p:spPr bwMode="auto">
            <a:xfrm>
              <a:off x="4775042" y="3967152"/>
              <a:ext cx="357761" cy="602938"/>
            </a:xfrm>
            <a:custGeom>
              <a:gdLst>
                <a:gd fmla="*/ 41 w 143" name="T0"/>
                <a:gd fmla="*/ 0 h 241" name="T1"/>
                <a:gd fmla="*/ 143 w 143" name="T2"/>
                <a:gd fmla="*/ 0 h 241" name="T3"/>
                <a:gd fmla="*/ 133 w 143" name="T4"/>
                <a:gd fmla="*/ 61 h 241" name="T5"/>
                <a:gd fmla="*/ 0 w 143" name="T6"/>
                <a:gd fmla="*/ 241 h 241" name="T7"/>
                <a:gd fmla="*/ 0 w 143" name="T8"/>
                <a:gd fmla="*/ 241 h 241" name="T9"/>
                <a:gd fmla="*/ 41 w 143" name="T10"/>
                <a:gd fmla="*/ 0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43">
                  <a:moveTo>
                    <a:pt x="41" y="0"/>
                  </a:moveTo>
                  <a:lnTo>
                    <a:pt x="143" y="0"/>
                  </a:lnTo>
                  <a:lnTo>
                    <a:pt x="133" y="6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3" name="îṧļiďè">
              <a:extLst>
                <a:ext uri="{FF2B5EF4-FFF2-40B4-BE49-F238E27FC236}">
                  <a16:creationId xmlns:a16="http://schemas.microsoft.com/office/drawing/2014/main" id="{7B93A32D-C926-4780-A880-C0B04999E36C}"/>
                </a:ext>
              </a:extLst>
            </p:cNvPr>
            <p:cNvSpPr/>
            <p:nvPr/>
          </p:nvSpPr>
          <p:spPr bwMode="auto">
            <a:xfrm>
              <a:off x="4342229" y="3967152"/>
              <a:ext cx="790574" cy="450327"/>
            </a:xfrm>
            <a:custGeom>
              <a:gdLst>
                <a:gd fmla="*/ 0 w 316" name="T0"/>
                <a:gd fmla="*/ 180 h 180" name="T1"/>
                <a:gd fmla="*/ 159 w 316" name="T2"/>
                <a:gd fmla="*/ 0 h 180" name="T3"/>
                <a:gd fmla="*/ 316 w 316" name="T4"/>
                <a:gd fmla="*/ 0 h 180" name="T5"/>
                <a:gd fmla="*/ 185 w 316" name="T6"/>
                <a:gd fmla="*/ 180 h 180" name="T7"/>
                <a:gd fmla="*/ 0 w 316" name="T8"/>
                <a:gd fmla="*/ 180 h 1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0" w="316">
                  <a:moveTo>
                    <a:pt x="0" y="180"/>
                  </a:moveTo>
                  <a:lnTo>
                    <a:pt x="159" y="0"/>
                  </a:lnTo>
                  <a:lnTo>
                    <a:pt x="316" y="0"/>
                  </a:lnTo>
                  <a:lnTo>
                    <a:pt x="185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descr="IQQAAB+LCAAAAAAABADFUj1PwzAQ/S8GtgilWYBspagoQ2mlVDCgDqa+Jka2EzkOalXlv3N280laJCacJT6/d/fe3R3JtTnkQEISS6rNE6eJpjIyIIlHIkZCVQrhkUeuGFfJs87KvCDh+7Gl9V/euElnmcj0KxUl2ASKG07F6RqOSAPsSnNUcHCxS1iEjXItdzu+hXUKEhrMmiszVSxOKUOEf+ujAc2T1Cgoijqw/PiErenRwnuLKosUc17N8cz8YG6TuTJ+VXkkhm2m2L+KDH6ItGco8lKzmz4vuOKylDXMlVnQfS808U9BzpiAPixSBvRXO86Jjbn/2GgsMM+0pAYLHv3qpmvCA3Ktrkgx2COrEUsG069F2sU7u1/2oV0vt2wdaUVxZQG1nXE95nVoj0xVIhAc3Dl/TRPbxDibHF4QbSXVVm2IbIYmGj2YGpQZ26u8i7rWsDd/c2IZfQ/nmv+rBVeyc1ArGGivZW/w+wbsxTpHIQQAAA==" id="84" name="îşḻidé">
              <a:extLst>
                <a:ext uri="{FF2B5EF4-FFF2-40B4-BE49-F238E27FC236}">
                  <a16:creationId xmlns:a16="http://schemas.microsoft.com/office/drawing/2014/main" id="{8B8D2986-1286-4727-A173-10724F2914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34761" y="1176950"/>
              <a:ext cx="1671437" cy="1137841"/>
              <a:chOff x="2533650" y="3441662"/>
              <a:chExt cx="3009900" cy="2049006"/>
            </a:xfrm>
          </p:grpSpPr>
          <p:sp>
            <p:nvSpPr>
              <p:cNvPr id="85" name="ïs1íḍè">
                <a:extLst>
                  <a:ext uri="{FF2B5EF4-FFF2-40B4-BE49-F238E27FC236}">
                    <a16:creationId xmlns:a16="http://schemas.microsoft.com/office/drawing/2014/main" id="{1A15CE21-46A1-4E8A-9AAB-D33DD29939A5}"/>
                  </a:ext>
                </a:extLst>
              </p:cNvPr>
              <p:cNvSpPr/>
              <p:nvPr/>
            </p:nvSpPr>
            <p:spPr>
              <a:xfrm>
                <a:off x="2639226" y="3500669"/>
                <a:ext cx="2798754" cy="1930999"/>
              </a:xfrm>
              <a:custGeom>
                <a:gdLst>
                  <a:gd fmla="*/ 919617 w 2918007" name="connsiteX0"/>
                  <a:gd fmla="*/ 1842840 h 2013279" name="connsiteY0"/>
                  <a:gd fmla="*/ 946395 w 2918007" name="connsiteX1"/>
                  <a:gd fmla="*/ 1843537 h 2013279" name="connsiteY1"/>
                  <a:gd fmla="*/ 974689 w 2918007" name="connsiteX2"/>
                  <a:gd fmla="*/ 1855048 h 2013279" name="connsiteY2"/>
                  <a:gd fmla="*/ 1080710 w 2918007" name="connsiteX3"/>
                  <a:gd fmla="*/ 1890450 h 2013279" name="connsiteY3"/>
                  <a:gd fmla="*/ 1080710 w 2918007" name="connsiteX4"/>
                  <a:gd fmla="*/ 1890450 h 2013279" name="connsiteY4"/>
                  <a:gd fmla="*/ 1030185 w 2918007" name="connsiteX5"/>
                  <a:gd fmla="*/ 1882561 h 2013279" name="connsiteY5"/>
                  <a:gd fmla="*/ 974690 w 2918007" name="connsiteX6"/>
                  <a:gd fmla="*/ 1855048 h 2013279" name="connsiteY6"/>
                  <a:gd fmla="*/ 919617 w 2918007" name="connsiteX7"/>
                  <a:gd fmla="*/ 1842840 h 2013279" name="connsiteY7"/>
                  <a:gd fmla="*/ 1312420 w 2918007" name="connsiteX8"/>
                  <a:gd fmla="*/ 1839964 h 2013279" name="connsiteY8"/>
                  <a:gd fmla="*/ 1352544 w 2918007" name="connsiteX9"/>
                  <a:gd fmla="*/ 1841503 h 2013279" name="connsiteY9"/>
                  <a:gd fmla="*/ 1352544 w 2918007" name="connsiteX10"/>
                  <a:gd fmla="*/ 1841503 h 2013279" name="connsiteY10"/>
                  <a:gd fmla="*/ 1312421 w 2918007" name="connsiteX11"/>
                  <a:gd fmla="*/ 1839964 h 2013279" name="connsiteY11"/>
                  <a:gd fmla="*/ 1403032 w 2918007" name="connsiteX12"/>
                  <a:gd fmla="*/ 1782012 h 2013279" name="connsiteY12"/>
                  <a:gd fmla="*/ 1403034 w 2918007" name="connsiteX13"/>
                  <a:gd fmla="*/ 1782014 h 2013279" name="connsiteY13"/>
                  <a:gd fmla="*/ 1411936 w 2918007" name="connsiteX14"/>
                  <a:gd fmla="*/ 1798116 h 2013279" name="connsiteY14"/>
                  <a:gd fmla="*/ 1413421 w 2918007" name="connsiteX15"/>
                  <a:gd fmla="*/ 1803975 h 2013279" name="connsiteY15"/>
                  <a:gd fmla="*/ 1416034 w 2918007" name="connsiteX16"/>
                  <a:gd fmla="*/ 1835335 h 2013279" name="connsiteY16"/>
                  <a:gd fmla="*/ 1416034 w 2918007" name="connsiteX17"/>
                  <a:gd fmla="*/ 1835346 h 2013279" name="connsiteY17"/>
                  <a:gd fmla="*/ 1259467 w 2918007" name="connsiteX18"/>
                  <a:gd fmla="*/ 1890757 h 2013279" name="connsiteY18"/>
                  <a:gd fmla="*/ 1210155 w 2918007" name="connsiteX19"/>
                  <a:gd fmla="*/ 1942475 h 2013279" name="connsiteY19"/>
                  <a:gd fmla="*/ 1224246 w 2918007" name="connsiteX20"/>
                  <a:gd fmla="*/ 1953933 h 2013279" name="connsiteY20"/>
                  <a:gd fmla="*/ 1224246 w 2918007" name="connsiteX21"/>
                  <a:gd fmla="*/ 1953933 h 2013279" name="connsiteY21"/>
                  <a:gd fmla="*/ 1228713 w 2918007" name="connsiteX22"/>
                  <a:gd fmla="*/ 1954871 h 2013279" name="connsiteY22"/>
                  <a:gd fmla="*/ 1252148 w 2918007" name="connsiteX23"/>
                  <a:gd fmla="*/ 1959791 h 2013279" name="connsiteY23"/>
                  <a:gd fmla="*/ 1252148 w 2918007" name="connsiteX24"/>
                  <a:gd fmla="*/ 1959791 h 2013279" name="connsiteY24"/>
                  <a:gd fmla="*/ 1228713 w 2918007" name="connsiteX25"/>
                  <a:gd fmla="*/ 1954871 h 2013279" name="connsiteY25"/>
                  <a:gd fmla="*/ 1224246 w 2918007" name="connsiteX26"/>
                  <a:gd fmla="*/ 1953933 h 2013279" name="connsiteY26"/>
                  <a:gd fmla="*/ 1224246 w 2918007" name="connsiteX27"/>
                  <a:gd fmla="*/ 1953933 h 2013279" name="connsiteY27"/>
                  <a:gd fmla="*/ 1210156 w 2918007" name="connsiteX28"/>
                  <a:gd fmla="*/ 1942475 h 2013279" name="connsiteY28"/>
                  <a:gd fmla="*/ 1259468 w 2918007" name="connsiteX29"/>
                  <a:gd fmla="*/ 1890757 h 2013279" name="connsiteY29"/>
                  <a:gd fmla="*/ 1416035 w 2918007" name="connsiteX30"/>
                  <a:gd fmla="*/ 1835346 h 2013279" name="connsiteY30"/>
                  <a:gd fmla="*/ 1416034 w 2918007" name="connsiteX31"/>
                  <a:gd fmla="*/ 1835335 h 2013279" name="connsiteY31"/>
                  <a:gd fmla="*/ 1415090 w 2918007" name="connsiteX32"/>
                  <a:gd fmla="*/ 1810565 h 2013279" name="connsiteY32"/>
                  <a:gd fmla="*/ 1413421 w 2918007" name="connsiteX33"/>
                  <a:gd fmla="*/ 1803975 h 2013279" name="connsiteY33"/>
                  <a:gd fmla="*/ 1413109 w 2918007" name="connsiteX34"/>
                  <a:gd fmla="*/ 1800238 h 2013279" name="connsiteY34"/>
                  <a:gd fmla="*/ 1411936 w 2918007" name="connsiteX35"/>
                  <a:gd fmla="*/ 1798116 h 2013279" name="connsiteY35"/>
                  <a:gd fmla="*/ 1410332 w 2918007" name="connsiteX36"/>
                  <a:gd fmla="*/ 1791786 h 2013279" name="connsiteY36"/>
                  <a:gd fmla="*/ 1403034 w 2918007" name="connsiteX37"/>
                  <a:gd fmla="*/ 1782014 h 2013279" name="connsiteY37"/>
                  <a:gd fmla="*/ 1403033 w 2918007" name="connsiteX38"/>
                  <a:gd fmla="*/ 1782012 h 2013279" name="connsiteY38"/>
                  <a:gd fmla="*/ 1499248 w 2918007" name="connsiteX39"/>
                  <a:gd fmla="*/ 1696816 h 2013279" name="connsiteY39"/>
                  <a:gd fmla="*/ 1417806 w 2918007" name="connsiteX40"/>
                  <a:gd fmla="*/ 1712132 h 2013279" name="connsiteY40"/>
                  <a:gd fmla="*/ 1405848 w 2918007" name="connsiteX41"/>
                  <a:gd fmla="*/ 1719670 h 2013279" name="connsiteY41"/>
                  <a:gd fmla="*/ 1402485 w 2918007" name="connsiteX42"/>
                  <a:gd fmla="*/ 1721101 h 2013279" name="connsiteY42"/>
                  <a:gd fmla="*/ 1347578 w 2918007" name="connsiteX43"/>
                  <a:gd fmla="*/ 1757996 h 2013279" name="connsiteY43"/>
                  <a:gd fmla="*/ 1346997 w 2918007" name="connsiteX44"/>
                  <a:gd fmla="*/ 1758385 h 2013279" name="connsiteY44"/>
                  <a:gd fmla="*/ 1312122 w 2918007" name="connsiteX45"/>
                  <a:gd fmla="*/ 1775875 h 2013279" name="connsiteY45"/>
                  <a:gd fmla="*/ 1312122 w 2918007" name="connsiteX46"/>
                  <a:gd fmla="*/ 1775875 h 2013279" name="connsiteY46"/>
                  <a:gd fmla="*/ 1297300 w 2918007" name="connsiteX47"/>
                  <a:gd fmla="*/ 1775932 h 2013279" name="connsiteY47"/>
                  <a:gd fmla="*/ 1312122 w 2918007" name="connsiteX48"/>
                  <a:gd fmla="*/ 1775875 h 2013279" name="connsiteY48"/>
                  <a:gd fmla="*/ 1312122 w 2918007" name="connsiteX49"/>
                  <a:gd fmla="*/ 1775875 h 2013279" name="connsiteY49"/>
                  <a:gd fmla="*/ 1346998 w 2918007" name="connsiteX50"/>
                  <a:gd fmla="*/ 1758385 h 2013279" name="connsiteY50"/>
                  <a:gd fmla="*/ 1347578 w 2918007" name="connsiteX51"/>
                  <a:gd fmla="*/ 1757996 h 2013279" name="connsiteY51"/>
                  <a:gd fmla="*/ 1386476 w 2918007" name="connsiteX52"/>
                  <a:gd fmla="*/ 1731882 h 2013279" name="connsiteY52"/>
                  <a:gd fmla="*/ 1405848 w 2918007" name="connsiteX53"/>
                  <a:gd fmla="*/ 1719670 h 2013279" name="connsiteY53"/>
                  <a:gd fmla="*/ 1451796 w 2918007" name="connsiteX54"/>
                  <a:gd fmla="*/ 1700116 h 2013279" name="connsiteY54"/>
                  <a:gd fmla="*/ 1499248 w 2918007" name="connsiteX55"/>
                  <a:gd fmla="*/ 1696816 h 2013279" name="connsiteY55"/>
                  <a:gd fmla="*/ 2079592 w 2918007" name="connsiteX56"/>
                  <a:gd fmla="*/ 1655104 h 2013279" name="connsiteY56"/>
                  <a:gd fmla="*/ 2089127 w 2918007" name="connsiteX57"/>
                  <a:gd fmla="*/ 1660087 h 2013279" name="connsiteY57"/>
                  <a:gd fmla="*/ 2093461 w 2918007" name="connsiteX58"/>
                  <a:gd fmla="*/ 1663569 h 2013279" name="connsiteY58"/>
                  <a:gd fmla="*/ 2093466 w 2918007" name="connsiteX59"/>
                  <a:gd fmla="*/ 1663573 h 2013279" name="connsiteY59"/>
                  <a:gd fmla="*/ 2115252 w 2918007" name="connsiteX60"/>
                  <a:gd fmla="*/ 1687244 h 2013279" name="connsiteY60"/>
                  <a:gd fmla="*/ 2116852 w 2918007" name="connsiteX61"/>
                  <a:gd fmla="*/ 1690459 h 2013279" name="connsiteY61"/>
                  <a:gd fmla="*/ 2116752 w 2918007" name="connsiteX62"/>
                  <a:gd fmla="*/ 1701539 h 2013279" name="connsiteY62"/>
                  <a:gd fmla="*/ 2114804 w 2918007" name="connsiteX63"/>
                  <a:gd fmla="*/ 1717519 h 2013279" name="connsiteY63"/>
                  <a:gd fmla="*/ 2114752 w 2918007" name="connsiteX64"/>
                  <a:gd fmla="*/ 1717783 h 2013279" name="connsiteY64"/>
                  <a:gd fmla="*/ 2111000 w 2918007" name="connsiteX65"/>
                  <a:gd fmla="*/ 1729487 h 2013279" name="connsiteY65"/>
                  <a:gd fmla="*/ 2112139 w 2918007" name="connsiteX66"/>
                  <a:gd fmla="*/ 1731085 h 2013279" name="connsiteY66"/>
                  <a:gd fmla="*/ 2111404 w 2918007" name="connsiteX67"/>
                  <a:gd fmla="*/ 1734825 h 2013279" name="connsiteY67"/>
                  <a:gd fmla="*/ 2134760 w 2918007" name="connsiteX68"/>
                  <a:gd fmla="*/ 1740530 h 2013279" name="connsiteY68"/>
                  <a:gd fmla="*/ 2134760 w 2918007" name="connsiteX69"/>
                  <a:gd fmla="*/ 1740530 h 2013279" name="connsiteY69"/>
                  <a:gd fmla="*/ 2118045 w 2918007" name="connsiteX70"/>
                  <a:gd fmla="*/ 1739370 h 2013279" name="connsiteY70"/>
                  <a:gd fmla="*/ 2112139 w 2918007" name="connsiteX71"/>
                  <a:gd fmla="*/ 1731085 h 2013279" name="connsiteY71"/>
                  <a:gd fmla="*/ 2114752 w 2918007" name="connsiteX72"/>
                  <a:gd fmla="*/ 1717783 h 2013279" name="connsiteY72"/>
                  <a:gd fmla="*/ 2116659 w 2918007" name="connsiteX73"/>
                  <a:gd fmla="*/ 1711833 h 2013279" name="connsiteY73"/>
                  <a:gd fmla="*/ 2116752 w 2918007" name="connsiteX74"/>
                  <a:gd fmla="*/ 1701539 h 2013279" name="connsiteY74"/>
                  <a:gd fmla="*/ 2117857 w 2918007" name="connsiteX75"/>
                  <a:gd fmla="*/ 1692478 h 2013279" name="connsiteY75"/>
                  <a:gd fmla="*/ 2116852 w 2918007" name="connsiteX76"/>
                  <a:gd fmla="*/ 1690459 h 2013279" name="connsiteY76"/>
                  <a:gd fmla="*/ 2116865 w 2918007" name="connsiteX77"/>
                  <a:gd fmla="*/ 1688996 h 2013279" name="connsiteY77"/>
                  <a:gd fmla="*/ 2115252 w 2918007" name="connsiteX78"/>
                  <a:gd fmla="*/ 1687244 h 2013279" name="connsiteY78"/>
                  <a:gd fmla="*/ 2110784 w 2918007" name="connsiteX79"/>
                  <a:gd fmla="*/ 1678265 h 2013279" name="connsiteY79"/>
                  <a:gd fmla="*/ 2093466 w 2918007" name="connsiteX80"/>
                  <a:gd fmla="*/ 1663573 h 2013279" name="connsiteY80"/>
                  <a:gd fmla="*/ 2093462 w 2918007" name="connsiteX81"/>
                  <a:gd fmla="*/ 1663569 h 2013279" name="connsiteY81"/>
                  <a:gd fmla="*/ 2079593 w 2918007" name="connsiteX82"/>
                  <a:gd fmla="*/ 1655104 h 2013279" name="connsiteY82"/>
                  <a:gd fmla="*/ 289776 w 2918007" name="connsiteX83"/>
                  <a:gd fmla="*/ 1591004 h 2013279" name="connsiteY83"/>
                  <a:gd fmla="*/ 392773 w 2918007" name="connsiteX84"/>
                  <a:gd fmla="*/ 1601644 h 2013279" name="connsiteY84"/>
                  <a:gd fmla="*/ 392773 w 2918007" name="connsiteX85"/>
                  <a:gd fmla="*/ 1601644 h 2013279" name="connsiteY85"/>
                  <a:gd fmla="*/ 331393 w 2918007" name="connsiteX86"/>
                  <a:gd fmla="*/ 1600999 h 2013279" name="connsiteY86"/>
                  <a:gd fmla="*/ 289776 w 2918007" name="connsiteX87"/>
                  <a:gd fmla="*/ 1591004 h 2013279" name="connsiteY87"/>
                  <a:gd fmla="*/ 2232084 w 2918007" name="connsiteX88"/>
                  <a:gd fmla="*/ 1584289 h 2013279" name="connsiteY88"/>
                  <a:gd fmla="*/ 2232081 w 2918007" name="connsiteX89"/>
                  <a:gd fmla="*/ 1584290 h 2013279" name="connsiteY89"/>
                  <a:gd fmla="*/ 2172593 w 2918007" name="connsiteX90"/>
                  <a:gd fmla="*/ 1592226 h 2013279" name="connsiteY90"/>
                  <a:gd fmla="*/ 2147248 w 2918007" name="connsiteX91"/>
                  <a:gd fmla="*/ 1597613 h 2013279" name="connsiteY91"/>
                  <a:gd fmla="*/ 2142293 w 2918007" name="connsiteX92"/>
                  <a:gd fmla="*/ 1598391 h 2013279" name="connsiteY92"/>
                  <a:gd fmla="*/ 2061408 w 2918007" name="connsiteX93"/>
                  <a:gd fmla="*/ 1615545 h 2013279" name="connsiteY93"/>
                  <a:gd fmla="*/ 1980659 w 2918007" name="connsiteX94"/>
                  <a:gd fmla="*/ 1706667 h 2013279" name="connsiteY94"/>
                  <a:gd fmla="*/ 1978131 w 2918007" name="connsiteX95"/>
                  <a:gd fmla="*/ 1739592 h 2013279" name="connsiteY95"/>
                  <a:gd fmla="*/ 1976523 w 2918007" name="connsiteX96"/>
                  <a:gd fmla="*/ 1746054 h 2013279" name="connsiteY96"/>
                  <a:gd fmla="*/ 1971531 w 2918007" name="connsiteX97"/>
                  <a:gd fmla="*/ 1757635 h 2013279" name="connsiteY97"/>
                  <a:gd fmla="*/ 1969185 w 2918007" name="connsiteX98"/>
                  <a:gd fmla="*/ 1760677 h 2013279" name="connsiteY98"/>
                  <a:gd fmla="*/ 1959596 w 2918007" name="connsiteX99"/>
                  <a:gd fmla="*/ 1764157 h 2013279" name="connsiteY99"/>
                  <a:gd fmla="*/ 1959597 w 2918007" name="connsiteX100"/>
                  <a:gd fmla="*/ 1764157 h 2013279" name="connsiteY100"/>
                  <a:gd fmla="*/ 1967971 w 2918007" name="connsiteX101"/>
                  <a:gd fmla="*/ 1762252 h 2013279" name="connsiteY101"/>
                  <a:gd fmla="*/ 1969185 w 2918007" name="connsiteX102"/>
                  <a:gd fmla="*/ 1760677 h 2013279" name="connsiteY102"/>
                  <a:gd fmla="*/ 1970411 w 2918007" name="connsiteX103"/>
                  <a:gd fmla="*/ 1760232 h 2013279" name="connsiteY103"/>
                  <a:gd fmla="*/ 1971531 w 2918007" name="connsiteX104"/>
                  <a:gd fmla="*/ 1757635 h 2013279" name="connsiteY104"/>
                  <a:gd fmla="*/ 1974647 w 2918007" name="connsiteX105"/>
                  <a:gd fmla="*/ 1753594 h 2013279" name="connsiteY105"/>
                  <a:gd fmla="*/ 1976523 w 2918007" name="connsiteX106"/>
                  <a:gd fmla="*/ 1746054 h 2013279" name="connsiteY106"/>
                  <a:gd fmla="*/ 1977876 w 2918007" name="connsiteX107"/>
                  <a:gd fmla="*/ 1742916 h 2013279" name="connsiteY107"/>
                  <a:gd fmla="*/ 1978131 w 2918007" name="connsiteX108"/>
                  <a:gd fmla="*/ 1739592 h 2013279" name="connsiteY108"/>
                  <a:gd fmla="*/ 1979063 w 2918007" name="connsiteX109"/>
                  <a:gd fmla="*/ 1735845 h 2013279" name="connsiteY109"/>
                  <a:gd fmla="*/ 1980660 w 2918007" name="connsiteX110"/>
                  <a:gd fmla="*/ 1706667 h 2013279" name="connsiteY110"/>
                  <a:gd fmla="*/ 2061409 w 2918007" name="connsiteX111"/>
                  <a:gd fmla="*/ 1615545 h 2013279" name="connsiteY111"/>
                  <a:gd fmla="*/ 2112985 w 2918007" name="connsiteX112"/>
                  <a:gd fmla="*/ 1604895 h 2013279" name="connsiteY112"/>
                  <a:gd fmla="*/ 2147248 w 2918007" name="connsiteX113"/>
                  <a:gd fmla="*/ 1597613 h 2013279" name="connsiteY113"/>
                  <a:gd fmla="*/ 2232081 w 2918007" name="connsiteX114"/>
                  <a:gd fmla="*/ 1584290 h 2013279" name="connsiteY114"/>
                  <a:gd fmla="*/ 2232085 w 2918007" name="connsiteX115"/>
                  <a:gd fmla="*/ 1584289 h 2013279" name="connsiteY115"/>
                  <a:gd fmla="*/ 1522672 w 2918007" name="connsiteX116"/>
                  <a:gd fmla="*/ 1576141 h 2013279" name="connsiteY116"/>
                  <a:gd fmla="*/ 1522671 w 2918007" name="connsiteX117"/>
                  <a:gd fmla="*/ 1576141 h 2013279" name="connsiteY117"/>
                  <a:gd fmla="*/ 1541086 w 2918007" name="connsiteX118"/>
                  <a:gd fmla="*/ 1594140 h 2013279" name="connsiteY118"/>
                  <a:gd fmla="*/ 1566281 w 2918007" name="connsiteX119"/>
                  <a:gd fmla="*/ 1629863 h 2013279" name="connsiteY119"/>
                  <a:gd fmla="*/ 1573075 w 2918007" name="connsiteX120"/>
                  <a:gd fmla="*/ 1640544 h 2013279" name="connsiteY120"/>
                  <a:gd fmla="*/ 1576192 w 2918007" name="connsiteX121"/>
                  <a:gd fmla="*/ 1645623 h 2013279" name="connsiteY121"/>
                  <a:gd fmla="*/ 1580518 w 2918007" name="connsiteX122"/>
                  <a:gd fmla="*/ 1652941 h 2013279" name="connsiteY122"/>
                  <a:gd fmla="*/ 1580613 w 2918007" name="connsiteX123"/>
                  <a:gd fmla="*/ 1653102 h 2013279" name="connsiteY123"/>
                  <a:gd fmla="*/ 1580665 w 2918007" name="connsiteX124"/>
                  <a:gd fmla="*/ 1653155 h 2013279" name="connsiteY124"/>
                  <a:gd fmla="*/ 1617078 w 2918007" name="connsiteX125"/>
                  <a:gd fmla="*/ 1690618 h 2013279" name="connsiteY125"/>
                  <a:gd fmla="*/ 1624194 w 2918007" name="connsiteX126"/>
                  <a:gd fmla="*/ 1697080 h 2013279" name="connsiteY126"/>
                  <a:gd fmla="*/ 1628623 w 2918007" name="connsiteX127"/>
                  <a:gd fmla="*/ 1701549 h 2013279" name="connsiteY127"/>
                  <a:gd fmla="*/ 1636422 w 2918007" name="connsiteX128"/>
                  <a:gd fmla="*/ 1708185 h 2013279" name="connsiteY128"/>
                  <a:gd fmla="*/ 1650764 w 2918007" name="connsiteX129"/>
                  <a:gd fmla="*/ 1721209 h 2013279" name="connsiteY129"/>
                  <a:gd fmla="*/ 1658267 w 2918007" name="connsiteX130"/>
                  <a:gd fmla="*/ 1726770 h 2013279" name="connsiteY130"/>
                  <a:gd fmla="*/ 1671590 w 2918007" name="connsiteX131"/>
                  <a:gd fmla="*/ 1738106 h 2013279" name="connsiteY131"/>
                  <a:gd fmla="*/ 1740724 w 2918007" name="connsiteX132"/>
                  <a:gd fmla="*/ 1782243 h 2013279" name="connsiteY132"/>
                  <a:gd fmla="*/ 1746978 w 2918007" name="connsiteX133"/>
                  <a:gd fmla="*/ 1784615 h 2013279" name="connsiteY133"/>
                  <a:gd fmla="*/ 1754203 w 2918007" name="connsiteX134"/>
                  <a:gd fmla="*/ 1788461 h 2013279" name="connsiteY134"/>
                  <a:gd fmla="*/ 1784658 w 2918007" name="connsiteX135"/>
                  <a:gd fmla="*/ 1798903 h 2013279" name="connsiteY135"/>
                  <a:gd fmla="*/ 1784662 w 2918007" name="connsiteX136"/>
                  <a:gd fmla="*/ 1798905 h 2013279" name="connsiteY136"/>
                  <a:gd fmla="*/ 1784663 w 2918007" name="connsiteX137"/>
                  <a:gd fmla="*/ 1798905 h 2013279" name="connsiteY137"/>
                  <a:gd fmla="*/ 1785936 w 2918007" name="connsiteX138"/>
                  <a:gd fmla="*/ 1799118 h 2013279" name="connsiteY138"/>
                  <a:gd fmla="*/ 1800053 w 2918007" name="connsiteX139"/>
                  <a:gd fmla="*/ 1801483 h 2013279" name="connsiteY139"/>
                  <a:gd fmla="*/ 1800054 w 2918007" name="connsiteX140"/>
                  <a:gd fmla="*/ 1801483 h 2013279" name="connsiteY140"/>
                  <a:gd fmla="*/ 1785936 w 2918007" name="connsiteX141"/>
                  <a:gd fmla="*/ 1799118 h 2013279" name="connsiteY141"/>
                  <a:gd fmla="*/ 1784663 w 2918007" name="connsiteX142"/>
                  <a:gd fmla="*/ 1798905 h 2013279" name="connsiteY142"/>
                  <a:gd fmla="*/ 1784663 w 2918007" name="connsiteX143"/>
                  <a:gd fmla="*/ 1798905 h 2013279" name="connsiteY143"/>
                  <a:gd fmla="*/ 1784658 w 2918007" name="connsiteX144"/>
                  <a:gd fmla="*/ 1798903 h 2013279" name="connsiteY144"/>
                  <a:gd fmla="*/ 1746978 w 2918007" name="connsiteX145"/>
                  <a:gd fmla="*/ 1784615 h 2013279" name="connsiteY145"/>
                  <a:gd fmla="*/ 1709098 w 2918007" name="connsiteX146"/>
                  <a:gd fmla="*/ 1764446 h 2013279" name="connsiteY146"/>
                  <a:gd fmla="*/ 1658267 w 2918007" name="connsiteX147"/>
                  <a:gd fmla="*/ 1726770 h 2013279" name="connsiteY147"/>
                  <a:gd fmla="*/ 1636422 w 2918007" name="connsiteX148"/>
                  <a:gd fmla="*/ 1708185 h 2013279" name="connsiteY148"/>
                  <a:gd fmla="*/ 1624194 w 2918007" name="connsiteX149"/>
                  <a:gd fmla="*/ 1697080 h 2013279" name="connsiteY149"/>
                  <a:gd fmla="*/ 1580665 w 2918007" name="connsiteX150"/>
                  <a:gd fmla="*/ 1653155 h 2013279" name="connsiteY150"/>
                  <a:gd fmla="*/ 1580614 w 2918007" name="connsiteX151"/>
                  <a:gd fmla="*/ 1653102 h 2013279" name="connsiteY151"/>
                  <a:gd fmla="*/ 1580518 w 2918007" name="connsiteX152"/>
                  <a:gd fmla="*/ 1652941 h 2013279" name="connsiteY152"/>
                  <a:gd fmla="*/ 1577167 w 2918007" name="connsiteX153"/>
                  <a:gd fmla="*/ 1647213 h 2013279" name="connsiteY153"/>
                  <a:gd fmla="*/ 1576192 w 2918007" name="connsiteX154"/>
                  <a:gd fmla="*/ 1645623 h 2013279" name="connsiteY154"/>
                  <a:gd fmla="*/ 1574681 w 2918007" name="connsiteX155"/>
                  <a:gd fmla="*/ 1643068 h 2013279" name="connsiteY155"/>
                  <a:gd fmla="*/ 1573075 w 2918007" name="connsiteX156"/>
                  <a:gd fmla="*/ 1640544 h 2013279" name="connsiteY156"/>
                  <a:gd fmla="*/ 1568131 w 2918007" name="connsiteX157"/>
                  <a:gd fmla="*/ 1632485 h 2013279" name="connsiteY157"/>
                  <a:gd fmla="*/ 1566281 w 2918007" name="connsiteX158"/>
                  <a:gd fmla="*/ 1629863 h 2013279" name="connsiteY158"/>
                  <a:gd fmla="*/ 1559965 w 2918007" name="connsiteX159"/>
                  <a:gd fmla="*/ 1619932 h 2013279" name="connsiteY159"/>
                  <a:gd fmla="*/ 1522672 w 2918007" name="connsiteX160"/>
                  <a:gd fmla="*/ 1576141 h 2013279" name="connsiteY160"/>
                  <a:gd fmla="*/ 506760 w 2918007" name="connsiteX161"/>
                  <a:gd fmla="*/ 1570139 h 2013279" name="connsiteY161"/>
                  <a:gd fmla="*/ 506760 w 2918007" name="connsiteX162"/>
                  <a:gd fmla="*/ 1570139 h 2013279" name="connsiteY162"/>
                  <a:gd fmla="*/ 520992 w 2918007" name="connsiteX163"/>
                  <a:gd fmla="*/ 1573342 h 2013279" name="connsiteY163"/>
                  <a:gd fmla="*/ 543822 w 2918007" name="connsiteX164"/>
                  <a:gd fmla="*/ 1629706 h 2013279" name="connsiteY164"/>
                  <a:gd fmla="*/ 510054 w 2918007" name="connsiteX165"/>
                  <a:gd fmla="*/ 1671688 h 2013279" name="connsiteY165"/>
                  <a:gd fmla="*/ 475062 w 2918007" name="connsiteX166"/>
                  <a:gd fmla="*/ 1674902 h 2013279" name="connsiteY166"/>
                  <a:gd fmla="*/ 475062 w 2918007" name="connsiteX167"/>
                  <a:gd fmla="*/ 1674902 h 2013279" name="connsiteY167"/>
                  <a:gd fmla="*/ 543822 w 2918007" name="connsiteX168"/>
                  <a:gd fmla="*/ 1629706 h 2013279" name="connsiteY168"/>
                  <a:gd fmla="*/ 506760 w 2918007" name="connsiteX169"/>
                  <a:gd fmla="*/ 1570139 h 2013279" name="connsiteY169"/>
                  <a:gd fmla="*/ 2203394 w 2918007" name="connsiteX170"/>
                  <a:gd fmla="*/ 1547435 h 2013279" name="connsiteY170"/>
                  <a:gd fmla="*/ 2253726 w 2918007" name="connsiteX171"/>
                  <a:gd fmla="*/ 1548436 h 2013279" name="connsiteY171"/>
                  <a:gd fmla="*/ 2253734 w 2918007" name="connsiteX172"/>
                  <a:gd fmla="*/ 1548438 h 2013279" name="connsiteY172"/>
                  <a:gd fmla="*/ 2283955 w 2918007" name="connsiteX173"/>
                  <a:gd fmla="*/ 1559558 h 2013279" name="connsiteY173"/>
                  <a:gd fmla="*/ 2288138 w 2918007" name="connsiteX174"/>
                  <a:gd fmla="*/ 1563215 h 2013279" name="connsiteY174"/>
                  <a:gd fmla="*/ 2291836 w 2918007" name="connsiteX175"/>
                  <a:gd fmla="*/ 1569999 h 2013279" name="connsiteY175"/>
                  <a:gd fmla="*/ 2288138 w 2918007" name="connsiteX176"/>
                  <a:gd fmla="*/ 1583674 h 2013279" name="connsiteY176"/>
                  <a:gd fmla="*/ 2283313 w 2918007" name="connsiteX177"/>
                  <a:gd fmla="*/ 1587840 h 2013279" name="connsiteY177"/>
                  <a:gd fmla="*/ 2283314 w 2918007" name="connsiteX178"/>
                  <a:gd fmla="*/ 1587840 h 2013279" name="connsiteY178"/>
                  <a:gd fmla="*/ 2293716 w 2918007" name="connsiteX179"/>
                  <a:gd fmla="*/ 1573448 h 2013279" name="connsiteY179"/>
                  <a:gd fmla="*/ 2291836 w 2918007" name="connsiteX180"/>
                  <a:gd fmla="*/ 1569999 h 2013279" name="connsiteY180"/>
                  <a:gd fmla="*/ 2292614 w 2918007" name="connsiteX181"/>
                  <a:gd fmla="*/ 1567126 h 2013279" name="connsiteY181"/>
                  <a:gd fmla="*/ 2288138 w 2918007" name="connsiteX182"/>
                  <a:gd fmla="*/ 1563215 h 2013279" name="connsiteY182"/>
                  <a:gd fmla="*/ 2286695 w 2918007" name="connsiteX183"/>
                  <a:gd fmla="*/ 1560566 h 2013279" name="connsiteY183"/>
                  <a:gd fmla="*/ 2283955 w 2918007" name="connsiteX184"/>
                  <a:gd fmla="*/ 1559558 h 2013279" name="connsiteY184"/>
                  <a:gd fmla="*/ 2281406 w 2918007" name="connsiteX185"/>
                  <a:gd fmla="*/ 1557330 h 2013279" name="connsiteY185"/>
                  <a:gd fmla="*/ 2253734 w 2918007" name="connsiteX186"/>
                  <a:gd fmla="*/ 1548438 h 2013279" name="connsiteY186"/>
                  <a:gd fmla="*/ 2253727 w 2918007" name="connsiteX187"/>
                  <a:gd fmla="*/ 1548436 h 2013279" name="connsiteY187"/>
                  <a:gd fmla="*/ 2203394 w 2918007" name="connsiteX188"/>
                  <a:gd fmla="*/ 1547435 h 2013279" name="connsiteY188"/>
                  <a:gd fmla="*/ 989426 w 2918007" name="connsiteX189"/>
                  <a:gd fmla="*/ 1534746 h 2013279" name="connsiteY189"/>
                  <a:gd fmla="*/ 994414 w 2918007" name="connsiteX190"/>
                  <a:gd fmla="*/ 1534890 h 2013279" name="connsiteY190"/>
                  <a:gd fmla="*/ 1021357 w 2918007" name="connsiteX191"/>
                  <a:gd fmla="*/ 1548766 h 2013279" name="connsiteY191"/>
                  <a:gd fmla="*/ 1027313 w 2918007" name="connsiteX192"/>
                  <a:gd fmla="*/ 1560173 h 2013279" name="connsiteY192"/>
                  <a:gd fmla="*/ 1034865 w 2918007" name="connsiteX193"/>
                  <a:gd fmla="*/ 1577065 h 2013279" name="connsiteY193"/>
                  <a:gd fmla="*/ 1036500 w 2918007" name="connsiteX194"/>
                  <a:gd fmla="*/ 1580109 h 2013279" name="connsiteY194"/>
                  <a:gd fmla="*/ 1042287 w 2918007" name="connsiteX195"/>
                  <a:gd fmla="*/ 1594415 h 2013279" name="connsiteY195"/>
                  <a:gd fmla="*/ 1045707 w 2918007" name="connsiteX196"/>
                  <a:gd fmla="*/ 1597251 h 2013279" name="connsiteY196"/>
                  <a:gd fmla="*/ 1048763 w 2918007" name="connsiteX197"/>
                  <a:gd fmla="*/ 1602943 h 2013279" name="connsiteY197"/>
                  <a:gd fmla="*/ 1061639 w 2918007" name="connsiteX198"/>
                  <a:gd fmla="*/ 1610464 h 2013279" name="connsiteY198"/>
                  <a:gd fmla="*/ 1061640 w 2918007" name="connsiteX199"/>
                  <a:gd fmla="*/ 1610464 h 2013279" name="connsiteY199"/>
                  <a:gd fmla="*/ 1079977 w 2918007" name="connsiteX200"/>
                  <a:gd fmla="*/ 1611756 h 2013279" name="connsiteY200"/>
                  <a:gd fmla="*/ 1081327 w 2918007" name="connsiteX201"/>
                  <a:gd fmla="*/ 1611851 h 2013279" name="connsiteY201"/>
                  <a:gd fmla="*/ 1081327 w 2918007" name="connsiteX202"/>
                  <a:gd fmla="*/ 1611851 h 2013279" name="connsiteY202"/>
                  <a:gd fmla="*/ 1079977 w 2918007" name="connsiteX203"/>
                  <a:gd fmla="*/ 1611756 h 2013279" name="connsiteY203"/>
                  <a:gd fmla="*/ 1061640 w 2918007" name="connsiteX204"/>
                  <a:gd fmla="*/ 1610464 h 2013279" name="connsiteY204"/>
                  <a:gd fmla="*/ 1061640 w 2918007" name="connsiteX205"/>
                  <a:gd fmla="*/ 1610464 h 2013279" name="connsiteY205"/>
                  <a:gd fmla="*/ 1045707 w 2918007" name="connsiteX206"/>
                  <a:gd fmla="*/ 1597251 h 2013279" name="connsiteY206"/>
                  <a:gd fmla="*/ 1036500 w 2918007" name="connsiteX207"/>
                  <a:gd fmla="*/ 1580109 h 2013279" name="connsiteY207"/>
                  <a:gd fmla="*/ 1032297 w 2918007" name="connsiteX208"/>
                  <a:gd fmla="*/ 1569716 h 2013279" name="connsiteY208"/>
                  <a:gd fmla="*/ 1027313 w 2918007" name="connsiteX209"/>
                  <a:gd fmla="*/ 1560173 h 2013279" name="connsiteY209"/>
                  <a:gd fmla="*/ 1022470 w 2918007" name="connsiteX210"/>
                  <a:gd fmla="*/ 1549340 h 2013279" name="connsiteY210"/>
                  <a:gd fmla="*/ 1021357 w 2918007" name="connsiteX211"/>
                  <a:gd fmla="*/ 1548766 h 2013279" name="connsiteY211"/>
                  <a:gd fmla="*/ 1020172 w 2918007" name="connsiteX212"/>
                  <a:gd fmla="*/ 1546497 h 2013279" name="connsiteY212"/>
                  <a:gd fmla="*/ 994415 w 2918007" name="connsiteX213"/>
                  <a:gd fmla="*/ 1534890 h 2013279" name="connsiteY213"/>
                  <a:gd fmla="*/ 989426 w 2918007" name="connsiteX214"/>
                  <a:gd fmla="*/ 1534746 h 2013279" name="connsiteY214"/>
                  <a:gd fmla="*/ 1798204 w 2918007" name="connsiteX215"/>
                  <a:gd fmla="*/ 1483173 h 2013279" name="connsiteY215"/>
                  <a:gd fmla="*/ 1750510 w 2918007" name="connsiteX216"/>
                  <a:gd fmla="*/ 1483740 h 2013279" name="connsiteY216"/>
                  <a:gd fmla="*/ 1750511 w 2918007" name="connsiteX217"/>
                  <a:gd fmla="*/ 1483740 h 2013279" name="connsiteY217"/>
                  <a:gd fmla="*/ 1566975 w 2918007" name="connsiteX218"/>
                  <a:gd fmla="*/ 1449156 h 2013279" name="connsiteY218"/>
                  <a:gd fmla="*/ 1529034 w 2918007" name="connsiteX219"/>
                  <a:gd fmla="*/ 1450063 h 2013279" name="connsiteY219"/>
                  <a:gd fmla="*/ 1521929 w 2918007" name="connsiteX220"/>
                  <a:gd fmla="*/ 1450233 h 2013279" name="connsiteY220"/>
                  <a:gd fmla="*/ 1516975 w 2918007" name="connsiteX221"/>
                  <a:gd fmla="*/ 1450767 h 2013279" name="connsiteY221"/>
                  <a:gd fmla="*/ 1473359 w 2918007" name="connsiteX222"/>
                  <a:gd fmla="*/ 1455467 h 2013279" name="connsiteY222"/>
                  <a:gd fmla="*/ 1301383 w 2918007" name="connsiteX223"/>
                  <a:gd fmla="*/ 1534890 h 2013279" name="connsiteY223"/>
                  <a:gd fmla="*/ 1148515 w 2918007" name="connsiteX224"/>
                  <a:gd fmla="*/ 1598306 h 2013279" name="connsiteY224"/>
                  <a:gd fmla="*/ 952498 w 2918007" name="connsiteX225"/>
                  <a:gd fmla="*/ 1716518 h 2013279" name="connsiteY225"/>
                  <a:gd fmla="*/ 909764 w 2918007" name="connsiteX226"/>
                  <a:gd fmla="*/ 1718058 h 2013279" name="connsiteY226"/>
                  <a:gd fmla="*/ 952499 w 2918007" name="connsiteX227"/>
                  <a:gd fmla="*/ 1716518 h 2013279" name="connsiteY227"/>
                  <a:gd fmla="*/ 1148516 w 2918007" name="connsiteX228"/>
                  <a:gd fmla="*/ 1598306 h 2013279" name="connsiteY228"/>
                  <a:gd fmla="*/ 1301384 w 2918007" name="connsiteX229"/>
                  <a:gd fmla="*/ 1534890 h 2013279" name="connsiteY229"/>
                  <a:gd fmla="*/ 1473360 w 2918007" name="connsiteX230"/>
                  <a:gd fmla="*/ 1455467 h 2013279" name="connsiteY230"/>
                  <a:gd fmla="*/ 1516975 w 2918007" name="connsiteX231"/>
                  <a:gd fmla="*/ 1450767 h 2013279" name="connsiteY231"/>
                  <a:gd fmla="*/ 1521930 w 2918007" name="connsiteX232"/>
                  <a:gd fmla="*/ 1450233 h 2013279" name="connsiteY232"/>
                  <a:gd fmla="*/ 1529034 w 2918007" name="connsiteX233"/>
                  <a:gd fmla="*/ 1450063 h 2013279" name="connsiteY233"/>
                  <a:gd fmla="*/ 1566975 w 2918007" name="connsiteX234"/>
                  <a:gd fmla="*/ 1449156 h 2013279" name="connsiteY234"/>
                  <a:gd fmla="*/ 786454 w 2918007" name="connsiteX235"/>
                  <a:gd fmla="*/ 1421835 h 2013279" name="connsiteY235"/>
                  <a:gd fmla="*/ 755248 w 2918007" name="connsiteX236"/>
                  <a:gd fmla="*/ 1426530 h 2013279" name="connsiteY236"/>
                  <a:gd fmla="*/ 736786 w 2918007" name="connsiteX237"/>
                  <a:gd fmla="*/ 1426943 h 2013279" name="connsiteY237"/>
                  <a:gd fmla="*/ 736786 w 2918007" name="connsiteX238"/>
                  <a:gd fmla="*/ 1426943 h 2013279" name="connsiteY238"/>
                  <a:gd fmla="*/ 755249 w 2918007" name="connsiteX239"/>
                  <a:gd fmla="*/ 1426530 h 2013279" name="connsiteY239"/>
                  <a:gd fmla="*/ 786454 w 2918007" name="connsiteX240"/>
                  <a:gd fmla="*/ 1421835 h 2013279" name="connsiteY240"/>
                  <a:gd fmla="*/ 2099009 w 2918007" name="connsiteX241"/>
                  <a:gd fmla="*/ 1376659 h 2013279" name="connsiteY241"/>
                  <a:gd fmla="*/ 2120265 w 2918007" name="connsiteX242"/>
                  <a:gd fmla="*/ 1381382 h 2013279" name="connsiteY242"/>
                  <a:gd fmla="*/ 2122596 w 2918007" name="connsiteX243"/>
                  <a:gd fmla="*/ 1393508 h 2013279" name="connsiteY243"/>
                  <a:gd fmla="*/ 2121071 w 2918007" name="connsiteX244"/>
                  <a:gd fmla="*/ 1396565 h 2013279" name="connsiteY244"/>
                  <a:gd fmla="*/ 2116884 w 2918007" name="connsiteX245"/>
                  <a:gd fmla="*/ 1401902 h 2013279" name="connsiteY245"/>
                  <a:gd fmla="*/ 1875254 w 2918007" name="connsiteX246"/>
                  <a:gd fmla="*/ 1507185 h 2013279" name="connsiteY246"/>
                  <a:gd fmla="*/ 1875262 w 2918007" name="connsiteX247"/>
                  <a:gd fmla="*/ 1507214 h 2013279" name="connsiteY247"/>
                  <a:gd fmla="*/ 1882616 w 2918007" name="connsiteX248"/>
                  <a:gd fmla="*/ 1538957 h 2013279" name="connsiteY248"/>
                  <a:gd fmla="*/ 1885021 w 2918007" name="connsiteX249"/>
                  <a:gd fmla="*/ 1543882 h 2013279" name="connsiteY249"/>
                  <a:gd fmla="*/ 1886034 w 2918007" name="connsiteX250"/>
                  <a:gd fmla="*/ 1547689 h 2013279" name="connsiteY250"/>
                  <a:gd fmla="*/ 1889193 w 2918007" name="connsiteX251"/>
                  <a:gd fmla="*/ 1552426 h 2013279" name="connsiteY251"/>
                  <a:gd fmla="*/ 1894160 w 2918007" name="connsiteX252"/>
                  <a:gd fmla="*/ 1562598 h 2013279" name="connsiteY252"/>
                  <a:gd fmla="*/ 1898216 w 2918007" name="connsiteX253"/>
                  <a:gd fmla="*/ 1565956 h 2013279" name="connsiteY253"/>
                  <a:gd fmla="*/ 1903821 w 2918007" name="connsiteX254"/>
                  <a:gd fmla="*/ 1574361 h 2013279" name="connsiteY254"/>
                  <a:gd fmla="*/ 1953537 w 2918007" name="connsiteX255"/>
                  <a:gd fmla="*/ 1596228 h 2013279" name="connsiteY255"/>
                  <a:gd fmla="*/ 1953538 w 2918007" name="connsiteX256"/>
                  <a:gd fmla="*/ 1596228 h 2013279" name="connsiteY256"/>
                  <a:gd fmla="*/ 1926896 w 2918007" name="connsiteX257"/>
                  <a:gd fmla="*/ 1589707 h 2013279" name="connsiteY257"/>
                  <a:gd fmla="*/ 1898216 w 2918007" name="connsiteX258"/>
                  <a:gd fmla="*/ 1565956 h 2013279" name="connsiteY258"/>
                  <a:gd fmla="*/ 1889193 w 2918007" name="connsiteX259"/>
                  <a:gd fmla="*/ 1552426 h 2013279" name="connsiteY259"/>
                  <a:gd fmla="*/ 1885021 w 2918007" name="connsiteX260"/>
                  <a:gd fmla="*/ 1543882 h 2013279" name="connsiteY260"/>
                  <a:gd fmla="*/ 1875262 w 2918007" name="connsiteX261"/>
                  <a:gd fmla="*/ 1507214 h 2013279" name="connsiteY261"/>
                  <a:gd fmla="*/ 1875255 w 2918007" name="connsiteX262"/>
                  <a:gd fmla="*/ 1507185 h 2013279" name="connsiteY262"/>
                  <a:gd fmla="*/ 2116885 w 2918007" name="connsiteX263"/>
                  <a:gd fmla="*/ 1401902 h 2013279" name="connsiteY263"/>
                  <a:gd fmla="*/ 2120246 w 2918007" name="connsiteX264"/>
                  <a:gd fmla="*/ 1398217 h 2013279" name="connsiteY264"/>
                  <a:gd fmla="*/ 2121071 w 2918007" name="connsiteX265"/>
                  <a:gd fmla="*/ 1396565 h 2013279" name="connsiteY265"/>
                  <a:gd fmla="*/ 2122768 w 2918007" name="connsiteX266"/>
                  <a:gd fmla="*/ 1394402 h 2013279" name="connsiteY266"/>
                  <a:gd fmla="*/ 2122596 w 2918007" name="connsiteX267"/>
                  <a:gd fmla="*/ 1393508 h 2013279" name="connsiteY267"/>
                  <a:gd fmla="*/ 2124359 w 2918007" name="connsiteX268"/>
                  <a:gd fmla="*/ 1389973 h 2013279" name="connsiteY268"/>
                  <a:gd fmla="*/ 2099010 w 2918007" name="connsiteX269"/>
                  <a:gd fmla="*/ 1376659 h 2013279" name="connsiteY269"/>
                  <a:gd fmla="*/ 602255 w 2918007" name="connsiteX270"/>
                  <a:gd fmla="*/ 1376380 h 2013279" name="connsiteY270"/>
                  <a:gd fmla="*/ 631351 w 2918007" name="connsiteX271"/>
                  <a:gd fmla="*/ 1381584 h 2013279" name="connsiteY271"/>
                  <a:gd fmla="*/ 734060 w 2918007" name="connsiteX272"/>
                  <a:gd fmla="*/ 1390973 h 2013279" name="connsiteY272"/>
                  <a:gd fmla="*/ 734060 w 2918007" name="connsiteX273"/>
                  <a:gd fmla="*/ 1390973 h 2013279" name="connsiteY273"/>
                  <a:gd fmla="*/ 673547 w 2918007" name="connsiteX274"/>
                  <a:gd fmla="*/ 1388703 h 2013279" name="connsiteY274"/>
                  <a:gd fmla="*/ 631352 w 2918007" name="connsiteX275"/>
                  <a:gd fmla="*/ 1381584 h 2013279" name="connsiteY275"/>
                  <a:gd fmla="*/ 602256 w 2918007" name="connsiteX276"/>
                  <a:gd fmla="*/ 1376380 h 2013279" name="connsiteY276"/>
                  <a:gd fmla="*/ 1133105 w 2918007" name="connsiteX277"/>
                  <a:gd fmla="*/ 1339718 h 2013279" name="connsiteY277"/>
                  <a:gd fmla="*/ 1149459 w 2918007" name="connsiteX278"/>
                  <a:gd fmla="*/ 1347135 h 2013279" name="connsiteY278"/>
                  <a:gd fmla="*/ 1149464 w 2918007" name="connsiteX279"/>
                  <a:gd fmla="*/ 1347150 h 2013279" name="connsiteY279"/>
                  <a:gd fmla="*/ 1155365 w 2918007" name="connsiteX280"/>
                  <a:gd fmla="*/ 1367673 h 2013279" name="connsiteY280"/>
                  <a:gd fmla="*/ 1156844 w 2918007" name="connsiteX281"/>
                  <a:gd fmla="*/ 1380140 h 2013279" name="connsiteY281"/>
                  <a:gd fmla="*/ 1158590 w 2918007" name="connsiteX282"/>
                  <a:gd fmla="*/ 1397987 h 2013279" name="connsiteY282"/>
                  <a:gd fmla="*/ 1164537 w 2918007" name="connsiteX283"/>
                  <a:gd fmla="*/ 1426510 h 2013279" name="connsiteY283"/>
                  <a:gd fmla="*/ 1164541 w 2918007" name="connsiteX284"/>
                  <a:gd fmla="*/ 1426530 h 2013279" name="connsiteY284"/>
                  <a:gd fmla="*/ 1164558 w 2918007" name="connsiteX285"/>
                  <a:gd fmla="*/ 1426562 h 2013279" name="connsiteY285"/>
                  <a:gd fmla="*/ 1178873 w 2918007" name="connsiteX286"/>
                  <a:gd fmla="*/ 1455380 h 2013279" name="connsiteY286"/>
                  <a:gd fmla="*/ 1190453 w 2918007" name="connsiteX287"/>
                  <a:gd fmla="*/ 1476316 h 2013279" name="connsiteY287"/>
                  <a:gd fmla="*/ 1195535 w 2918007" name="connsiteX288"/>
                  <a:gd fmla="*/ 1486112 h 2013279" name="connsiteY288"/>
                  <a:gd fmla="*/ 1201985 w 2918007" name="connsiteX289"/>
                  <a:gd fmla="*/ 1505913 h 2013279" name="connsiteY289"/>
                  <a:gd fmla="*/ 1201988 w 2918007" name="connsiteX290"/>
                  <a:gd fmla="*/ 1505924 h 2013279" name="connsiteY290"/>
                  <a:gd fmla="*/ 1188581 w 2918007" name="connsiteX291"/>
                  <a:gd fmla="*/ 1510879 h 2013279" name="connsiteY291"/>
                  <a:gd fmla="*/ 1188582 w 2918007" name="connsiteX292"/>
                  <a:gd fmla="*/ 1510879 h 2013279" name="connsiteY292"/>
                  <a:gd fmla="*/ 1201989 w 2918007" name="connsiteX293"/>
                  <a:gd fmla="*/ 1505924 h 2013279" name="connsiteY293"/>
                  <a:gd fmla="*/ 1201985 w 2918007" name="connsiteX294"/>
                  <a:gd fmla="*/ 1505913 h 2013279" name="connsiteY294"/>
                  <a:gd fmla="*/ 1198087 w 2918007" name="connsiteX295"/>
                  <a:gd fmla="*/ 1491031 h 2013279" name="connsiteY295"/>
                  <a:gd fmla="*/ 1195535 w 2918007" name="connsiteX296"/>
                  <a:gd fmla="*/ 1486112 h 2013279" name="connsiteY296"/>
                  <a:gd fmla="*/ 1195054 w 2918007" name="connsiteX297"/>
                  <a:gd fmla="*/ 1484635 h 2013279" name="connsiteY297"/>
                  <a:gd fmla="*/ 1190453 w 2918007" name="connsiteX298"/>
                  <a:gd fmla="*/ 1476316 h 2013279" name="connsiteY298"/>
                  <a:gd fmla="*/ 1187425 w 2918007" name="connsiteX299"/>
                  <a:gd fmla="*/ 1470480 h 2013279" name="connsiteY299"/>
                  <a:gd fmla="*/ 1164558 w 2918007" name="connsiteX300"/>
                  <a:gd fmla="*/ 1426562 h 2013279" name="connsiteY300"/>
                  <a:gd fmla="*/ 1164542 w 2918007" name="connsiteX301"/>
                  <a:gd fmla="*/ 1426530 h 2013279" name="connsiteY301"/>
                  <a:gd fmla="*/ 1164537 w 2918007" name="connsiteX302"/>
                  <a:gd fmla="*/ 1426510 h 2013279" name="connsiteY302"/>
                  <a:gd fmla="*/ 1157195 w 2918007" name="connsiteX303"/>
                  <a:gd fmla="*/ 1383098 h 2013279" name="connsiteY303"/>
                  <a:gd fmla="*/ 1156844 w 2918007" name="connsiteX304"/>
                  <a:gd fmla="*/ 1380140 h 2013279" name="connsiteY304"/>
                  <a:gd fmla="*/ 1155758 w 2918007" name="connsiteX305"/>
                  <a:gd fmla="*/ 1369040 h 2013279" name="connsiteY305"/>
                  <a:gd fmla="*/ 1155365 w 2918007" name="connsiteX306"/>
                  <a:gd fmla="*/ 1367673 h 2013279" name="connsiteY306"/>
                  <a:gd fmla="*/ 1154765 w 2918007" name="connsiteX307"/>
                  <a:gd fmla="*/ 1362612 h 2013279" name="connsiteY307"/>
                  <a:gd fmla="*/ 1149464 w 2918007" name="connsiteX308"/>
                  <a:gd fmla="*/ 1347150 h 2013279" name="connsiteY308"/>
                  <a:gd fmla="*/ 1149459 w 2918007" name="connsiteX309"/>
                  <a:gd fmla="*/ 1347135 h 2013279" name="connsiteY309"/>
                  <a:gd fmla="*/ 1133106 w 2918007" name="connsiteX310"/>
                  <a:gd fmla="*/ 1339718 h 2013279" name="connsiteY310"/>
                  <a:gd fmla="*/ 185076 w 2918007" name="connsiteX311"/>
                  <a:gd fmla="*/ 1331714 h 2013279" name="connsiteY311"/>
                  <a:gd fmla="*/ 229280 w 2918007" name="connsiteX312"/>
                  <a:gd fmla="*/ 1341324 h 2013279" name="connsiteY312"/>
                  <a:gd fmla="*/ 264225 w 2918007" name="connsiteX313"/>
                  <a:gd fmla="*/ 1344989 h 2013279" name="connsiteY313"/>
                  <a:gd fmla="*/ 264225 w 2918007" name="connsiteX314"/>
                  <a:gd fmla="*/ 1344989 h 2013279" name="connsiteY314"/>
                  <a:gd fmla="*/ 229281 w 2918007" name="connsiteX315"/>
                  <a:gd fmla="*/ 1341324 h 2013279" name="connsiteY315"/>
                  <a:gd fmla="*/ 185076 w 2918007" name="connsiteX316"/>
                  <a:gd fmla="*/ 1331714 h 2013279" name="connsiteY316"/>
                  <a:gd fmla="*/ 1069254 w 2918007" name="connsiteX317"/>
                  <a:gd fmla="*/ 1312314 h 2013279" name="connsiteY317"/>
                  <a:gd fmla="*/ 1031589 w 2918007" name="connsiteX318"/>
                  <a:gd fmla="*/ 1312711 h 2013279" name="connsiteY318"/>
                  <a:gd fmla="*/ 1029025 w 2918007" name="connsiteX319"/>
                  <a:gd fmla="*/ 1313231 h 2013279" name="connsiteY319"/>
                  <a:gd fmla="*/ 1026814 w 2918007" name="connsiteX320"/>
                  <a:gd fmla="*/ 1313281 h 2013279" name="connsiteY320"/>
                  <a:gd fmla="*/ 1022870 w 2918007" name="connsiteX321"/>
                  <a:gd fmla="*/ 1314480 h 2013279" name="connsiteY321"/>
                  <a:gd fmla="*/ 1001144 w 2918007" name="connsiteX322"/>
                  <a:gd fmla="*/ 1318888 h 2013279" name="connsiteY322"/>
                  <a:gd fmla="*/ 991719 w 2918007" name="connsiteX323"/>
                  <a:gd fmla="*/ 1323946 h 2013279" name="connsiteY323"/>
                  <a:gd fmla="*/ 980282 w 2918007" name="connsiteX324"/>
                  <a:gd fmla="*/ 1327421 h 2013279" name="connsiteY324"/>
                  <a:gd fmla="*/ 966848 w 2918007" name="connsiteX325"/>
                  <a:gd fmla="*/ 1337292 h 2013279" name="connsiteY325"/>
                  <a:gd fmla="*/ 959205 w 2918007" name="connsiteX326"/>
                  <a:gd fmla="*/ 1341393 h 2013279" name="connsiteY326"/>
                  <a:gd fmla="*/ 955423 w 2918007" name="connsiteX327"/>
                  <a:gd fmla="*/ 1345686 h 2013279" name="connsiteY327"/>
                  <a:gd fmla="*/ 951271 w 2918007" name="connsiteX328"/>
                  <a:gd fmla="*/ 1348736 h 2013279" name="connsiteY328"/>
                  <a:gd fmla="*/ 941420 w 2918007" name="connsiteX329"/>
                  <a:gd fmla="*/ 1361580 h 2013279" name="connsiteY329"/>
                  <a:gd fmla="*/ 938015 w 2918007" name="connsiteX330"/>
                  <a:gd fmla="*/ 1365445 h 2013279" name="connsiteY330"/>
                  <a:gd fmla="*/ 937074 w 2918007" name="connsiteX331"/>
                  <a:gd fmla="*/ 1367247 h 2013279" name="connsiteY331"/>
                  <a:gd fmla="*/ 936367 w 2918007" name="connsiteX332"/>
                  <a:gd fmla="*/ 1368168 h 2013279" name="connsiteY332"/>
                  <a:gd fmla="*/ 932176 w 2918007" name="connsiteX333"/>
                  <a:gd fmla="*/ 1376621 h 2013279" name="connsiteY333"/>
                  <a:gd fmla="*/ 932156 w 2918007" name="connsiteX334"/>
                  <a:gd fmla="*/ 1376659 h 2013279" name="connsiteY334"/>
                  <a:gd fmla="*/ 821203 w 2918007" name="connsiteX335"/>
                  <a:gd fmla="*/ 1500412 h 2013279" name="connsiteY335"/>
                  <a:gd fmla="*/ 826135 w 2918007" name="connsiteX336"/>
                  <a:gd fmla="*/ 1562596 h 2013279" name="connsiteY336"/>
                  <a:gd fmla="*/ 778671 w 2918007" name="connsiteX337"/>
                  <a:gd fmla="*/ 1688812 h 2013279" name="connsiteY337"/>
                  <a:gd fmla="*/ 789771 w 2918007" name="connsiteX338"/>
                  <a:gd fmla="*/ 1731514 h 2013279" name="connsiteY338"/>
                  <a:gd fmla="*/ 793560 w 2918007" name="connsiteX339"/>
                  <a:gd fmla="*/ 1743252 h 2013279" name="connsiteY339"/>
                  <a:gd fmla="*/ 795330 w 2918007" name="connsiteX340"/>
                  <a:gd fmla="*/ 1749724 h 2013279" name="connsiteY340"/>
                  <a:gd fmla="*/ 797268 w 2918007" name="connsiteX341"/>
                  <a:gd fmla="*/ 1754737 h 2013279" name="connsiteY341"/>
                  <a:gd fmla="*/ 800898 w 2918007" name="connsiteX342"/>
                  <a:gd fmla="*/ 1765981 h 2013279" name="connsiteY342"/>
                  <a:gd fmla="*/ 804874 w 2918007" name="connsiteX343"/>
                  <a:gd fmla="*/ 1774412 h 2013279" name="connsiteY343"/>
                  <a:gd fmla="*/ 812080 w 2918007" name="connsiteX344"/>
                  <a:gd fmla="*/ 1793054 h 2013279" name="connsiteY344"/>
                  <a:gd fmla="*/ 819852 w 2918007" name="connsiteX345"/>
                  <a:gd fmla="*/ 1806177 h 2013279" name="connsiteY345"/>
                  <a:gd fmla="*/ 823342 w 2918007" name="connsiteX346"/>
                  <a:gd fmla="*/ 1813575 h 2013279" name="connsiteY346"/>
                  <a:gd fmla="*/ 825829 w 2918007" name="connsiteX347"/>
                  <a:gd fmla="*/ 1816267 h 2013279" name="connsiteY347"/>
                  <a:gd fmla="*/ 829013 w 2918007" name="connsiteX348"/>
                  <a:gd fmla="*/ 1821642 h 2013279" name="connsiteY348"/>
                  <a:gd fmla="*/ 846210 w 2918007" name="connsiteX349"/>
                  <a:gd fmla="*/ 1838318 h 2013279" name="connsiteY349"/>
                  <a:gd fmla="*/ 846218 w 2918007" name="connsiteX350"/>
                  <a:gd fmla="*/ 1838327 h 2013279" name="connsiteY350"/>
                  <a:gd fmla="*/ 869745 w 2918007" name="connsiteX351"/>
                  <a:gd fmla="*/ 1846967 h 2013279" name="connsiteY351"/>
                  <a:gd fmla="*/ 869746 w 2918007" name="connsiteX352"/>
                  <a:gd fmla="*/ 1846967 h 2013279" name="connsiteY352"/>
                  <a:gd fmla="*/ 846219 w 2918007" name="connsiteX353"/>
                  <a:gd fmla="*/ 1838327 h 2013279" name="connsiteY353"/>
                  <a:gd fmla="*/ 846210 w 2918007" name="connsiteX354"/>
                  <a:gd fmla="*/ 1838318 h 2013279" name="connsiteY354"/>
                  <a:gd fmla="*/ 825829 w 2918007" name="connsiteX355"/>
                  <a:gd fmla="*/ 1816267 h 2013279" name="connsiteY355"/>
                  <a:gd fmla="*/ 819852 w 2918007" name="connsiteX356"/>
                  <a:gd fmla="*/ 1806177 h 2013279" name="connsiteY356"/>
                  <a:gd fmla="*/ 804874 w 2918007" name="connsiteX357"/>
                  <a:gd fmla="*/ 1774412 h 2013279" name="connsiteY357"/>
                  <a:gd fmla="*/ 797268 w 2918007" name="connsiteX358"/>
                  <a:gd fmla="*/ 1754737 h 2013279" name="connsiteY358"/>
                  <a:gd fmla="*/ 793560 w 2918007" name="connsiteX359"/>
                  <a:gd fmla="*/ 1743252 h 2013279" name="connsiteY359"/>
                  <a:gd fmla="*/ 778672 w 2918007" name="connsiteX360"/>
                  <a:gd fmla="*/ 1688812 h 2013279" name="connsiteY360"/>
                  <a:gd fmla="*/ 826136 w 2918007" name="connsiteX361"/>
                  <a:gd fmla="*/ 1562596 h 2013279" name="connsiteY361"/>
                  <a:gd fmla="*/ 821204 w 2918007" name="connsiteX362"/>
                  <a:gd fmla="*/ 1500412 h 2013279" name="connsiteY362"/>
                  <a:gd fmla="*/ 932157 w 2918007" name="connsiteX363"/>
                  <a:gd fmla="*/ 1376659 h 2013279" name="connsiteY363"/>
                  <a:gd fmla="*/ 932176 w 2918007" name="connsiteX364"/>
                  <a:gd fmla="*/ 1376621 h 2013279" name="connsiteY364"/>
                  <a:gd fmla="*/ 937074 w 2918007" name="connsiteX365"/>
                  <a:gd fmla="*/ 1367247 h 2013279" name="connsiteY365"/>
                  <a:gd fmla="*/ 941420 w 2918007" name="connsiteX366"/>
                  <a:gd fmla="*/ 1361580 h 2013279" name="connsiteY366"/>
                  <a:gd fmla="*/ 955423 w 2918007" name="connsiteX367"/>
                  <a:gd fmla="*/ 1345686 h 2013279" name="connsiteY367"/>
                  <a:gd fmla="*/ 966848 w 2918007" name="connsiteX368"/>
                  <a:gd fmla="*/ 1337292 h 2013279" name="connsiteY368"/>
                  <a:gd fmla="*/ 991719 w 2918007" name="connsiteX369"/>
                  <a:gd fmla="*/ 1323946 h 2013279" name="connsiteY369"/>
                  <a:gd fmla="*/ 1022870 w 2918007" name="connsiteX370"/>
                  <a:gd fmla="*/ 1314480 h 2013279" name="connsiteY370"/>
                  <a:gd fmla="*/ 1029025 w 2918007" name="connsiteX371"/>
                  <a:gd fmla="*/ 1313231 h 2013279" name="connsiteY371"/>
                  <a:gd fmla="*/ 1069254 w 2918007" name="connsiteX372"/>
                  <a:gd fmla="*/ 1312314 h 2013279" name="connsiteY372"/>
                  <a:gd fmla="*/ 454443 w 2918007" name="connsiteX373"/>
                  <a:gd fmla="*/ 1310780 h 2013279" name="connsiteY373"/>
                  <a:gd fmla="*/ 433784 w 2918007" name="connsiteX374"/>
                  <a:gd fmla="*/ 1330395 h 2013279" name="connsiteY374"/>
                  <a:gd fmla="*/ 433777 w 2918007" name="connsiteX375"/>
                  <a:gd fmla="*/ 1330400 h 2013279" name="connsiteY375"/>
                  <a:gd fmla="*/ 400643 w 2918007" name="connsiteX376"/>
                  <a:gd fmla="*/ 1349411 h 2013279" name="connsiteY376"/>
                  <a:gd fmla="*/ 391172 w 2918007" name="connsiteX377"/>
                  <a:gd fmla="*/ 1353835 h 2013279" name="connsiteY377"/>
                  <a:gd fmla="*/ 386877 w 2918007" name="connsiteX378"/>
                  <a:gd fmla="*/ 1355680 h 2013279" name="connsiteY378"/>
                  <a:gd fmla="*/ 380475 w 2918007" name="connsiteX379"/>
                  <a:gd fmla="*/ 1358188 h 2013279" name="connsiteY379"/>
                  <a:gd fmla="*/ 311377 w 2918007" name="connsiteX380"/>
                  <a:gd fmla="*/ 1375258 h 2013279" name="connsiteY380"/>
                  <a:gd fmla="*/ 311376 w 2918007" name="connsiteX381"/>
                  <a:gd fmla="*/ 1375258 h 2013279" name="connsiteY381"/>
                  <a:gd fmla="*/ 279114 w 2918007" name="connsiteX382"/>
                  <a:gd fmla="*/ 1378792 h 2013279" name="connsiteY382"/>
                  <a:gd fmla="*/ 260748 w 2918007" name="connsiteX383"/>
                  <a:gd fmla="*/ 1380805 h 2013279" name="connsiteY383"/>
                  <a:gd fmla="*/ 260749 w 2918007" name="connsiteX384"/>
                  <a:gd fmla="*/ 1380805 h 2013279" name="connsiteY384"/>
                  <a:gd fmla="*/ 279114 w 2918007" name="connsiteX385"/>
                  <a:gd fmla="*/ 1378792 h 2013279" name="connsiteY385"/>
                  <a:gd fmla="*/ 311377 w 2918007" name="connsiteX386"/>
                  <a:gd fmla="*/ 1375258 h 2013279" name="connsiteY386"/>
                  <a:gd fmla="*/ 311377 w 2918007" name="connsiteX387"/>
                  <a:gd fmla="*/ 1375258 h 2013279" name="connsiteY387"/>
                  <a:gd fmla="*/ 380476 w 2918007" name="connsiteX388"/>
                  <a:gd fmla="*/ 1358188 h 2013279" name="connsiteY388"/>
                  <a:gd fmla="*/ 385453 w 2918007" name="connsiteX389"/>
                  <a:gd fmla="*/ 1356292 h 2013279" name="connsiteY389"/>
                  <a:gd fmla="*/ 386877 w 2918007" name="connsiteX390"/>
                  <a:gd fmla="*/ 1355680 h 2013279" name="connsiteY390"/>
                  <a:gd fmla="*/ 388999 w 2918007" name="connsiteX391"/>
                  <a:gd fmla="*/ 1354850 h 2013279" name="connsiteY391"/>
                  <a:gd fmla="*/ 391172 w 2918007" name="connsiteX392"/>
                  <a:gd fmla="*/ 1353835 h 2013279" name="connsiteY392"/>
                  <a:gd fmla="*/ 398192 w 2918007" name="connsiteX393"/>
                  <a:gd fmla="*/ 1350818 h 2013279" name="connsiteY393"/>
                  <a:gd fmla="*/ 400643 w 2918007" name="connsiteX394"/>
                  <a:gd fmla="*/ 1349411 h 2013279" name="connsiteY394"/>
                  <a:gd fmla="*/ 409369 w 2918007" name="connsiteX395"/>
                  <a:gd fmla="*/ 1345336 h 2013279" name="connsiteY395"/>
                  <a:gd fmla="*/ 433777 w 2918007" name="connsiteX396"/>
                  <a:gd fmla="*/ 1330400 h 2013279" name="connsiteY396"/>
                  <a:gd fmla="*/ 433785 w 2918007" name="connsiteX397"/>
                  <a:gd fmla="*/ 1330395 h 2013279" name="connsiteY397"/>
                  <a:gd fmla="*/ 454443 w 2918007" name="connsiteX398"/>
                  <a:gd fmla="*/ 1310781 h 2013279" name="connsiteY398"/>
                  <a:gd fmla="*/ 586165 w 2918007" name="connsiteX399"/>
                  <a:gd fmla="*/ 1241610 h 2013279" name="connsiteY399"/>
                  <a:gd fmla="*/ 536425 w 2918007" name="connsiteX400"/>
                  <a:gd fmla="*/ 1247365 h 2013279" name="connsiteY400"/>
                  <a:gd fmla="*/ 528411 w 2918007" name="connsiteX401"/>
                  <a:gd fmla="*/ 1424067 h 2013279" name="connsiteY401"/>
                  <a:gd fmla="*/ 538890 w 2918007" name="connsiteX402"/>
                  <a:gd fmla="*/ 1547820 h 2013279" name="connsiteY402"/>
                  <a:gd fmla="*/ 538915 w 2918007" name="connsiteX403"/>
                  <a:gd fmla="*/ 1547827 h 2013279" name="connsiteY403"/>
                  <a:gd fmla="*/ 547132 w 2918007" name="connsiteX404"/>
                  <a:gd fmla="*/ 1550259 h 2013279" name="connsiteY404"/>
                  <a:gd fmla="*/ 548826 w 2918007" name="connsiteX405"/>
                  <a:gd fmla="*/ 1550691 h 2013279" name="connsiteY405"/>
                  <a:gd fmla="*/ 551509 w 2918007" name="connsiteX406"/>
                  <a:gd fmla="*/ 1551467 h 2013279" name="connsiteY406"/>
                  <a:gd fmla="*/ 555815 w 2918007" name="connsiteX407"/>
                  <a:gd fmla="*/ 1552476 h 2013279" name="connsiteY407"/>
                  <a:gd fmla="*/ 569220 w 2918007" name="connsiteX408"/>
                  <a:gd fmla="*/ 1555901 h 2013279" name="connsiteY408"/>
                  <a:gd fmla="*/ 572756 w 2918007" name="connsiteX409"/>
                  <a:gd fmla="*/ 1556450 h 2013279" name="connsiteY409"/>
                  <a:gd fmla="*/ 584222 w 2918007" name="connsiteX410"/>
                  <a:gd fmla="*/ 1559138 h 2013279" name="connsiteY410"/>
                  <a:gd fmla="*/ 629310 w 2918007" name="connsiteX411"/>
                  <a:gd fmla="*/ 1565931 h 2013279" name="connsiteY411"/>
                  <a:gd fmla="*/ 634523 w 2918007" name="connsiteX412"/>
                  <a:gd fmla="*/ 1566037 h 2013279" name="connsiteY412"/>
                  <a:gd fmla="*/ 639134 w 2918007" name="connsiteX413"/>
                  <a:gd fmla="*/ 1566752 h 2013279" name="connsiteY413"/>
                  <a:gd fmla="*/ 679056 w 2918007" name="connsiteX414"/>
                  <a:gd fmla="*/ 1566940 h 2013279" name="connsiteY414"/>
                  <a:gd fmla="*/ 634523 w 2918007" name="connsiteX415"/>
                  <a:gd fmla="*/ 1566037 h 2013279" name="connsiteY415"/>
                  <a:gd fmla="*/ 572756 w 2918007" name="connsiteX416"/>
                  <a:gd fmla="*/ 1556450 h 2013279" name="connsiteY416"/>
                  <a:gd fmla="*/ 555815 w 2918007" name="connsiteX417"/>
                  <a:gd fmla="*/ 1552476 h 2013279" name="connsiteY417"/>
                  <a:gd fmla="*/ 548826 w 2918007" name="connsiteX418"/>
                  <a:gd fmla="*/ 1550691 h 2013279" name="connsiteY418"/>
                  <a:gd fmla="*/ 538915 w 2918007" name="connsiteX419"/>
                  <a:gd fmla="*/ 1547827 h 2013279" name="connsiteY419"/>
                  <a:gd fmla="*/ 538891 w 2918007" name="connsiteX420"/>
                  <a:gd fmla="*/ 1547820 h 2013279" name="connsiteY420"/>
                  <a:gd fmla="*/ 528412 w 2918007" name="connsiteX421"/>
                  <a:gd fmla="*/ 1424067 h 2013279" name="connsiteY421"/>
                  <a:gd fmla="*/ 536426 w 2918007" name="connsiteX422"/>
                  <a:gd fmla="*/ 1247365 h 2013279" name="connsiteY422"/>
                  <a:gd fmla="*/ 586166 w 2918007" name="connsiteX423"/>
                  <a:gd fmla="*/ 1241610 h 2013279" name="connsiteY423"/>
                  <a:gd fmla="*/ 1596385 w 2918007" name="connsiteX424"/>
                  <a:gd fmla="*/ 1215105 h 2013279" name="connsiteY424"/>
                  <a:gd fmla="*/ 1609230 w 2918007" name="connsiteX425"/>
                  <a:gd fmla="*/ 1218911 h 2013279" name="connsiteY425"/>
                  <a:gd fmla="*/ 1613762 w 2918007" name="connsiteX426"/>
                  <a:gd fmla="*/ 1223843 h 2013279" name="connsiteY426"/>
                  <a:gd fmla="*/ 1619447 w 2918007" name="connsiteX427"/>
                  <a:gd fmla="*/ 1235897 h 2013279" name="connsiteY427"/>
                  <a:gd fmla="*/ 1622205 w 2918007" name="connsiteX428"/>
                  <a:gd fmla="*/ 1244422 h 2013279" name="connsiteY428"/>
                  <a:gd fmla="*/ 1624213 w 2918007" name="connsiteX429"/>
                  <a:gd fmla="*/ 1255240 h 2013279" name="connsiteY429"/>
                  <a:gd fmla="*/ 1629925 w 2918007" name="connsiteX430"/>
                  <a:gd fmla="*/ 1301545 h 2013279" name="connsiteY430"/>
                  <a:gd fmla="*/ 1695264 w 2918007" name="connsiteX431"/>
                  <a:gd fmla="*/ 1432071 h 2013279" name="connsiteY431"/>
                  <a:gd fmla="*/ 1782764 w 2918007" name="connsiteX432"/>
                  <a:gd fmla="*/ 1432311 h 2013279" name="connsiteY432"/>
                  <a:gd fmla="*/ 1782764 w 2918007" name="connsiteX433"/>
                  <a:gd fmla="*/ 1432311 h 2013279" name="connsiteY433"/>
                  <a:gd fmla="*/ 1695265 w 2918007" name="connsiteX434"/>
                  <a:gd fmla="*/ 1432071 h 2013279" name="connsiteY434"/>
                  <a:gd fmla="*/ 1629926 w 2918007" name="connsiteX435"/>
                  <a:gd fmla="*/ 1301545 h 2013279" name="connsiteY435"/>
                  <a:gd fmla="*/ 1626861 w 2918007" name="connsiteX436"/>
                  <a:gd fmla="*/ 1269503 h 2013279" name="connsiteY436"/>
                  <a:gd fmla="*/ 1624213 w 2918007" name="connsiteX437"/>
                  <a:gd fmla="*/ 1255240 h 2013279" name="connsiteY437"/>
                  <a:gd fmla="*/ 1623294 w 2918007" name="connsiteX438"/>
                  <a:gd fmla="*/ 1247789 h 2013279" name="connsiteY438"/>
                  <a:gd fmla="*/ 1622205 w 2918007" name="connsiteX439"/>
                  <a:gd fmla="*/ 1244422 h 2013279" name="connsiteY439"/>
                  <a:gd fmla="*/ 1621385 w 2918007" name="connsiteX440"/>
                  <a:gd fmla="*/ 1240007 h 2013279" name="connsiteY440"/>
                  <a:gd fmla="*/ 1619447 w 2918007" name="connsiteX441"/>
                  <a:gd fmla="*/ 1235897 h 2013279" name="connsiteY441"/>
                  <a:gd fmla="*/ 1616517 w 2918007" name="connsiteX442"/>
                  <a:gd fmla="*/ 1226841 h 2013279" name="connsiteY442"/>
                  <a:gd fmla="*/ 1613762 w 2918007" name="connsiteX443"/>
                  <a:gd fmla="*/ 1223843 h 2013279" name="connsiteY443"/>
                  <a:gd fmla="*/ 1611794 w 2918007" name="connsiteX444"/>
                  <a:gd fmla="*/ 1219671 h 2013279" name="connsiteY444"/>
                  <a:gd fmla="*/ 1609230 w 2918007" name="connsiteX445"/>
                  <a:gd fmla="*/ 1218911 h 2013279" name="connsiteY445"/>
                  <a:gd fmla="*/ 1606001 w 2918007" name="connsiteX446"/>
                  <a:gd fmla="*/ 1215397 h 2013279" name="connsiteY446"/>
                  <a:gd fmla="*/ 633567 w 2918007" name="connsiteX447"/>
                  <a:gd fmla="*/ 1197003 h 2013279" name="connsiteY447"/>
                  <a:gd fmla="*/ 690534 w 2918007" name="connsiteX448"/>
                  <a:gd fmla="*/ 1210912 h 2013279" name="connsiteY448"/>
                  <a:gd fmla="*/ 706433 w 2918007" name="connsiteX449"/>
                  <a:gd fmla="*/ 1218144 h 2013279" name="connsiteY449"/>
                  <a:gd fmla="*/ 739870 w 2918007" name="connsiteX450"/>
                  <a:gd fmla="*/ 1236231 h 2013279" name="connsiteY450"/>
                  <a:gd fmla="*/ 752530 w 2918007" name="connsiteX451"/>
                  <a:gd fmla="*/ 1243801 h 2013279" name="connsiteY451"/>
                  <a:gd fmla="*/ 784196 w 2918007" name="connsiteX452"/>
                  <a:gd fmla="*/ 1260281 h 2013279" name="connsiteY452"/>
                  <a:gd fmla="*/ 784219 w 2918007" name="connsiteX453"/>
                  <a:gd fmla="*/ 1260294 h 2013279" name="connsiteY453"/>
                  <a:gd fmla="*/ 784239 w 2918007" name="connsiteX454"/>
                  <a:gd fmla="*/ 1260301 h 2013279" name="connsiteY454"/>
                  <a:gd fmla="*/ 827638 w 2918007" name="connsiteX455"/>
                  <a:gd fmla="*/ 1277033 h 2013279" name="connsiteY455"/>
                  <a:gd fmla="*/ 839282 w 2918007" name="connsiteX456"/>
                  <a:gd fmla="*/ 1280442 h 2013279" name="connsiteY456"/>
                  <a:gd fmla="*/ 848104 w 2918007" name="connsiteX457"/>
                  <a:gd fmla="*/ 1283671 h 2013279" name="connsiteY457"/>
                  <a:gd fmla="*/ 859369 w 2918007" name="connsiteX458"/>
                  <a:gd fmla="*/ 1286325 h 2013279" name="connsiteY458"/>
                  <a:gd fmla="*/ 866665 w 2918007" name="connsiteX459"/>
                  <a:gd fmla="*/ 1288461 h 2013279" name="connsiteY459"/>
                  <a:gd fmla="*/ 869181 w 2918007" name="connsiteX460"/>
                  <a:gd fmla="*/ 1288637 h 2013279" name="connsiteY460"/>
                  <a:gd fmla="*/ 874976 w 2918007" name="connsiteX461"/>
                  <a:gd fmla="*/ 1290002 h 2013279" name="connsiteY461"/>
                  <a:gd fmla="*/ 894826 w 2918007" name="connsiteX462"/>
                  <a:gd fmla="*/ 1290424 h 2013279" name="connsiteY462"/>
                  <a:gd fmla="*/ 894826 w 2918007" name="connsiteX463"/>
                  <a:gd fmla="*/ 1290424 h 2013279" name="connsiteY463"/>
                  <a:gd fmla="*/ 869181 w 2918007" name="connsiteX464"/>
                  <a:gd fmla="*/ 1288637 h 2013279" name="connsiteY464"/>
                  <a:gd fmla="*/ 859369 w 2918007" name="connsiteX465"/>
                  <a:gd fmla="*/ 1286325 h 2013279" name="connsiteY465"/>
                  <a:gd fmla="*/ 839282 w 2918007" name="connsiteX466"/>
                  <a:gd fmla="*/ 1280442 h 2013279" name="connsiteY466"/>
                  <a:gd fmla="*/ 784239 w 2918007" name="connsiteX467"/>
                  <a:gd fmla="*/ 1260301 h 2013279" name="connsiteY467"/>
                  <a:gd fmla="*/ 784220 w 2918007" name="connsiteX468"/>
                  <a:gd fmla="*/ 1260294 h 2013279" name="connsiteY468"/>
                  <a:gd fmla="*/ 784196 w 2918007" name="connsiteX469"/>
                  <a:gd fmla="*/ 1260281 h 2013279" name="connsiteY469"/>
                  <a:gd fmla="*/ 741938 w 2918007" name="connsiteX470"/>
                  <a:gd fmla="*/ 1237350 h 2013279" name="connsiteY470"/>
                  <a:gd fmla="*/ 739870 w 2918007" name="connsiteX471"/>
                  <a:gd fmla="*/ 1236231 h 2013279" name="connsiteY471"/>
                  <a:gd fmla="*/ 719751 w 2918007" name="connsiteX472"/>
                  <a:gd fmla="*/ 1224200 h 2013279" name="connsiteY472"/>
                  <a:gd fmla="*/ 706433 w 2918007" name="connsiteX473"/>
                  <a:gd fmla="*/ 1218144 h 2013279" name="connsiteY473"/>
                  <a:gd fmla="*/ 695149 w 2918007" name="connsiteX474"/>
                  <a:gd fmla="*/ 1212039 h 2013279" name="connsiteY474"/>
                  <a:gd fmla="*/ 690534 w 2918007" name="connsiteX475"/>
                  <a:gd fmla="*/ 1210912 h 2013279" name="connsiteY475"/>
                  <a:gd fmla="*/ 681543 w 2918007" name="connsiteX476"/>
                  <a:gd fmla="*/ 1206823 h 2013279" name="connsiteY476"/>
                  <a:gd fmla="*/ 633567 w 2918007" name="connsiteX477"/>
                  <a:gd fmla="*/ 1197003 h 2013279" name="connsiteY477"/>
                  <a:gd fmla="*/ 1407010 w 2918007" name="connsiteX478"/>
                  <a:gd fmla="*/ 1171394 h 2013279" name="connsiteY478"/>
                  <a:gd fmla="*/ 1407010 w 2918007" name="connsiteX479"/>
                  <a:gd fmla="*/ 1171395 h 2013279" name="connsiteY479"/>
                  <a:gd fmla="*/ 1425562 w 2918007" name="connsiteX480"/>
                  <a:gd fmla="*/ 1177487 h 2013279" name="connsiteY480"/>
                  <a:gd fmla="*/ 1431431 w 2918007" name="connsiteX481"/>
                  <a:gd fmla="*/ 1182672 h 2013279" name="connsiteY481"/>
                  <a:gd fmla="*/ 1446527 w 2918007" name="connsiteX482"/>
                  <a:gd fmla="*/ 1202532 h 2013279" name="connsiteY482"/>
                  <a:gd fmla="*/ 1451935 w 2918007" name="connsiteX483"/>
                  <a:gd fmla="*/ 1213121 h 2013279" name="connsiteY483"/>
                  <a:gd fmla="*/ 1459798 w 2918007" name="connsiteX484"/>
                  <a:gd fmla="*/ 1261525 h 2013279" name="connsiteY484"/>
                  <a:gd fmla="*/ 1477674 w 2918007" name="connsiteX485"/>
                  <a:gd fmla="*/ 1382200 h 2013279" name="connsiteY485"/>
                  <a:gd fmla="*/ 1520899 w 2918007" name="connsiteX486"/>
                  <a:gd fmla="*/ 1401228 h 2013279" name="connsiteY486"/>
                  <a:gd fmla="*/ 1520900 w 2918007" name="connsiteX487"/>
                  <a:gd fmla="*/ 1401228 h 2013279" name="connsiteY487"/>
                  <a:gd fmla="*/ 1501686 w 2918007" name="connsiteX488"/>
                  <a:gd fmla="*/ 1395646 h 2013279" name="connsiteY488"/>
                  <a:gd fmla="*/ 1477675 w 2918007" name="connsiteX489"/>
                  <a:gd fmla="*/ 1382200 h 2013279" name="connsiteY489"/>
                  <a:gd fmla="*/ 1459799 w 2918007" name="connsiteX490"/>
                  <a:gd fmla="*/ 1261525 h 2013279" name="connsiteY490"/>
                  <a:gd fmla="*/ 1455366 w 2918007" name="connsiteX491"/>
                  <a:gd fmla="*/ 1219840 h 2013279" name="connsiteY491"/>
                  <a:gd fmla="*/ 1451935 w 2918007" name="connsiteX492"/>
                  <a:gd fmla="*/ 1213121 h 2013279" name="connsiteY492"/>
                  <a:gd fmla="*/ 1451217 w 2918007" name="connsiteX493"/>
                  <a:gd fmla="*/ 1208701 h 2013279" name="connsiteY493"/>
                  <a:gd fmla="*/ 1446527 w 2918007" name="connsiteX494"/>
                  <a:gd fmla="*/ 1202532 h 2013279" name="connsiteY494"/>
                  <a:gd fmla="*/ 1440458 w 2918007" name="connsiteX495"/>
                  <a:gd fmla="*/ 1190648 h 2013279" name="connsiteY495"/>
                  <a:gd fmla="*/ 1431431 w 2918007" name="connsiteX496"/>
                  <a:gd fmla="*/ 1182672 h 2013279" name="connsiteY496"/>
                  <a:gd fmla="*/ 1428131 w 2918007" name="connsiteX497"/>
                  <a:gd fmla="*/ 1178331 h 2013279" name="connsiteY497"/>
                  <a:gd fmla="*/ 1425562 w 2918007" name="connsiteX498"/>
                  <a:gd fmla="*/ 1177487 h 2013279" name="connsiteY498"/>
                  <a:gd fmla="*/ 1422024 w 2918007" name="connsiteX499"/>
                  <a:gd fmla="*/ 1174361 h 2013279" name="connsiteY499"/>
                  <a:gd fmla="*/ 1407010 w 2918007" name="connsiteX500"/>
                  <a:gd fmla="*/ 1171394 h 2013279" name="connsiteY500"/>
                  <a:gd fmla="*/ 2454771 w 2918007" name="connsiteX501"/>
                  <a:gd fmla="*/ 1162313 h 2013279" name="connsiteY501"/>
                  <a:gd fmla="*/ 2497449 w 2918007" name="connsiteX502"/>
                  <a:gd fmla="*/ 1166697 h 2013279" name="connsiteY502"/>
                  <a:gd fmla="*/ 2509074 w 2918007" name="connsiteX503"/>
                  <a:gd fmla="*/ 1169436 h 2013279" name="connsiteY503"/>
                  <a:gd fmla="*/ 2514272 w 2918007" name="connsiteX504"/>
                  <a:gd fmla="*/ 1170919 h 2013279" name="connsiteY504"/>
                  <a:gd fmla="*/ 2521862 w 2918007" name="connsiteX505"/>
                  <a:gd fmla="*/ 1173482 h 2013279" name="connsiteY505"/>
                  <a:gd fmla="*/ 2559183 w 2918007" name="connsiteX506"/>
                  <a:gd fmla="*/ 1196657 h 2013279" name="connsiteY506"/>
                  <a:gd fmla="*/ 2559184 w 2918007" name="connsiteX507"/>
                  <a:gd fmla="*/ 1196656 h 2013279" name="connsiteY507"/>
                  <a:gd fmla="*/ 2542810 w 2918007" name="connsiteX508"/>
                  <a:gd fmla="*/ 1188976 h 2013279" name="connsiteY508"/>
                  <a:gd fmla="*/ 2521863 w 2918007" name="connsiteX509"/>
                  <a:gd fmla="*/ 1173482 h 2013279" name="connsiteY509"/>
                  <a:gd fmla="*/ 2515988 w 2918007" name="connsiteX510"/>
                  <a:gd fmla="*/ 1171408 h 2013279" name="connsiteY510"/>
                  <a:gd fmla="*/ 2514272 w 2918007" name="connsiteX511"/>
                  <a:gd fmla="*/ 1170919 h 2013279" name="connsiteY511"/>
                  <a:gd fmla="*/ 2511749 w 2918007" name="connsiteX512"/>
                  <a:gd fmla="*/ 1170067 h 2013279" name="connsiteY512"/>
                  <a:gd fmla="*/ 2509074 w 2918007" name="connsiteX513"/>
                  <a:gd fmla="*/ 1169436 h 2013279" name="connsiteY513"/>
                  <a:gd fmla="*/ 2500604 w 2918007" name="connsiteX514"/>
                  <a:gd fmla="*/ 1167021 h 2013279" name="connsiteY514"/>
                  <a:gd fmla="*/ 2497449 w 2918007" name="connsiteX515"/>
                  <a:gd fmla="*/ 1166697 h 2013279" name="connsiteY515"/>
                  <a:gd fmla="*/ 2486727 w 2918007" name="connsiteX516"/>
                  <a:gd fmla="*/ 1164170 h 2013279" name="connsiteY516"/>
                  <a:gd fmla="*/ 2216125 w 2918007" name="connsiteX517"/>
                  <a:gd fmla="*/ 1161169 h 2013279" name="connsiteY517"/>
                  <a:gd fmla="*/ 2149939 w 2918007" name="connsiteX518"/>
                  <a:gd fmla="*/ 1185257 h 2013279" name="connsiteY518"/>
                  <a:gd fmla="*/ 2136818 w 2918007" name="connsiteX519"/>
                  <a:gd fmla="*/ 1192404 h 2013279" name="connsiteY519"/>
                  <a:gd fmla="*/ 2130342 w 2918007" name="connsiteX520"/>
                  <a:gd fmla="*/ 1195482 h 2013279" name="connsiteY520"/>
                  <a:gd fmla="*/ 2067649 w 2918007" name="connsiteX521"/>
                  <a:gd fmla="*/ 1230083 h 2013279" name="connsiteY521"/>
                  <a:gd fmla="*/ 2067572 w 2918007" name="connsiteX522"/>
                  <a:gd fmla="*/ 1230125 h 2013279" name="connsiteY522"/>
                  <a:gd fmla="*/ 2015794 w 2918007" name="connsiteX523"/>
                  <a:gd fmla="*/ 1331098 h 2013279" name="connsiteY523"/>
                  <a:gd fmla="*/ 2015718 w 2918007" name="connsiteX524"/>
                  <a:gd fmla="*/ 1331227 h 2013279" name="connsiteY524"/>
                  <a:gd fmla="*/ 2001220 w 2918007" name="connsiteX525"/>
                  <a:gd fmla="*/ 1355699 h 2013279" name="connsiteY525"/>
                  <a:gd fmla="*/ 1999141 w 2918007" name="connsiteX526"/>
                  <a:gd fmla="*/ 1359578 h 2013279" name="connsiteY526"/>
                  <a:gd fmla="*/ 1997620 w 2918007" name="connsiteX527"/>
                  <a:gd fmla="*/ 1362180 h 2013279" name="connsiteY527"/>
                  <a:gd fmla="*/ 1995686 w 2918007" name="connsiteX528"/>
                  <a:gd fmla="*/ 1366025 h 2013279" name="connsiteY528"/>
                  <a:gd fmla="*/ 1992033 w 2918007" name="connsiteX529"/>
                  <a:gd fmla="*/ 1372841 h 2013279" name="connsiteY529"/>
                  <a:gd fmla="*/ 1990791 w 2918007" name="connsiteX530"/>
                  <a:gd fmla="*/ 1375758 h 2013279" name="connsiteY530"/>
                  <a:gd fmla="*/ 1988287 w 2918007" name="connsiteX531"/>
                  <a:gd fmla="*/ 1380738 h 2013279" name="connsiteY531"/>
                  <a:gd fmla="*/ 1984357 w 2918007" name="connsiteX532"/>
                  <a:gd fmla="*/ 1392051 h 2013279" name="connsiteY532"/>
                  <a:gd fmla="*/ 1984358 w 2918007" name="connsiteX533"/>
                  <a:gd fmla="*/ 1392050 h 2013279" name="connsiteY533"/>
                  <a:gd fmla="*/ 1984849 w 2918007" name="connsiteX534"/>
                  <a:gd fmla="*/ 1389713 h 2013279" name="connsiteY534"/>
                  <a:gd fmla="*/ 1990791 w 2918007" name="connsiteX535"/>
                  <a:gd fmla="*/ 1375758 h 2013279" name="connsiteY535"/>
                  <a:gd fmla="*/ 1995686 w 2918007" name="connsiteX536"/>
                  <a:gd fmla="*/ 1366025 h 2013279" name="connsiteY536"/>
                  <a:gd fmla="*/ 1999141 w 2918007" name="connsiteX537"/>
                  <a:gd fmla="*/ 1359578 h 2013279" name="connsiteY537"/>
                  <a:gd fmla="*/ 2015718 w 2918007" name="connsiteX538"/>
                  <a:gd fmla="*/ 1331227 h 2013279" name="connsiteY538"/>
                  <a:gd fmla="*/ 2015795 w 2918007" name="connsiteX539"/>
                  <a:gd fmla="*/ 1331098 h 2013279" name="connsiteY539"/>
                  <a:gd fmla="*/ 2067573 w 2918007" name="connsiteX540"/>
                  <a:gd fmla="*/ 1230125 h 2013279" name="connsiteY540"/>
                  <a:gd fmla="*/ 2067649 w 2918007" name="connsiteX541"/>
                  <a:gd fmla="*/ 1230083 h 2013279" name="connsiteY541"/>
                  <a:gd fmla="*/ 2136818 w 2918007" name="connsiteX542"/>
                  <a:gd fmla="*/ 1192404 h 2013279" name="connsiteY542"/>
                  <a:gd fmla="*/ 2185894 w 2918007" name="connsiteX543"/>
                  <a:gd fmla="*/ 1169086 h 2013279" name="connsiteY543"/>
                  <a:gd fmla="*/ 2216126 w 2918007" name="connsiteX544"/>
                  <a:gd fmla="*/ 1161169 h 2013279" name="connsiteY544"/>
                  <a:gd fmla="*/ 1140501 w 2918007" name="connsiteX545"/>
                  <a:gd fmla="*/ 1144545 h 2013279" name="connsiteY545"/>
                  <a:gd fmla="*/ 1121084 w 2918007" name="connsiteX546"/>
                  <a:gd fmla="*/ 1164247 h 2013279" name="connsiteY546"/>
                  <a:gd fmla="*/ 1117094 w 2918007" name="connsiteX547"/>
                  <a:gd fmla="*/ 1169680 h 2013279" name="connsiteY547"/>
                  <a:gd fmla="*/ 1113413 w 2918007" name="connsiteX548"/>
                  <a:gd fmla="*/ 1173826 h 2013279" name="connsiteY548"/>
                  <a:gd fmla="*/ 1112001 w 2918007" name="connsiteX549"/>
                  <a:gd fmla="*/ 1176613 h 2013279" name="connsiteY549"/>
                  <a:gd fmla="*/ 1106175 w 2918007" name="connsiteX550"/>
                  <a:gd fmla="*/ 1184545 h 2013279" name="connsiteY550"/>
                  <a:gd fmla="*/ 1096120 w 2918007" name="connsiteX551"/>
                  <a:gd fmla="*/ 1207961 h 2013279" name="connsiteY551"/>
                  <a:gd fmla="*/ 1088203 w 2918007" name="connsiteX552"/>
                  <a:gd fmla="*/ 1213781 h 2013279" name="connsiteY552"/>
                  <a:gd fmla="*/ 1072543 w 2918007" name="connsiteX553"/>
                  <a:gd fmla="*/ 1221275 h 2013279" name="connsiteY553"/>
                  <a:gd fmla="*/ 1072543 w 2918007" name="connsiteX554"/>
                  <a:gd fmla="*/ 1221275 h 2013279" name="connsiteY554"/>
                  <a:gd fmla="*/ 1096120 w 2918007" name="connsiteX555"/>
                  <a:gd fmla="*/ 1207961 h 2013279" name="connsiteY555"/>
                  <a:gd fmla="*/ 1112001 w 2918007" name="connsiteX556"/>
                  <a:gd fmla="*/ 1176613 h 2013279" name="connsiteY556"/>
                  <a:gd fmla="*/ 1117094 w 2918007" name="connsiteX557"/>
                  <a:gd fmla="*/ 1169680 h 2013279" name="connsiteY557"/>
                  <a:gd fmla="*/ 1134607 w 2918007" name="connsiteX558"/>
                  <a:gd fmla="*/ 1149951 h 2013279" name="connsiteY558"/>
                  <a:gd fmla="*/ 1140501 w 2918007" name="connsiteX559"/>
                  <a:gd fmla="*/ 1144545 h 2013279" name="connsiteY559"/>
                  <a:gd fmla="*/ 1416178 w 2918007" name="connsiteX560"/>
                  <a:gd fmla="*/ 1143968 h 2013279" name="connsiteY560"/>
                  <a:gd fmla="*/ 1407404 w 2918007" name="connsiteX561"/>
                  <a:gd fmla="*/ 1144545 h 2013279" name="connsiteY561"/>
                  <a:gd fmla="*/ 1338984 w 2918007" name="connsiteX562"/>
                  <a:gd fmla="*/ 1183949 h 2013279" name="connsiteY562"/>
                  <a:gd fmla="*/ 1207073 w 2918007" name="connsiteX563"/>
                  <a:gd fmla="*/ 1239361 h 2013279" name="connsiteY563"/>
                  <a:gd fmla="*/ 1195446 w 2918007" name="connsiteX564"/>
                  <a:gd fmla="*/ 1274442 h 2013279" name="connsiteY564"/>
                  <a:gd fmla="*/ 1191615 w 2918007" name="connsiteX565"/>
                  <a:gd fmla="*/ 1281340 h 2013279" name="connsiteY565"/>
                  <a:gd fmla="*/ 1182182 w 2918007" name="connsiteX566"/>
                  <a:gd fmla="*/ 1292713 h 2013279" name="connsiteY566"/>
                  <a:gd fmla="*/ 1163196 w 2918007" name="connsiteX567"/>
                  <a:gd fmla="*/ 1308771 h 2013279" name="connsiteY567"/>
                  <a:gd fmla="*/ 1155748 w 2918007" name="connsiteX568"/>
                  <a:gd fmla="*/ 1313127 h 2013279" name="connsiteY568"/>
                  <a:gd fmla="*/ 1133394 w 2918007" name="connsiteX569"/>
                  <a:gd fmla="*/ 1320313 h 2013279" name="connsiteY569"/>
                  <a:gd fmla="*/ 1133394 w 2918007" name="connsiteX570"/>
                  <a:gd fmla="*/ 1320314 h 2013279" name="connsiteY570"/>
                  <a:gd fmla="*/ 1133393 w 2918007" name="connsiteX571"/>
                  <a:gd fmla="*/ 1320314 h 2013279" name="connsiteY571"/>
                  <a:gd fmla="*/ 1123783 w 2918007" name="connsiteX572"/>
                  <a:gd fmla="*/ 1321101 h 2013279" name="connsiteY572"/>
                  <a:gd fmla="*/ 1122009 w 2918007" name="connsiteX573"/>
                  <a:gd fmla="*/ 1321247 h 2013279" name="connsiteY573"/>
                  <a:gd fmla="*/ 1122010 w 2918007" name="connsiteX574"/>
                  <a:gd fmla="*/ 1321247 h 2013279" name="connsiteY574"/>
                  <a:gd fmla="*/ 1123783 w 2918007" name="connsiteX575"/>
                  <a:gd fmla="*/ 1321101 h 2013279" name="connsiteY575"/>
                  <a:gd fmla="*/ 1133394 w 2918007" name="connsiteX576"/>
                  <a:gd fmla="*/ 1320314 h 2013279" name="connsiteY576"/>
                  <a:gd fmla="*/ 1133394 w 2918007" name="connsiteX577"/>
                  <a:gd fmla="*/ 1320314 h 2013279" name="connsiteY577"/>
                  <a:gd fmla="*/ 1133394 w 2918007" name="connsiteX578"/>
                  <a:gd fmla="*/ 1320313 h 2013279" name="connsiteY578"/>
                  <a:gd fmla="*/ 1152228 w 2918007" name="connsiteX579"/>
                  <a:gd fmla="*/ 1315185 h 2013279" name="connsiteY579"/>
                  <a:gd fmla="*/ 1155748 w 2918007" name="connsiteX580"/>
                  <a:gd fmla="*/ 1313127 h 2013279" name="connsiteY580"/>
                  <a:gd fmla="*/ 1159456 w 2918007" name="connsiteX581"/>
                  <a:gd fmla="*/ 1311935 h 2013279" name="connsiteY581"/>
                  <a:gd fmla="*/ 1163196 w 2918007" name="connsiteX582"/>
                  <a:gd fmla="*/ 1308771 h 2013279" name="connsiteY582"/>
                  <a:gd fmla="*/ 1174199 w 2918007" name="connsiteX583"/>
                  <a:gd fmla="*/ 1302337 h 2013279" name="connsiteY583"/>
                  <a:gd fmla="*/ 1182182 w 2918007" name="connsiteX584"/>
                  <a:gd fmla="*/ 1292713 h 2013279" name="connsiteY584"/>
                  <a:gd fmla="*/ 1188061 w 2918007" name="connsiteX585"/>
                  <a:gd fmla="*/ 1287740 h 2013279" name="connsiteY585"/>
                  <a:gd fmla="*/ 1191615 w 2918007" name="connsiteX586"/>
                  <a:gd fmla="*/ 1281340 h 2013279" name="connsiteY586"/>
                  <a:gd fmla="*/ 1194187 w 2918007" name="connsiteX587"/>
                  <a:gd fmla="*/ 1278240 h 2013279" name="connsiteY587"/>
                  <a:gd fmla="*/ 1195446 w 2918007" name="connsiteX588"/>
                  <a:gd fmla="*/ 1274442 h 2013279" name="connsiteY588"/>
                  <a:gd fmla="*/ 1199525 w 2918007" name="connsiteX589"/>
                  <a:gd fmla="*/ 1267097 h 2013279" name="connsiteY589"/>
                  <a:gd fmla="*/ 1207074 w 2918007" name="connsiteX590"/>
                  <a:gd fmla="*/ 1239361 h 2013279" name="connsiteY590"/>
                  <a:gd fmla="*/ 1338985 w 2918007" name="connsiteX591"/>
                  <a:gd fmla="*/ 1183949 h 2013279" name="connsiteY591"/>
                  <a:gd fmla="*/ 1407405 w 2918007" name="connsiteX592"/>
                  <a:gd fmla="*/ 1144545 h 2013279" name="connsiteY592"/>
                  <a:gd fmla="*/ 1416179 w 2918007" name="connsiteX593"/>
                  <a:gd fmla="*/ 1143968 h 2013279" name="connsiteY593"/>
                  <a:gd fmla="*/ 2652772 w 2918007" name="connsiteX594"/>
                  <a:gd fmla="*/ 1133539 h 2013279" name="connsiteY594"/>
                  <a:gd fmla="*/ 2652771 w 2918007" name="connsiteX595"/>
                  <a:gd fmla="*/ 1133539 h 2013279" name="connsiteY595"/>
                  <a:gd fmla="*/ 2658347 w 2918007" name="connsiteX596"/>
                  <a:gd fmla="*/ 1136743 h 2013279" name="connsiteY596"/>
                  <a:gd fmla="*/ 2656238 w 2918007" name="connsiteX597"/>
                  <a:gd fmla="*/ 1149470 h 2013279" name="connsiteY597"/>
                  <a:gd fmla="*/ 2608775 w 2918007" name="connsiteX598"/>
                  <a:gd fmla="*/ 1210423 h 2013279" name="connsiteY598"/>
                  <a:gd fmla="*/ 2595830 w 2918007" name="connsiteX599"/>
                  <a:gd fmla="*/ 1440075 h 2013279" name="connsiteY599"/>
                  <a:gd fmla="*/ 2595862 w 2918007" name="connsiteX600"/>
                  <a:gd fmla="*/ 1440173 h 2013279" name="connsiteY600"/>
                  <a:gd fmla="*/ 2604190 w 2918007" name="connsiteX601"/>
                  <a:gd fmla="*/ 1466825 h 2013279" name="connsiteY601"/>
                  <a:gd fmla="*/ 2605752 w 2918007" name="connsiteX602"/>
                  <a:gd fmla="*/ 1470831 h 2013279" name="connsiteY602"/>
                  <a:gd fmla="*/ 2606763 w 2918007" name="connsiteX603"/>
                  <a:gd fmla="*/ 1473965 h 2013279" name="connsiteY603"/>
                  <a:gd fmla="*/ 2608449 w 2918007" name="connsiteX604"/>
                  <a:gd fmla="*/ 1477747 h 2013279" name="connsiteY604"/>
                  <a:gd fmla="*/ 2611601 w 2918007" name="connsiteX605"/>
                  <a:gd fmla="*/ 1485829 h 2013279" name="connsiteY605"/>
                  <a:gd fmla="*/ 2613154 w 2918007" name="connsiteX606"/>
                  <a:gd fmla="*/ 1488300 h 2013279" name="connsiteY606"/>
                  <a:gd fmla="*/ 2616027 w 2918007" name="connsiteX607"/>
                  <a:gd fmla="*/ 1494746 h 2013279" name="connsiteY607"/>
                  <a:gd fmla="*/ 2629809 w 2918007" name="connsiteX608"/>
                  <a:gd fmla="*/ 1507569 h 2013279" name="connsiteY608"/>
                  <a:gd fmla="*/ 2629810 w 2918007" name="connsiteX609"/>
                  <a:gd fmla="*/ 1507569 h 2013279" name="connsiteY609"/>
                  <a:gd fmla="*/ 2623689 w 2918007" name="connsiteX610"/>
                  <a:gd fmla="*/ 1505064 h 2013279" name="connsiteY610"/>
                  <a:gd fmla="*/ 2613154 w 2918007" name="connsiteX611"/>
                  <a:gd fmla="*/ 1488300 h 2013279" name="connsiteY611"/>
                  <a:gd fmla="*/ 2608449 w 2918007" name="connsiteX612"/>
                  <a:gd fmla="*/ 1477747 h 2013279" name="connsiteY612"/>
                  <a:gd fmla="*/ 2605752 w 2918007" name="connsiteX613"/>
                  <a:gd fmla="*/ 1470831 h 2013279" name="connsiteY613"/>
                  <a:gd fmla="*/ 2595862 w 2918007" name="connsiteX614"/>
                  <a:gd fmla="*/ 1440173 h 2013279" name="connsiteY614"/>
                  <a:gd fmla="*/ 2595831 w 2918007" name="connsiteX615"/>
                  <a:gd fmla="*/ 1440075 h 2013279" name="connsiteY615"/>
                  <a:gd fmla="*/ 2608776 w 2918007" name="connsiteX616"/>
                  <a:gd fmla="*/ 1210423 h 2013279" name="connsiteY616"/>
                  <a:gd fmla="*/ 2656239 w 2918007" name="connsiteX617"/>
                  <a:gd fmla="*/ 1149470 h 2013279" name="connsiteY617"/>
                  <a:gd fmla="*/ 2652772 w 2918007" name="connsiteX618"/>
                  <a:gd fmla="*/ 1133539 h 2013279" name="connsiteY618"/>
                  <a:gd fmla="*/ 1601157 w 2918007" name="connsiteX619"/>
                  <a:gd fmla="*/ 1073712 h 2013279" name="connsiteY619"/>
                  <a:gd fmla="*/ 1576473 w 2918007" name="connsiteX620"/>
                  <a:gd fmla="*/ 1076979 h 2013279" name="connsiteY620"/>
                  <a:gd fmla="*/ 1572430 w 2918007" name="connsiteX621"/>
                  <a:gd fmla="*/ 1079639 h 2013279" name="connsiteY621"/>
                  <a:gd fmla="*/ 1570058 w 2918007" name="connsiteX622"/>
                  <a:gd fmla="*/ 1080129 h 2013279" name="connsiteY622"/>
                  <a:gd fmla="*/ 1566004 w 2918007" name="connsiteX623"/>
                  <a:gd fmla="*/ 1083868 h 2013279" name="connsiteY623"/>
                  <a:gd fmla="*/ 1559777 w 2918007" name="connsiteX624"/>
                  <a:gd fmla="*/ 1087965 h 2013279" name="connsiteY624"/>
                  <a:gd fmla="*/ 1554567 w 2918007" name="connsiteX625"/>
                  <a:gd fmla="*/ 1094416 h 2013279" name="connsiteY625"/>
                  <a:gd fmla="*/ 1552712 w 2918007" name="connsiteX626"/>
                  <a:gd fmla="*/ 1096127 h 2013279" name="connsiteY626"/>
                  <a:gd fmla="*/ 1551369 w 2918007" name="connsiteX627"/>
                  <a:gd fmla="*/ 1098376 h 2013279" name="connsiteY627"/>
                  <a:gd fmla="*/ 1550314 w 2918007" name="connsiteX628"/>
                  <a:gd fmla="*/ 1099682 h 2013279" name="connsiteY628"/>
                  <a:gd fmla="*/ 1547327 w 2918007" name="connsiteX629"/>
                  <a:gd fmla="*/ 1105141 h 2013279" name="connsiteY629"/>
                  <a:gd fmla="*/ 1547315 w 2918007" name="connsiteX630"/>
                  <a:gd fmla="*/ 1105159 h 2013279" name="connsiteY630"/>
                  <a:gd fmla="*/ 1539004 w 2918007" name="connsiteX631"/>
                  <a:gd fmla="*/ 1117269 h 2013279" name="connsiteY631"/>
                  <a:gd fmla="*/ 1536825 w 2918007" name="connsiteX632"/>
                  <a:gd fmla="*/ 1121746 h 2013279" name="connsiteY632"/>
                  <a:gd fmla="*/ 1536405 w 2918007" name="connsiteX633"/>
                  <a:gd fmla="*/ 1122409 h 2013279" name="connsiteY633"/>
                  <a:gd fmla="*/ 1528780 w 2918007" name="connsiteX634"/>
                  <a:gd fmla="*/ 1137648 h 2013279" name="connsiteY634"/>
                  <a:gd fmla="*/ 1524662 w 2918007" name="connsiteX635"/>
                  <a:gd fmla="*/ 1145040 h 2013279" name="connsiteY635"/>
                  <a:gd fmla="*/ 1511788 w 2918007" name="connsiteX636"/>
                  <a:gd fmla="*/ 1159254 h 2013279" name="connsiteY636"/>
                  <a:gd fmla="*/ 1511789 w 2918007" name="connsiteX637"/>
                  <a:gd fmla="*/ 1159254 h 2013279" name="connsiteY637"/>
                  <a:gd fmla="*/ 1522551 w 2918007" name="connsiteX638"/>
                  <a:gd fmla="*/ 1148830 h 2013279" name="connsiteY638"/>
                  <a:gd fmla="*/ 1524662 w 2918007" name="connsiteX639"/>
                  <a:gd fmla="*/ 1145040 h 2013279" name="connsiteY639"/>
                  <a:gd fmla="*/ 1525599 w 2918007" name="connsiteX640"/>
                  <a:gd fmla="*/ 1144006 h 2013279" name="connsiteY640"/>
                  <a:gd fmla="*/ 1528780 w 2918007" name="connsiteX641"/>
                  <a:gd fmla="*/ 1137648 h 2013279" name="connsiteY641"/>
                  <a:gd fmla="*/ 1531184 w 2918007" name="connsiteX642"/>
                  <a:gd fmla="*/ 1133334 h 2013279" name="connsiteY642"/>
                  <a:gd fmla="*/ 1536825 w 2918007" name="connsiteX643"/>
                  <a:gd fmla="*/ 1121746 h 2013279" name="connsiteY643"/>
                  <a:gd fmla="*/ 1547315 w 2918007" name="connsiteX644"/>
                  <a:gd fmla="*/ 1105159 h 2013279" name="connsiteY644"/>
                  <a:gd fmla="*/ 1547328 w 2918007" name="connsiteX645"/>
                  <a:gd fmla="*/ 1105141 h 2013279" name="connsiteY645"/>
                  <a:gd fmla="*/ 1551369 w 2918007" name="connsiteX646"/>
                  <a:gd fmla="*/ 1098376 h 2013279" name="connsiteY646"/>
                  <a:gd fmla="*/ 1554567 w 2918007" name="connsiteX647"/>
                  <a:gd fmla="*/ 1094416 h 2013279" name="connsiteY647"/>
                  <a:gd fmla="*/ 1566004 w 2918007" name="connsiteX648"/>
                  <a:gd fmla="*/ 1083868 h 2013279" name="connsiteY648"/>
                  <a:gd fmla="*/ 1572430 w 2918007" name="connsiteX649"/>
                  <a:gd fmla="*/ 1079639 h 2013279" name="connsiteY649"/>
                  <a:gd fmla="*/ 1601157 w 2918007" name="connsiteX650"/>
                  <a:gd fmla="*/ 1073712 h 2013279" name="connsiteY650"/>
                  <a:gd fmla="*/ 2527409 w 2918007" name="connsiteX651"/>
                  <a:gd fmla="*/ 1046420 h 2013279" name="connsiteY651"/>
                  <a:gd fmla="*/ 2492891 w 2918007" name="connsiteX652"/>
                  <a:gd fmla="*/ 1065121 h 2013279" name="connsiteY652"/>
                  <a:gd fmla="*/ 2405361 w 2918007" name="connsiteX653"/>
                  <a:gd fmla="*/ 1142082 h 2013279" name="connsiteY653"/>
                  <a:gd fmla="*/ 2405353 w 2918007" name="connsiteX654"/>
                  <a:gd fmla="*/ 1142088 h 2013279" name="connsiteY654"/>
                  <a:gd fmla="*/ 2381400 w 2918007" name="connsiteX655"/>
                  <a:gd fmla="*/ 1157480 h 2013279" name="connsiteY655"/>
                  <a:gd fmla="*/ 2379152 w 2918007" name="connsiteX656"/>
                  <a:gd fmla="*/ 1161081 h 2013279" name="connsiteY656"/>
                  <a:gd fmla="*/ 2376775 w 2918007" name="connsiteX657"/>
                  <a:gd fmla="*/ 1162804 h 2013279" name="connsiteY657"/>
                  <a:gd fmla="*/ 2375460 w 2918007" name="connsiteX658"/>
                  <a:gd fmla="*/ 1166993 h 2013279" name="connsiteY658"/>
                  <a:gd fmla="*/ 2371513 w 2918007" name="connsiteX659"/>
                  <a:gd fmla="*/ 1173316 h 2013279" name="connsiteY659"/>
                  <a:gd fmla="*/ 2372092 w 2918007" name="connsiteX660"/>
                  <a:gd fmla="*/ 1177724 h 2013279" name="connsiteY660"/>
                  <a:gd fmla="*/ 2370380 w 2918007" name="connsiteX661"/>
                  <a:gd fmla="*/ 1183179 h 2013279" name="connsiteY661"/>
                  <a:gd fmla="*/ 2378856 w 2918007" name="connsiteX662"/>
                  <a:gd fmla="*/ 1204882 h 2013279" name="connsiteY662"/>
                  <a:gd fmla="*/ 2378857 w 2918007" name="connsiteX663"/>
                  <a:gd fmla="*/ 1204882 h 2013279" name="connsiteY663"/>
                  <a:gd fmla="*/ 2374850 w 2918007" name="connsiteX664"/>
                  <a:gd fmla="*/ 1198706 h 2013279" name="connsiteY664"/>
                  <a:gd fmla="*/ 2372092 w 2918007" name="connsiteX665"/>
                  <a:gd fmla="*/ 1177724 h 2013279" name="connsiteY665"/>
                  <a:gd fmla="*/ 2375460 w 2918007" name="connsiteX666"/>
                  <a:gd fmla="*/ 1166993 h 2013279" name="connsiteY666"/>
                  <a:gd fmla="*/ 2379152 w 2918007" name="connsiteX667"/>
                  <a:gd fmla="*/ 1161081 h 2013279" name="connsiteY667"/>
                  <a:gd fmla="*/ 2405353 w 2918007" name="connsiteX668"/>
                  <a:gd fmla="*/ 1142088 h 2013279" name="connsiteY668"/>
                  <a:gd fmla="*/ 2405362 w 2918007" name="connsiteX669"/>
                  <a:gd fmla="*/ 1142082 h 2013279" name="connsiteY669"/>
                  <a:gd fmla="*/ 2492892 w 2918007" name="connsiteX670"/>
                  <a:gd fmla="*/ 1065121 h 2013279" name="connsiteY670"/>
                  <a:gd fmla="*/ 2505499 w 2918007" name="connsiteX671"/>
                  <a:gd fmla="*/ 1052134 h 2013279" name="connsiteY671"/>
                  <a:gd fmla="*/ 2527410 w 2918007" name="connsiteX672"/>
                  <a:gd fmla="*/ 1046420 h 2013279" name="connsiteY672"/>
                  <a:gd fmla="*/ 263974 w 2918007" name="connsiteX673"/>
                  <a:gd fmla="*/ 1036184 h 2013279" name="connsiteY673"/>
                  <a:gd fmla="*/ 218206 w 2918007" name="connsiteX674"/>
                  <a:gd fmla="*/ 1076127 h 2013279" name="connsiteY674"/>
                  <a:gd fmla="*/ 216422 w 2918007" name="connsiteX675"/>
                  <a:gd fmla="*/ 1086211 h 2013279" name="connsiteY675"/>
                  <a:gd fmla="*/ 215216 w 2918007" name="connsiteX676"/>
                  <a:gd fmla="*/ 1088800 h 2013279" name="connsiteY676"/>
                  <a:gd fmla="*/ 214493 w 2918007" name="connsiteX677"/>
                  <a:gd fmla="*/ 1097117 h 2013279" name="connsiteY677"/>
                  <a:gd fmla="*/ 214045 w 2918007" name="connsiteX678"/>
                  <a:gd fmla="*/ 1099648 h 2013279" name="connsiteY678"/>
                  <a:gd fmla="*/ 214045 w 2918007" name="connsiteX679"/>
                  <a:gd fmla="*/ 1102264 h 2013279" name="connsiteY679"/>
                  <a:gd fmla="*/ 213900 w 2918007" name="connsiteX680"/>
                  <a:gd fmla="*/ 1103934 h 2013279" name="connsiteY680"/>
                  <a:gd fmla="*/ 214045 w 2918007" name="connsiteX681"/>
                  <a:gd fmla="*/ 1110025 h 2013279" name="connsiteY681"/>
                  <a:gd fmla="*/ 214045 w 2918007" name="connsiteX682"/>
                  <a:gd fmla="*/ 1110067 h 2013279" name="connsiteY682"/>
                  <a:gd fmla="*/ 235003 w 2918007" name="connsiteX683"/>
                  <a:gd fmla="*/ 1186412 h 2013279" name="connsiteY683"/>
                  <a:gd fmla="*/ 161035 w 2918007" name="connsiteX684"/>
                  <a:gd fmla="*/ 1260294 h 2013279" name="connsiteY684"/>
                  <a:gd fmla="*/ 113572 w 2918007" name="connsiteX685"/>
                  <a:gd fmla="*/ 1302777 h 2013279" name="connsiteY685"/>
                  <a:gd fmla="*/ 145625 w 2918007" name="connsiteX686"/>
                  <a:gd fmla="*/ 1363114 h 2013279" name="connsiteY686"/>
                  <a:gd fmla="*/ 208498 w 2918007" name="connsiteX687"/>
                  <a:gd fmla="*/ 1513341 h 2013279" name="connsiteY687"/>
                  <a:gd fmla="*/ 344290 w 2918007" name="connsiteX688"/>
                  <a:gd fmla="*/ 1554044 h 2013279" name="connsiteY688"/>
                  <a:gd fmla="*/ 344290 w 2918007" name="connsiteX689"/>
                  <a:gd fmla="*/ 1554044 h 2013279" name="connsiteY689"/>
                  <a:gd fmla="*/ 282090 w 2918007" name="connsiteX690"/>
                  <a:gd fmla="*/ 1542758 h 2013279" name="connsiteY690"/>
                  <a:gd fmla="*/ 208499 w 2918007" name="connsiteX691"/>
                  <a:gd fmla="*/ 1513341 h 2013279" name="connsiteY691"/>
                  <a:gd fmla="*/ 145626 w 2918007" name="connsiteX692"/>
                  <a:gd fmla="*/ 1363114 h 2013279" name="connsiteY692"/>
                  <a:gd fmla="*/ 113573 w 2918007" name="connsiteX693"/>
                  <a:gd fmla="*/ 1302777 h 2013279" name="connsiteY693"/>
                  <a:gd fmla="*/ 161036 w 2918007" name="connsiteX694"/>
                  <a:gd fmla="*/ 1260294 h 2013279" name="connsiteY694"/>
                  <a:gd fmla="*/ 235004 w 2918007" name="connsiteX695"/>
                  <a:gd fmla="*/ 1186412 h 2013279" name="connsiteY695"/>
                  <a:gd fmla="*/ 214046 w 2918007" name="connsiteX696"/>
                  <a:gd fmla="*/ 1110067 h 2013279" name="connsiteY696"/>
                  <a:gd fmla="*/ 214045 w 2918007" name="connsiteX697"/>
                  <a:gd fmla="*/ 1110025 h 2013279" name="connsiteY697"/>
                  <a:gd fmla="*/ 214045 w 2918007" name="connsiteX698"/>
                  <a:gd fmla="*/ 1102264 h 2013279" name="connsiteY698"/>
                  <a:gd fmla="*/ 214493 w 2918007" name="connsiteX699"/>
                  <a:gd fmla="*/ 1097117 h 2013279" name="connsiteY699"/>
                  <a:gd fmla="*/ 216422 w 2918007" name="connsiteX700"/>
                  <a:gd fmla="*/ 1086211 h 2013279" name="connsiteY700"/>
                  <a:gd fmla="*/ 232770 w 2918007" name="connsiteX701"/>
                  <a:gd fmla="*/ 1051105 h 2013279" name="connsiteY701"/>
                  <a:gd fmla="*/ 263975 w 2918007" name="connsiteX702"/>
                  <a:gd fmla="*/ 1036184 h 2013279" name="connsiteY702"/>
                  <a:gd fmla="*/ 879145 w 2918007" name="connsiteX703"/>
                  <a:gd fmla="*/ 1012788 h 2013279" name="connsiteY703"/>
                  <a:gd fmla="*/ 879073 w 2918007" name="connsiteX704"/>
                  <a:gd fmla="*/ 1063241 h 2013279" name="connsiteY704"/>
                  <a:gd fmla="*/ 878176 w 2918007" name="connsiteX705"/>
                  <a:gd fmla="*/ 1081458 h 2013279" name="connsiteY705"/>
                  <a:gd fmla="*/ 876240 w 2918007" name="connsiteX706"/>
                  <a:gd fmla="*/ 1093224 h 2013279" name="connsiteY706"/>
                  <a:gd fmla="*/ 870489 w 2918007" name="connsiteX707"/>
                  <a:gd fmla="*/ 1111294 h 2013279" name="connsiteY707"/>
                  <a:gd fmla="*/ 865480 w 2918007" name="connsiteX708"/>
                  <a:gd fmla="*/ 1119963 h 2013279" name="connsiteY708"/>
                  <a:gd fmla="*/ 845860 w 2918007" name="connsiteX709"/>
                  <a:gd fmla="*/ 1132789 h 2013279" name="connsiteY709"/>
                  <a:gd fmla="*/ 845860 w 2918007" name="connsiteX710"/>
                  <a:gd fmla="*/ 1132789 h 2013279" name="connsiteY710"/>
                  <a:gd fmla="*/ 845860 w 2918007" name="connsiteX711"/>
                  <a:gd fmla="*/ 1132789 h 2013279" name="connsiteY711"/>
                  <a:gd fmla="*/ 845860 w 2918007" name="connsiteX712"/>
                  <a:gd fmla="*/ 1132789 h 2013279" name="connsiteY712"/>
                  <a:gd fmla="*/ 862531 w 2918007" name="connsiteX713"/>
                  <a:gd fmla="*/ 1125066 h 2013279" name="connsiteY713"/>
                  <a:gd fmla="*/ 865480 w 2918007" name="connsiteX714"/>
                  <a:gd fmla="*/ 1119963 h 2013279" name="connsiteY714"/>
                  <a:gd fmla="*/ 868321 w 2918007" name="connsiteX715"/>
                  <a:gd fmla="*/ 1118105 h 2013279" name="connsiteY715"/>
                  <a:gd fmla="*/ 870489 w 2918007" name="connsiteX716"/>
                  <a:gd fmla="*/ 1111294 h 2013279" name="connsiteY716"/>
                  <a:gd fmla="*/ 874371 w 2918007" name="connsiteX717"/>
                  <a:gd fmla="*/ 1104575 h 2013279" name="connsiteY717"/>
                  <a:gd fmla="*/ 876240 w 2918007" name="connsiteX718"/>
                  <a:gd fmla="*/ 1093224 h 2013279" name="connsiteY718"/>
                  <a:gd fmla="*/ 877845 w 2918007" name="connsiteX719"/>
                  <a:gd fmla="*/ 1088178 h 2013279" name="connsiteY719"/>
                  <a:gd fmla="*/ 878176 w 2918007" name="connsiteX720"/>
                  <a:gd fmla="*/ 1081458 h 2013279" name="connsiteY720"/>
                  <a:gd fmla="*/ 879055 w 2918007" name="connsiteX721"/>
                  <a:gd fmla="*/ 1076120 h 2013279" name="connsiteY721"/>
                  <a:gd fmla="*/ 879073 w 2918007" name="connsiteX722"/>
                  <a:gd fmla="*/ 1063241 h 2013279" name="connsiteY722"/>
                  <a:gd fmla="*/ 879698 w 2918007" name="connsiteX723"/>
                  <a:gd fmla="*/ 1050556 h 2013279" name="connsiteY723"/>
                  <a:gd fmla="*/ 879145 w 2918007" name="connsiteX724"/>
                  <a:gd fmla="*/ 1012788 h 2013279" name="connsiteY724"/>
                  <a:gd fmla="*/ 2564606 w 2918007" name="connsiteX725"/>
                  <a:gd fmla="*/ 997242 h 2013279" name="connsiteY725"/>
                  <a:gd fmla="*/ 2603698 w 2918007" name="connsiteX726"/>
                  <a:gd fmla="*/ 1004351 h 2013279" name="connsiteY726"/>
                  <a:gd fmla="*/ 2614978 w 2918007" name="connsiteX727"/>
                  <a:gd fmla="*/ 1008193 h 2013279" name="connsiteY727"/>
                  <a:gd fmla="*/ 2637702 w 2918007" name="connsiteX728"/>
                  <a:gd fmla="*/ 1017378 h 2013279" name="connsiteY728"/>
                  <a:gd fmla="*/ 2644937 w 2918007" name="connsiteX729"/>
                  <a:gd fmla="*/ 1020730 h 2013279" name="connsiteY729"/>
                  <a:gd fmla="*/ 2655621 w 2918007" name="connsiteX730"/>
                  <a:gd fmla="*/ 1026333 h 2013279" name="connsiteY730"/>
                  <a:gd fmla="*/ 2666553 w 2918007" name="connsiteX731"/>
                  <a:gd fmla="*/ 1032810 h 2013279" name="connsiteY731"/>
                  <a:gd fmla="*/ 2666554 w 2918007" name="connsiteX732"/>
                  <a:gd fmla="*/ 1032810 h 2013279" name="connsiteY732"/>
                  <a:gd fmla="*/ 2655622 w 2918007" name="connsiteX733"/>
                  <a:gd fmla="*/ 1026333 h 2013279" name="connsiteY733"/>
                  <a:gd fmla="*/ 2647325 w 2918007" name="connsiteX734"/>
                  <a:gd fmla="*/ 1021836 h 2013279" name="connsiteY734"/>
                  <a:gd fmla="*/ 2644937 w 2918007" name="connsiteX735"/>
                  <a:gd fmla="*/ 1020730 h 2013279" name="connsiteY735"/>
                  <a:gd fmla="*/ 2641386 w 2918007" name="connsiteX736"/>
                  <a:gd fmla="*/ 1018868 h 2013279" name="connsiteY736"/>
                  <a:gd fmla="*/ 2637702 w 2918007" name="connsiteX737"/>
                  <a:gd fmla="*/ 1017378 h 2013279" name="connsiteY737"/>
                  <a:gd fmla="*/ 2625912 w 2918007" name="connsiteX738"/>
                  <a:gd fmla="*/ 1011917 h 2013279" name="connsiteY738"/>
                  <a:gd fmla="*/ 2614978 w 2918007" name="connsiteX739"/>
                  <a:gd fmla="*/ 1008193 h 2013279" name="connsiteY739"/>
                  <a:gd fmla="*/ 2606925 w 2918007" name="connsiteX740"/>
                  <a:gd fmla="*/ 1004938 h 2013279" name="connsiteY740"/>
                  <a:gd fmla="*/ 2603698 w 2918007" name="connsiteX741"/>
                  <a:gd fmla="*/ 1004351 h 2013279" name="connsiteY741"/>
                  <a:gd fmla="*/ 2596600 w 2918007" name="connsiteX742"/>
                  <a:gd fmla="*/ 1001933 h 2013279" name="connsiteY742"/>
                  <a:gd fmla="*/ 2564606 w 2918007" name="connsiteX743"/>
                  <a:gd fmla="*/ 997242 h 2013279" name="connsiteY743"/>
                  <a:gd fmla="*/ 1813999 w 2918007" name="connsiteX744"/>
                  <a:gd fmla="*/ 984389 h 2013279" name="connsiteY744"/>
                  <a:gd fmla="*/ 1784643 w 2918007" name="connsiteX745"/>
                  <a:gd fmla="*/ 990623 h 2013279" name="connsiteY745"/>
                  <a:gd fmla="*/ 1716838 w 2918007" name="connsiteX746"/>
                  <a:gd fmla="*/ 1093443 h 2013279" name="connsiteY746"/>
                  <a:gd fmla="*/ 1782177 w 2918007" name="connsiteX747"/>
                  <a:gd fmla="*/ 1233820 h 2013279" name="connsiteY747"/>
                  <a:gd fmla="*/ 1782185 w 2918007" name="connsiteX748"/>
                  <a:gd fmla="*/ 1233834 h 2013279" name="connsiteY748"/>
                  <a:gd fmla="*/ 1794023 w 2918007" name="connsiteX749"/>
                  <a:gd fmla="*/ 1260629 h 2013279" name="connsiteY749"/>
                  <a:gd fmla="*/ 1796091 w 2918007" name="connsiteX750"/>
                  <a:gd fmla="*/ 1269981 h 2013279" name="connsiteY750"/>
                  <a:gd fmla="*/ 1796318 w 2918007" name="connsiteX751"/>
                  <a:gd fmla="*/ 1274388 h 2013279" name="connsiteY751"/>
                  <a:gd fmla="*/ 1790412 w 2918007" name="connsiteX752"/>
                  <a:gd fmla="*/ 1282391 h 2013279" name="connsiteY752"/>
                  <a:gd fmla="*/ 1790413 w 2918007" name="connsiteX753"/>
                  <a:gd fmla="*/ 1282391 h 2013279" name="connsiteY753"/>
                  <a:gd fmla="*/ 1796460 w 2918007" name="connsiteX754"/>
                  <a:gd fmla="*/ 1277152 h 2013279" name="connsiteY754"/>
                  <a:gd fmla="*/ 1796318 w 2918007" name="connsiteX755"/>
                  <a:gd fmla="*/ 1274388 h 2013279" name="connsiteY755"/>
                  <a:gd fmla="*/ 1796894 w 2918007" name="connsiteX756"/>
                  <a:gd fmla="*/ 1273608 h 2013279" name="connsiteY756"/>
                  <a:gd fmla="*/ 1796091 w 2918007" name="connsiteX757"/>
                  <a:gd fmla="*/ 1269981 h 2013279" name="connsiteY757"/>
                  <a:gd fmla="*/ 1795820 w 2918007" name="connsiteX758"/>
                  <a:gd fmla="*/ 1264696 h 2013279" name="connsiteY758"/>
                  <a:gd fmla="*/ 1794023 w 2918007" name="connsiteX759"/>
                  <a:gd fmla="*/ 1260629 h 2013279" name="connsiteY759"/>
                  <a:gd fmla="*/ 1792627 w 2918007" name="connsiteX760"/>
                  <a:gd fmla="*/ 1254320 h 2013279" name="connsiteY760"/>
                  <a:gd fmla="*/ 1782185 w 2918007" name="connsiteX761"/>
                  <a:gd fmla="*/ 1233834 h 2013279" name="connsiteY761"/>
                  <a:gd fmla="*/ 1782178 w 2918007" name="connsiteX762"/>
                  <a:gd fmla="*/ 1233820 h 2013279" name="connsiteY762"/>
                  <a:gd fmla="*/ 1716839 w 2918007" name="connsiteX763"/>
                  <a:gd fmla="*/ 1093443 h 2013279" name="connsiteY763"/>
                  <a:gd fmla="*/ 1784644 w 2918007" name="connsiteX764"/>
                  <a:gd fmla="*/ 990623 h 2013279" name="connsiteY764"/>
                  <a:gd fmla="*/ 1792012 w 2918007" name="connsiteX765"/>
                  <a:gd fmla="*/ 987477 h 2013279" name="connsiteY765"/>
                  <a:gd fmla="*/ 1813999 w 2918007" name="connsiteX766"/>
                  <a:gd fmla="*/ 984389 h 2013279" name="connsiteY766"/>
                  <a:gd fmla="*/ 570790 w 2918007" name="connsiteX767"/>
                  <a:gd fmla="*/ 977636 h 2013279" name="connsiteY767"/>
                  <a:gd fmla="*/ 565396 w 2918007" name="connsiteX768"/>
                  <a:gd fmla="*/ 978309 h 2013279" name="connsiteY768"/>
                  <a:gd fmla="*/ 549369 w 2918007" name="connsiteX769"/>
                  <a:gd fmla="*/ 1078666 h 2013279" name="connsiteY769"/>
                  <a:gd fmla="*/ 533677 w 2918007" name="connsiteX770"/>
                  <a:gd fmla="*/ 1099408 h 2013279" name="connsiteY770"/>
                  <a:gd fmla="*/ 530098 w 2918007" name="connsiteX771"/>
                  <a:gd fmla="*/ 1103523 h 2013279" name="connsiteY771"/>
                  <a:gd fmla="*/ 524473 w 2918007" name="connsiteX772"/>
                  <a:gd fmla="*/ 1109219 h 2013279" name="connsiteY772"/>
                  <a:gd fmla="*/ 515046 w 2918007" name="connsiteX773"/>
                  <a:gd fmla="*/ 1114856 h 2013279" name="connsiteY773"/>
                  <a:gd fmla="*/ 515044 w 2918007" name="connsiteX774"/>
                  <a:gd fmla="*/ 1114857 h 2013279" name="connsiteY774"/>
                  <a:gd fmla="*/ 515044 w 2918007" name="connsiteX775"/>
                  <a:gd fmla="*/ 1114857 h 2013279" name="connsiteY775"/>
                  <a:gd fmla="*/ 515046 w 2918007" name="connsiteX776"/>
                  <a:gd fmla="*/ 1114856 h 2013279" name="connsiteY776"/>
                  <a:gd fmla="*/ 521053 w 2918007" name="connsiteX777"/>
                  <a:gd fmla="*/ 1112683 h 2013279" name="connsiteY777"/>
                  <a:gd fmla="*/ 524473 w 2918007" name="connsiteX778"/>
                  <a:gd fmla="*/ 1109219 h 2013279" name="connsiteY778"/>
                  <a:gd fmla="*/ 525869 w 2918007" name="connsiteX779"/>
                  <a:gd fmla="*/ 1108385 h 2013279" name="connsiteY779"/>
                  <a:gd fmla="*/ 530098 w 2918007" name="connsiteX780"/>
                  <a:gd fmla="*/ 1103523 h 2013279" name="connsiteY780"/>
                  <a:gd fmla="*/ 532091 w 2918007" name="connsiteX781"/>
                  <a:gd fmla="*/ 1101504 h 2013279" name="connsiteY781"/>
                  <a:gd fmla="*/ 533677 w 2918007" name="connsiteX782"/>
                  <a:gd fmla="*/ 1099408 h 2013279" name="connsiteY782"/>
                  <a:gd fmla="*/ 535779 w 2918007" name="connsiteX783"/>
                  <a:gd fmla="*/ 1096991 h 2013279" name="connsiteY783"/>
                  <a:gd fmla="*/ 549370 w 2918007" name="connsiteX784"/>
                  <a:gd fmla="*/ 1078666 h 2013279" name="connsiteY784"/>
                  <a:gd fmla="*/ 565397 w 2918007" name="connsiteX785"/>
                  <a:gd fmla="*/ 978309 h 2013279" name="connsiteY785"/>
                  <a:gd fmla="*/ 570790 w 2918007" name="connsiteX786"/>
                  <a:gd fmla="*/ 977636 h 2013279" name="connsiteY786"/>
                  <a:gd fmla="*/ 689293 w 2918007" name="connsiteX787"/>
                  <a:gd fmla="*/ 967843 h 2013279" name="connsiteY787"/>
                  <a:gd fmla="*/ 722335 w 2918007" name="connsiteX788"/>
                  <a:gd fmla="*/ 971042 h 2013279" name="connsiteY788"/>
                  <a:gd fmla="*/ 729412 w 2918007" name="connsiteX789"/>
                  <a:gd fmla="*/ 975023 h 2013279" name="connsiteY789"/>
                  <a:gd fmla="*/ 735016 w 2918007" name="connsiteX790"/>
                  <a:gd fmla="*/ 979910 h 2013279" name="connsiteY790"/>
                  <a:gd fmla="*/ 738156 w 2918007" name="connsiteX791"/>
                  <a:gd fmla="*/ 984902 h 2013279" name="connsiteY791"/>
                  <a:gd fmla="*/ 741977 w 2918007" name="connsiteX792"/>
                  <a:gd fmla="*/ 992236 h 2013279" name="connsiteY792"/>
                  <a:gd fmla="*/ 744546 w 2918007" name="connsiteX793"/>
                  <a:gd fmla="*/ 995058 h 2013279" name="connsiteY793"/>
                  <a:gd fmla="*/ 747197 w 2918007" name="connsiteX794"/>
                  <a:gd fmla="*/ 999272 h 2013279" name="connsiteY794"/>
                  <a:gd fmla="*/ 748894 w 2918007" name="connsiteX795"/>
                  <a:gd fmla="*/ 999834 h 2013279" name="connsiteY795"/>
                  <a:gd fmla="*/ 751067 w 2918007" name="connsiteX796"/>
                  <a:gd fmla="*/ 1002221 h 2013279" name="connsiteY796"/>
                  <a:gd fmla="*/ 771275 w 2918007" name="connsiteX797"/>
                  <a:gd fmla="*/ 1007247 h 2013279" name="connsiteY797"/>
                  <a:gd fmla="*/ 771275 w 2918007" name="connsiteX798"/>
                  <a:gd fmla="*/ 1007247 h 2013279" name="connsiteY798"/>
                  <a:gd fmla="*/ 748894 w 2918007" name="connsiteX799"/>
                  <a:gd fmla="*/ 999834 h 2013279" name="connsiteY799"/>
                  <a:gd fmla="*/ 744546 w 2918007" name="connsiteX800"/>
                  <a:gd fmla="*/ 995058 h 2013279" name="connsiteY800"/>
                  <a:gd fmla="*/ 738156 w 2918007" name="connsiteX801"/>
                  <a:gd fmla="*/ 984902 h 2013279" name="connsiteY801"/>
                  <a:gd fmla="*/ 736006 w 2918007" name="connsiteX802"/>
                  <a:gd fmla="*/ 980773 h 2013279" name="connsiteY802"/>
                  <a:gd fmla="*/ 735016 w 2918007" name="connsiteX803"/>
                  <a:gd fmla="*/ 979910 h 2013279" name="connsiteY803"/>
                  <a:gd fmla="*/ 733328 w 2918007" name="connsiteX804"/>
                  <a:gd fmla="*/ 977226 h 2013279" name="connsiteY804"/>
                  <a:gd fmla="*/ 729412 w 2918007" name="connsiteX805"/>
                  <a:gd fmla="*/ 975023 h 2013279" name="connsiteY805"/>
                  <a:gd fmla="*/ 725160 w 2918007" name="connsiteX806"/>
                  <a:gd fmla="*/ 971316 h 2013279" name="connsiteY806"/>
                  <a:gd fmla="*/ 722335 w 2918007" name="connsiteX807"/>
                  <a:gd fmla="*/ 971042 h 2013279" name="connsiteY807"/>
                  <a:gd fmla="*/ 719079 w 2918007" name="connsiteX808"/>
                  <a:gd fmla="*/ 969211 h 2013279" name="connsiteY808"/>
                  <a:gd fmla="*/ 689293 w 2918007" name="connsiteX809"/>
                  <a:gd fmla="*/ 967843 h 2013279" name="connsiteY809"/>
                  <a:gd fmla="*/ 398862 w 2918007" name="connsiteX810"/>
                  <a:gd fmla="*/ 959300 h 2013279" name="connsiteY810"/>
                  <a:gd fmla="*/ 398861 w 2918007" name="connsiteX811"/>
                  <a:gd fmla="*/ 959300 h 2013279" name="connsiteY811"/>
                  <a:gd fmla="*/ 411984 w 2918007" name="connsiteX812"/>
                  <a:gd fmla="*/ 965201 h 2013279" name="connsiteY812"/>
                  <a:gd fmla="*/ 414414 w 2918007" name="connsiteX813"/>
                  <a:gd fmla="*/ 968797 h 2013279" name="connsiteY813"/>
                  <a:gd fmla="*/ 418220 w 2918007" name="connsiteX814"/>
                  <a:gd fmla="*/ 977582 h 2013279" name="connsiteY814"/>
                  <a:gd fmla="*/ 419107 w 2918007" name="connsiteX815"/>
                  <a:gd fmla="*/ 980821 h 2013279" name="connsiteY815"/>
                  <a:gd fmla="*/ 419924 w 2918007" name="connsiteX816"/>
                  <a:gd fmla="*/ 986313 h 2013279" name="connsiteY816"/>
                  <a:gd fmla="*/ 395049 w 2918007" name="connsiteX817"/>
                  <a:gd fmla="*/ 1014479 h 2013279" name="connsiteY817"/>
                  <a:gd fmla="*/ 387641 w 2918007" name="connsiteX818"/>
                  <a:gd fmla="*/ 1033184 h 2013279" name="connsiteY818"/>
                  <a:gd fmla="*/ 384614 w 2918007" name="connsiteX819"/>
                  <a:gd fmla="*/ 1037577 h 2013279" name="connsiteY819"/>
                  <a:gd fmla="*/ 384465 w 2918007" name="connsiteX820"/>
                  <a:gd fmla="*/ 1041202 h 2013279" name="connsiteY820"/>
                  <a:gd fmla="*/ 382056 w 2918007" name="connsiteX821"/>
                  <a:gd fmla="*/ 1047284 h 2013279" name="connsiteY821"/>
                  <a:gd fmla="*/ 379955 w 2918007" name="connsiteX822"/>
                  <a:gd fmla="*/ 1082340 h 2013279" name="connsiteY822"/>
                  <a:gd fmla="*/ 382328 w 2918007" name="connsiteX823"/>
                  <a:gd fmla="*/ 1092971 h 2013279" name="connsiteY823"/>
                  <a:gd fmla="*/ 382143 w 2918007" name="connsiteX824"/>
                  <a:gd fmla="*/ 1097462 h 2013279" name="connsiteY824"/>
                  <a:gd fmla="*/ 384505 w 2918007" name="connsiteX825"/>
                  <a:gd fmla="*/ 1102721 h 2013279" name="connsiteY825"/>
                  <a:gd fmla="*/ 387752 w 2918007" name="connsiteX826"/>
                  <a:gd fmla="*/ 1117260 h 2013279" name="connsiteY826"/>
                  <a:gd fmla="*/ 397161 w 2918007" name="connsiteX827"/>
                  <a:gd fmla="*/ 1130894 h 2013279" name="connsiteY827"/>
                  <a:gd fmla="*/ 407513 w 2918007" name="connsiteX828"/>
                  <a:gd fmla="*/ 1153937 h 2013279" name="connsiteY828"/>
                  <a:gd fmla="*/ 420968 w 2918007" name="connsiteX829"/>
                  <a:gd fmla="*/ 1165389 h 2013279" name="connsiteY829"/>
                  <a:gd fmla="*/ 429075 w 2918007" name="connsiteX830"/>
                  <a:gd fmla="*/ 1177137 h 2013279" name="connsiteY830"/>
                  <a:gd fmla="*/ 452015 w 2918007" name="connsiteX831"/>
                  <a:gd fmla="*/ 1191815 h 2013279" name="connsiteY831"/>
                  <a:gd fmla="*/ 455726 w 2918007" name="connsiteX832"/>
                  <a:gd fmla="*/ 1194973 h 2013279" name="connsiteY832"/>
                  <a:gd fmla="*/ 458053 w 2918007" name="connsiteX833"/>
                  <a:gd fmla="*/ 1195679 h 2013279" name="connsiteY833"/>
                  <a:gd fmla="*/ 460617 w 2918007" name="connsiteX834"/>
                  <a:gd fmla="*/ 1197319 h 2013279" name="connsiteY834"/>
                  <a:gd fmla="*/ 498089 w 2918007" name="connsiteX835"/>
                  <a:gd fmla="*/ 1207814 h 2013279" name="connsiteY835"/>
                  <a:gd fmla="*/ 498090 w 2918007" name="connsiteX836"/>
                  <a:gd fmla="*/ 1207814 h 2013279" name="connsiteY836"/>
                  <a:gd fmla="*/ 458053 w 2918007" name="connsiteX837"/>
                  <a:gd fmla="*/ 1195679 h 2013279" name="connsiteY837"/>
                  <a:gd fmla="*/ 452015 w 2918007" name="connsiteX838"/>
                  <a:gd fmla="*/ 1191815 h 2013279" name="connsiteY838"/>
                  <a:gd fmla="*/ 420968 w 2918007" name="connsiteX839"/>
                  <a:gd fmla="*/ 1165389 h 2013279" name="connsiteY839"/>
                  <a:gd fmla="*/ 397161 w 2918007" name="connsiteX840"/>
                  <a:gd fmla="*/ 1130894 h 2013279" name="connsiteY840"/>
                  <a:gd fmla="*/ 384505 w 2918007" name="connsiteX841"/>
                  <a:gd fmla="*/ 1102721 h 2013279" name="connsiteY841"/>
                  <a:gd fmla="*/ 382328 w 2918007" name="connsiteX842"/>
                  <a:gd fmla="*/ 1092971 h 2013279" name="connsiteY842"/>
                  <a:gd fmla="*/ 384465 w 2918007" name="connsiteX843"/>
                  <a:gd fmla="*/ 1041202 h 2013279" name="connsiteY843"/>
                  <a:gd fmla="*/ 387641 w 2918007" name="connsiteX844"/>
                  <a:gd fmla="*/ 1033184 h 2013279" name="connsiteY844"/>
                  <a:gd fmla="*/ 419925 w 2918007" name="connsiteX845"/>
                  <a:gd fmla="*/ 986313 h 2013279" name="connsiteY845"/>
                  <a:gd fmla="*/ 419401 w 2918007" name="connsiteX846"/>
                  <a:gd fmla="*/ 981897 h 2013279" name="connsiteY846"/>
                  <a:gd fmla="*/ 419107 w 2918007" name="connsiteX847"/>
                  <a:gd fmla="*/ 980821 h 2013279" name="connsiteY847"/>
                  <a:gd fmla="*/ 418836 w 2918007" name="connsiteX848"/>
                  <a:gd fmla="*/ 979002 h 2013279" name="connsiteY848"/>
                  <a:gd fmla="*/ 418220 w 2918007" name="connsiteX849"/>
                  <a:gd fmla="*/ 977582 h 2013279" name="connsiteY849"/>
                  <a:gd fmla="*/ 416772 w 2918007" name="connsiteX850"/>
                  <a:gd fmla="*/ 972287 h 2013279" name="connsiteY850"/>
                  <a:gd fmla="*/ 414414 w 2918007" name="connsiteX851"/>
                  <a:gd fmla="*/ 968797 h 2013279" name="connsiteY851"/>
                  <a:gd fmla="*/ 413067 w 2918007" name="connsiteX852"/>
                  <a:gd fmla="*/ 965688 h 2013279" name="connsiteY852"/>
                  <a:gd fmla="*/ 411984 w 2918007" name="connsiteX853"/>
                  <a:gd fmla="*/ 965201 h 2013279" name="connsiteY853"/>
                  <a:gd fmla="*/ 410454 w 2918007" name="connsiteX854"/>
                  <a:gd fmla="*/ 962936 h 2013279" name="connsiteY854"/>
                  <a:gd fmla="*/ 398862 w 2918007" name="connsiteX855"/>
                  <a:gd fmla="*/ 959300 h 2013279" name="connsiteY855"/>
                  <a:gd fmla="*/ 1765535 w 2918007" name="connsiteX856"/>
                  <a:gd fmla="*/ 943908 h 2013279" name="connsiteY856"/>
                  <a:gd fmla="*/ 1765535 w 2918007" name="connsiteX857"/>
                  <a:gd fmla="*/ 943908 h 2013279" name="connsiteY857"/>
                  <a:gd fmla="*/ 1796971 w 2918007" name="connsiteX858"/>
                  <a:gd fmla="*/ 947765 h 2013279" name="connsiteY858"/>
                  <a:gd fmla="*/ 1796972 w 2918007" name="connsiteX859"/>
                  <a:gd fmla="*/ 947765 h 2013279" name="connsiteY859"/>
                  <a:gd fmla="*/ 256047 w 2918007" name="connsiteX860"/>
                  <a:gd fmla="*/ 934558 h 2013279" name="connsiteY860"/>
                  <a:gd fmla="*/ 224524 w 2918007" name="connsiteX861"/>
                  <a:gd fmla="*/ 938906 h 2013279" name="connsiteY861"/>
                  <a:gd fmla="*/ 92614 w 2918007" name="connsiteX862"/>
                  <a:gd fmla="*/ 1212886 h 2013279" name="connsiteY862"/>
                  <a:gd fmla="*/ 129906 w 2918007" name="connsiteX863"/>
                  <a:gd fmla="*/ 1225738 h 2013279" name="connsiteY863"/>
                  <a:gd fmla="*/ 129907 w 2918007" name="connsiteX864"/>
                  <a:gd fmla="*/ 1225738 h 2013279" name="connsiteY864"/>
                  <a:gd fmla="*/ 104211 w 2918007" name="connsiteX865"/>
                  <a:gd fmla="*/ 1219687 h 2013279" name="connsiteY865"/>
                  <a:gd fmla="*/ 92615 w 2918007" name="connsiteX866"/>
                  <a:gd fmla="*/ 1212886 h 2013279" name="connsiteY866"/>
                  <a:gd fmla="*/ 224525 w 2918007" name="connsiteX867"/>
                  <a:gd fmla="*/ 938906 h 2013279" name="connsiteY867"/>
                  <a:gd fmla="*/ 256047 w 2918007" name="connsiteX868"/>
                  <a:gd fmla="*/ 934558 h 2013279" name="connsiteY868"/>
                  <a:gd fmla="*/ 1986208 w 2918007" name="connsiteX869"/>
                  <a:gd fmla="*/ 925360 h 2013279" name="connsiteY869"/>
                  <a:gd fmla="*/ 2026981 w 2918007" name="connsiteX870"/>
                  <a:gd fmla="*/ 926346 h 2013279" name="connsiteY870"/>
                  <a:gd fmla="*/ 2026981 w 2918007" name="connsiteX871"/>
                  <a:gd fmla="*/ 926346 h 2013279" name="connsiteY871"/>
                  <a:gd fmla="*/ 2070517 w 2918007" name="connsiteX872"/>
                  <a:gd fmla="*/ 942003 h 2013279" name="connsiteY872"/>
                  <a:gd fmla="*/ 2100228 w 2918007" name="connsiteX873"/>
                  <a:gd fmla="*/ 962163 h 2013279" name="connsiteY873"/>
                  <a:gd fmla="*/ 2115366 w 2918007" name="connsiteX874"/>
                  <a:gd fmla="*/ 975408 h 2013279" name="connsiteY874"/>
                  <a:gd fmla="*/ 2137563 w 2918007" name="connsiteX875"/>
                  <a:gd fmla="*/ 1003792 h 2013279" name="connsiteY875"/>
                  <a:gd fmla="*/ 2145723 w 2918007" name="connsiteX876"/>
                  <a:gd fmla="*/ 1015055 h 2013279" name="connsiteY876"/>
                  <a:gd fmla="*/ 2164347 w 2918007" name="connsiteX877"/>
                  <a:gd fmla="*/ 1042341 h 2013279" name="connsiteY877"/>
                  <a:gd fmla="*/ 2174315 w 2918007" name="connsiteX878"/>
                  <a:gd fmla="*/ 1062173 h 2013279" name="connsiteY878"/>
                  <a:gd fmla="*/ 2177239 w 2918007" name="connsiteX879"/>
                  <a:gd fmla="*/ 1073089 h 2013279" name="connsiteY879"/>
                  <a:gd fmla="*/ 2180730 w 2918007" name="connsiteX880"/>
                  <a:gd fmla="*/ 1087374 h 2013279" name="connsiteY880"/>
                  <a:gd fmla="*/ 2181479 w 2918007" name="connsiteX881"/>
                  <a:gd fmla="*/ 1089577 h 2013279" name="connsiteY881"/>
                  <a:gd fmla="*/ 2183689 w 2918007" name="connsiteX882"/>
                  <a:gd fmla="*/ 1098396 h 2013279" name="connsiteY882"/>
                  <a:gd fmla="*/ 2185828 w 2918007" name="connsiteX883"/>
                  <a:gd fmla="*/ 1102362 h 2013279" name="connsiteY883"/>
                  <a:gd fmla="*/ 2187556 w 2918007" name="connsiteX884"/>
                  <a:gd fmla="*/ 1107443 h 2013279" name="connsiteY884"/>
                  <a:gd fmla="*/ 2189098 w 2918007" name="connsiteX885"/>
                  <a:gd fmla="*/ 1108425 h 2013279" name="connsiteY885"/>
                  <a:gd fmla="*/ 2190979 w 2918007" name="connsiteX886"/>
                  <a:gd fmla="*/ 1111913 h 2013279" name="connsiteY886"/>
                  <a:gd fmla="*/ 2200752 w 2918007" name="connsiteX887"/>
                  <a:gd fmla="*/ 1115847 h 2013279" name="connsiteY887"/>
                  <a:gd fmla="*/ 2200754 w 2918007" name="connsiteX888"/>
                  <a:gd fmla="*/ 1115848 h 2013279" name="connsiteY888"/>
                  <a:gd fmla="*/ 2200754 w 2918007" name="connsiteX889"/>
                  <a:gd fmla="*/ 1115848 h 2013279" name="connsiteY889"/>
                  <a:gd fmla="*/ 2200752 w 2918007" name="connsiteX890"/>
                  <a:gd fmla="*/ 1115847 h 2013279" name="connsiteY890"/>
                  <a:gd fmla="*/ 2189098 w 2918007" name="connsiteX891"/>
                  <a:gd fmla="*/ 1108425 h 2013279" name="connsiteY891"/>
                  <a:gd fmla="*/ 2185828 w 2918007" name="connsiteX892"/>
                  <a:gd fmla="*/ 1102362 h 2013279" name="connsiteY892"/>
                  <a:gd fmla="*/ 2181479 w 2918007" name="connsiteX893"/>
                  <a:gd fmla="*/ 1089577 h 2013279" name="connsiteY893"/>
                  <a:gd fmla="*/ 2178927 w 2918007" name="connsiteX894"/>
                  <a:gd fmla="*/ 1079393 h 2013279" name="connsiteY894"/>
                  <a:gd fmla="*/ 2177239 w 2918007" name="connsiteX895"/>
                  <a:gd fmla="*/ 1073089 h 2013279" name="connsiteY895"/>
                  <a:gd fmla="*/ 2174814 w 2918007" name="connsiteX896"/>
                  <a:gd fmla="*/ 1063165 h 2013279" name="connsiteY896"/>
                  <a:gd fmla="*/ 2174315 w 2918007" name="connsiteX897"/>
                  <a:gd fmla="*/ 1062173 h 2013279" name="connsiteY897"/>
                  <a:gd fmla="*/ 2173534 w 2918007" name="connsiteX898"/>
                  <a:gd fmla="*/ 1059256 h 2013279" name="connsiteY898"/>
                  <a:gd fmla="*/ 2164348 w 2918007" name="connsiteX899"/>
                  <a:gd fmla="*/ 1042341 h 2013279" name="connsiteY899"/>
                  <a:gd fmla="*/ 2142582 w 2918007" name="connsiteX900"/>
                  <a:gd fmla="*/ 1010210 h 2013279" name="connsiteY900"/>
                  <a:gd fmla="*/ 2137563 w 2918007" name="connsiteX901"/>
                  <a:gd fmla="*/ 1003792 h 2013279" name="connsiteY901"/>
                  <a:gd fmla="*/ 2119821 w 2918007" name="connsiteX902"/>
                  <a:gd fmla="*/ 979306 h 2013279" name="connsiteY902"/>
                  <a:gd fmla="*/ 2115366 w 2918007" name="connsiteX903"/>
                  <a:gd fmla="*/ 975408 h 2013279" name="connsiteY903"/>
                  <a:gd fmla="*/ 2110413 w 2918007" name="connsiteX904"/>
                  <a:gd fmla="*/ 969074 h 2013279" name="connsiteY904"/>
                  <a:gd fmla="*/ 2100228 w 2918007" name="connsiteX905"/>
                  <a:gd fmla="*/ 962163 h 2013279" name="connsiteY905"/>
                  <a:gd fmla="*/ 2081841 w 2918007" name="connsiteX906"/>
                  <a:gd fmla="*/ 946075 h 2013279" name="connsiteY906"/>
                  <a:gd fmla="*/ 2070517 w 2918007" name="connsiteX907"/>
                  <a:gd fmla="*/ 942003 h 2013279" name="connsiteY907"/>
                  <a:gd fmla="*/ 2060677 w 2918007" name="connsiteX908"/>
                  <a:gd fmla="*/ 935326 h 2013279" name="connsiteY908"/>
                  <a:gd fmla="*/ 2026982 w 2918007" name="connsiteX909"/>
                  <a:gd fmla="*/ 926346 h 2013279" name="connsiteY909"/>
                  <a:gd fmla="*/ 2026981 w 2918007" name="connsiteX910"/>
                  <a:gd fmla="*/ 926346 h 2013279" name="connsiteY910"/>
                  <a:gd fmla="*/ 427938 w 2918007" name="connsiteX911"/>
                  <a:gd fmla="*/ 867486 h 2013279" name="connsiteY911"/>
                  <a:gd fmla="*/ 382016 w 2918007" name="connsiteX912"/>
                  <a:gd fmla="*/ 885668 h 2013279" name="connsiteY912"/>
                  <a:gd fmla="*/ 372904 w 2918007" name="connsiteX913"/>
                  <a:gd fmla="*/ 893852 h 2013279" name="connsiteY913"/>
                  <a:gd fmla="*/ 364645 w 2918007" name="connsiteX914"/>
                  <a:gd fmla="*/ 899283 h 2013279" name="connsiteY914"/>
                  <a:gd fmla="*/ 346426 w 2918007" name="connsiteX915"/>
                  <a:gd fmla="*/ 917634 h 2013279" name="connsiteY915"/>
                  <a:gd fmla="*/ 337481 w 2918007" name="connsiteX916"/>
                  <a:gd fmla="*/ 925668 h 2013279" name="connsiteY916"/>
                  <a:gd fmla="*/ 332082 w 2918007" name="connsiteX917"/>
                  <a:gd fmla="*/ 932082 h 2013279" name="connsiteY917"/>
                  <a:gd fmla="*/ 327675 w 2918007" name="connsiteX918"/>
                  <a:gd fmla="*/ 936521 h 2013279" name="connsiteY918"/>
                  <a:gd fmla="*/ 309550 w 2918007" name="connsiteX919"/>
                  <a:gd fmla="*/ 958850 h 2013279" name="connsiteY919"/>
                  <a:gd fmla="*/ 303810 w 2918007" name="connsiteX920"/>
                  <a:gd fmla="*/ 965669 h 2013279" name="connsiteY920"/>
                  <a:gd fmla="*/ 301582 w 2918007" name="connsiteX921"/>
                  <a:gd fmla="*/ 968665 h 2013279" name="connsiteY921"/>
                  <a:gd fmla="*/ 300838 w 2918007" name="connsiteX922"/>
                  <a:gd fmla="*/ 969582 h 2013279" name="connsiteY922"/>
                  <a:gd fmla="*/ 295756 w 2918007" name="connsiteX923"/>
                  <a:gd fmla="*/ 976502 h 2013279" name="connsiteY923"/>
                  <a:gd fmla="*/ 294010 w 2918007" name="connsiteX924"/>
                  <a:gd fmla="*/ 978851 h 2013279" name="connsiteY924"/>
                  <a:gd fmla="*/ 293482 w 2918007" name="connsiteX925"/>
                  <a:gd fmla="*/ 979599 h 2013279" name="connsiteY925"/>
                  <a:gd fmla="*/ 293203 w 2918007" name="connsiteX926"/>
                  <a:gd fmla="*/ 979979 h 2013279" name="connsiteY926"/>
                  <a:gd fmla="*/ 290712 w 2918007" name="connsiteX927"/>
                  <a:gd fmla="*/ 983523 h 2013279" name="connsiteY927"/>
                  <a:gd fmla="*/ 290480 w 2918007" name="connsiteX928"/>
                  <a:gd fmla="*/ 983851 h 2013279" name="connsiteY928"/>
                  <a:gd fmla="*/ 307710 w 2918007" name="connsiteX929"/>
                  <a:gd fmla="*/ 1022119 h 2013279" name="connsiteY929"/>
                  <a:gd fmla="*/ 307711 w 2918007" name="connsiteX930"/>
                  <a:gd fmla="*/ 1022119 h 2013279" name="connsiteY930"/>
                  <a:gd fmla="*/ 297012 w 2918007" name="connsiteX931"/>
                  <a:gd fmla="*/ 1010597 h 2013279" name="connsiteY931"/>
                  <a:gd fmla="*/ 290481 w 2918007" name="connsiteX932"/>
                  <a:gd fmla="*/ 983851 h 2013279" name="connsiteY932"/>
                  <a:gd fmla="*/ 290712 w 2918007" name="connsiteX933"/>
                  <a:gd fmla="*/ 983523 h 2013279" name="connsiteY933"/>
                  <a:gd fmla="*/ 293482 w 2918007" name="connsiteX934"/>
                  <a:gd fmla="*/ 979599 h 2013279" name="connsiteY934"/>
                  <a:gd fmla="*/ 295756 w 2918007" name="connsiteX935"/>
                  <a:gd fmla="*/ 976502 h 2013279" name="connsiteY935"/>
                  <a:gd fmla="*/ 301582 w 2918007" name="connsiteX936"/>
                  <a:gd fmla="*/ 968665 h 2013279" name="connsiteY936"/>
                  <a:gd fmla="*/ 309550 w 2918007" name="connsiteX937"/>
                  <a:gd fmla="*/ 958850 h 2013279" name="connsiteY937"/>
                  <a:gd fmla="*/ 332082 w 2918007" name="connsiteX938"/>
                  <a:gd fmla="*/ 932082 h 2013279" name="connsiteY938"/>
                  <a:gd fmla="*/ 346426 w 2918007" name="connsiteX939"/>
                  <a:gd fmla="*/ 917634 h 2013279" name="connsiteY939"/>
                  <a:gd fmla="*/ 372904 w 2918007" name="connsiteX940"/>
                  <a:gd fmla="*/ 893852 h 2013279" name="connsiteY940"/>
                  <a:gd fmla="*/ 405397 w 2918007" name="connsiteX941"/>
                  <a:gd fmla="*/ 872486 h 2013279" name="connsiteY941"/>
                  <a:gd fmla="*/ 427939 w 2918007" name="connsiteX942"/>
                  <a:gd fmla="*/ 867486 h 2013279" name="connsiteY942"/>
                  <a:gd fmla="*/ 1029718 w 2918007" name="connsiteX943"/>
                  <a:gd fmla="*/ 808954 h 2013279" name="connsiteY943"/>
                  <a:gd fmla="*/ 1035096 w 2918007" name="connsiteX944"/>
                  <a:gd fmla="*/ 843471 h 2013279" name="connsiteY944"/>
                  <a:gd fmla="*/ 1032706 w 2918007" name="connsiteX945"/>
                  <a:gd fmla="*/ 812505 h 2013279" name="connsiteY945"/>
                  <a:gd fmla="*/ 440882 w 2918007" name="connsiteX946"/>
                  <a:gd fmla="*/ 804070 h 2013279" name="connsiteY946"/>
                  <a:gd fmla="*/ 432492 w 2918007" name="connsiteX947"/>
                  <a:gd fmla="*/ 805015 h 2013279" name="connsiteY947"/>
                  <a:gd fmla="*/ 430154 w 2918007" name="connsiteX948"/>
                  <a:gd fmla="*/ 805492 h 2013279" name="connsiteY948"/>
                  <a:gd fmla="*/ 426580 w 2918007" name="connsiteX949"/>
                  <a:gd fmla="*/ 805965 h 2013279" name="connsiteY949"/>
                  <a:gd fmla="*/ 423037 w 2918007" name="connsiteX950"/>
                  <a:gd fmla="*/ 806941 h 2013279" name="connsiteY950"/>
                  <a:gd fmla="*/ 411465 w 2918007" name="connsiteX951"/>
                  <a:gd fmla="*/ 809297 h 2013279" name="connsiteY951"/>
                  <a:gd fmla="*/ 401232 w 2918007" name="connsiteX952"/>
                  <a:gd fmla="*/ 812945 h 2013279" name="connsiteY952"/>
                  <a:gd fmla="*/ 393496 w 2918007" name="connsiteX953"/>
                  <a:gd fmla="*/ 815075 h 2013279" name="connsiteY953"/>
                  <a:gd fmla="*/ 390663 w 2918007" name="connsiteX954"/>
                  <a:gd fmla="*/ 816713 h 2013279" name="connsiteY954"/>
                  <a:gd fmla="*/ 384018 w 2918007" name="connsiteX955"/>
                  <a:gd fmla="*/ 819082 h 2013279" name="connsiteY955"/>
                  <a:gd fmla="*/ 356367 w 2918007" name="connsiteX956"/>
                  <a:gd fmla="*/ 836538 h 2013279" name="connsiteY956"/>
                  <a:gd fmla="*/ 390663 w 2918007" name="connsiteX957"/>
                  <a:gd fmla="*/ 816713 h 2013279" name="connsiteY957"/>
                  <a:gd fmla="*/ 401232 w 2918007" name="connsiteX958"/>
                  <a:gd fmla="*/ 812945 h 2013279" name="connsiteY958"/>
                  <a:gd fmla="*/ 423037 w 2918007" name="connsiteX959"/>
                  <a:gd fmla="*/ 806941 h 2013279" name="connsiteY959"/>
                  <a:gd fmla="*/ 430154 w 2918007" name="connsiteX960"/>
                  <a:gd fmla="*/ 805492 h 2013279" name="connsiteY960"/>
                  <a:gd fmla="*/ 1018311 w 2918007" name="connsiteX961"/>
                  <a:gd fmla="*/ 795397 h 2013279" name="connsiteY961"/>
                  <a:gd fmla="*/ 1003631 w 2918007" name="connsiteX962"/>
                  <a:gd fmla="*/ 795508 h 2013279" name="connsiteY962"/>
                  <a:gd fmla="*/ 979620 w 2918007" name="connsiteX963"/>
                  <a:gd fmla="*/ 814537 h 2013279" name="connsiteY963"/>
                  <a:gd fmla="*/ 942635 w 2918007" name="connsiteX964"/>
                  <a:gd fmla="*/ 1236898 h 2013279" name="connsiteY964"/>
                  <a:gd fmla="*/ 951002 w 2918007" name="connsiteX965"/>
                  <a:gd fmla="*/ 1242332 h 2013279" name="connsiteY965"/>
                  <a:gd fmla="*/ 953670 w 2918007" name="connsiteX966"/>
                  <a:gd fmla="*/ 1243588 h 2013279" name="connsiteY966"/>
                  <a:gd fmla="*/ 957343 w 2918007" name="connsiteX967"/>
                  <a:gd fmla="*/ 1245816 h 2013279" name="connsiteY967"/>
                  <a:gd fmla="*/ 961782 w 2918007" name="connsiteX968"/>
                  <a:gd fmla="*/ 1247407 h 2013279" name="connsiteY968"/>
                  <a:gd fmla="*/ 974979 w 2918007" name="connsiteX969"/>
                  <a:gd fmla="*/ 1253619 h 2013279" name="connsiteY969"/>
                  <a:gd fmla="*/ 989111 w 2918007" name="connsiteX970"/>
                  <a:gd fmla="*/ 1257203 h 2013279" name="connsiteY970"/>
                  <a:gd fmla="*/ 998806 w 2918007" name="connsiteX971"/>
                  <a:gd fmla="*/ 1260679 h 2013279" name="connsiteY971"/>
                  <a:gd fmla="*/ 1003707 w 2918007" name="connsiteX972"/>
                  <a:gd fmla="*/ 1260906 h 2013279" name="connsiteY972"/>
                  <a:gd fmla="*/ 1012885 w 2918007" name="connsiteX973"/>
                  <a:gd fmla="*/ 1263233 h 2013279" name="connsiteY973"/>
                  <a:gd fmla="*/ 1063037 w 2918007" name="connsiteX974"/>
                  <a:gd fmla="*/ 1263651 h 2013279" name="connsiteY974"/>
                  <a:gd fmla="*/ 1063037 w 2918007" name="connsiteX975"/>
                  <a:gd fmla="*/ 1263651 h 2013279" name="connsiteY975"/>
                  <a:gd fmla="*/ 1003707 w 2918007" name="connsiteX976"/>
                  <a:gd fmla="*/ 1260906 h 2013279" name="connsiteY976"/>
                  <a:gd fmla="*/ 989111 w 2918007" name="connsiteX977"/>
                  <a:gd fmla="*/ 1257203 h 2013279" name="connsiteY977"/>
                  <a:gd fmla="*/ 961782 w 2918007" name="connsiteX978"/>
                  <a:gd fmla="*/ 1247407 h 2013279" name="connsiteY978"/>
                  <a:gd fmla="*/ 953670 w 2918007" name="connsiteX979"/>
                  <a:gd fmla="*/ 1243588 h 2013279" name="connsiteY979"/>
                  <a:gd fmla="*/ 942636 w 2918007" name="connsiteX980"/>
                  <a:gd fmla="*/ 1236898 h 2013279" name="connsiteY980"/>
                  <a:gd fmla="*/ 979620 w 2918007" name="connsiteX981"/>
                  <a:gd fmla="*/ 814537 h 2013279" name="connsiteY981"/>
                  <a:gd fmla="*/ 1003631 w 2918007" name="connsiteX982"/>
                  <a:gd fmla="*/ 795508 h 2013279" name="connsiteY982"/>
                  <a:gd fmla="*/ 681281 w 2918007" name="connsiteX983"/>
                  <a:gd fmla="*/ 791168 h 2013279" name="connsiteY983"/>
                  <a:gd fmla="*/ 681716 w 2918007" name="connsiteX984"/>
                  <a:gd fmla="*/ 836578 h 2013279" name="connsiteY984"/>
                  <a:gd fmla="*/ 680484 w 2918007" name="connsiteX985"/>
                  <a:gd fmla="*/ 851072 h 2013279" name="connsiteY985"/>
                  <a:gd fmla="*/ 676095 w 2918007" name="connsiteX986"/>
                  <a:gd fmla="*/ 884761 h 2013279" name="connsiteY986"/>
                  <a:gd fmla="*/ 670861 w 2918007" name="connsiteX987"/>
                  <a:gd fmla="*/ 900354 h 2013279" name="connsiteY987"/>
                  <a:gd fmla="*/ 658268 w 2918007" name="connsiteX988"/>
                  <a:gd fmla="*/ 923351 h 2013279" name="connsiteY988"/>
                  <a:gd fmla="*/ 640598 w 2918007" name="connsiteX989"/>
                  <a:gd fmla="*/ 938873 h 2013279" name="connsiteY989"/>
                  <a:gd fmla="*/ 636967 w 2918007" name="connsiteX990"/>
                  <a:gd fmla="*/ 940909 h 2013279" name="connsiteY990"/>
                  <a:gd fmla="*/ 610709 w 2918007" name="connsiteX991"/>
                  <a:gd fmla="*/ 943667 h 2013279" name="connsiteY991"/>
                  <a:gd fmla="*/ 635466 w 2918007" name="connsiteX992"/>
                  <a:gd fmla="*/ 941751 h 2013279" name="connsiteY992"/>
                  <a:gd fmla="*/ 636967 w 2918007" name="connsiteX993"/>
                  <a:gd fmla="*/ 940909 h 2013279" name="connsiteY993"/>
                  <a:gd fmla="*/ 638459 w 2918007" name="connsiteX994"/>
                  <a:gd fmla="*/ 940752 h 2013279" name="connsiteY994"/>
                  <a:gd fmla="*/ 640598 w 2918007" name="connsiteX995"/>
                  <a:gd fmla="*/ 938873 h 2013279" name="connsiteY995"/>
                  <a:gd fmla="*/ 653830 w 2918007" name="connsiteX996"/>
                  <a:gd fmla="*/ 931454 h 2013279" name="connsiteY996"/>
                  <a:gd fmla="*/ 658268 w 2918007" name="connsiteX997"/>
                  <a:gd fmla="*/ 923351 h 2013279" name="connsiteY997"/>
                  <a:gd fmla="*/ 665181 w 2918007" name="connsiteX998"/>
                  <a:gd fmla="*/ 917278 h 2013279" name="connsiteY998"/>
                  <a:gd fmla="*/ 670861 w 2918007" name="connsiteX999"/>
                  <a:gd fmla="*/ 900354 h 2013279" name="connsiteY999"/>
                  <a:gd fmla="*/ 675063 w 2918007" name="connsiteX1000"/>
                  <a:gd fmla="*/ 892682 h 2013279" name="connsiteY1000"/>
                  <a:gd fmla="*/ 676095 w 2918007" name="connsiteX1001"/>
                  <a:gd fmla="*/ 884761 h 2013279" name="connsiteY1001"/>
                  <a:gd fmla="*/ 678137 w 2918007" name="connsiteX1002"/>
                  <a:gd fmla="*/ 878674 h 2013279" name="connsiteY1002"/>
                  <a:gd fmla="*/ 680484 w 2918007" name="connsiteX1003"/>
                  <a:gd fmla="*/ 851072 h 2013279" name="connsiteY1003"/>
                  <a:gd fmla="*/ 681761 w 2918007" name="connsiteX1004"/>
                  <a:gd fmla="*/ 841271 h 2013279" name="connsiteY1004"/>
                  <a:gd fmla="*/ 681716 w 2918007" name="connsiteX1005"/>
                  <a:gd fmla="*/ 836578 h 2013279" name="connsiteY1005"/>
                  <a:gd fmla="*/ 681960 w 2918007" name="connsiteX1006"/>
                  <a:gd fmla="*/ 833706 h 2013279" name="connsiteY1006"/>
                  <a:gd fmla="*/ 2336942 w 2918007" name="connsiteX1007"/>
                  <a:gd fmla="*/ 789294 h 2013279" name="connsiteY1007"/>
                  <a:gd fmla="*/ 2336941 w 2918007" name="connsiteX1008"/>
                  <a:gd fmla="*/ 789294 h 2013279" name="connsiteY1008"/>
                  <a:gd fmla="*/ 2350662 w 2918007" name="connsiteX1009"/>
                  <a:gd fmla="*/ 794915 h 2013279" name="connsiteY1009"/>
                  <a:gd fmla="*/ 2350672 w 2918007" name="connsiteX1010"/>
                  <a:gd fmla="*/ 794945 h 2013279" name="connsiteY1010"/>
                  <a:gd fmla="*/ 2357003 w 2918007" name="connsiteX1011"/>
                  <a:gd fmla="*/ 814001 h 2013279" name="connsiteY1011"/>
                  <a:gd fmla="*/ 2357557 w 2918007" name="connsiteX1012"/>
                  <a:gd fmla="*/ 823380 h 2013279" name="connsiteY1012"/>
                  <a:gd fmla="*/ 2357968 w 2918007" name="connsiteX1013"/>
                  <a:gd fmla="*/ 841519 h 2013279" name="connsiteY1013"/>
                  <a:gd fmla="*/ 2351357 w 2918007" name="connsiteX1014"/>
                  <a:gd fmla="*/ 897183 h 2013279" name="connsiteY1014"/>
                  <a:gd fmla="*/ 2339080 w 2918007" name="connsiteX1015"/>
                  <a:gd fmla="*/ 953624 h 2013279" name="connsiteY1015"/>
                  <a:gd fmla="*/ 2332187 w 2918007" name="connsiteX1016"/>
                  <a:gd fmla="*/ 982395 h 2013279" name="connsiteY1016"/>
                  <a:gd fmla="*/ 2329248 w 2918007" name="connsiteX1017"/>
                  <a:gd fmla="*/ 992083 h 2013279" name="connsiteY1017"/>
                  <a:gd fmla="*/ 2307353 w 2918007" name="connsiteX1018"/>
                  <a:gd fmla="*/ 1055886 h 2013279" name="connsiteY1018"/>
                  <a:gd fmla="*/ 2295345 w 2918007" name="connsiteX1019"/>
                  <a:gd fmla="*/ 1085544 h 2013279" name="connsiteY1019"/>
                  <a:gd fmla="*/ 2292980 w 2918007" name="connsiteX1020"/>
                  <a:gd fmla="*/ 1091993 h 2013279" name="connsiteY1020"/>
                  <a:gd fmla="*/ 2290893 w 2918007" name="connsiteX1021"/>
                  <a:gd fmla="*/ 1097235 h 2013279" name="connsiteY1021"/>
                  <a:gd fmla="*/ 2290178 w 2918007" name="connsiteX1022"/>
                  <a:gd fmla="*/ 1099632 h 2013279" name="connsiteY1022"/>
                  <a:gd fmla="*/ 2287455 w 2918007" name="connsiteX1023"/>
                  <a:gd fmla="*/ 1107055 h 2013279" name="connsiteY1023"/>
                  <a:gd fmla="*/ 2286862 w 2918007" name="connsiteX1024"/>
                  <a:gd fmla="*/ 1110746 h 2013279" name="connsiteY1024"/>
                  <a:gd fmla="*/ 2283582 w 2918007" name="connsiteX1025"/>
                  <a:gd fmla="*/ 1121742 h 2013279" name="connsiteY1025"/>
                  <a:gd fmla="*/ 2284240 w 2918007" name="connsiteX1026"/>
                  <a:gd fmla="*/ 1127071 h 2013279" name="connsiteY1026"/>
                  <a:gd fmla="*/ 2283622 w 2918007" name="connsiteX1027"/>
                  <a:gd fmla="*/ 1130923 h 2013279" name="connsiteY1027"/>
                  <a:gd fmla="*/ 2284808 w 2918007" name="connsiteX1028"/>
                  <a:gd fmla="*/ 1131663 h 2013279" name="connsiteY1028"/>
                  <a:gd fmla="*/ 2285080 w 2918007" name="connsiteX1029"/>
                  <a:gd fmla="*/ 1133862 h 2013279" name="connsiteY1029"/>
                  <a:gd fmla="*/ 2295043 w 2918007" name="connsiteX1030"/>
                  <a:gd fmla="*/ 1138051 h 2013279" name="connsiteY1030"/>
                  <a:gd fmla="*/ 2295044 w 2918007" name="connsiteX1031"/>
                  <a:gd fmla="*/ 1138052 h 2013279" name="connsiteY1031"/>
                  <a:gd fmla="*/ 2295045 w 2918007" name="connsiteX1032"/>
                  <a:gd fmla="*/ 1138052 h 2013279" name="connsiteY1032"/>
                  <a:gd fmla="*/ 2319955 w 2918007" name="connsiteX1033"/>
                  <a:gd fmla="*/ 1138969 h 2013279" name="connsiteY1033"/>
                  <a:gd fmla="*/ 2320914 w 2918007" name="connsiteX1034"/>
                  <a:gd fmla="*/ 1139004 h 2013279" name="connsiteY1034"/>
                  <a:gd fmla="*/ 2320914 w 2918007" name="connsiteX1035"/>
                  <a:gd fmla="*/ 1139004 h 2013279" name="connsiteY1035"/>
                  <a:gd fmla="*/ 2319955 w 2918007" name="connsiteX1036"/>
                  <a:gd fmla="*/ 1138969 h 2013279" name="connsiteY1036"/>
                  <a:gd fmla="*/ 2295045 w 2918007" name="connsiteX1037"/>
                  <a:gd fmla="*/ 1138052 h 2013279" name="connsiteY1037"/>
                  <a:gd fmla="*/ 2295045 w 2918007" name="connsiteX1038"/>
                  <a:gd fmla="*/ 1138052 h 2013279" name="connsiteY1038"/>
                  <a:gd fmla="*/ 2295043 w 2918007" name="connsiteX1039"/>
                  <a:gd fmla="*/ 1138051 h 2013279" name="connsiteY1039"/>
                  <a:gd fmla="*/ 2284808 w 2918007" name="connsiteX1040"/>
                  <a:gd fmla="*/ 1131663 h 2013279" name="connsiteY1040"/>
                  <a:gd fmla="*/ 2284240 w 2918007" name="connsiteX1041"/>
                  <a:gd fmla="*/ 1127071 h 2013279" name="connsiteY1041"/>
                  <a:gd fmla="*/ 2286862 w 2918007" name="connsiteX1042"/>
                  <a:gd fmla="*/ 1110746 h 2013279" name="connsiteY1042"/>
                  <a:gd fmla="*/ 2290178 w 2918007" name="connsiteX1043"/>
                  <a:gd fmla="*/ 1099632 h 2013279" name="connsiteY1043"/>
                  <a:gd fmla="*/ 2292980 w 2918007" name="connsiteX1044"/>
                  <a:gd fmla="*/ 1091993 h 2013279" name="connsiteY1044"/>
                  <a:gd fmla="*/ 2307354 w 2918007" name="connsiteX1045"/>
                  <a:gd fmla="*/ 1055886 h 2013279" name="connsiteY1045"/>
                  <a:gd fmla="*/ 2321342 w 2918007" name="connsiteX1046"/>
                  <a:gd fmla="*/ 1018143 h 2013279" name="connsiteY1046"/>
                  <a:gd fmla="*/ 2329248 w 2918007" name="connsiteX1047"/>
                  <a:gd fmla="*/ 992083 h 2013279" name="connsiteY1047"/>
                  <a:gd fmla="*/ 2331296 w 2918007" name="connsiteX1048"/>
                  <a:gd fmla="*/ 986116 h 2013279" name="connsiteY1048"/>
                  <a:gd fmla="*/ 2332187 w 2918007" name="connsiteX1049"/>
                  <a:gd fmla="*/ 982395 h 2013279" name="connsiteY1049"/>
                  <a:gd fmla="*/ 2334428 w 2918007" name="connsiteX1050"/>
                  <a:gd fmla="*/ 975010 h 2013279" name="connsiteY1050"/>
                  <a:gd fmla="*/ 2339080 w 2918007" name="connsiteX1051"/>
                  <a:gd fmla="*/ 953624 h 2013279" name="connsiteY1051"/>
                  <a:gd fmla="*/ 2350134 w 2918007" name="connsiteX1052"/>
                  <a:gd fmla="*/ 907481 h 2013279" name="connsiteY1052"/>
                  <a:gd fmla="*/ 2351357 w 2918007" name="connsiteX1053"/>
                  <a:gd fmla="*/ 897183 h 2013279" name="connsiteY1053"/>
                  <a:gd fmla="*/ 2353816 w 2918007" name="connsiteX1054"/>
                  <a:gd fmla="*/ 885879 h 2013279" name="connsiteY1054"/>
                  <a:gd fmla="*/ 2358081 w 2918007" name="connsiteX1055"/>
                  <a:gd fmla="*/ 846534 h 2013279" name="connsiteY1055"/>
                  <a:gd fmla="*/ 2357968 w 2918007" name="connsiteX1056"/>
                  <a:gd fmla="*/ 841519 h 2013279" name="connsiteY1056"/>
                  <a:gd fmla="*/ 2358409 w 2918007" name="connsiteX1057"/>
                  <a:gd fmla="*/ 837805 h 2013279" name="connsiteY1057"/>
                  <a:gd fmla="*/ 2357557 w 2918007" name="connsiteX1058"/>
                  <a:gd fmla="*/ 823380 h 2013279" name="connsiteY1058"/>
                  <a:gd fmla="*/ 2357370 w 2918007" name="connsiteX1059"/>
                  <a:gd fmla="*/ 815104 h 2013279" name="connsiteY1059"/>
                  <a:gd fmla="*/ 2357003 w 2918007" name="connsiteX1060"/>
                  <a:gd fmla="*/ 814001 h 2013279" name="connsiteY1060"/>
                  <a:gd fmla="*/ 2356879 w 2918007" name="connsiteX1061"/>
                  <a:gd fmla="*/ 811898 h 2013279" name="connsiteY1061"/>
                  <a:gd fmla="*/ 2350672 w 2918007" name="connsiteX1062"/>
                  <a:gd fmla="*/ 794945 h 2013279" name="connsiteY1062"/>
                  <a:gd fmla="*/ 2350663 w 2918007" name="connsiteX1063"/>
                  <a:gd fmla="*/ 794915 h 2013279" name="connsiteY1063"/>
                  <a:gd fmla="*/ 2336942 w 2918007" name="connsiteX1064"/>
                  <a:gd fmla="*/ 789294 h 2013279" name="connsiteY1064"/>
                  <a:gd fmla="*/ 509987 w 2918007" name="connsiteX1065"/>
                  <a:gd fmla="*/ 779317 h 2013279" name="connsiteY1065"/>
                  <a:gd fmla="*/ 496358 w 2918007" name="connsiteX1066"/>
                  <a:gd fmla="*/ 791141 h 2013279" name="connsiteY1066"/>
                  <a:gd fmla="*/ 494856 w 2918007" name="connsiteX1067"/>
                  <a:gd fmla="*/ 798090 h 2013279" name="connsiteY1067"/>
                  <a:gd fmla="*/ 492870 w 2918007" name="connsiteX1068"/>
                  <a:gd fmla="*/ 801617 h 2013279" name="connsiteY1068"/>
                  <a:gd fmla="*/ 474255 w 2918007" name="connsiteX1069"/>
                  <a:gd fmla="*/ 811140 h 2013279" name="connsiteY1069"/>
                  <a:gd fmla="*/ 474255 w 2918007" name="connsiteX1070"/>
                  <a:gd fmla="*/ 811141 h 2013279" name="connsiteY1070"/>
                  <a:gd fmla="*/ 474255 w 2918007" name="connsiteX1071"/>
                  <a:gd fmla="*/ 811141 h 2013279" name="connsiteY1071"/>
                  <a:gd fmla="*/ 474255 w 2918007" name="connsiteX1072"/>
                  <a:gd fmla="*/ 811140 h 2013279" name="connsiteY1072"/>
                  <a:gd fmla="*/ 490580 w 2918007" name="connsiteX1073"/>
                  <a:gd fmla="*/ 805686 h 2013279" name="connsiteY1073"/>
                  <a:gd fmla="*/ 492870 w 2918007" name="connsiteX1074"/>
                  <a:gd fmla="*/ 801617 h 2013279" name="connsiteY1074"/>
                  <a:gd fmla="*/ 494246 w 2918007" name="connsiteX1075"/>
                  <a:gd fmla="*/ 800914 h 2013279" name="connsiteY1075"/>
                  <a:gd fmla="*/ 494856 w 2918007" name="connsiteX1076"/>
                  <a:gd fmla="*/ 798090 h 2013279" name="connsiteY1076"/>
                  <a:gd fmla="*/ 495925 w 2918007" name="connsiteX1077"/>
                  <a:gd fmla="*/ 796191 h 2013279" name="connsiteY1077"/>
                  <a:gd fmla="*/ 496358 w 2918007" name="connsiteX1078"/>
                  <a:gd fmla="*/ 791141 h 2013279" name="connsiteY1078"/>
                  <a:gd fmla="*/ 509987 w 2918007" name="connsiteX1079"/>
                  <a:gd fmla="*/ 779317 h 2013279" name="connsiteY1079"/>
                  <a:gd fmla="*/ 2601292 w 2918007" name="connsiteX1080"/>
                  <a:gd fmla="*/ 757855 h 2013279" name="connsiteY1080"/>
                  <a:gd fmla="*/ 2601291 w 2918007" name="connsiteX1081"/>
                  <a:gd fmla="*/ 757855 h 2013279" name="connsiteY1081"/>
                  <a:gd fmla="*/ 2606626 w 2918007" name="connsiteX1082"/>
                  <a:gd fmla="*/ 763218 h 2013279" name="connsiteY1082"/>
                  <a:gd fmla="*/ 2614322 w 2918007" name="connsiteX1083"/>
                  <a:gd fmla="*/ 775133 h 2013279" name="connsiteY1083"/>
                  <a:gd fmla="*/ 2624988 w 2918007" name="connsiteX1084"/>
                  <a:gd fmla="*/ 811007 h 2013279" name="connsiteY1084"/>
                  <a:gd fmla="*/ 2626106 w 2918007" name="connsiteX1085"/>
                  <a:gd fmla="*/ 816758 h 2013279" name="connsiteY1085"/>
                  <a:gd fmla="*/ 2627538 w 2918007" name="connsiteX1086"/>
                  <a:gd fmla="*/ 836324 h 2013279" name="connsiteY1086"/>
                  <a:gd fmla="*/ 2628988 w 2918007" name="connsiteX1087"/>
                  <a:gd fmla="*/ 873415 h 2013279" name="connsiteY1087"/>
                  <a:gd fmla="*/ 2627243 w 2918007" name="connsiteX1088"/>
                  <a:gd fmla="*/ 892919 h 2013279" name="connsiteY1088"/>
                  <a:gd fmla="*/ 2621067 w 2918007" name="connsiteX1089"/>
                  <a:gd fmla="*/ 930287 h 2013279" name="connsiteY1089"/>
                  <a:gd fmla="*/ 2620269 w 2918007" name="connsiteX1090"/>
                  <a:gd fmla="*/ 933160 h 2013279" name="connsiteY1090"/>
                  <a:gd fmla="*/ 2612234 w 2918007" name="connsiteX1091"/>
                  <a:gd fmla="*/ 948308 h 2013279" name="connsiteY1091"/>
                  <a:gd fmla="*/ 2612215 w 2918007" name="connsiteX1092"/>
                  <a:gd fmla="*/ 948342 h 2013279" name="connsiteY1092"/>
                  <a:gd fmla="*/ 2600762 w 2918007" name="connsiteX1093"/>
                  <a:gd fmla="*/ 954298 h 2013279" name="connsiteY1093"/>
                  <a:gd fmla="*/ 2600762 w 2918007" name="connsiteX1094"/>
                  <a:gd fmla="*/ 954298 h 2013279" name="connsiteY1094"/>
                  <a:gd fmla="*/ 2612216 w 2918007" name="connsiteX1095"/>
                  <a:gd fmla="*/ 948342 h 2013279" name="connsiteY1095"/>
                  <a:gd fmla="*/ 2612234 w 2918007" name="connsiteX1096"/>
                  <a:gd fmla="*/ 948308 h 2013279" name="connsiteY1096"/>
                  <a:gd fmla="*/ 2619829 w 2918007" name="connsiteX1097"/>
                  <a:gd fmla="*/ 934746 h 2013279" name="connsiteY1097"/>
                  <a:gd fmla="*/ 2620269 w 2918007" name="connsiteX1098"/>
                  <a:gd fmla="*/ 933160 h 2013279" name="connsiteY1098"/>
                  <a:gd fmla="*/ 2620738 w 2918007" name="connsiteX1099"/>
                  <a:gd fmla="*/ 932277 h 2013279" name="connsiteY1099"/>
                  <a:gd fmla="*/ 2621067 w 2918007" name="connsiteX1100"/>
                  <a:gd fmla="*/ 930287 h 2013279" name="connsiteY1100"/>
                  <a:gd fmla="*/ 2625247 w 2918007" name="connsiteX1101"/>
                  <a:gd fmla="*/ 915223 h 2013279" name="connsiteY1101"/>
                  <a:gd fmla="*/ 2627243 w 2918007" name="connsiteX1102"/>
                  <a:gd fmla="*/ 892919 h 2013279" name="connsiteY1102"/>
                  <a:gd fmla="*/ 2629271 w 2918007" name="connsiteX1103"/>
                  <a:gd fmla="*/ 880646 h 2013279" name="connsiteY1103"/>
                  <a:gd fmla="*/ 2628988 w 2918007" name="connsiteX1104"/>
                  <a:gd fmla="*/ 873415 h 2013279" name="connsiteY1104"/>
                  <a:gd fmla="*/ 2629683 w 2918007" name="connsiteX1105"/>
                  <a:gd fmla="*/ 865648 h 2013279" name="connsiteY1105"/>
                  <a:gd fmla="*/ 2627538 w 2918007" name="connsiteX1106"/>
                  <a:gd fmla="*/ 836324 h 2013279" name="connsiteY1106"/>
                  <a:gd fmla="*/ 2626940 w 2918007" name="connsiteX1107"/>
                  <a:gd fmla="*/ 821050 h 2013279" name="connsiteY1107"/>
                  <a:gd fmla="*/ 2626106 w 2918007" name="connsiteX1108"/>
                  <a:gd fmla="*/ 816758 h 2013279" name="connsiteY1108"/>
                  <a:gd fmla="*/ 2625913 w 2918007" name="connsiteX1109"/>
                  <a:gd fmla="*/ 814118 h 2013279" name="connsiteY1109"/>
                  <a:gd fmla="*/ 2624988 w 2918007" name="connsiteX1110"/>
                  <a:gd fmla="*/ 811007 h 2013279" name="connsiteY1110"/>
                  <a:gd fmla="*/ 2621881 w 2918007" name="connsiteX1111"/>
                  <a:gd fmla="*/ 795028 h 2013279" name="connsiteY1111"/>
                  <a:gd fmla="*/ 2614323 w 2918007" name="connsiteX1112"/>
                  <a:gd fmla="*/ 775133 h 2013279" name="connsiteY1112"/>
                  <a:gd fmla="*/ 2601292 w 2918007" name="connsiteX1113"/>
                  <a:gd fmla="*/ 757855 h 2013279" name="connsiteY1113"/>
                  <a:gd fmla="*/ 694841 w 2918007" name="connsiteX1114"/>
                  <a:gd fmla="*/ 739577 h 2013279" name="connsiteY1114"/>
                  <a:gd fmla="*/ 681280 w 2918007" name="connsiteX1115"/>
                  <a:gd fmla="*/ 791141 h 2013279" name="connsiteY1115"/>
                  <a:gd fmla="*/ 684767 w 2918007" name="connsiteX1116"/>
                  <a:gd fmla="*/ 753642 h 2013279" name="connsiteY1116"/>
                  <a:gd fmla="*/ 694841 w 2918007" name="connsiteX1117"/>
                  <a:gd fmla="*/ 739577 h 2013279" name="connsiteY1117"/>
                  <a:gd fmla="*/ 1893175 w 2918007" name="connsiteX1118"/>
                  <a:gd fmla="*/ 725473 h 2013279" name="connsiteY1118"/>
                  <a:gd fmla="*/ 1879630 w 2918007" name="connsiteX1119"/>
                  <a:gd fmla="*/ 731521 h 2013279" name="connsiteY1119"/>
                  <a:gd fmla="*/ 1875135 w 2918007" name="connsiteX1120"/>
                  <a:gd fmla="*/ 734806 h 2013279" name="connsiteY1120"/>
                  <a:gd fmla="*/ 1893182 w 2918007" name="connsiteX1121"/>
                  <a:gd fmla="*/ 725470 h 2013279" name="connsiteY1121"/>
                  <a:gd fmla="*/ 1893182 w 2918007" name="connsiteX1122"/>
                  <a:gd fmla="*/ 725470 h 2013279" name="connsiteY1122"/>
                  <a:gd fmla="*/ 1900931 w 2918007" name="connsiteX1123"/>
                  <a:gd fmla="*/ 726618 h 2013279" name="connsiteY1123"/>
                  <a:gd fmla="*/ 1901143 w 2918007" name="connsiteX1124"/>
                  <a:gd fmla="*/ 740654 h 2013279" name="connsiteY1124"/>
                  <a:gd fmla="*/ 1861693 w 2918007" name="connsiteX1125"/>
                  <a:gd fmla="*/ 814537 h 2013279" name="connsiteY1125"/>
                  <a:gd fmla="*/ 1866697 w 2918007" name="connsiteX1126"/>
                  <a:gd fmla="*/ 839451 h 2013279" name="connsiteY1126"/>
                  <a:gd fmla="*/ 1865245 w 2918007" name="connsiteX1127"/>
                  <a:gd fmla="*/ 844744 h 2013279" name="connsiteY1127"/>
                  <a:gd fmla="*/ 1860015 w 2918007" name="connsiteX1128"/>
                  <a:gd fmla="*/ 852338 h 2013279" name="connsiteY1128"/>
                  <a:gd fmla="*/ 1836817 w 2918007" name="connsiteX1129"/>
                  <a:gd fmla="*/ 861117 h 2013279" name="connsiteY1129"/>
                  <a:gd fmla="*/ 1836816 w 2918007" name="connsiteX1130"/>
                  <a:gd fmla="*/ 861117 h 2013279" name="connsiteY1130"/>
                  <a:gd fmla="*/ 1836816 w 2918007" name="connsiteX1131"/>
                  <a:gd fmla="*/ 861117 h 2013279" name="connsiteY1131"/>
                  <a:gd fmla="*/ 1836817 w 2918007" name="connsiteX1132"/>
                  <a:gd fmla="*/ 861117 h 2013279" name="connsiteY1132"/>
                  <a:gd fmla="*/ 1856685 w 2918007" name="connsiteX1133"/>
                  <a:gd fmla="*/ 857173 h 2013279" name="connsiteY1133"/>
                  <a:gd fmla="*/ 1860015 w 2918007" name="connsiteX1134"/>
                  <a:gd fmla="*/ 852338 h 2013279" name="connsiteY1134"/>
                  <a:gd fmla="*/ 1863525 w 2918007" name="connsiteX1135"/>
                  <a:gd fmla="*/ 851009 h 2013279" name="connsiteY1135"/>
                  <a:gd fmla="*/ 1865245 w 2918007" name="connsiteX1136"/>
                  <a:gd fmla="*/ 844744 h 2013279" name="connsiteY1136"/>
                  <a:gd fmla="*/ 1867193 w 2918007" name="connsiteX1137"/>
                  <a:gd fmla="*/ 841916 h 2013279" name="connsiteY1137"/>
                  <a:gd fmla="*/ 1866697 w 2918007" name="connsiteX1138"/>
                  <a:gd fmla="*/ 839451 h 2013279" name="connsiteY1138"/>
                  <a:gd fmla="*/ 1867579 w 2918007" name="connsiteX1139"/>
                  <a:gd fmla="*/ 836239 h 2013279" name="connsiteY1139"/>
                  <a:gd fmla="*/ 1861694 w 2918007" name="connsiteX1140"/>
                  <a:gd fmla="*/ 814537 h 2013279" name="connsiteY1140"/>
                  <a:gd fmla="*/ 1901144 w 2918007" name="connsiteX1141"/>
                  <a:gd fmla="*/ 740654 h 2013279" name="connsiteY1141"/>
                  <a:gd fmla="*/ 1900932 w 2918007" name="connsiteX1142"/>
                  <a:gd fmla="*/ 726618 h 2013279" name="connsiteY1142"/>
                  <a:gd fmla="*/ 1893182 w 2918007" name="connsiteX1143"/>
                  <a:gd fmla="*/ 725470 h 2013279" name="connsiteY1143"/>
                  <a:gd fmla="*/ 2497207 w 2918007" name="connsiteX1144"/>
                  <a:gd fmla="*/ 706176 h 2013279" name="connsiteY1144"/>
                  <a:gd fmla="*/ 2497206 w 2918007" name="connsiteX1145"/>
                  <a:gd fmla="*/ 706176 h 2013279" name="connsiteY1145"/>
                  <a:gd fmla="*/ 2516440 w 2918007" name="connsiteX1146"/>
                  <a:gd fmla="*/ 715281 h 2013279" name="connsiteY1146"/>
                  <a:gd fmla="*/ 2516457 w 2918007" name="connsiteX1147"/>
                  <a:gd fmla="*/ 715317 h 2013279" name="connsiteY1147"/>
                  <a:gd fmla="*/ 2528152 w 2918007" name="connsiteX1148"/>
                  <a:gd fmla="*/ 741662 h 2013279" name="connsiteY1148"/>
                  <a:gd fmla="*/ 2530663 w 2918007" name="connsiteX1149"/>
                  <a:gd fmla="*/ 754192 h 2013279" name="connsiteY1149"/>
                  <a:gd fmla="*/ 2534590 w 2918007" name="connsiteX1150"/>
                  <a:gd fmla="*/ 777499 h 2013279" name="connsiteY1150"/>
                  <a:gd fmla="*/ 2538078 w 2918007" name="connsiteX1151"/>
                  <a:gd fmla="*/ 849229 h 2013279" name="connsiteY1151"/>
                  <a:gd fmla="*/ 2537954 w 2918007" name="connsiteX1152"/>
                  <a:gd fmla="*/ 868880 h 2013279" name="connsiteY1152"/>
                  <a:gd fmla="*/ 2537516 w 2918007" name="connsiteX1153"/>
                  <a:gd fmla="*/ 886031 h 2013279" name="connsiteY1153"/>
                  <a:gd fmla="*/ 2536418 w 2918007" name="connsiteX1154"/>
                  <a:gd fmla="*/ 910429 h 2013279" name="connsiteY1154"/>
                  <a:gd fmla="*/ 2535701 w 2918007" name="connsiteX1155"/>
                  <a:gd fmla="*/ 923568 h 2013279" name="connsiteY1155"/>
                  <a:gd fmla="*/ 2534321 w 2918007" name="connsiteX1156"/>
                  <a:gd fmla="*/ 942896 h 2013279" name="connsiteY1156"/>
                  <a:gd fmla="*/ 2533802 w 2918007" name="connsiteX1157"/>
                  <a:gd fmla="*/ 949758 h 2013279" name="connsiteY1157"/>
                  <a:gd fmla="*/ 2533020 w 2918007" name="connsiteX1158"/>
                  <a:gd fmla="*/ 958530 h 2013279" name="connsiteY1158"/>
                  <a:gd fmla="*/ 2532957 w 2918007" name="connsiteX1159"/>
                  <a:gd fmla="*/ 959223 h 2013279" name="connsiteY1159"/>
                  <a:gd fmla="*/ 2526793 w 2918007" name="connsiteX1160"/>
                  <a:gd fmla="*/ 1008478 h 2013279" name="connsiteY1160"/>
                  <a:gd fmla="*/ 2526794 w 2918007" name="connsiteX1161"/>
                  <a:gd fmla="*/ 1008477 h 2013279" name="connsiteY1161"/>
                  <a:gd fmla="*/ 2519474 w 2918007" name="connsiteX1162"/>
                  <a:gd fmla="*/ 996318 h 2013279" name="connsiteY1162"/>
                  <a:gd fmla="*/ 2532958 w 2918007" name="connsiteX1163"/>
                  <a:gd fmla="*/ 959223 h 2013279" name="connsiteY1163"/>
                  <a:gd fmla="*/ 2533020 w 2918007" name="connsiteX1164"/>
                  <a:gd fmla="*/ 958530 h 2013279" name="connsiteY1164"/>
                  <a:gd fmla="*/ 2533738 w 2918007" name="connsiteX1165"/>
                  <a:gd fmla="*/ 950607 h 2013279" name="connsiteY1165"/>
                  <a:gd fmla="*/ 2533802 w 2918007" name="connsiteX1166"/>
                  <a:gd fmla="*/ 949758 h 2013279" name="connsiteY1166"/>
                  <a:gd fmla="*/ 2533950 w 2918007" name="connsiteX1167"/>
                  <a:gd fmla="*/ 948097 h 2013279" name="connsiteY1167"/>
                  <a:gd fmla="*/ 2534321 w 2918007" name="connsiteX1168"/>
                  <a:gd fmla="*/ 942896 h 2013279" name="connsiteY1168"/>
                  <a:gd fmla="*/ 2535486 w 2918007" name="connsiteX1169"/>
                  <a:gd fmla="*/ 927504 h 2013279" name="connsiteY1169"/>
                  <a:gd fmla="*/ 2535701 w 2918007" name="connsiteX1170"/>
                  <a:gd fmla="*/ 923568 h 2013279" name="connsiteY1170"/>
                  <a:gd fmla="*/ 2536040 w 2918007" name="connsiteX1171"/>
                  <a:gd fmla="*/ 918818 h 2013279" name="connsiteY1171"/>
                  <a:gd fmla="*/ 2536418 w 2918007" name="connsiteX1172"/>
                  <a:gd fmla="*/ 910429 h 2013279" name="connsiteY1172"/>
                  <a:gd fmla="*/ 2537312 w 2918007" name="connsiteX1173"/>
                  <a:gd fmla="*/ 894032 h 2013279" name="connsiteY1173"/>
                  <a:gd fmla="*/ 2537516 w 2918007" name="connsiteX1174"/>
                  <a:gd fmla="*/ 886031 h 2013279" name="connsiteY1174"/>
                  <a:gd fmla="*/ 2537899 w 2918007" name="connsiteX1175"/>
                  <a:gd fmla="*/ 877534 h 2013279" name="connsiteY1175"/>
                  <a:gd fmla="*/ 2537954 w 2918007" name="connsiteX1176"/>
                  <a:gd fmla="*/ 868880 h 2013279" name="connsiteY1176"/>
                  <a:gd fmla="*/ 2538325 w 2918007" name="connsiteX1177"/>
                  <a:gd fmla="*/ 854310 h 2013279" name="connsiteY1177"/>
                  <a:gd fmla="*/ 2538078 w 2918007" name="connsiteX1178"/>
                  <a:gd fmla="*/ 849229 h 2013279" name="connsiteY1178"/>
                  <a:gd fmla="*/ 2538198 w 2918007" name="connsiteX1179"/>
                  <a:gd fmla="*/ 830391 h 2013279" name="connsiteY1179"/>
                  <a:gd fmla="*/ 2535607 w 2918007" name="connsiteX1180"/>
                  <a:gd fmla="*/ 783536 h 2013279" name="connsiteY1180"/>
                  <a:gd fmla="*/ 2534590 w 2918007" name="connsiteX1181"/>
                  <a:gd fmla="*/ 777499 h 2013279" name="connsiteY1181"/>
                  <a:gd fmla="*/ 2534351 w 2918007" name="connsiteX1182"/>
                  <a:gd fmla="*/ 772588 h 2013279" name="connsiteY1182"/>
                  <a:gd fmla="*/ 2530663 w 2918007" name="connsiteX1183"/>
                  <a:gd fmla="*/ 754192 h 2013279" name="connsiteY1183"/>
                  <a:gd fmla="*/ 2528798 w 2918007" name="connsiteX1184"/>
                  <a:gd fmla="*/ 743117 h 2013279" name="connsiteY1184"/>
                  <a:gd fmla="*/ 2528152 w 2918007" name="connsiteX1185"/>
                  <a:gd fmla="*/ 741662 h 2013279" name="connsiteY1185"/>
                  <a:gd fmla="*/ 2527583 w 2918007" name="connsiteX1186"/>
                  <a:gd fmla="*/ 738823 h 2013279" name="connsiteY1186"/>
                  <a:gd fmla="*/ 2516457 w 2918007" name="connsiteX1187"/>
                  <a:gd fmla="*/ 715317 h 2013279" name="connsiteY1187"/>
                  <a:gd fmla="*/ 2516441 w 2918007" name="connsiteX1188"/>
                  <a:gd fmla="*/ 715281 h 2013279" name="connsiteY1188"/>
                  <a:gd fmla="*/ 2497207 w 2918007" name="connsiteX1189"/>
                  <a:gd fmla="*/ 706176 h 2013279" name="connsiteY1189"/>
                  <a:gd fmla="*/ 1827791 w 2918007" name="connsiteX1190"/>
                  <a:gd fmla="*/ 682164 h 2013279" name="connsiteY1190"/>
                  <a:gd fmla="*/ 1764388 w 2918007" name="connsiteX1191"/>
                  <a:gd fmla="*/ 707022 h 2013279" name="connsiteY1191"/>
                  <a:gd fmla="*/ 1764375 w 2918007" name="connsiteX1192"/>
                  <a:gd fmla="*/ 707035 h 2013279" name="connsiteY1192"/>
                  <a:gd fmla="*/ 1730853 w 2918007" name="connsiteX1193"/>
                  <a:gd fmla="*/ 736298 h 2013279" name="connsiteY1193"/>
                  <a:gd fmla="*/ 1725215 w 2918007" name="connsiteX1194"/>
                  <a:gd fmla="*/ 743944 h 2013279" name="connsiteY1194"/>
                  <a:gd fmla="*/ 1721847 w 2918007" name="connsiteX1195"/>
                  <a:gd fmla="*/ 747119 h 2013279" name="connsiteY1195"/>
                  <a:gd fmla="*/ 1715744 w 2918007" name="connsiteX1196"/>
                  <a:gd fmla="*/ 756791 h 2013279" name="connsiteY1196"/>
                  <a:gd fmla="*/ 1706540 w 2918007" name="connsiteX1197"/>
                  <a:gd fmla="*/ 769274 h 2013279" name="connsiteY1197"/>
                  <a:gd fmla="*/ 1697088 w 2918007" name="connsiteX1198"/>
                  <a:gd fmla="*/ 786356 h 2013279" name="connsiteY1198"/>
                  <a:gd fmla="*/ 1694214 w 2918007" name="connsiteX1199"/>
                  <a:gd fmla="*/ 790910 h 2013279" name="connsiteY1199"/>
                  <a:gd fmla="*/ 1675539 w 2918007" name="connsiteX1200"/>
                  <a:gd fmla="*/ 826851 h 2013279" name="connsiteY1200"/>
                  <a:gd fmla="*/ 1621912 w 2918007" name="connsiteX1201"/>
                  <a:gd fmla="*/ 1018329 h 2013279" name="connsiteY1201"/>
                  <a:gd fmla="*/ 1649525 w 2918007" name="connsiteX1202"/>
                  <a:gd fmla="*/ 1035732 h 2013279" name="connsiteY1202"/>
                  <a:gd fmla="*/ 1649526 w 2918007" name="connsiteX1203"/>
                  <a:gd fmla="*/ 1035732 h 2013279" name="connsiteY1203"/>
                  <a:gd fmla="*/ 1635940 w 2918007" name="connsiteX1204"/>
                  <a:gd fmla="*/ 1032279 h 2013279" name="connsiteY1204"/>
                  <a:gd fmla="*/ 1621913 w 2918007" name="connsiteX1205"/>
                  <a:gd fmla="*/ 1018329 h 2013279" name="connsiteY1205"/>
                  <a:gd fmla="*/ 1675540 w 2918007" name="connsiteX1206"/>
                  <a:gd fmla="*/ 826851 h 2013279" name="connsiteY1206"/>
                  <a:gd fmla="*/ 1688939 w 2918007" name="connsiteX1207"/>
                  <a:gd fmla="*/ 801082 h 2013279" name="connsiteY1207"/>
                  <a:gd fmla="*/ 1697088 w 2918007" name="connsiteX1208"/>
                  <a:gd fmla="*/ 786356 h 2013279" name="connsiteY1208"/>
                  <a:gd fmla="*/ 1715744 w 2918007" name="connsiteX1209"/>
                  <a:gd fmla="*/ 756791 h 2013279" name="connsiteY1209"/>
                  <a:gd fmla="*/ 1725215 w 2918007" name="connsiteX1210"/>
                  <a:gd fmla="*/ 743944 h 2013279" name="connsiteY1210"/>
                  <a:gd fmla="*/ 1764375 w 2918007" name="connsiteX1211"/>
                  <a:gd fmla="*/ 707035 h 2013279" name="connsiteY1211"/>
                  <a:gd fmla="*/ 1764389 w 2918007" name="connsiteX1212"/>
                  <a:gd fmla="*/ 707022 h 2013279" name="connsiteY1212"/>
                  <a:gd fmla="*/ 1827792 w 2918007" name="connsiteX1213"/>
                  <a:gd fmla="*/ 682164 h 2013279" name="connsiteY1213"/>
                  <a:gd fmla="*/ 904630 w 2918007" name="connsiteX1214"/>
                  <a:gd fmla="*/ 655795 h 2013279" name="connsiteY1214"/>
                  <a:gd fmla="*/ 904630 w 2918007" name="connsiteX1215"/>
                  <a:gd fmla="*/ 655795 h 2013279" name="connsiteY1215"/>
                  <a:gd fmla="*/ 926583 w 2918007" name="connsiteX1216"/>
                  <a:gd fmla="*/ 658258 h 2013279" name="connsiteY1216"/>
                  <a:gd fmla="*/ 929404 w 2918007" name="connsiteX1217"/>
                  <a:gd fmla="*/ 658574 h 2013279" name="connsiteY1217"/>
                  <a:gd fmla="*/ 929404 w 2918007" name="connsiteX1218"/>
                  <a:gd fmla="*/ 658574 h 2013279" name="connsiteY1218"/>
                  <a:gd fmla="*/ 929405 w 2918007" name="connsiteX1219"/>
                  <a:gd fmla="*/ 658574 h 2013279" name="connsiteY1219"/>
                  <a:gd fmla="*/ 934312 w 2918007" name="connsiteX1220"/>
                  <a:gd fmla="*/ 660700 h 2013279" name="connsiteY1220"/>
                  <a:gd fmla="*/ 961127 w 2918007" name="connsiteX1221"/>
                  <a:gd fmla="*/ 672313 h 2013279" name="connsiteY1221"/>
                  <a:gd fmla="*/ 950648 w 2918007" name="connsiteX1222"/>
                  <a:gd fmla="*/ 772670 h 2013279" name="connsiteY1222"/>
                  <a:gd fmla="*/ 883643 w 2918007" name="connsiteX1223"/>
                  <a:gd fmla="*/ 955183 h 2013279" name="connsiteY1223"/>
                  <a:gd fmla="*/ 950649 w 2918007" name="connsiteX1224"/>
                  <a:gd fmla="*/ 772670 h 2013279" name="connsiteY1224"/>
                  <a:gd fmla="*/ 961128 w 2918007" name="connsiteX1225"/>
                  <a:gd fmla="*/ 672313 h 2013279" name="connsiteY1225"/>
                  <a:gd fmla="*/ 934312 w 2918007" name="connsiteX1226"/>
                  <a:gd fmla="*/ 660700 h 2013279" name="connsiteY1226"/>
                  <a:gd fmla="*/ 929404 w 2918007" name="connsiteX1227"/>
                  <a:gd fmla="*/ 658574 h 2013279" name="connsiteY1227"/>
                  <a:gd fmla="*/ 926583 w 2918007" name="connsiteX1228"/>
                  <a:gd fmla="*/ 658258 h 2013279" name="connsiteY1228"/>
                  <a:gd fmla="*/ 747235 w 2918007" name="connsiteX1229"/>
                  <a:gd fmla="*/ 648917 h 2013279" name="connsiteY1229"/>
                  <a:gd fmla="*/ 794428 w 2918007" name="connsiteX1230"/>
                  <a:gd fmla="*/ 650062 h 2013279" name="connsiteY1230"/>
                  <a:gd fmla="*/ 794431 w 2918007" name="connsiteX1231"/>
                  <a:gd fmla="*/ 650063 h 2013279" name="connsiteY1231"/>
                  <a:gd fmla="*/ 816358 w 2918007" name="connsiteX1232"/>
                  <a:gd fmla="*/ 661873 h 2013279" name="connsiteY1232"/>
                  <a:gd fmla="*/ 819492 w 2918007" name="connsiteX1233"/>
                  <a:gd fmla="*/ 667756 h 2013279" name="connsiteY1233"/>
                  <a:gd fmla="*/ 822468 w 2918007" name="connsiteX1234"/>
                  <a:gd fmla="*/ 685939 h 2013279" name="connsiteY1234"/>
                  <a:gd fmla="*/ 821846 w 2918007" name="connsiteX1235"/>
                  <a:gd fmla="*/ 694791 h 2013279" name="connsiteY1235"/>
                  <a:gd fmla="*/ 810726 w 2918007" name="connsiteX1236"/>
                  <a:gd fmla="*/ 733262 h 2013279" name="connsiteY1236"/>
                  <a:gd fmla="*/ 810724 w 2918007" name="connsiteX1237"/>
                  <a:gd fmla="*/ 733266 h 2013279" name="connsiteY1237"/>
                  <a:gd fmla="*/ 803790 w 2918007" name="connsiteX1238"/>
                  <a:gd fmla="*/ 795065 h 2013279" name="connsiteY1238"/>
                  <a:gd fmla="*/ 799918 w 2918007" name="connsiteX1239"/>
                  <a:gd fmla="*/ 774757 h 2013279" name="connsiteY1239"/>
                  <a:gd fmla="*/ 810724 w 2918007" name="connsiteX1240"/>
                  <a:gd fmla="*/ 733266 h 2013279" name="connsiteY1240"/>
                  <a:gd fmla="*/ 810726 w 2918007" name="connsiteX1241"/>
                  <a:gd fmla="*/ 733262 h 2013279" name="connsiteY1241"/>
                  <a:gd fmla="*/ 821522 w 2918007" name="connsiteX1242"/>
                  <a:gd fmla="*/ 699401 h 2013279" name="connsiteY1242"/>
                  <a:gd fmla="*/ 821846 w 2918007" name="connsiteX1243"/>
                  <a:gd fmla="*/ 694791 h 2013279" name="connsiteY1243"/>
                  <a:gd fmla="*/ 823168 w 2918007" name="connsiteX1244"/>
                  <a:gd fmla="*/ 690216 h 2013279" name="connsiteY1244"/>
                  <a:gd fmla="*/ 822468 w 2918007" name="connsiteX1245"/>
                  <a:gd fmla="*/ 685939 h 2013279" name="connsiteY1245"/>
                  <a:gd fmla="*/ 823250 w 2918007" name="connsiteX1246"/>
                  <a:gd fmla="*/ 674813 h 2013279" name="connsiteY1246"/>
                  <a:gd fmla="*/ 819492 w 2918007" name="connsiteX1247"/>
                  <a:gd fmla="*/ 667756 h 2013279" name="connsiteY1247"/>
                  <a:gd fmla="*/ 818738 w 2918007" name="connsiteX1248"/>
                  <a:gd fmla="*/ 663155 h 2013279" name="connsiteY1248"/>
                  <a:gd fmla="*/ 816358 w 2918007" name="connsiteX1249"/>
                  <a:gd fmla="*/ 661873 h 2013279" name="connsiteY1249"/>
                  <a:gd fmla="*/ 814642 w 2918007" name="connsiteX1250"/>
                  <a:gd fmla="*/ 658651 h 2013279" name="connsiteY1250"/>
                  <a:gd fmla="*/ 794431 w 2918007" name="connsiteX1251"/>
                  <a:gd fmla="*/ 650063 h 2013279" name="connsiteY1251"/>
                  <a:gd fmla="*/ 794429 w 2918007" name="connsiteX1252"/>
                  <a:gd fmla="*/ 650062 h 2013279" name="connsiteY1252"/>
                  <a:gd fmla="*/ 747235 w 2918007" name="connsiteX1253"/>
                  <a:gd fmla="*/ 648917 h 2013279" name="connsiteY1253"/>
                  <a:gd fmla="*/ 605308 w 2918007" name="connsiteX1254"/>
                  <a:gd fmla="*/ 621442 h 2013279" name="connsiteY1254"/>
                  <a:gd fmla="*/ 623338 w 2918007" name="connsiteX1255"/>
                  <a:gd fmla="*/ 735729 h 2013279" name="connsiteY1255"/>
                  <a:gd fmla="*/ 612367 w 2918007" name="connsiteX1256"/>
                  <a:gd fmla="*/ 781432 h 2013279" name="connsiteY1256"/>
                  <a:gd fmla="*/ 611205 w 2918007" name="connsiteX1257"/>
                  <a:gd fmla="*/ 788025 h 2013279" name="connsiteY1257"/>
                  <a:gd fmla="*/ 609855 w 2918007" name="connsiteX1258"/>
                  <a:gd fmla="*/ 793844 h 2013279" name="connsiteY1258"/>
                  <a:gd fmla="*/ 609150 w 2918007" name="connsiteX1259"/>
                  <a:gd fmla="*/ 799675 h 2013279" name="connsiteY1259"/>
                  <a:gd fmla="*/ 606565 w 2918007" name="connsiteX1260"/>
                  <a:gd fmla="*/ 814334 h 2013279" name="connsiteY1260"/>
                  <a:gd fmla="*/ 606327 w 2918007" name="connsiteX1261"/>
                  <a:gd fmla="*/ 823046 h 2013279" name="connsiteY1261"/>
                  <a:gd fmla="*/ 605616 w 2918007" name="connsiteX1262"/>
                  <a:gd fmla="*/ 828929 h 2013279" name="connsiteY1262"/>
                  <a:gd fmla="*/ 606137 w 2918007" name="connsiteX1263"/>
                  <a:gd fmla="*/ 830017 h 2013279" name="connsiteY1263"/>
                  <a:gd fmla="*/ 606029 w 2918007" name="connsiteX1264"/>
                  <a:gd fmla="*/ 833973 h 2013279" name="connsiteY1264"/>
                  <a:gd fmla="*/ 610856 w 2918007" name="connsiteX1265"/>
                  <a:gd fmla="*/ 839886 h 2013279" name="connsiteY1265"/>
                  <a:gd fmla="*/ 610856 w 2918007" name="connsiteX1266"/>
                  <a:gd fmla="*/ 839886 h 2013279" name="connsiteY1266"/>
                  <a:gd fmla="*/ 606137 w 2918007" name="connsiteX1267"/>
                  <a:gd fmla="*/ 830017 h 2013279" name="connsiteY1267"/>
                  <a:gd fmla="*/ 606327 w 2918007" name="connsiteX1268"/>
                  <a:gd fmla="*/ 823046 h 2013279" name="connsiteY1268"/>
                  <a:gd fmla="*/ 609150 w 2918007" name="connsiteX1269"/>
                  <a:gd fmla="*/ 799675 h 2013279" name="connsiteY1269"/>
                  <a:gd fmla="*/ 611205 w 2918007" name="connsiteX1270"/>
                  <a:gd fmla="*/ 788025 h 2013279" name="connsiteY1270"/>
                  <a:gd fmla="*/ 623338 w 2918007" name="connsiteX1271"/>
                  <a:gd fmla="*/ 735729 h 2013279" name="connsiteY1271"/>
                  <a:gd fmla="*/ 605308 w 2918007" name="connsiteX1272"/>
                  <a:gd fmla="*/ 621442 h 2013279" name="connsiteY1272"/>
                  <a:gd fmla="*/ 2307354 w 2918007" name="connsiteX1273"/>
                  <a:gd fmla="*/ 604048 h 2013279" name="connsiteY1273"/>
                  <a:gd fmla="*/ 2323977 w 2918007" name="connsiteX1274"/>
                  <a:gd fmla="*/ 605924 h 2013279" name="connsiteY1274"/>
                  <a:gd fmla="*/ 2330777 w 2918007" name="connsiteX1275"/>
                  <a:gd fmla="*/ 607050 h 2013279" name="connsiteY1275"/>
                  <a:gd fmla="*/ 2257424 w 2918007" name="connsiteX1276"/>
                  <a:gd fmla="*/ 652611 h 2013279" name="connsiteY1276"/>
                  <a:gd fmla="*/ 2229686 w 2918007" name="connsiteX1277"/>
                  <a:gd fmla="*/ 868102 h 2013279" name="connsiteY1277"/>
                  <a:gd fmla="*/ 2233507 w 2918007" name="connsiteX1278"/>
                  <a:gd fmla="*/ 895610 h 2013279" name="connsiteY1278"/>
                  <a:gd fmla="*/ 2234832 w 2918007" name="connsiteX1279"/>
                  <a:gd fmla="*/ 901179 h 2013279" name="connsiteY1279"/>
                  <a:gd fmla="*/ 2235148 w 2918007" name="connsiteX1280"/>
                  <a:gd fmla="*/ 903215 h 2013279" name="connsiteY1280"/>
                  <a:gd fmla="*/ 2238020 w 2918007" name="connsiteX1281"/>
                  <a:gd fmla="*/ 914586 h 2013279" name="connsiteY1281"/>
                  <a:gd fmla="*/ 2238408 w 2918007" name="connsiteX1282"/>
                  <a:gd fmla="*/ 916219 h 2013279" name="connsiteY1282"/>
                  <a:gd fmla="*/ 2241215 w 2918007" name="connsiteX1283"/>
                  <a:gd fmla="*/ 939271 h 2013279" name="connsiteY1283"/>
                  <a:gd fmla="*/ 2229687 w 2918007" name="connsiteX1284"/>
                  <a:gd fmla="*/ 943215 h 2013279" name="connsiteY1284"/>
                  <a:gd fmla="*/ 2229687 w 2918007" name="connsiteX1285"/>
                  <a:gd fmla="*/ 943215 h 2013279" name="connsiteY1285"/>
                  <a:gd fmla="*/ 2241014 w 2918007" name="connsiteX1286"/>
                  <a:gd fmla="*/ 926438 h 2013279" name="connsiteY1286"/>
                  <a:gd fmla="*/ 2238020 w 2918007" name="connsiteX1287"/>
                  <a:gd fmla="*/ 914586 h 2013279" name="connsiteY1287"/>
                  <a:gd fmla="*/ 2234832 w 2918007" name="connsiteX1288"/>
                  <a:gd fmla="*/ 901179 h 2013279" name="connsiteY1288"/>
                  <a:gd fmla="*/ 2229687 w 2918007" name="connsiteX1289"/>
                  <a:gd fmla="*/ 868102 h 2013279" name="connsiteY1289"/>
                  <a:gd fmla="*/ 2257425 w 2918007" name="connsiteX1290"/>
                  <a:gd fmla="*/ 652611 h 2013279" name="connsiteY1290"/>
                  <a:gd fmla="*/ 2330778 w 2918007" name="connsiteX1291"/>
                  <a:gd fmla="*/ 607050 h 2013279" name="connsiteY1291"/>
                  <a:gd fmla="*/ 2307354 w 2918007" name="connsiteX1292"/>
                  <a:gd fmla="*/ 604048 h 2013279" name="connsiteY1292"/>
                  <a:gd fmla="*/ 726277 w 2918007" name="connsiteX1293"/>
                  <a:gd fmla="*/ 595968 h 2013279" name="connsiteY1293"/>
                  <a:gd fmla="*/ 722665 w 2918007" name="connsiteX1294"/>
                  <a:gd fmla="*/ 600691 h 2013279" name="connsiteY1294"/>
                  <a:gd fmla="*/ 722662 w 2918007" name="connsiteX1295"/>
                  <a:gd fmla="*/ 600695 h 2013279" name="connsiteY1295"/>
                  <a:gd fmla="*/ 711337 w 2918007" name="connsiteX1296"/>
                  <a:gd fmla="*/ 613602 h 2013279" name="connsiteY1296"/>
                  <a:gd fmla="*/ 683745 w 2918007" name="connsiteX1297"/>
                  <a:gd fmla="*/ 637835 h 2013279" name="connsiteY1297"/>
                  <a:gd fmla="*/ 706683 w 2918007" name="connsiteX1298"/>
                  <a:gd fmla="*/ 618906 h 2013279" name="connsiteY1298"/>
                  <a:gd fmla="*/ 711337 w 2918007" name="connsiteX1299"/>
                  <a:gd fmla="*/ 613602 h 2013279" name="connsiteY1299"/>
                  <a:gd fmla="*/ 713102 w 2918007" name="connsiteX1300"/>
                  <a:gd fmla="*/ 612053 h 2013279" name="connsiteY1300"/>
                  <a:gd fmla="*/ 722662 w 2918007" name="connsiteX1301"/>
                  <a:gd fmla="*/ 600695 h 2013279" name="connsiteY1301"/>
                  <a:gd fmla="*/ 722666 w 2918007" name="connsiteX1302"/>
                  <a:gd fmla="*/ 600691 h 2013279" name="connsiteY1302"/>
                  <a:gd fmla="*/ 1932811 w 2918007" name="connsiteX1303"/>
                  <a:gd fmla="*/ 591889 h 2013279" name="connsiteY1303"/>
                  <a:gd fmla="*/ 1873405 w 2918007" name="connsiteX1304"/>
                  <a:gd fmla="*/ 632909 h 2013279" name="connsiteY1304"/>
                  <a:gd fmla="*/ 1859953 w 2918007" name="connsiteX1305"/>
                  <a:gd fmla="*/ 663548 h 2013279" name="connsiteY1305"/>
                  <a:gd fmla="*/ 1855690 w 2918007" name="connsiteX1306"/>
                  <a:gd fmla="*/ 669208 h 2013279" name="connsiteY1306"/>
                  <a:gd fmla="*/ 1845833 w 2918007" name="connsiteX1307"/>
                  <a:gd fmla="*/ 678556 h 2013279" name="connsiteY1307"/>
                  <a:gd fmla="*/ 1842261 w 2918007" name="connsiteX1308"/>
                  <a:gd fmla="*/ 680770 h 2013279" name="connsiteY1308"/>
                  <a:gd fmla="*/ 1832405 w 2918007" name="connsiteX1309"/>
                  <a:gd fmla="*/ 683039 h 2013279" name="connsiteY1309"/>
                  <a:gd fmla="*/ 1832405 w 2918007" name="connsiteX1310"/>
                  <a:gd fmla="*/ 683039 h 2013279" name="connsiteY1310"/>
                  <a:gd fmla="*/ 1840571 w 2918007" name="connsiteX1311"/>
                  <a:gd fmla="*/ 681818 h 2013279" name="connsiteY1311"/>
                  <a:gd fmla="*/ 1842261 w 2918007" name="connsiteX1312"/>
                  <a:gd fmla="*/ 680770 h 2013279" name="connsiteY1312"/>
                  <a:gd fmla="*/ 1843895 w 2918007" name="connsiteX1313"/>
                  <a:gd fmla="*/ 680394 h 2013279" name="connsiteY1313"/>
                  <a:gd fmla="*/ 1845833 w 2918007" name="connsiteX1314"/>
                  <a:gd fmla="*/ 678556 h 2013279" name="connsiteY1314"/>
                  <a:gd fmla="*/ 1851118 w 2918007" name="connsiteX1315"/>
                  <a:gd fmla="*/ 675279 h 2013279" name="connsiteY1315"/>
                  <a:gd fmla="*/ 1855690 w 2918007" name="connsiteX1316"/>
                  <a:gd fmla="*/ 669208 h 2013279" name="connsiteY1316"/>
                  <a:gd fmla="*/ 1858736 w 2918007" name="connsiteX1317"/>
                  <a:gd fmla="*/ 666320 h 2013279" name="connsiteY1317"/>
                  <a:gd fmla="*/ 1859953 w 2918007" name="connsiteX1318"/>
                  <a:gd fmla="*/ 663548 h 2013279" name="connsiteY1318"/>
                  <a:gd fmla="*/ 1862559 w 2918007" name="connsiteX1319"/>
                  <a:gd fmla="*/ 660089 h 2013279" name="connsiteY1319"/>
                  <a:gd fmla="*/ 1873406 w 2918007" name="connsiteX1320"/>
                  <a:gd fmla="*/ 632909 h 2013279" name="connsiteY1320"/>
                  <a:gd fmla="*/ 1897185 w 2918007" name="connsiteX1321"/>
                  <a:gd fmla="*/ 600768 h 2013279" name="connsiteY1321"/>
                  <a:gd fmla="*/ 1932811 w 2918007" name="connsiteX1322"/>
                  <a:gd fmla="*/ 591889 h 2013279" name="connsiteY1322"/>
                  <a:gd fmla="*/ 451361 w 2918007" name="connsiteX1323"/>
                  <a:gd fmla="*/ 579960 h 2013279" name="connsiteY1323"/>
                  <a:gd fmla="*/ 431422 w 2918007" name="connsiteX1324"/>
                  <a:gd fmla="*/ 581574 h 2013279" name="connsiteY1324"/>
                  <a:gd fmla="*/ 431423 w 2918007" name="connsiteX1325"/>
                  <a:gd fmla="*/ 581574 h 2013279" name="connsiteY1325"/>
                  <a:gd fmla="*/ 537889 w 2918007" name="connsiteX1326"/>
                  <a:gd fmla="*/ 574419 h 2013279" name="connsiteY1326"/>
                  <a:gd fmla="*/ 557065 w 2918007" name="connsiteX1327"/>
                  <a:gd fmla="*/ 577228 h 2013279" name="connsiteY1327"/>
                  <a:gd fmla="*/ 580806 w 2918007" name="connsiteX1328"/>
                  <a:gd fmla="*/ 595968 h 2013279" name="connsiteY1328"/>
                  <a:gd fmla="*/ 537889 w 2918007" name="connsiteX1329"/>
                  <a:gd fmla="*/ 574419 h 2013279" name="connsiteY1329"/>
                  <a:gd fmla="*/ 773740 w 2918007" name="connsiteX1330"/>
                  <a:gd fmla="*/ 569493 h 2013279" name="connsiteY1330"/>
                  <a:gd fmla="*/ 774875 w 2918007" name="connsiteX1331"/>
                  <a:gd fmla="*/ 574803 h 2013279" name="connsiteY1331"/>
                  <a:gd fmla="*/ 775099 w 2918007" name="connsiteX1332"/>
                  <a:gd fmla="*/ 578074 h 2013279" name="connsiteY1332"/>
                  <a:gd fmla="*/ 774153 w 2918007" name="connsiteX1333"/>
                  <a:gd fmla="*/ 587305 h 2013279" name="connsiteY1333"/>
                  <a:gd fmla="*/ 772800 w 2918007" name="connsiteX1334"/>
                  <a:gd fmla="*/ 591350 h 2013279" name="connsiteY1334"/>
                  <a:gd fmla="*/ 760478 w 2918007" name="connsiteX1335"/>
                  <a:gd fmla="*/ 600662 h 2013279" name="connsiteY1335"/>
                  <a:gd fmla="*/ 771949 w 2918007" name="connsiteX1336"/>
                  <a:gd fmla="*/ 593893 h 2013279" name="connsiteY1336"/>
                  <a:gd fmla="*/ 772800 w 2918007" name="connsiteX1337"/>
                  <a:gd fmla="*/ 591350 h 2013279" name="connsiteY1337"/>
                  <a:gd fmla="*/ 773817 w 2918007" name="connsiteX1338"/>
                  <a:gd fmla="*/ 590580 h 2013279" name="connsiteY1338"/>
                  <a:gd fmla="*/ 774153 w 2918007" name="connsiteX1339"/>
                  <a:gd fmla="*/ 587305 h 2013279" name="connsiteY1339"/>
                  <a:gd fmla="*/ 775463 w 2918007" name="connsiteX1340"/>
                  <a:gd fmla="*/ 583389 h 2013279" name="connsiteY1340"/>
                  <a:gd fmla="*/ 775099 w 2918007" name="connsiteX1341"/>
                  <a:gd fmla="*/ 578074 h 2013279" name="connsiteY1341"/>
                  <a:gd fmla="*/ 775252 w 2918007" name="connsiteX1342"/>
                  <a:gd fmla="*/ 576573 h 2013279" name="connsiteY1342"/>
                  <a:gd fmla="*/ 774875 w 2918007" name="connsiteX1343"/>
                  <a:gd fmla="*/ 574803 h 2013279" name="connsiteY1343"/>
                  <a:gd fmla="*/ 774801 w 2918007" name="connsiteX1344"/>
                  <a:gd fmla="*/ 573730 h 2013279" name="connsiteY1344"/>
                  <a:gd fmla="*/ 773740 w 2918007" name="connsiteX1345"/>
                  <a:gd fmla="*/ 569493 h 2013279" name="connsiteY1345"/>
                  <a:gd fmla="*/ 390953 w 2918007" name="connsiteX1346"/>
                  <a:gd fmla="*/ 527011 h 2013279" name="connsiteY1346"/>
                  <a:gd fmla="*/ 335246 w 2918007" name="connsiteX1347"/>
                  <a:gd fmla="*/ 586809 h 2013279" name="connsiteY1347"/>
                  <a:gd fmla="*/ 327799 w 2918007" name="connsiteX1348"/>
                  <a:gd fmla="*/ 599892 h 2013279" name="connsiteY1348"/>
                  <a:gd fmla="*/ 325383 w 2918007" name="connsiteX1349"/>
                  <a:gd fmla="*/ 603400 h 2013279" name="connsiteY1349"/>
                  <a:gd fmla="*/ 319755 w 2918007" name="connsiteX1350"/>
                  <a:gd fmla="*/ 614021 h 2013279" name="connsiteY1350"/>
                  <a:gd fmla="*/ 317880 w 2918007" name="connsiteX1351"/>
                  <a:gd fmla="*/ 617315 h 2013279" name="connsiteY1351"/>
                  <a:gd fmla="*/ 315820 w 2918007" name="connsiteX1352"/>
                  <a:gd fmla="*/ 621448 h 2013279" name="connsiteY1352"/>
                  <a:gd fmla="*/ 315131 w 2918007" name="connsiteX1353"/>
                  <a:gd fmla="*/ 622747 h 2013279" name="connsiteY1353"/>
                  <a:gd fmla="*/ 314090 w 2918007" name="connsiteX1354"/>
                  <a:gd fmla="*/ 624918 h 2013279" name="connsiteY1354"/>
                  <a:gd fmla="*/ 313109 w 2918007" name="connsiteX1355"/>
                  <a:gd fmla="*/ 626885 h 2013279" name="connsiteY1355"/>
                  <a:gd fmla="*/ 311437 w 2918007" name="connsiteX1356"/>
                  <a:gd fmla="*/ 630446 h 2013279" name="connsiteY1356"/>
                  <a:gd fmla="*/ 259043 w 2918007" name="connsiteX1357"/>
                  <a:gd fmla="*/ 756662 h 2013279" name="connsiteY1357"/>
                  <a:gd fmla="*/ 259012 w 2918007" name="connsiteX1358"/>
                  <a:gd fmla="*/ 756691 h 2013279" name="connsiteY1358"/>
                  <a:gd fmla="*/ 206741 w 2918007" name="connsiteX1359"/>
                  <a:gd fmla="*/ 803126 h 2013279" name="connsiteY1359"/>
                  <a:gd fmla="*/ 203351 w 2918007" name="connsiteX1360"/>
                  <a:gd fmla="*/ 807716 h 2013279" name="connsiteY1360"/>
                  <a:gd fmla="*/ 200581 w 2918007" name="connsiteX1361"/>
                  <a:gd fmla="*/ 810256 h 2013279" name="connsiteY1361"/>
                  <a:gd fmla="*/ 188925 w 2918007" name="connsiteX1362"/>
                  <a:gd fmla="*/ 827247 h 2013279" name="connsiteY1362"/>
                  <a:gd fmla="*/ 170002 w 2918007" name="connsiteX1363"/>
                  <a:gd fmla="*/ 852866 h 2013279" name="connsiteY1363"/>
                  <a:gd fmla="*/ 165453 w 2918007" name="connsiteX1364"/>
                  <a:gd fmla="*/ 861463 h 2013279" name="connsiteY1364"/>
                  <a:gd fmla="*/ 162113 w 2918007" name="connsiteX1365"/>
                  <a:gd fmla="*/ 866331 h 2013279" name="connsiteY1365"/>
                  <a:gd fmla="*/ 154938 w 2918007" name="connsiteX1366"/>
                  <a:gd fmla="*/ 881335 h 2013279" name="connsiteY1366"/>
                  <a:gd fmla="*/ 147044 w 2918007" name="connsiteX1367"/>
                  <a:gd fmla="*/ 896253 h 2013279" name="connsiteY1367"/>
                  <a:gd fmla="*/ 143176 w 2918007" name="connsiteX1368"/>
                  <a:gd fmla="*/ 905929 h 2013279" name="connsiteY1368"/>
                  <a:gd fmla="*/ 140982 w 2918007" name="connsiteX1369"/>
                  <a:gd fmla="*/ 910517 h 2013279" name="connsiteY1369"/>
                  <a:gd fmla="*/ 134529 w 2918007" name="connsiteX1370"/>
                  <a:gd fmla="*/ 928439 h 2013279" name="connsiteY1370"/>
                  <a:gd fmla="*/ 134530 w 2918007" name="connsiteX1371"/>
                  <a:gd fmla="*/ 928438 h 2013279" name="connsiteY1371"/>
                  <a:gd fmla="*/ 136088 w 2918007" name="connsiteX1372"/>
                  <a:gd fmla="*/ 923659 h 2013279" name="connsiteY1372"/>
                  <a:gd fmla="*/ 143176 w 2918007" name="connsiteX1373"/>
                  <a:gd fmla="*/ 905929 h 2013279" name="connsiteY1373"/>
                  <a:gd fmla="*/ 154938 w 2918007" name="connsiteX1374"/>
                  <a:gd fmla="*/ 881335 h 2013279" name="connsiteY1374"/>
                  <a:gd fmla="*/ 165453 w 2918007" name="connsiteX1375"/>
                  <a:gd fmla="*/ 861463 h 2013279" name="connsiteY1375"/>
                  <a:gd fmla="*/ 188925 w 2918007" name="connsiteX1376"/>
                  <a:gd fmla="*/ 827247 h 2013279" name="connsiteY1376"/>
                  <a:gd fmla="*/ 203351 w 2918007" name="connsiteX1377"/>
                  <a:gd fmla="*/ 807716 h 2013279" name="connsiteY1377"/>
                  <a:gd fmla="*/ 259012 w 2918007" name="connsiteX1378"/>
                  <a:gd fmla="*/ 756691 h 2013279" name="connsiteY1378"/>
                  <a:gd fmla="*/ 259044 w 2918007" name="connsiteX1379"/>
                  <a:gd fmla="*/ 756662 h 2013279" name="connsiteY1379"/>
                  <a:gd fmla="*/ 311438 w 2918007" name="connsiteX1380"/>
                  <a:gd fmla="*/ 630446 h 2013279" name="connsiteY1380"/>
                  <a:gd fmla="*/ 314090 w 2918007" name="connsiteX1381"/>
                  <a:gd fmla="*/ 624918 h 2013279" name="connsiteY1381"/>
                  <a:gd fmla="*/ 315820 w 2918007" name="connsiteX1382"/>
                  <a:gd fmla="*/ 621448 h 2013279" name="connsiteY1382"/>
                  <a:gd fmla="*/ 319755 w 2918007" name="connsiteX1383"/>
                  <a:gd fmla="*/ 614021 h 2013279" name="connsiteY1383"/>
                  <a:gd fmla="*/ 327799 w 2918007" name="connsiteX1384"/>
                  <a:gd fmla="*/ 599892 h 2013279" name="connsiteY1384"/>
                  <a:gd fmla="*/ 360587 w 2918007" name="connsiteX1385"/>
                  <a:gd fmla="*/ 552264 h 2013279" name="connsiteY1385"/>
                  <a:gd fmla="*/ 390953 w 2918007" name="connsiteX1386"/>
                  <a:gd fmla="*/ 527012 h 2013279" name="connsiteY1386"/>
                  <a:gd fmla="*/ 2482913 w 2918007" name="connsiteX1387"/>
                  <a:gd fmla="*/ 510050 h 2013279" name="connsiteY1387"/>
                  <a:gd fmla="*/ 2459605 w 2918007" name="connsiteX1388"/>
                  <a:gd fmla="*/ 512234 h 2013279" name="connsiteY1388"/>
                  <a:gd fmla="*/ 2415840 w 2918007" name="connsiteX1389"/>
                  <a:gd fmla="*/ 650764 h 2013279" name="connsiteY1389"/>
                  <a:gd fmla="*/ 2463303 w 2918007" name="connsiteX1390"/>
                  <a:gd fmla="*/ 846552 h 2013279" name="connsiteY1390"/>
                  <a:gd fmla="*/ 2463292 w 2918007" name="connsiteX1391"/>
                  <a:gd fmla="*/ 846603 h 2013279" name="connsiteY1391"/>
                  <a:gd fmla="*/ 2453259 w 2918007" name="connsiteX1392"/>
                  <a:gd fmla="*/ 887244 h 2013279" name="connsiteY1392"/>
                  <a:gd fmla="*/ 2450799 w 2918007" name="connsiteX1393"/>
                  <a:gd fmla="*/ 894743 h 2013279" name="connsiteY1393"/>
                  <a:gd fmla="*/ 2441577 w 2918007" name="connsiteX1394"/>
                  <a:gd fmla="*/ 915485 h 2013279" name="connsiteY1394"/>
                  <a:gd fmla="*/ 2441568 w 2918007" name="connsiteX1395"/>
                  <a:gd fmla="*/ 915503 h 2013279" name="connsiteY1395"/>
                  <a:gd fmla="*/ 2441561 w 2918007" name="connsiteX1396"/>
                  <a:gd fmla="*/ 915510 h 2013279" name="connsiteY1396"/>
                  <a:gd fmla="*/ 2433896 w 2918007" name="connsiteX1397"/>
                  <a:gd fmla="*/ 922911 h 2013279" name="connsiteY1397"/>
                  <a:gd fmla="*/ 2425684 w 2918007" name="connsiteX1398"/>
                  <a:gd fmla="*/ 924388 h 2013279" name="connsiteY1398"/>
                  <a:gd fmla="*/ 2425684 w 2918007" name="connsiteX1399"/>
                  <a:gd fmla="*/ 924388 h 2013279" name="connsiteY1399"/>
                  <a:gd fmla="*/ 2432432 w 2918007" name="connsiteX1400"/>
                  <a:gd fmla="*/ 924325 h 2013279" name="connsiteY1400"/>
                  <a:gd fmla="*/ 2433896 w 2918007" name="connsiteX1401"/>
                  <a:gd fmla="*/ 922911 h 2013279" name="connsiteY1401"/>
                  <a:gd fmla="*/ 2435257 w 2918007" name="connsiteX1402"/>
                  <a:gd fmla="*/ 922666 h 2013279" name="connsiteY1402"/>
                  <a:gd fmla="*/ 2441561 w 2918007" name="connsiteX1403"/>
                  <a:gd fmla="*/ 915510 h 2013279" name="connsiteY1403"/>
                  <a:gd fmla="*/ 2441569 w 2918007" name="connsiteX1404"/>
                  <a:gd fmla="*/ 915503 h 2013279" name="connsiteY1404"/>
                  <a:gd fmla="*/ 2441577 w 2918007" name="connsiteX1405"/>
                  <a:gd fmla="*/ 915485 h 2013279" name="connsiteY1405"/>
                  <a:gd fmla="*/ 2448529 w 2918007" name="connsiteX1406"/>
                  <a:gd fmla="*/ 901666 h 2013279" name="connsiteY1406"/>
                  <a:gd fmla="*/ 2450799 w 2918007" name="connsiteX1407"/>
                  <a:gd fmla="*/ 894743 h 2013279" name="connsiteY1407"/>
                  <a:gd fmla="*/ 2452168 w 2918007" name="connsiteX1408"/>
                  <a:gd fmla="*/ 891665 h 2013279" name="connsiteY1408"/>
                  <a:gd fmla="*/ 2453259 w 2918007" name="connsiteX1409"/>
                  <a:gd fmla="*/ 887244 h 2013279" name="connsiteY1409"/>
                  <a:gd fmla="*/ 2455865 w 2918007" name="connsiteX1410"/>
                  <a:gd fmla="*/ 879300 h 2013279" name="connsiteY1410"/>
                  <a:gd fmla="*/ 2463292 w 2918007" name="connsiteX1411"/>
                  <a:gd fmla="*/ 846603 h 2013279" name="connsiteY1411"/>
                  <a:gd fmla="*/ 2463304 w 2918007" name="connsiteX1412"/>
                  <a:gd fmla="*/ 846552 h 2013279" name="connsiteY1412"/>
                  <a:gd fmla="*/ 2415841 w 2918007" name="connsiteX1413"/>
                  <a:gd fmla="*/ 650764 h 2013279" name="connsiteY1413"/>
                  <a:gd fmla="*/ 2459606 w 2918007" name="connsiteX1414"/>
                  <a:gd fmla="*/ 512234 h 2013279" name="connsiteY1414"/>
                  <a:gd fmla="*/ 2482913 w 2918007" name="connsiteX1415"/>
                  <a:gd fmla="*/ 510050 h 2013279" name="connsiteY1415"/>
                  <a:gd fmla="*/ 924143 w 2918007" name="connsiteX1416"/>
                  <a:gd fmla="*/ 503617 h 2013279" name="connsiteY1416"/>
                  <a:gd fmla="*/ 924671 w 2918007" name="connsiteX1417"/>
                  <a:gd fmla="*/ 535113 h 2013279" name="connsiteY1417"/>
                  <a:gd fmla="*/ 922723 w 2918007" name="connsiteX1418"/>
                  <a:gd fmla="*/ 546340 h 2013279" name="connsiteY1418"/>
                  <a:gd fmla="*/ 916921 w 2918007" name="connsiteX1419"/>
                  <a:gd fmla="*/ 571367 h 2013279" name="connsiteY1419"/>
                  <a:gd fmla="*/ 912178 w 2918007" name="connsiteX1420"/>
                  <a:gd fmla="*/ 583579 h 2013279" name="connsiteY1420"/>
                  <a:gd fmla="*/ 901596 w 2918007" name="connsiteX1421"/>
                  <a:gd fmla="*/ 602588 h 2013279" name="connsiteY1421"/>
                  <a:gd fmla="*/ 891880 w 2918007" name="connsiteX1422"/>
                  <a:gd fmla="*/ 614081 h 2013279" name="connsiteY1422"/>
                  <a:gd fmla="*/ 888291 w 2918007" name="connsiteX1423"/>
                  <a:gd fmla="*/ 616775 h 2013279" name="connsiteY1423"/>
                  <a:gd fmla="*/ 872308 w 2918007" name="connsiteX1424"/>
                  <a:gd fmla="*/ 620413 h 2013279" name="connsiteY1424"/>
                  <a:gd fmla="*/ 885791 w 2918007" name="connsiteX1425"/>
                  <a:gd fmla="*/ 618650 h 2013279" name="connsiteY1425"/>
                  <a:gd fmla="*/ 888291 w 2918007" name="connsiteX1426"/>
                  <a:gd fmla="*/ 616775 h 2013279" name="connsiteY1426"/>
                  <a:gd fmla="*/ 889916 w 2918007" name="connsiteX1427"/>
                  <a:gd fmla="*/ 616405 h 2013279" name="connsiteY1427"/>
                  <a:gd fmla="*/ 891880 w 2918007" name="connsiteX1428"/>
                  <a:gd fmla="*/ 614081 h 2013279" name="connsiteY1428"/>
                  <a:gd fmla="*/ 897578 w 2918007" name="connsiteX1429"/>
                  <a:gd fmla="*/ 609805 h 2013279" name="connsiteY1429"/>
                  <a:gd fmla="*/ 901596 w 2918007" name="connsiteX1430"/>
                  <a:gd fmla="*/ 602588 h 2013279" name="connsiteY1430"/>
                  <a:gd fmla="*/ 907516 w 2918007" name="connsiteX1431"/>
                  <a:gd fmla="*/ 595584 h 2013279" name="connsiteY1431"/>
                  <a:gd fmla="*/ 912178 w 2918007" name="connsiteX1432"/>
                  <a:gd fmla="*/ 583579 h 2013279" name="connsiteY1432"/>
                  <a:gd fmla="*/ 915454 w 2918007" name="connsiteX1433"/>
                  <a:gd fmla="*/ 577696 h 2013279" name="connsiteY1433"/>
                  <a:gd fmla="*/ 916921 w 2918007" name="connsiteX1434"/>
                  <a:gd fmla="*/ 571367 h 2013279" name="connsiteY1434"/>
                  <a:gd fmla="*/ 919558 w 2918007" name="connsiteX1435"/>
                  <a:gd fmla="*/ 564576 h 2013279" name="connsiteY1435"/>
                  <a:gd fmla="*/ 922723 w 2918007" name="connsiteX1436"/>
                  <a:gd fmla="*/ 546340 h 2013279" name="connsiteY1436"/>
                  <a:gd fmla="*/ 924715 w 2918007" name="connsiteX1437"/>
                  <a:gd fmla="*/ 537745 h 2013279" name="connsiteY1437"/>
                  <a:gd fmla="*/ 924671 w 2918007" name="connsiteX1438"/>
                  <a:gd fmla="*/ 535113 h 2013279" name="connsiteY1438"/>
                  <a:gd fmla="*/ 925335 w 2918007" name="connsiteX1439"/>
                  <a:gd fmla="*/ 531284 h 2013279" name="connsiteY1439"/>
                  <a:gd fmla="*/ 1014140 w 2918007" name="connsiteX1440"/>
                  <a:gd fmla="*/ 479603 h 2013279" name="connsiteY1440"/>
                  <a:gd fmla="*/ 1014140 w 2918007" name="connsiteX1441"/>
                  <a:gd fmla="*/ 479603 h 2013279" name="connsiteY1441"/>
                  <a:gd fmla="*/ 1040596 w 2918007" name="connsiteX1442"/>
                  <a:gd fmla="*/ 497891 h 2013279" name="connsiteY1442"/>
                  <a:gd fmla="*/ 1040600 w 2918007" name="connsiteX1443"/>
                  <a:gd fmla="*/ 497903 h 2013279" name="connsiteY1443"/>
                  <a:gd fmla="*/ 1049394 w 2918007" name="connsiteX1444"/>
                  <a:gd fmla="*/ 527843 h 2013279" name="connsiteY1444"/>
                  <a:gd fmla="*/ 1050160 w 2918007" name="connsiteX1445"/>
                  <a:gd fmla="*/ 537563 h 2013279" name="connsiteY1445"/>
                  <a:gd fmla="*/ 1050268 w 2918007" name="connsiteX1446"/>
                  <a:gd fmla="*/ 557925 h 2013279" name="connsiteY1446"/>
                  <a:gd fmla="*/ 1049828 w 2918007" name="connsiteX1447"/>
                  <a:gd fmla="*/ 565554 h 2013279" name="connsiteY1447"/>
                  <a:gd fmla="*/ 1049438 w 2918007" name="connsiteX1448"/>
                  <a:gd fmla="*/ 569236 h 2013279" name="connsiteY1448"/>
                  <a:gd fmla="*/ 1048657 w 2918007" name="connsiteX1449"/>
                  <a:gd fmla="*/ 575035 h 2013279" name="connsiteY1449"/>
                  <a:gd fmla="*/ 1027083 w 2918007" name="connsiteX1450"/>
                  <a:gd fmla="*/ 680317 h 2013279" name="connsiteY1450"/>
                  <a:gd fmla="*/ 1090573 w 2918007" name="connsiteX1451"/>
                  <a:gd fmla="*/ 901964 h 2013279" name="connsiteY1451"/>
                  <a:gd fmla="*/ 1090577 w 2918007" name="connsiteX1452"/>
                  <a:gd fmla="*/ 902036 h 2013279" name="connsiteY1452"/>
                  <a:gd fmla="*/ 1093248 w 2918007" name="connsiteX1453"/>
                  <a:gd fmla="*/ 961372 h 2013279" name="connsiteY1453"/>
                  <a:gd fmla="*/ 1094078 w 2918007" name="connsiteX1454"/>
                  <a:gd fmla="*/ 966130 h 2013279" name="connsiteY1454"/>
                  <a:gd fmla="*/ 1094307 w 2918007" name="connsiteX1455"/>
                  <a:gd fmla="*/ 970326 h 2013279" name="connsiteY1455"/>
                  <a:gd fmla="*/ 1097240 w 2918007" name="connsiteX1456"/>
                  <a:gd fmla="*/ 984245 h 2013279" name="connsiteY1456"/>
                  <a:gd fmla="*/ 1101953 w 2918007" name="connsiteX1457"/>
                  <a:gd fmla="*/ 1011247 h 2013279" name="connsiteY1457"/>
                  <a:gd fmla="*/ 1104609 w 2918007" name="connsiteX1458"/>
                  <a:gd fmla="*/ 1019219 h 2013279" name="connsiteY1458"/>
                  <a:gd fmla="*/ 1106013 w 2918007" name="connsiteX1459"/>
                  <a:gd fmla="*/ 1025879 h 2013279" name="connsiteY1459"/>
                  <a:gd fmla="*/ 1110362 w 2918007" name="connsiteX1460"/>
                  <a:gd fmla="*/ 1036484 h 2013279" name="connsiteY1460"/>
                  <a:gd fmla="*/ 1115637 w 2918007" name="connsiteX1461"/>
                  <a:gd fmla="*/ 1052317 h 2013279" name="connsiteY1461"/>
                  <a:gd fmla="*/ 1120896 w 2918007" name="connsiteX1462"/>
                  <a:gd fmla="*/ 1062173 h 2013279" name="connsiteY1462"/>
                  <a:gd fmla="*/ 1124014 w 2918007" name="connsiteX1463"/>
                  <a:gd fmla="*/ 1069778 h 2013279" name="connsiteY1463"/>
                  <a:gd fmla="*/ 1128443 w 2918007" name="connsiteX1464"/>
                  <a:gd fmla="*/ 1076316 h 2013279" name="connsiteY1464"/>
                  <a:gd fmla="*/ 1133243 w 2918007" name="connsiteX1465"/>
                  <a:gd fmla="*/ 1085310 h 2013279" name="connsiteY1465"/>
                  <a:gd fmla="*/ 1137662 w 2918007" name="connsiteX1466"/>
                  <a:gd fmla="*/ 1089926 h 2013279" name="connsiteY1466"/>
                  <a:gd fmla="*/ 1146638 w 2918007" name="connsiteX1467"/>
                  <a:gd fmla="*/ 1103177 h 2013279" name="connsiteY1467"/>
                  <a:gd fmla="*/ 1172210 w 2918007" name="connsiteX1468"/>
                  <a:gd fmla="*/ 1127233 h 2013279" name="connsiteY1468"/>
                  <a:gd fmla="*/ 1174910 w 2918007" name="connsiteX1469"/>
                  <a:gd fmla="*/ 1128829 h 2013279" name="connsiteY1469"/>
                  <a:gd fmla="*/ 1176007 w 2918007" name="connsiteX1470"/>
                  <a:gd fmla="*/ 1129974 h 2013279" name="connsiteY1470"/>
                  <a:gd fmla="*/ 1179808 w 2918007" name="connsiteX1471"/>
                  <a:gd fmla="*/ 1131724 h 2013279" name="connsiteY1471"/>
                  <a:gd fmla="*/ 1199055 w 2918007" name="connsiteX1472"/>
                  <a:gd fmla="*/ 1143099 h 2013279" name="connsiteY1472"/>
                  <a:gd fmla="*/ 1210075 w 2918007" name="connsiteX1473"/>
                  <a:gd fmla="*/ 1145656 h 2013279" name="connsiteY1473"/>
                  <a:gd fmla="*/ 1221810 w 2918007" name="connsiteX1474"/>
                  <a:gd fmla="*/ 1151058 h 2013279" name="connsiteY1474"/>
                  <a:gd fmla="*/ 1249867 w 2918007" name="connsiteX1475"/>
                  <a:gd fmla="*/ 1154887 h 2013279" name="connsiteY1475"/>
                  <a:gd fmla="*/ 1249867 w 2918007" name="connsiteX1476"/>
                  <a:gd fmla="*/ 1154888 h 2013279" name="connsiteY1476"/>
                  <a:gd fmla="*/ 1249868 w 2918007" name="connsiteX1477"/>
                  <a:gd fmla="*/ 1154888 h 2013279" name="connsiteY1477"/>
                  <a:gd fmla="*/ 1249867 w 2918007" name="connsiteX1478"/>
                  <a:gd fmla="*/ 1154887 h 2013279" name="connsiteY1478"/>
                  <a:gd fmla="*/ 1210075 w 2918007" name="connsiteX1479"/>
                  <a:gd fmla="*/ 1145656 h 2013279" name="connsiteY1479"/>
                  <a:gd fmla="*/ 1179808 w 2918007" name="connsiteX1480"/>
                  <a:gd fmla="*/ 1131724 h 2013279" name="connsiteY1480"/>
                  <a:gd fmla="*/ 1174910 w 2918007" name="connsiteX1481"/>
                  <a:gd fmla="*/ 1128829 h 2013279" name="connsiteY1481"/>
                  <a:gd fmla="*/ 1137662 w 2918007" name="connsiteX1482"/>
                  <a:gd fmla="*/ 1089926 h 2013279" name="connsiteY1482"/>
                  <a:gd fmla="*/ 1128443 w 2918007" name="connsiteX1483"/>
                  <a:gd fmla="*/ 1076316 h 2013279" name="connsiteY1483"/>
                  <a:gd fmla="*/ 1120896 w 2918007" name="connsiteX1484"/>
                  <a:gd fmla="*/ 1062173 h 2013279" name="connsiteY1484"/>
                  <a:gd fmla="*/ 1110362 w 2918007" name="connsiteX1485"/>
                  <a:gd fmla="*/ 1036484 h 2013279" name="connsiteY1485"/>
                  <a:gd fmla="*/ 1104609 w 2918007" name="connsiteX1486"/>
                  <a:gd fmla="*/ 1019219 h 2013279" name="connsiteY1486"/>
                  <a:gd fmla="*/ 1097240 w 2918007" name="connsiteX1487"/>
                  <a:gd fmla="*/ 984245 h 2013279" name="connsiteY1487"/>
                  <a:gd fmla="*/ 1094078 w 2918007" name="connsiteX1488"/>
                  <a:gd fmla="*/ 966130 h 2013279" name="connsiteY1488"/>
                  <a:gd fmla="*/ 1090577 w 2918007" name="connsiteX1489"/>
                  <a:gd fmla="*/ 902036 h 2013279" name="connsiteY1489"/>
                  <a:gd fmla="*/ 1090574 w 2918007" name="connsiteX1490"/>
                  <a:gd fmla="*/ 901964 h 2013279" name="connsiteY1490"/>
                  <a:gd fmla="*/ 1027084 w 2918007" name="connsiteX1491"/>
                  <a:gd fmla="*/ 680317 h 2013279" name="connsiteY1491"/>
                  <a:gd fmla="*/ 1048658 w 2918007" name="connsiteX1492"/>
                  <a:gd fmla="*/ 575035 h 2013279" name="connsiteY1492"/>
                  <a:gd fmla="*/ 1049222 w 2918007" name="connsiteX1493"/>
                  <a:gd fmla="*/ 571263 h 2013279" name="connsiteY1493"/>
                  <a:gd fmla="*/ 1049438 w 2918007" name="connsiteX1494"/>
                  <a:gd fmla="*/ 569236 h 2013279" name="connsiteY1494"/>
                  <a:gd fmla="*/ 1049750 w 2918007" name="connsiteX1495"/>
                  <a:gd fmla="*/ 566914 h 2013279" name="connsiteY1495"/>
                  <a:gd fmla="*/ 1049828 w 2918007" name="connsiteX1496"/>
                  <a:gd fmla="*/ 565554 h 2013279" name="connsiteY1496"/>
                  <a:gd fmla="*/ 1050285 w 2918007" name="connsiteX1497"/>
                  <a:gd fmla="*/ 561249 h 2013279" name="connsiteY1497"/>
                  <a:gd fmla="*/ 1050268 w 2918007" name="connsiteX1498"/>
                  <a:gd fmla="*/ 557925 h 2013279" name="connsiteY1498"/>
                  <a:gd fmla="*/ 1050900 w 2918007" name="connsiteX1499"/>
                  <a:gd fmla="*/ 546950 h 2013279" name="connsiteY1499"/>
                  <a:gd fmla="*/ 1050160 w 2918007" name="connsiteX1500"/>
                  <a:gd fmla="*/ 537563 h 2013279" name="connsiteY1500"/>
                  <a:gd fmla="*/ 1050122 w 2918007" name="connsiteX1501"/>
                  <a:gd fmla="*/ 530320 h 2013279" name="connsiteY1501"/>
                  <a:gd fmla="*/ 1049394 w 2918007" name="connsiteX1502"/>
                  <a:gd fmla="*/ 527843 h 2013279" name="connsiteY1502"/>
                  <a:gd fmla="*/ 1048913 w 2918007" name="connsiteX1503"/>
                  <a:gd fmla="*/ 521743 h 2013279" name="connsiteY1503"/>
                  <a:gd fmla="*/ 1040600 w 2918007" name="connsiteX1504"/>
                  <a:gd fmla="*/ 497903 h 2013279" name="connsiteY1504"/>
                  <a:gd fmla="*/ 1040597 w 2918007" name="connsiteX1505"/>
                  <a:gd fmla="*/ 497891 h 2013279" name="connsiteY1505"/>
                  <a:gd fmla="*/ 1014140 w 2918007" name="connsiteX1506"/>
                  <a:gd fmla="*/ 479603 h 2013279" name="connsiteY1506"/>
                  <a:gd fmla="*/ 2005933 w 2918007" name="connsiteX1507"/>
                  <a:gd fmla="*/ 437121 h 2013279" name="connsiteY1507"/>
                  <a:gd fmla="*/ 2005933 w 2918007" name="connsiteX1508"/>
                  <a:gd fmla="*/ 437121 h 2013279" name="connsiteY1508"/>
                  <a:gd fmla="*/ 2024244 w 2918007" name="connsiteX1509"/>
                  <a:gd fmla="*/ 442561 h 2013279" name="connsiteY1509"/>
                  <a:gd fmla="*/ 2049537 w 2918007" name="connsiteX1510"/>
                  <a:gd fmla="*/ 466329 h 2013279" name="connsiteY1510"/>
                  <a:gd fmla="*/ 2069847 w 2918007" name="connsiteX1511"/>
                  <a:gd fmla="*/ 494202 h 2013279" name="connsiteY1511"/>
                  <a:gd fmla="*/ 2081254 w 2918007" name="connsiteX1512"/>
                  <a:gd fmla="*/ 512574 h 2013279" name="connsiteY1512"/>
                  <a:gd fmla="*/ 2097459 w 2918007" name="connsiteX1513"/>
                  <a:gd fmla="*/ 548567 h 2013279" name="connsiteY1513"/>
                  <a:gd fmla="*/ 2104426 w 2918007" name="connsiteX1514"/>
                  <a:gd fmla="*/ 565629 h 2013279" name="connsiteY1514"/>
                  <a:gd fmla="*/ 2113178 w 2918007" name="connsiteX1515"/>
                  <a:gd fmla="*/ 610697 h 2013279" name="connsiteY1515"/>
                  <a:gd fmla="*/ 2113186 w 2918007" name="connsiteX1516"/>
                  <a:gd fmla="*/ 610744 h 2013279" name="connsiteY1516"/>
                  <a:gd fmla="*/ 2131062 w 2918007" name="connsiteX1517"/>
                  <a:gd fmla="*/ 714180 h 2013279" name="connsiteY1517"/>
                  <a:gd fmla="*/ 2150787 w 2918007" name="connsiteX1518"/>
                  <a:gd fmla="*/ 731419 h 2013279" name="connsiteY1518"/>
                  <a:gd fmla="*/ 2101474 w 2918007" name="connsiteX1519"/>
                  <a:gd fmla="*/ 747427 h 2013279" name="connsiteY1519"/>
                  <a:gd fmla="*/ 1952921 w 2918007" name="connsiteX1520"/>
                  <a:gd fmla="*/ 907505 h 2013279" name="connsiteY1520"/>
                  <a:gd fmla="*/ 1928881 w 2918007" name="connsiteX1521"/>
                  <a:gd fmla="*/ 978925 h 2013279" name="connsiteY1521"/>
                  <a:gd fmla="*/ 2073736 w 2918007" name="connsiteX1522"/>
                  <a:gd fmla="*/ 1060196 h 2013279" name="connsiteY1522"/>
                  <a:gd fmla="*/ 2073743 w 2918007" name="connsiteX1523"/>
                  <a:gd fmla="*/ 1060198 h 2013279" name="connsiteY1523"/>
                  <a:gd fmla="*/ 2097783 w 2918007" name="connsiteX1524"/>
                  <a:gd fmla="*/ 1066644 h 2013279" name="connsiteY1524"/>
                  <a:gd fmla="*/ 2100829 w 2918007" name="connsiteX1525"/>
                  <a:gd fmla="*/ 1068805 h 2013279" name="connsiteY1525"/>
                  <a:gd fmla="*/ 2103045 w 2918007" name="connsiteX1526"/>
                  <a:gd fmla="*/ 1072843 h 2013279" name="connsiteY1526"/>
                  <a:gd fmla="*/ 2098094 w 2918007" name="connsiteX1527"/>
                  <a:gd fmla="*/ 1081062 h 2013279" name="connsiteY1527"/>
                  <a:gd fmla="*/ 2093461 w 2918007" name="connsiteX1528"/>
                  <a:gd fmla="*/ 1083592 h 2013279" name="connsiteY1528"/>
                  <a:gd fmla="*/ 2093462 w 2918007" name="connsiteX1529"/>
                  <a:gd fmla="*/ 1083592 h 2013279" name="connsiteY1529"/>
                  <a:gd fmla="*/ 2104172 w 2918007" name="connsiteX1530"/>
                  <a:gd fmla="*/ 1074895 h 2013279" name="connsiteY1530"/>
                  <a:gd fmla="*/ 2103045 w 2918007" name="connsiteX1531"/>
                  <a:gd fmla="*/ 1072843 h 2013279" name="connsiteY1531"/>
                  <a:gd fmla="*/ 2104086 w 2918007" name="connsiteX1532"/>
                  <a:gd fmla="*/ 1071116 h 2013279" name="connsiteY1532"/>
                  <a:gd fmla="*/ 2100829 w 2918007" name="connsiteX1533"/>
                  <a:gd fmla="*/ 1068805 h 2013279" name="connsiteY1533"/>
                  <a:gd fmla="*/ 2099963 w 2918007" name="connsiteX1534"/>
                  <a:gd fmla="*/ 1067228 h 2013279" name="connsiteY1534"/>
                  <a:gd fmla="*/ 2097783 w 2918007" name="connsiteX1535"/>
                  <a:gd fmla="*/ 1066644 h 2013279" name="connsiteY1535"/>
                  <a:gd fmla="*/ 2095928 w 2918007" name="connsiteX1536"/>
                  <a:gd fmla="*/ 1065327 h 2013279" name="connsiteY1536"/>
                  <a:gd fmla="*/ 2073743 w 2918007" name="connsiteX1537"/>
                  <a:gd fmla="*/ 1060198 h 2013279" name="connsiteY1537"/>
                  <a:gd fmla="*/ 2073737 w 2918007" name="connsiteX1538"/>
                  <a:gd fmla="*/ 1060196 h 2013279" name="connsiteY1538"/>
                  <a:gd fmla="*/ 1928882 w 2918007" name="connsiteX1539"/>
                  <a:gd fmla="*/ 978925 h 2013279" name="connsiteY1539"/>
                  <a:gd fmla="*/ 1952922 w 2918007" name="connsiteX1540"/>
                  <a:gd fmla="*/ 907505 h 2013279" name="connsiteY1540"/>
                  <a:gd fmla="*/ 2101475 w 2918007" name="connsiteX1541"/>
                  <a:gd fmla="*/ 747427 h 2013279" name="connsiteY1541"/>
                  <a:gd fmla="*/ 2150788 w 2918007" name="connsiteX1542"/>
                  <a:gd fmla="*/ 731419 h 2013279" name="connsiteY1542"/>
                  <a:gd fmla="*/ 2131063 w 2918007" name="connsiteX1543"/>
                  <a:gd fmla="*/ 714180 h 2013279" name="connsiteY1543"/>
                  <a:gd fmla="*/ 2113187 w 2918007" name="connsiteX1544"/>
                  <a:gd fmla="*/ 610744 h 2013279" name="connsiteY1544"/>
                  <a:gd fmla="*/ 2113178 w 2918007" name="connsiteX1545"/>
                  <a:gd fmla="*/ 610697 h 2013279" name="connsiteY1545"/>
                  <a:gd fmla="*/ 2106098 w 2918007" name="connsiteX1546"/>
                  <a:gd fmla="*/ 569726 h 2013279" name="connsiteY1546"/>
                  <a:gd fmla="*/ 2104426 w 2918007" name="connsiteX1547"/>
                  <a:gd fmla="*/ 565629 h 2013279" name="connsiteY1547"/>
                  <a:gd fmla="*/ 2103883 w 2918007" name="connsiteX1548"/>
                  <a:gd fmla="*/ 562836 h 2013279" name="connsiteY1548"/>
                  <a:gd fmla="*/ 2097459 w 2918007" name="connsiteX1549"/>
                  <a:gd fmla="*/ 548567 h 2013279" name="connsiteY1549"/>
                  <a:gd fmla="*/ 2085660 w 2918007" name="connsiteX1550"/>
                  <a:gd fmla="*/ 519670 h 2013279" name="connsiteY1550"/>
                  <a:gd fmla="*/ 2081254 w 2918007" name="connsiteX1551"/>
                  <a:gd fmla="*/ 512574 h 2013279" name="connsiteY1551"/>
                  <a:gd fmla="*/ 2078052 w 2918007" name="connsiteX1552"/>
                  <a:gd fmla="*/ 505462 h 2013279" name="connsiteY1552"/>
                  <a:gd fmla="*/ 2069847 w 2918007" name="connsiteX1553"/>
                  <a:gd fmla="*/ 494202 h 2013279" name="connsiteY1553"/>
                  <a:gd fmla="*/ 2056749 w 2918007" name="connsiteX1554"/>
                  <a:gd fmla="*/ 473106 h 2013279" name="connsiteY1554"/>
                  <a:gd fmla="*/ 2049537 w 2918007" name="connsiteX1555"/>
                  <a:gd fmla="*/ 466329 h 2013279" name="connsiteY1555"/>
                  <a:gd fmla="*/ 2042975 w 2918007" name="connsiteX1556"/>
                  <a:gd fmla="*/ 457323 h 2013279" name="connsiteY1556"/>
                  <a:gd fmla="*/ 2005933 w 2918007" name="connsiteX1557"/>
                  <a:gd fmla="*/ 437121 h 2013279" name="connsiteY1557"/>
                  <a:gd fmla="*/ 702237 w 2918007" name="connsiteX1558"/>
                  <a:gd fmla="*/ 416803 h 2013279" name="connsiteY1558"/>
                  <a:gd fmla="*/ 705907 w 2918007" name="connsiteX1559"/>
                  <a:gd fmla="*/ 417178 h 2013279" name="connsiteY1559"/>
                  <a:gd fmla="*/ 705909 w 2918007" name="connsiteX1560"/>
                  <a:gd fmla="*/ 417180 h 2013279" name="connsiteY1560"/>
                  <a:gd fmla="*/ 712474 w 2918007" name="connsiteX1561"/>
                  <a:gd fmla="*/ 422995 h 2013279" name="connsiteY1561"/>
                  <a:gd fmla="*/ 714429 w 2918007" name="connsiteX1562"/>
                  <a:gd fmla="*/ 426794 h 2013279" name="connsiteY1562"/>
                  <a:gd fmla="*/ 718821 w 2918007" name="connsiteX1563"/>
                  <a:gd fmla="*/ 441180 h 2013279" name="connsiteY1563"/>
                  <a:gd fmla="*/ 720598 w 2918007" name="connsiteX1564"/>
                  <a:gd fmla="*/ 451547 h 2013279" name="connsiteY1564"/>
                  <a:gd fmla="*/ 721049 w 2918007" name="connsiteX1565"/>
                  <a:gd fmla="*/ 457921 h 2013279" name="connsiteY1565"/>
                  <a:gd fmla="*/ 720729 w 2918007" name="connsiteX1566"/>
                  <a:gd fmla="*/ 490685 h 2013279" name="connsiteY1566"/>
                  <a:gd fmla="*/ 721528 w 2918007" name="connsiteX1567"/>
                  <a:gd fmla="*/ 464707 h 2013279" name="connsiteY1567"/>
                  <a:gd fmla="*/ 721049 w 2918007" name="connsiteX1568"/>
                  <a:gd fmla="*/ 457921 h 2013279" name="connsiteY1568"/>
                  <a:gd fmla="*/ 721083 w 2918007" name="connsiteX1569"/>
                  <a:gd fmla="*/ 454374 h 2013279" name="connsiteY1569"/>
                  <a:gd fmla="*/ 720598 w 2918007" name="connsiteX1570"/>
                  <a:gd fmla="*/ 451547 h 2013279" name="connsiteY1570"/>
                  <a:gd fmla="*/ 720181 w 2918007" name="connsiteX1571"/>
                  <a:gd fmla="*/ 445634 h 2013279" name="connsiteY1571"/>
                  <a:gd fmla="*/ 718821 w 2918007" name="connsiteX1572"/>
                  <a:gd fmla="*/ 441180 h 2013279" name="connsiteY1572"/>
                  <a:gd fmla="*/ 717317 w 2918007" name="connsiteX1573"/>
                  <a:gd fmla="*/ 432406 h 2013279" name="connsiteY1573"/>
                  <a:gd fmla="*/ 714429 w 2918007" name="connsiteX1574"/>
                  <a:gd fmla="*/ 426794 h 2013279" name="connsiteY1574"/>
                  <a:gd fmla="*/ 713564 w 2918007" name="connsiteX1575"/>
                  <a:gd fmla="*/ 423960 h 2013279" name="connsiteY1575"/>
                  <a:gd fmla="*/ 712474 w 2918007" name="connsiteX1576"/>
                  <a:gd fmla="*/ 422995 h 2013279" name="connsiteY1576"/>
                  <a:gd fmla="*/ 711551 w 2918007" name="connsiteX1577"/>
                  <a:gd fmla="*/ 421200 h 2013279" name="connsiteY1577"/>
                  <a:gd fmla="*/ 705909 w 2918007" name="connsiteX1578"/>
                  <a:gd fmla="*/ 417180 h 2013279" name="connsiteY1578"/>
                  <a:gd fmla="*/ 705907 w 2918007" name="connsiteX1579"/>
                  <a:gd fmla="*/ 417178 h 2013279" name="connsiteY1579"/>
                  <a:gd fmla="*/ 702237 w 2918007" name="connsiteX1580"/>
                  <a:gd fmla="*/ 416803 h 2013279" name="connsiteY1580"/>
                  <a:gd fmla="*/ 2390433 w 2918007" name="connsiteX1581"/>
                  <a:gd fmla="*/ 412599 h 2013279" name="connsiteY1581"/>
                  <a:gd fmla="*/ 2350501 w 2918007" name="connsiteX1582"/>
                  <a:gd fmla="*/ 422960 h 2013279" name="connsiteY1582"/>
                  <a:gd fmla="*/ 2295025 w 2918007" name="connsiteX1583"/>
                  <a:gd fmla="*/ 553486 h 2013279" name="connsiteY1583"/>
                  <a:gd fmla="*/ 2295000 w 2918007" name="connsiteX1584"/>
                  <a:gd fmla="*/ 553516 h 2013279" name="connsiteY1584"/>
                  <a:gd fmla="*/ 2275528 w 2918007" name="connsiteX1585"/>
                  <a:gd fmla="*/ 576033 h 2013279" name="connsiteY1585"/>
                  <a:gd fmla="*/ 2273410 w 2918007" name="connsiteX1586"/>
                  <a:gd fmla="*/ 579494 h 2013279" name="connsiteY1586"/>
                  <a:gd fmla="*/ 2271448 w 2918007" name="connsiteX1587"/>
                  <a:gd fmla="*/ 581855 h 2013279" name="connsiteY1587"/>
                  <a:gd fmla="*/ 2269925 w 2918007" name="connsiteX1588"/>
                  <a:gd fmla="*/ 585188 h 2013279" name="connsiteY1588"/>
                  <a:gd fmla="*/ 2266204 w 2918007" name="connsiteX1589"/>
                  <a:gd fmla="*/ 591267 h 2013279" name="connsiteY1589"/>
                  <a:gd fmla="*/ 2266031 w 2918007" name="connsiteX1590"/>
                  <a:gd fmla="*/ 593710 h 2013279" name="connsiteY1590"/>
                  <a:gd fmla="*/ 2264051 w 2918007" name="connsiteX1591"/>
                  <a:gd fmla="*/ 598046 h 2013279" name="connsiteY1591"/>
                  <a:gd fmla="*/ 2267287 w 2918007" name="connsiteX1592"/>
                  <a:gd fmla="*/ 607050 h 2013279" name="connsiteY1592"/>
                  <a:gd fmla="*/ 2267288 w 2918007" name="connsiteX1593"/>
                  <a:gd fmla="*/ 607050 h 2013279" name="connsiteY1593"/>
                  <a:gd fmla="*/ 2265208 w 2918007" name="connsiteX1594"/>
                  <a:gd fmla="*/ 605347 h 2013279" name="connsiteY1594"/>
                  <a:gd fmla="*/ 2266031 w 2918007" name="connsiteX1595"/>
                  <a:gd fmla="*/ 593710 h 2013279" name="connsiteY1595"/>
                  <a:gd fmla="*/ 2269925 w 2918007" name="connsiteX1596"/>
                  <a:gd fmla="*/ 585188 h 2013279" name="connsiteY1596"/>
                  <a:gd fmla="*/ 2273410 w 2918007" name="connsiteX1597"/>
                  <a:gd fmla="*/ 579494 h 2013279" name="connsiteY1597"/>
                  <a:gd fmla="*/ 2295000 w 2918007" name="connsiteX1598"/>
                  <a:gd fmla="*/ 553516 h 2013279" name="connsiteY1598"/>
                  <a:gd fmla="*/ 2295026 w 2918007" name="connsiteX1599"/>
                  <a:gd fmla="*/ 553486 h 2013279" name="connsiteY1599"/>
                  <a:gd fmla="*/ 2350502 w 2918007" name="connsiteX1600"/>
                  <a:gd fmla="*/ 422960 h 2013279" name="connsiteY1600"/>
                  <a:gd fmla="*/ 2390433 w 2918007" name="connsiteX1601"/>
                  <a:gd fmla="*/ 412599 h 2013279" name="connsiteY1601"/>
                  <a:gd fmla="*/ 1963939 w 2918007" name="connsiteX1602"/>
                  <a:gd fmla="*/ 378169 h 2013279" name="connsiteY1602"/>
                  <a:gd fmla="*/ 1912855 w 2918007" name="connsiteX1603"/>
                  <a:gd fmla="*/ 417419 h 2013279" name="connsiteY1603"/>
                  <a:gd fmla="*/ 1966482 w 2918007" name="connsiteX1604"/>
                  <a:gd fmla="*/ 553486 h 2013279" name="connsiteY1604"/>
                  <a:gd fmla="*/ 2021958 w 2918007" name="connsiteX1605"/>
                  <a:gd fmla="*/ 632909 h 2013279" name="connsiteY1605"/>
                  <a:gd fmla="*/ 2019057 w 2918007" name="connsiteX1606"/>
                  <a:gd fmla="*/ 647243 h 2013279" name="connsiteY1606"/>
                  <a:gd fmla="*/ 2015158 w 2918007" name="connsiteX1607"/>
                  <a:gd fmla="*/ 654188 h 2013279" name="connsiteY1607"/>
                  <a:gd fmla="*/ 2015159 w 2918007" name="connsiteX1608"/>
                  <a:gd fmla="*/ 654189 h 2013279" name="connsiteY1608"/>
                  <a:gd fmla="*/ 2021959 w 2918007" name="connsiteX1609"/>
                  <a:gd fmla="*/ 632909 h 2013279" name="connsiteY1609"/>
                  <a:gd fmla="*/ 1966483 w 2918007" name="connsiteX1610"/>
                  <a:gd fmla="*/ 553486 h 2013279" name="connsiteY1610"/>
                  <a:gd fmla="*/ 1912856 w 2918007" name="connsiteX1611"/>
                  <a:gd fmla="*/ 417419 h 2013279" name="connsiteY1611"/>
                  <a:gd fmla="*/ 1931377 w 2918007" name="connsiteX1612"/>
                  <a:gd fmla="*/ 390579 h 2013279" name="connsiteY1612"/>
                  <a:gd fmla="*/ 1963940 w 2918007" name="connsiteX1613"/>
                  <a:gd fmla="*/ 378169 h 2013279" name="connsiteY1613"/>
                  <a:gd fmla="*/ 1376701 w 2918007" name="connsiteX1614"/>
                  <a:gd fmla="*/ 374570 h 2013279" name="connsiteY1614"/>
                  <a:gd fmla="*/ 1376700 w 2918007" name="connsiteX1615"/>
                  <a:gd fmla="*/ 374571 h 2013279" name="connsiteY1615"/>
                  <a:gd fmla="*/ 1388912 w 2918007" name="connsiteX1616"/>
                  <a:gd fmla="*/ 376783 h 2013279" name="connsiteY1616"/>
                  <a:gd fmla="*/ 1407404 w 2918007" name="connsiteX1617"/>
                  <a:gd fmla="*/ 427270 h 2013279" name="connsiteY1617"/>
                  <a:gd fmla="*/ 1446315 w 2918007" name="connsiteX1618"/>
                  <a:gd fmla="*/ 466751 h 2013279" name="connsiteY1618"/>
                  <a:gd fmla="*/ 1446315 w 2918007" name="connsiteX1619"/>
                  <a:gd fmla="*/ 466750 h 2013279" name="connsiteY1619"/>
                  <a:gd fmla="*/ 1427640 w 2918007" name="connsiteX1620"/>
                  <a:gd fmla="*/ 458929 h 2013279" name="connsiteY1620"/>
                  <a:gd fmla="*/ 1407405 w 2918007" name="connsiteX1621"/>
                  <a:gd fmla="*/ 427270 h 2013279" name="connsiteY1621"/>
                  <a:gd fmla="*/ 1388913 w 2918007" name="connsiteX1622"/>
                  <a:gd fmla="*/ 376783 h 2013279" name="connsiteY1622"/>
                  <a:gd fmla="*/ 1376701 w 2918007" name="connsiteX1623"/>
                  <a:gd fmla="*/ 374570 h 2013279" name="connsiteY1623"/>
                  <a:gd fmla="*/ 2162702 w 2918007" name="connsiteX1624"/>
                  <a:gd fmla="*/ 330126 h 2013279" name="connsiteY1624"/>
                  <a:gd fmla="*/ 2162702 w 2918007" name="connsiteX1625"/>
                  <a:gd fmla="*/ 330126 h 2013279" name="connsiteY1625"/>
                  <a:gd fmla="*/ 2198250 w 2918007" name="connsiteX1626"/>
                  <a:gd fmla="*/ 339842 h 2013279" name="connsiteY1626"/>
                  <a:gd fmla="*/ 2235564 w 2918007" name="connsiteX1627"/>
                  <a:gd fmla="*/ 358774 h 2013279" name="connsiteY1627"/>
                  <a:gd fmla="*/ 2242980 w 2918007" name="connsiteX1628"/>
                  <a:gd fmla="*/ 363926 h 2013279" name="connsiteY1628"/>
                  <a:gd fmla="*/ 2254374 w 2918007" name="connsiteX1629"/>
                  <a:gd fmla="*/ 373450 h 2013279" name="connsiteY1629"/>
                  <a:gd fmla="*/ 2266805 w 2918007" name="connsiteX1630"/>
                  <a:gd fmla="*/ 386930 h 2013279" name="connsiteY1630"/>
                  <a:gd fmla="*/ 2266815 w 2918007" name="connsiteX1631"/>
                  <a:gd fmla="*/ 386942 h 2013279" name="connsiteY1631"/>
                  <a:gd fmla="*/ 2277149 w 2918007" name="connsiteX1632"/>
                  <a:gd fmla="*/ 391560 h 2013279" name="connsiteY1632"/>
                  <a:gd fmla="*/ 2277150 w 2918007" name="connsiteX1633"/>
                  <a:gd fmla="*/ 391560 h 2013279" name="connsiteY1633"/>
                  <a:gd fmla="*/ 2266816 w 2918007" name="connsiteX1634"/>
                  <a:gd fmla="*/ 386942 h 2013279" name="connsiteY1634"/>
                  <a:gd fmla="*/ 2266805 w 2918007" name="connsiteX1635"/>
                  <a:gd fmla="*/ 386930 h 2013279" name="connsiteY1635"/>
                  <a:gd fmla="*/ 2257810 w 2918007" name="connsiteX1636"/>
                  <a:gd fmla="*/ 376322 h 2013279" name="connsiteY1636"/>
                  <a:gd fmla="*/ 2254374 w 2918007" name="connsiteX1637"/>
                  <a:gd fmla="*/ 373450 h 2013279" name="connsiteY1637"/>
                  <a:gd fmla="*/ 2250249 w 2918007" name="connsiteX1638"/>
                  <a:gd fmla="*/ 368977 h 2013279" name="connsiteY1638"/>
                  <a:gd fmla="*/ 2242980 w 2918007" name="connsiteX1639"/>
                  <a:gd fmla="*/ 363926 h 2013279" name="connsiteY1639"/>
                  <a:gd fmla="*/ 2238750 w 2918007" name="connsiteX1640"/>
                  <a:gd fmla="*/ 360391 h 2013279" name="connsiteY1640"/>
                  <a:gd fmla="*/ 2235564 w 2918007" name="connsiteX1641"/>
                  <a:gd fmla="*/ 358774 h 2013279" name="connsiteY1641"/>
                  <a:gd fmla="*/ 2231080 w 2918007" name="connsiteX1642"/>
                  <a:gd fmla="*/ 355659 h 2013279" name="connsiteY1642"/>
                  <a:gd fmla="*/ 2198251 w 2918007" name="connsiteX1643"/>
                  <a:gd fmla="*/ 339842 h 2013279" name="connsiteY1643"/>
                  <a:gd fmla="*/ 2162702 w 2918007" name="connsiteX1644"/>
                  <a:gd fmla="*/ 330126 h 2013279" name="connsiteY1644"/>
                  <a:gd fmla="*/ 1722646 w 2918007" name="connsiteX1645"/>
                  <a:gd fmla="*/ 308865 h 2013279" name="connsiteY1645"/>
                  <a:gd fmla="*/ 1634240 w 2918007" name="connsiteX1646"/>
                  <a:gd fmla="*/ 321372 h 2013279" name="connsiteY1646"/>
                  <a:gd fmla="*/ 1722646 w 2918007" name="connsiteX1647"/>
                  <a:gd fmla="*/ 308865 h 2013279" name="connsiteY1647"/>
                  <a:gd fmla="*/ 2276677 w 2918007" name="connsiteX1648"/>
                  <a:gd fmla="*/ 307057 h 2013279" name="connsiteY1648"/>
                  <a:gd fmla="*/ 2261739 w 2918007" name="connsiteX1649"/>
                  <a:gd fmla="*/ 308442 h 2013279" name="connsiteY1649"/>
                  <a:gd fmla="*/ 2201515 w 2918007" name="connsiteX1650"/>
                  <a:gd fmla="*/ 313492 h 2013279" name="connsiteY1650"/>
                  <a:gd fmla="*/ 2201515 w 2918007" name="connsiteX1651"/>
                  <a:gd fmla="*/ 313492 h 2013279" name="connsiteY1651"/>
                  <a:gd fmla="*/ 2261740 w 2918007" name="connsiteX1652"/>
                  <a:gd fmla="*/ 308442 h 2013279" name="connsiteY1652"/>
                  <a:gd fmla="*/ 2276678 w 2918007" name="connsiteX1653"/>
                  <a:gd fmla="*/ 307057 h 2013279" name="connsiteY1653"/>
                  <a:gd fmla="*/ 1491852 w 2918007" name="connsiteX1654"/>
                  <a:gd fmla="*/ 284430 h 2013279" name="connsiteY1654"/>
                  <a:gd fmla="*/ 1491852 w 2918007" name="connsiteX1655"/>
                  <a:gd fmla="*/ 284430 h 2013279" name="connsiteY1655"/>
                  <a:gd fmla="*/ 1528527 w 2918007" name="connsiteX1656"/>
                  <a:gd fmla="*/ 291683 h 2013279" name="connsiteY1656"/>
                  <a:gd fmla="*/ 1528528 w 2918007" name="connsiteX1657"/>
                  <a:gd fmla="*/ 291683 h 2013279" name="connsiteY1657"/>
                  <a:gd fmla="*/ 2045959 w 2918007" name="connsiteX1658"/>
                  <a:gd fmla="*/ 268836 h 2013279" name="connsiteY1658"/>
                  <a:gd fmla="*/ 2000798 w 2918007" name="connsiteX1659"/>
                  <a:gd fmla="*/ 296574 h 2013279" name="connsiteY1659"/>
                  <a:gd fmla="*/ 1999405 w 2918007" name="connsiteX1660"/>
                  <a:gd fmla="*/ 303145 h 2013279" name="connsiteY1660"/>
                  <a:gd fmla="*/ 1996823 w 2918007" name="connsiteX1661"/>
                  <a:gd fmla="*/ 306490 h 2013279" name="connsiteY1661"/>
                  <a:gd fmla="*/ 1997476 w 2918007" name="connsiteX1662"/>
                  <a:gd fmla="*/ 312248 h 2013279" name="connsiteY1662"/>
                  <a:gd fmla="*/ 1996746 w 2918007" name="connsiteX1663"/>
                  <a:gd fmla="*/ 315691 h 2013279" name="connsiteY1663"/>
                  <a:gd fmla="*/ 1997997 w 2918007" name="connsiteX1664"/>
                  <a:gd fmla="*/ 316846 h 2013279" name="connsiteY1664"/>
                  <a:gd fmla="*/ 1998324 w 2918007" name="connsiteX1665"/>
                  <a:gd fmla="*/ 319727 h 2013279" name="connsiteY1665"/>
                  <a:gd fmla="*/ 2010243 w 2918007" name="connsiteX1666"/>
                  <a:gd fmla="*/ 328141 h 2013279" name="connsiteY1666"/>
                  <a:gd fmla="*/ 2010246 w 2918007" name="connsiteX1667"/>
                  <a:gd fmla="*/ 328144 h 2013279" name="connsiteY1667"/>
                  <a:gd fmla="*/ 2152636 w 2918007" name="connsiteX1668"/>
                  <a:gd fmla="*/ 405105 h 2013279" name="connsiteY1668"/>
                  <a:gd fmla="*/ 2152644 w 2918007" name="connsiteX1669"/>
                  <a:gd fmla="*/ 405111 h 2013279" name="connsiteY1669"/>
                  <a:gd fmla="*/ 2174052 w 2918007" name="connsiteX1670"/>
                  <a:gd fmla="*/ 422941 h 2013279" name="connsiteY1670"/>
                  <a:gd fmla="*/ 2178554 w 2918007" name="connsiteX1671"/>
                  <a:gd fmla="*/ 436361 h 2013279" name="connsiteY1671"/>
                  <a:gd fmla="*/ 2162499 w 2918007" name="connsiteX1672"/>
                  <a:gd fmla="*/ 440815 h 2013279" name="connsiteY1672"/>
                  <a:gd fmla="*/ 2162499 w 2918007" name="connsiteX1673"/>
                  <a:gd fmla="*/ 440815 h 2013279" name="connsiteY1673"/>
                  <a:gd fmla="*/ 2177679 w 2918007" name="connsiteX1674"/>
                  <a:gd fmla="*/ 425961 h 2013279" name="connsiteY1674"/>
                  <a:gd fmla="*/ 2174052 w 2918007" name="connsiteX1675"/>
                  <a:gd fmla="*/ 422941 h 2013279" name="connsiteY1675"/>
                  <a:gd fmla="*/ 2173039 w 2918007" name="connsiteX1676"/>
                  <a:gd fmla="*/ 419921 h 2013279" name="connsiteY1676"/>
                  <a:gd fmla="*/ 2152644 w 2918007" name="connsiteX1677"/>
                  <a:gd fmla="*/ 405111 h 2013279" name="connsiteY1677"/>
                  <a:gd fmla="*/ 2152637 w 2918007" name="connsiteX1678"/>
                  <a:gd fmla="*/ 405105 h 2013279" name="connsiteY1678"/>
                  <a:gd fmla="*/ 2010247 w 2918007" name="connsiteX1679"/>
                  <a:gd fmla="*/ 328144 h 2013279" name="connsiteY1679"/>
                  <a:gd fmla="*/ 2010243 w 2918007" name="connsiteX1680"/>
                  <a:gd fmla="*/ 328141 h 2013279" name="connsiteY1680"/>
                  <a:gd fmla="*/ 1997997 w 2918007" name="connsiteX1681"/>
                  <a:gd fmla="*/ 316846 h 2013279" name="connsiteY1681"/>
                  <a:gd fmla="*/ 1997476 w 2918007" name="connsiteX1682"/>
                  <a:gd fmla="*/ 312248 h 2013279" name="connsiteY1682"/>
                  <a:gd fmla="*/ 1999405 w 2918007" name="connsiteX1683"/>
                  <a:gd fmla="*/ 303145 h 2013279" name="connsiteY1683"/>
                  <a:gd fmla="*/ 2018504 w 2918007" name="connsiteX1684"/>
                  <a:gd fmla="*/ 278415 h 2013279" name="connsiteY1684"/>
                  <a:gd fmla="*/ 2045960 w 2918007" name="connsiteX1685"/>
                  <a:gd fmla="*/ 268836 h 2013279" name="connsiteY1685"/>
                  <a:gd fmla="*/ 1742188 w 2918007" name="connsiteX1686"/>
                  <a:gd fmla="*/ 244411 h 2013279" name="connsiteY1686"/>
                  <a:gd fmla="*/ 1782072 w 2918007" name="connsiteX1687"/>
                  <a:gd fmla="*/ 251164 h 2013279" name="connsiteY1687"/>
                  <a:gd fmla="*/ 1798204 w 2918007" name="connsiteX1688"/>
                  <a:gd fmla="*/ 255493 h 2013279" name="connsiteY1688"/>
                  <a:gd fmla="*/ 1846861 w 2918007" name="connsiteX1689"/>
                  <a:gd fmla="*/ 264921 h 2013279" name="connsiteY1689"/>
                  <a:gd fmla="*/ 1846861 w 2918007" name="connsiteX1690"/>
                  <a:gd fmla="*/ 264920 h 2013279" name="connsiteY1690"/>
                  <a:gd fmla="*/ 1826983 w 2918007" name="connsiteX1691"/>
                  <a:gd fmla="*/ 264406 h 2013279" name="connsiteY1691"/>
                  <a:gd fmla="*/ 1798205 w 2918007" name="connsiteX1692"/>
                  <a:gd fmla="*/ 255493 h 2013279" name="connsiteY1692"/>
                  <a:gd fmla="*/ 1742189 w 2918007" name="connsiteX1693"/>
                  <a:gd fmla="*/ 244411 h 2013279" name="connsiteY1693"/>
                  <a:gd fmla="*/ 1258331 w 2918007" name="connsiteX1694"/>
                  <a:gd fmla="*/ 208229 h 2013279" name="connsiteY1694"/>
                  <a:gd fmla="*/ 1235624 w 2918007" name="connsiteX1695"/>
                  <a:gd fmla="*/ 208510 h 2013279" name="connsiteY1695"/>
                  <a:gd fmla="*/ 1228251 w 2918007" name="connsiteX1696"/>
                  <a:gd fmla="*/ 210998 h 2013279" name="connsiteY1696"/>
                  <a:gd fmla="*/ 1224160 w 2918007" name="connsiteX1697"/>
                  <a:gd fmla="*/ 211375 h 2013279" name="connsiteY1697"/>
                  <a:gd fmla="*/ 1216328 w 2918007" name="connsiteX1698"/>
                  <a:gd fmla="*/ 215022 h 2013279" name="connsiteY1698"/>
                  <a:gd fmla="*/ 1207474 w 2918007" name="connsiteX1699"/>
                  <a:gd fmla="*/ 218011 h 2013279" name="connsiteY1699"/>
                  <a:gd fmla="*/ 1197153 w 2918007" name="connsiteX1700"/>
                  <a:gd fmla="*/ 223954 h 2013279" name="connsiteY1700"/>
                  <a:gd fmla="*/ 1192085 w 2918007" name="connsiteX1701"/>
                  <a:gd fmla="*/ 226314 h 2013279" name="connsiteY1701"/>
                  <a:gd fmla="*/ 1187324 w 2918007" name="connsiteX1702"/>
                  <a:gd fmla="*/ 229613 h 2013279" name="connsiteY1702"/>
                  <a:gd fmla="*/ 1182930 w 2918007" name="connsiteX1703"/>
                  <a:gd fmla="*/ 232143 h 2013279" name="connsiteY1703"/>
                  <a:gd fmla="*/ 1171833 w 2918007" name="connsiteX1704"/>
                  <a:gd fmla="*/ 240347 h 2013279" name="connsiteY1704"/>
                  <a:gd fmla="*/ 1168299 w 2918007" name="connsiteX1705"/>
                  <a:gd fmla="*/ 242796 h 2013279" name="connsiteY1705"/>
                  <a:gd fmla="*/ 1166591 w 2918007" name="connsiteX1706"/>
                  <a:gd fmla="*/ 244223 h 2013279" name="connsiteY1706"/>
                  <a:gd fmla="*/ 1165576 w 2918007" name="connsiteX1707"/>
                  <a:gd fmla="*/ 244973 h 2013279" name="connsiteY1707"/>
                  <a:gd fmla="*/ 1159034 w 2918007" name="connsiteX1708"/>
                  <a:gd fmla="*/ 250535 h 2013279" name="connsiteY1708"/>
                  <a:gd fmla="*/ 1158994 w 2918007" name="connsiteX1709"/>
                  <a:gd fmla="*/ 250568 h 2013279" name="connsiteY1709"/>
                  <a:gd fmla="*/ 1000578 w 2918007" name="connsiteX1710"/>
                  <a:gd fmla="*/ 419266 h 2013279" name="connsiteY1710"/>
                  <a:gd fmla="*/ 966676 w 2918007" name="connsiteX1711"/>
                  <a:gd fmla="*/ 540556 h 2013279" name="connsiteY1711"/>
                  <a:gd fmla="*/ 959020 w 2918007" name="connsiteX1712"/>
                  <a:gd fmla="*/ 574964 h 2013279" name="connsiteY1712"/>
                  <a:gd fmla="*/ 958252 w 2918007" name="connsiteX1713"/>
                  <a:gd fmla="*/ 583939 h 2013279" name="connsiteY1713"/>
                  <a:gd fmla="*/ 957341 w 2918007" name="connsiteX1714"/>
                  <a:gd fmla="*/ 588629 h 2013279" name="connsiteY1714"/>
                  <a:gd fmla="*/ 957531 w 2918007" name="connsiteX1715"/>
                  <a:gd fmla="*/ 592353 h 2013279" name="connsiteY1715"/>
                  <a:gd fmla="*/ 956862 w 2918007" name="connsiteX1716"/>
                  <a:gd fmla="*/ 600172 h 2013279" name="connsiteY1716"/>
                  <a:gd fmla="*/ 963517 w 2918007" name="connsiteX1717"/>
                  <a:gd fmla="*/ 628677 h 2013279" name="connsiteY1717"/>
                  <a:gd fmla="*/ 965238 w 2918007" name="connsiteX1718"/>
                  <a:gd fmla="*/ 629924 h 2013279" name="connsiteY1718"/>
                  <a:gd fmla="*/ 966461 w 2918007" name="connsiteX1719"/>
                  <a:gd fmla="*/ 632274 h 2013279" name="connsiteY1719"/>
                  <a:gd fmla="*/ 975601 w 2918007" name="connsiteX1720"/>
                  <a:gd fmla="*/ 637438 h 2013279" name="connsiteY1720"/>
                  <a:gd fmla="*/ 975604 w 2918007" name="connsiteX1721"/>
                  <a:gd fmla="*/ 637440 h 2013279" name="connsiteY1721"/>
                  <a:gd fmla="*/ 982086 w 2918007" name="connsiteX1722"/>
                  <a:gd fmla="*/ 637835 h 2013279" name="connsiteY1722"/>
                  <a:gd fmla="*/ 982086 w 2918007" name="connsiteX1723"/>
                  <a:gd fmla="*/ 637835 h 2013279" name="connsiteY1723"/>
                  <a:gd fmla="*/ 975605 w 2918007" name="connsiteX1724"/>
                  <a:gd fmla="*/ 637440 h 2013279" name="connsiteY1724"/>
                  <a:gd fmla="*/ 975601 w 2918007" name="connsiteX1725"/>
                  <a:gd fmla="*/ 637438 h 2013279" name="connsiteY1725"/>
                  <a:gd fmla="*/ 965238 w 2918007" name="connsiteX1726"/>
                  <a:gd fmla="*/ 629924 h 2013279" name="connsiteY1726"/>
                  <a:gd fmla="*/ 958821 w 2918007" name="connsiteX1727"/>
                  <a:gd fmla="*/ 617603 h 2013279" name="connsiteY1727"/>
                  <a:gd fmla="*/ 957531 w 2918007" name="connsiteX1728"/>
                  <a:gd fmla="*/ 592353 h 2013279" name="connsiteY1728"/>
                  <a:gd fmla="*/ 958252 w 2918007" name="connsiteX1729"/>
                  <a:gd fmla="*/ 583939 h 2013279" name="connsiteY1729"/>
                  <a:gd fmla="*/ 966677 w 2918007" name="connsiteX1730"/>
                  <a:gd fmla="*/ 540556 h 2013279" name="connsiteY1730"/>
                  <a:gd fmla="*/ 1000579 w 2918007" name="connsiteX1731"/>
                  <a:gd fmla="*/ 419266 h 2013279" name="connsiteY1731"/>
                  <a:gd fmla="*/ 1158995 w 2918007" name="connsiteX1732"/>
                  <a:gd fmla="*/ 250568 h 2013279" name="connsiteY1732"/>
                  <a:gd fmla="*/ 1159034 w 2918007" name="connsiteX1733"/>
                  <a:gd fmla="*/ 250535 h 2013279" name="connsiteY1733"/>
                  <a:gd fmla="*/ 1166591 w 2918007" name="connsiteX1734"/>
                  <a:gd fmla="*/ 244223 h 2013279" name="connsiteY1734"/>
                  <a:gd fmla="*/ 1171833 w 2918007" name="connsiteX1735"/>
                  <a:gd fmla="*/ 240347 h 2013279" name="connsiteY1735"/>
                  <a:gd fmla="*/ 1187324 w 2918007" name="connsiteX1736"/>
                  <a:gd fmla="*/ 229613 h 2013279" name="connsiteY1736"/>
                  <a:gd fmla="*/ 1197153 w 2918007" name="connsiteX1737"/>
                  <a:gd fmla="*/ 223954 h 2013279" name="connsiteY1737"/>
                  <a:gd fmla="*/ 1216328 w 2918007" name="connsiteX1738"/>
                  <a:gd fmla="*/ 215022 h 2013279" name="connsiteY1738"/>
                  <a:gd fmla="*/ 1228251 w 2918007" name="connsiteX1739"/>
                  <a:gd fmla="*/ 210998 h 2013279" name="connsiteY1739"/>
                  <a:gd fmla="*/ 1240946 w 2918007" name="connsiteX1740"/>
                  <a:gd fmla="*/ 169855 h 2013279" name="connsiteY1740"/>
                  <a:gd fmla="*/ 1195047 w 2918007" name="connsiteX1741"/>
                  <a:gd fmla="*/ 173960 h 2013279" name="connsiteY1741"/>
                  <a:gd fmla="*/ 1187197 w 2918007" name="connsiteX1742"/>
                  <a:gd fmla="*/ 176966 h 2013279" name="connsiteY1742"/>
                  <a:gd fmla="*/ 1182340 w 2918007" name="connsiteX1743"/>
                  <a:gd fmla="*/ 177609 h 2013279" name="connsiteY1743"/>
                  <a:gd fmla="*/ 1174148 w 2918007" name="connsiteX1744"/>
                  <a:gd fmla="*/ 181965 h 2013279" name="connsiteY1744"/>
                  <a:gd fmla="*/ 1160387 w 2918007" name="connsiteX1745"/>
                  <a:gd fmla="*/ 187236 h 2013279" name="connsiteY1745"/>
                  <a:gd fmla="*/ 1152591 w 2918007" name="connsiteX1746"/>
                  <a:gd fmla="*/ 193427 h 2013279" name="connsiteY1746"/>
                  <a:gd fmla="*/ 1142573 w 2918007" name="connsiteX1747"/>
                  <a:gd fmla="*/ 198754 h 2013279" name="connsiteY1747"/>
                  <a:gd fmla="*/ 1117081 w 2918007" name="connsiteX1748"/>
                  <a:gd fmla="*/ 221627 h 2013279" name="connsiteY1748"/>
                  <a:gd fmla="*/ 1117078 w 2918007" name="connsiteX1749"/>
                  <a:gd fmla="*/ 221630 h 2013279" name="connsiteY1749"/>
                  <a:gd fmla="*/ 1006125 w 2918007" name="connsiteX1750"/>
                  <a:gd fmla="*/ 350925 h 2013279" name="connsiteY1750"/>
                  <a:gd fmla="*/ 919887 w 2918007" name="connsiteX1751"/>
                  <a:gd fmla="*/ 432760 h 2013279" name="connsiteY1751"/>
                  <a:gd fmla="*/ 1006125 w 2918007" name="connsiteX1752"/>
                  <a:gd fmla="*/ 350925 h 2013279" name="connsiteY1752"/>
                  <a:gd fmla="*/ 1117078 w 2918007" name="connsiteX1753"/>
                  <a:gd fmla="*/ 221630 h 2013279" name="connsiteY1753"/>
                  <a:gd fmla="*/ 1117081 w 2918007" name="connsiteX1754"/>
                  <a:gd fmla="*/ 221627 h 2013279" name="connsiteY1754"/>
                  <a:gd fmla="*/ 1152591 w 2918007" name="connsiteX1755"/>
                  <a:gd fmla="*/ 193427 h 2013279" name="connsiteY1755"/>
                  <a:gd fmla="*/ 1174148 w 2918007" name="connsiteX1756"/>
                  <a:gd fmla="*/ 181965 h 2013279" name="connsiteY1756"/>
                  <a:gd fmla="*/ 1187197 w 2918007" name="connsiteX1757"/>
                  <a:gd fmla="*/ 176966 h 2013279" name="connsiteY1757"/>
                  <a:gd fmla="*/ 1240946 w 2918007" name="connsiteX1758"/>
                  <a:gd fmla="*/ 169855 h 2013279" name="connsiteY1758"/>
                  <a:gd fmla="*/ 1250154 w 2918007" name="connsiteX1759"/>
                  <a:gd fmla="*/ 106699 h 2013279" name="connsiteY1759"/>
                  <a:gd fmla="*/ 1301999 w 2918007" name="connsiteX1760"/>
                  <a:gd fmla="*/ 118811 h 2013279" name="connsiteY1760"/>
                  <a:gd fmla="*/ 1302001 w 2918007" name="connsiteX1761"/>
                  <a:gd fmla="*/ 118813 h 2013279" name="connsiteY1761"/>
                  <a:gd fmla="*/ 1327415 w 2918007" name="connsiteX1762"/>
                  <a:gd fmla="*/ 138605 h 2013279" name="connsiteY1762"/>
                  <a:gd fmla="*/ 1330640 w 2918007" name="connsiteX1763"/>
                  <a:gd fmla="*/ 144977 h 2013279" name="connsiteY1763"/>
                  <a:gd fmla="*/ 1333005 w 2918007" name="connsiteX1764"/>
                  <a:gd fmla="*/ 156715 h 2013279" name="connsiteY1764"/>
                  <a:gd fmla="*/ 1327830 w 2918007" name="connsiteX1765"/>
                  <a:gd fmla="*/ 180110 h 2013279" name="connsiteY1765"/>
                  <a:gd fmla="*/ 1322957 w 2918007" name="connsiteX1766"/>
                  <a:gd fmla="*/ 187152 h 2013279" name="connsiteY1766"/>
                  <a:gd fmla="*/ 1322957 w 2918007" name="connsiteX1767"/>
                  <a:gd fmla="*/ 187152 h 2013279" name="connsiteY1767"/>
                  <a:gd fmla="*/ 1334206 w 2918007" name="connsiteX1768"/>
                  <a:gd fmla="*/ 162678 h 2013279" name="connsiteY1768"/>
                  <a:gd fmla="*/ 1333005 w 2918007" name="connsiteX1769"/>
                  <a:gd fmla="*/ 156715 h 2013279" name="connsiteY1769"/>
                  <a:gd fmla="*/ 1334093 w 2918007" name="connsiteX1770"/>
                  <a:gd fmla="*/ 151798 h 2013279" name="connsiteY1770"/>
                  <a:gd fmla="*/ 1330640 w 2918007" name="connsiteX1771"/>
                  <a:gd fmla="*/ 144977 h 2013279" name="connsiteY1771"/>
                  <a:gd fmla="*/ 1329718 w 2918007" name="connsiteX1772"/>
                  <a:gd fmla="*/ 140398 h 2013279" name="connsiteY1772"/>
                  <a:gd fmla="*/ 1327415 w 2918007" name="connsiteX1773"/>
                  <a:gd fmla="*/ 138605 h 2013279" name="connsiteY1773"/>
                  <a:gd fmla="*/ 1325449 w 2918007" name="connsiteX1774"/>
                  <a:gd fmla="*/ 134720 h 2013279" name="connsiteY1774"/>
                  <a:gd fmla="*/ 1302001 w 2918007" name="connsiteX1775"/>
                  <a:gd fmla="*/ 118813 h 2013279" name="connsiteY1775"/>
                  <a:gd fmla="*/ 1301999 w 2918007" name="connsiteX1776"/>
                  <a:gd fmla="*/ 118811 h 2013279" name="connsiteY1776"/>
                  <a:gd fmla="*/ 1250154 w 2918007" name="connsiteX1777"/>
                  <a:gd fmla="*/ 106699 h 2013279" name="connsiteY1777"/>
                  <a:gd fmla="*/ 1563370 w 2918007" name="connsiteX1778"/>
                  <a:gd fmla="*/ 77426 h 2013279" name="connsiteY1778"/>
                  <a:gd fmla="*/ 1522116 w 2918007" name="connsiteX1779"/>
                  <a:gd fmla="*/ 79997 h 2013279" name="connsiteY1779"/>
                  <a:gd fmla="*/ 1519315 w 2918007" name="connsiteX1780"/>
                  <a:gd fmla="*/ 80733 h 2013279" name="connsiteY1780"/>
                  <a:gd fmla="*/ 1516864 w 2918007" name="connsiteX1781"/>
                  <a:gd fmla="*/ 80917 h 2013279" name="connsiteY1781"/>
                  <a:gd fmla="*/ 1512508 w 2918007" name="connsiteX1782"/>
                  <a:gd fmla="*/ 82522 h 2013279" name="connsiteY1782"/>
                  <a:gd fmla="*/ 1488353 w 2918007" name="connsiteX1783"/>
                  <a:gd fmla="*/ 88869 h 2013279" name="connsiteY1783"/>
                  <a:gd fmla="*/ 1477324 w 2918007" name="connsiteX1784"/>
                  <a:gd fmla="*/ 95483 h 2013279" name="connsiteY1784"/>
                  <a:gd fmla="*/ 1464426 w 2918007" name="connsiteX1785"/>
                  <a:gd fmla="*/ 100234 h 2013279" name="connsiteY1785"/>
                  <a:gd fmla="*/ 1447183 w 2918007" name="connsiteX1786"/>
                  <a:gd fmla="*/ 113555 h 2013279" name="connsiteY1786"/>
                  <a:gd fmla="*/ 1438286 w 2918007" name="connsiteX1787"/>
                  <a:gd fmla="*/ 118890 h 2013279" name="connsiteY1787"/>
                  <a:gd fmla="*/ 1431677 w 2918007" name="connsiteX1788"/>
                  <a:gd fmla="*/ 125534 h 2013279" name="connsiteY1788"/>
                  <a:gd fmla="*/ 1427160 w 2918007" name="connsiteX1789"/>
                  <a:gd fmla="*/ 129023 h 2013279" name="connsiteY1789"/>
                  <a:gd fmla="*/ 1405024 w 2918007" name="connsiteX1790"/>
                  <a:gd fmla="*/ 152329 h 2013279" name="connsiteY1790"/>
                  <a:gd fmla="*/ 1403139 w 2918007" name="connsiteX1791"/>
                  <a:gd fmla="*/ 154225 h 2013279" name="connsiteY1791"/>
                  <a:gd fmla="*/ 1372886 w 2918007" name="connsiteX1792"/>
                  <a:gd fmla="*/ 181611 h 2013279" name="connsiteY1792"/>
                  <a:gd fmla="*/ 1343915 w 2918007" name="connsiteX1793"/>
                  <a:gd fmla="*/ 345383 h 2013279" name="connsiteY1793"/>
                  <a:gd fmla="*/ 1296452 w 2918007" name="connsiteX1794"/>
                  <a:gd fmla="*/ 427270 h 2013279" name="connsiteY1794"/>
                  <a:gd fmla="*/ 1251454 w 2918007" name="connsiteX1795"/>
                  <a:gd fmla="*/ 530089 h 2013279" name="connsiteY1795"/>
                  <a:gd fmla="*/ 1232962 w 2918007" name="connsiteX1796"/>
                  <a:gd fmla="*/ 711717 h 2013279" name="connsiteY1796"/>
                  <a:gd fmla="*/ 1283507 w 2918007" name="connsiteX1797"/>
                  <a:gd fmla="*/ 938906 h 2013279" name="connsiteY1797"/>
                  <a:gd fmla="*/ 1283525 w 2918007" name="connsiteX1798"/>
                  <a:gd fmla="*/ 938921 h 2013279" name="connsiteY1798"/>
                  <a:gd fmla="*/ 1312878 w 2918007" name="connsiteX1799"/>
                  <a:gd fmla="*/ 964229 h 2013279" name="connsiteY1799"/>
                  <a:gd fmla="*/ 1317923 w 2918007" name="connsiteX1800"/>
                  <a:gd fmla="*/ 970009 h 2013279" name="connsiteY1800"/>
                  <a:gd fmla="*/ 1324020 w 2918007" name="connsiteX1801"/>
                  <a:gd fmla="*/ 978931 h 2013279" name="connsiteY1801"/>
                  <a:gd fmla="*/ 1327369 w 2918007" name="connsiteX1802"/>
                  <a:gd fmla="*/ 991979 h 2013279" name="connsiteY1802"/>
                  <a:gd fmla="*/ 1325423 w 2918007" name="connsiteX1803"/>
                  <a:gd fmla="*/ 994317 h 2013279" name="connsiteY1803"/>
                  <a:gd fmla="*/ 1325424 w 2918007" name="connsiteX1804"/>
                  <a:gd fmla="*/ 994317 h 2013279" name="connsiteY1804"/>
                  <a:gd fmla="*/ 1327119 w 2918007" name="connsiteX1805"/>
                  <a:gd fmla="*/ 983466 h 2013279" name="connsiteY1805"/>
                  <a:gd fmla="*/ 1324020 w 2918007" name="connsiteX1806"/>
                  <a:gd fmla="*/ 978931 h 2013279" name="connsiteY1806"/>
                  <a:gd fmla="*/ 1323316 w 2918007" name="connsiteX1807"/>
                  <a:gd fmla="*/ 976190 h 2013279" name="connsiteY1807"/>
                  <a:gd fmla="*/ 1317923 w 2918007" name="connsiteX1808"/>
                  <a:gd fmla="*/ 970009 h 2013279" name="connsiteY1808"/>
                  <a:gd fmla="*/ 1315542 w 2918007" name="connsiteX1809"/>
                  <a:gd fmla="*/ 966525 h 2013279" name="connsiteY1809"/>
                  <a:gd fmla="*/ 1312878 w 2918007" name="connsiteX1810"/>
                  <a:gd fmla="*/ 964229 h 2013279" name="connsiteY1810"/>
                  <a:gd fmla="*/ 1309807 w 2918007" name="connsiteX1811"/>
                  <a:gd fmla="*/ 960709 h 2013279" name="connsiteY1811"/>
                  <a:gd fmla="*/ 1283525 w 2918007" name="connsiteX1812"/>
                  <a:gd fmla="*/ 938921 h 2013279" name="connsiteY1812"/>
                  <a:gd fmla="*/ 1283508 w 2918007" name="connsiteX1813"/>
                  <a:gd fmla="*/ 938906 h 2013279" name="connsiteY1813"/>
                  <a:gd fmla="*/ 1232963 w 2918007" name="connsiteX1814"/>
                  <a:gd fmla="*/ 711717 h 2013279" name="connsiteY1814"/>
                  <a:gd fmla="*/ 1251455 w 2918007" name="connsiteX1815"/>
                  <a:gd fmla="*/ 530089 h 2013279" name="connsiteY1815"/>
                  <a:gd fmla="*/ 1296453 w 2918007" name="connsiteX1816"/>
                  <a:gd fmla="*/ 427270 h 2013279" name="connsiteY1816"/>
                  <a:gd fmla="*/ 1343916 w 2918007" name="connsiteX1817"/>
                  <a:gd fmla="*/ 345383 h 2013279" name="connsiteY1817"/>
                  <a:gd fmla="*/ 1372887 w 2918007" name="connsiteX1818"/>
                  <a:gd fmla="*/ 181611 h 2013279" name="connsiteY1818"/>
                  <a:gd fmla="*/ 1398752 w 2918007" name="connsiteX1819"/>
                  <a:gd fmla="*/ 158933 h 2013279" name="connsiteY1819"/>
                  <a:gd fmla="*/ 1405024 w 2918007" name="connsiteX1820"/>
                  <a:gd fmla="*/ 152329 h 2013279" name="connsiteY1820"/>
                  <a:gd fmla="*/ 1431677 w 2918007" name="connsiteX1821"/>
                  <a:gd fmla="*/ 125534 h 2013279" name="connsiteY1821"/>
                  <a:gd fmla="*/ 1447183 w 2918007" name="connsiteX1822"/>
                  <a:gd fmla="*/ 113555 h 2013279" name="connsiteY1822"/>
                  <a:gd fmla="*/ 1477324 w 2918007" name="connsiteX1823"/>
                  <a:gd fmla="*/ 95483 h 2013279" name="connsiteY1823"/>
                  <a:gd fmla="*/ 1512508 w 2918007" name="connsiteX1824"/>
                  <a:gd fmla="*/ 82522 h 2013279" name="connsiteY1824"/>
                  <a:gd fmla="*/ 1519315 w 2918007" name="connsiteX1825"/>
                  <a:gd fmla="*/ 80733 h 2013279" name="connsiteY1825"/>
                  <a:gd fmla="*/ 1563370 w 2918007" name="connsiteX1826"/>
                  <a:gd fmla="*/ 77426 h 2013279" name="connsiteY1826"/>
                  <a:gd fmla="*/ 1758754 w 2918007" name="connsiteX1827"/>
                  <a:gd fmla="*/ 70787 h 2013279" name="connsiteY1827"/>
                  <a:gd fmla="*/ 1728001 w 2918007" name="connsiteX1828"/>
                  <a:gd fmla="*/ 75520 h 2013279" name="connsiteY1828"/>
                  <a:gd fmla="*/ 1727998 w 2918007" name="connsiteX1829"/>
                  <a:gd fmla="*/ 75525 h 2013279" name="connsiteY1829"/>
                  <a:gd fmla="*/ 1720376 w 2918007" name="connsiteX1830"/>
                  <a:gd fmla="*/ 84789 h 2013279" name="connsiteY1830"/>
                  <a:gd fmla="*/ 1720467 w 2918007" name="connsiteX1831"/>
                  <a:gd fmla="*/ 87354 h 2013279" name="connsiteY1831"/>
                  <a:gd fmla="*/ 1719843 w 2918007" name="connsiteX1832"/>
                  <a:gd fmla="*/ 88334 h 2013279" name="connsiteY1832"/>
                  <a:gd fmla="*/ 1720613 w 2918007" name="connsiteX1833"/>
                  <a:gd fmla="*/ 91443 h 2013279" name="connsiteY1833"/>
                  <a:gd fmla="*/ 1720753 w 2918007" name="connsiteX1834"/>
                  <a:gd fmla="*/ 95390 h 2013279" name="connsiteY1834"/>
                  <a:gd fmla="*/ 1722774 w 2918007" name="connsiteX1835"/>
                  <a:gd fmla="*/ 100181 h 2013279" name="connsiteY1835"/>
                  <a:gd fmla="*/ 1723128 w 2918007" name="connsiteX1836"/>
                  <a:gd fmla="*/ 101610 h 2013279" name="connsiteY1836"/>
                  <a:gd fmla="*/ 1724025 w 2918007" name="connsiteX1837"/>
                  <a:gd fmla="*/ 103145 h 2013279" name="connsiteY1837"/>
                  <a:gd fmla="*/ 1724431 w 2918007" name="connsiteX1838"/>
                  <a:gd fmla="*/ 104108 h 2013279" name="connsiteY1838"/>
                  <a:gd fmla="*/ 1726687 w 2918007" name="connsiteX1839"/>
                  <a:gd fmla="*/ 107704 h 2013279" name="connsiteY1839"/>
                  <a:gd fmla="*/ 1726701 w 2918007" name="connsiteX1840"/>
                  <a:gd fmla="*/ 107728 h 2013279" name="connsiteY1840"/>
                  <a:gd fmla="*/ 1726708 w 2918007" name="connsiteX1841"/>
                  <a:gd fmla="*/ 107741 h 2013279" name="connsiteY1841"/>
                  <a:gd fmla="*/ 1741857 w 2918007" name="connsiteX1842"/>
                  <a:gd fmla="*/ 142460 h 2013279" name="connsiteY1842"/>
                  <a:gd fmla="*/ 1742335 w 2918007" name="connsiteX1843"/>
                  <a:gd fmla="*/ 152329 h 2013279" name="connsiteY1843"/>
                  <a:gd fmla="*/ 1738549 w 2918007" name="connsiteX1844"/>
                  <a:gd fmla="*/ 175334 h 2013279" name="connsiteY1844"/>
                  <a:gd fmla="*/ 1735331 w 2918007" name="connsiteX1845"/>
                  <a:gd fmla="*/ 183550 h 2013279" name="connsiteY1845"/>
                  <a:gd fmla="*/ 1715961 w 2918007" name="connsiteX1846"/>
                  <a:gd fmla="*/ 206248 h 2013279" name="connsiteY1846"/>
                  <a:gd fmla="*/ 1715952 w 2918007" name="connsiteX1847"/>
                  <a:gd fmla="*/ 206257 h 2013279" name="connsiteY1847"/>
                  <a:gd fmla="*/ 1684786 w 2918007" name="connsiteX1848"/>
                  <a:gd fmla="*/ 216089 h 2013279" name="connsiteY1848"/>
                  <a:gd fmla="*/ 1684786 w 2918007" name="connsiteX1849"/>
                  <a:gd fmla="*/ 216089 h 2013279" name="connsiteY1849"/>
                  <a:gd fmla="*/ 1715953 w 2918007" name="connsiteX1850"/>
                  <a:gd fmla="*/ 206257 h 2013279" name="connsiteY1850"/>
                  <a:gd fmla="*/ 1715961 w 2918007" name="connsiteX1851"/>
                  <a:gd fmla="*/ 206248 h 2013279" name="connsiteY1851"/>
                  <a:gd fmla="*/ 1733462 w 2918007" name="connsiteX1852"/>
                  <a:gd fmla="*/ 188322 h 2013279" name="connsiteY1852"/>
                  <a:gd fmla="*/ 1735331 w 2918007" name="connsiteX1853"/>
                  <a:gd fmla="*/ 183550 h 2013279" name="connsiteY1853"/>
                  <a:gd fmla="*/ 1737643 w 2918007" name="connsiteX1854"/>
                  <a:gd fmla="*/ 180841 h 2013279" name="connsiteY1854"/>
                  <a:gd fmla="*/ 1738549 w 2918007" name="connsiteX1855"/>
                  <a:gd fmla="*/ 175334 h 2013279" name="connsiteY1855"/>
                  <a:gd fmla="*/ 1742910 w 2918007" name="connsiteX1856"/>
                  <a:gd fmla="*/ 164201 h 2013279" name="connsiteY1856"/>
                  <a:gd fmla="*/ 1742335 w 2918007" name="connsiteX1857"/>
                  <a:gd fmla="*/ 152329 h 2013279" name="connsiteY1857"/>
                  <a:gd fmla="*/ 1743383 w 2918007" name="connsiteX1858"/>
                  <a:gd fmla="*/ 145959 h 2013279" name="connsiteY1858"/>
                  <a:gd fmla="*/ 1741857 w 2918007" name="connsiteX1859"/>
                  <a:gd fmla="*/ 142460 h 2013279" name="connsiteY1859"/>
                  <a:gd fmla="*/ 1741567 w 2918007" name="connsiteX1860"/>
                  <a:gd fmla="*/ 136476 h 2013279" name="connsiteY1860"/>
                  <a:gd fmla="*/ 1726708 w 2918007" name="connsiteX1861"/>
                  <a:gd fmla="*/ 107741 h 2013279" name="connsiteY1861"/>
                  <a:gd fmla="*/ 1726702 w 2918007" name="connsiteX1862"/>
                  <a:gd fmla="*/ 107728 h 2013279" name="connsiteY1862"/>
                  <a:gd fmla="*/ 1726687 w 2918007" name="connsiteX1863"/>
                  <a:gd fmla="*/ 107704 h 2013279" name="connsiteY1863"/>
                  <a:gd fmla="*/ 1724025 w 2918007" name="connsiteX1864"/>
                  <a:gd fmla="*/ 103145 h 2013279" name="connsiteY1864"/>
                  <a:gd fmla="*/ 1722774 w 2918007" name="connsiteX1865"/>
                  <a:gd fmla="*/ 100181 h 2013279" name="connsiteY1865"/>
                  <a:gd fmla="*/ 1720613 w 2918007" name="connsiteX1866"/>
                  <a:gd fmla="*/ 91443 h 2013279" name="connsiteY1866"/>
                  <a:gd fmla="*/ 1720467 w 2918007" name="connsiteX1867"/>
                  <a:gd fmla="*/ 87354 h 2013279" name="connsiteY1867"/>
                  <a:gd fmla="*/ 1727998 w 2918007" name="connsiteX1868"/>
                  <a:gd fmla="*/ 75525 h 2013279" name="connsiteY1868"/>
                  <a:gd fmla="*/ 1728002 w 2918007" name="connsiteX1869"/>
                  <a:gd fmla="*/ 75520 h 2013279" name="connsiteY1869"/>
                  <a:gd fmla="*/ 1758754 w 2918007" name="connsiteX1870"/>
                  <a:gd fmla="*/ 70787 h 2013279" name="connsiteY1870"/>
                  <a:gd fmla="*/ 1761849 w 2918007" name="connsiteX1871"/>
                  <a:gd fmla="*/ 144 h 2013279" name="connsiteY1871"/>
                  <a:gd fmla="*/ 1877103 w 2918007" name="connsiteX1872"/>
                  <a:gd fmla="*/ 39387 h 2013279" name="connsiteY1872"/>
                  <a:gd fmla="*/ 2079284 w 2918007" name="connsiteX1873"/>
                  <a:gd fmla="*/ 86795 h 2013279" name="connsiteY1873"/>
                  <a:gd fmla="*/ 2253726 w 2918007" name="connsiteX1874"/>
                  <a:gd fmla="*/ 185920 h 2013279" name="connsiteY1874"/>
                  <a:gd fmla="*/ 2463303 w 2918007" name="connsiteX1875"/>
                  <a:gd fmla="*/ 355850 h 2013279" name="connsiteY1875"/>
                  <a:gd fmla="*/ 2704934 w 2918007" name="connsiteX1876"/>
                  <a:gd fmla="*/ 660615 h 2013279" name="connsiteY1876"/>
                  <a:gd fmla="*/ 2867664 w 2918007" name="connsiteX1877"/>
                  <a:gd fmla="*/ 937674 h 2013279" name="connsiteY1877"/>
                  <a:gd fmla="*/ 2796161 w 2918007" name="connsiteX1878"/>
                  <a:gd fmla="*/ 1585992 h 2013279" name="connsiteY1878"/>
                  <a:gd fmla="*/ 2665484 w 2918007" name="connsiteX1879"/>
                  <a:gd fmla="*/ 1582298 h 2013279" name="connsiteY1879"/>
                  <a:gd fmla="*/ 2447893 w 2918007" name="connsiteX1880"/>
                  <a:gd fmla="*/ 1633400 h 2013279" name="connsiteY1880"/>
                  <a:gd fmla="*/ 2304888 w 2918007" name="connsiteX1881"/>
                  <a:gd fmla="*/ 1724522 h 2013279" name="connsiteY1881"/>
                  <a:gd fmla="*/ 2095310 w 2918007" name="connsiteX1882"/>
                  <a:gd fmla="*/ 1799636 h 2013279" name="connsiteY1882"/>
                  <a:gd fmla="*/ 1877103 w 2918007" name="connsiteX1883"/>
                  <a:gd fmla="*/ 1847044 h 2013279" name="connsiteY1883"/>
                  <a:gd fmla="*/ 1445621 w 2918007" name="connsiteX1884"/>
                  <a:gd fmla="*/ 1965871 h 2013279" name="connsiteY1884"/>
                  <a:gd fmla="*/ 1243441 w 2918007" name="connsiteX1885"/>
                  <a:gd fmla="*/ 2013279 h 2013279" name="connsiteY1885"/>
                  <a:gd fmla="*/ 811957 w 2918007" name="connsiteX1886"/>
                  <a:gd fmla="*/ 1902456 h 2013279" name="connsiteY1886"/>
                  <a:gd fmla="*/ 705319 w 2918007" name="connsiteX1887"/>
                  <a:gd fmla="*/ 1763926 h 2013279" name="connsiteY1887"/>
                  <a:gd fmla="*/ 558615 w 2918007" name="connsiteX1888"/>
                  <a:gd fmla="*/ 1744224 h 2013279" name="connsiteY1888"/>
                  <a:gd fmla="*/ 67341 w 2918007" name="connsiteX1889"/>
                  <a:gd fmla="*/ 1424067 h 2013279" name="connsiteY1889"/>
                  <a:gd fmla="*/ 11865 w 2918007" name="connsiteX1890"/>
                  <a:gd fmla="*/ 1238129 h 2013279" name="connsiteY1890"/>
                  <a:gd fmla="*/ 59328 w 2918007" name="connsiteX1891"/>
                  <a:gd fmla="*/ 1024486 h 2013279" name="connsiteY1891"/>
                  <a:gd fmla="*/ 178294 w 2918007" name="connsiteX1892"/>
                  <a:gd fmla="*/ 724031 h 2013279" name="connsiteY1892"/>
                  <a:gd fmla="*/ 238085 w 2918007" name="connsiteX1893"/>
                  <a:gd fmla="*/ 640913 h 2013279" name="connsiteY1893"/>
                  <a:gd fmla="*/ 344723 w 2918007" name="connsiteX1894"/>
                  <a:gd fmla="*/ 478372 h 2013279" name="connsiteY1894"/>
                  <a:gd fmla="*/ 511152 w 2918007" name="connsiteX1895"/>
                  <a:gd fmla="*/ 347846 h 2013279" name="connsiteY1895"/>
                  <a:gd fmla="*/ 776206 w 2918007" name="connsiteX1896"/>
                  <a:gd fmla="*/ 225324 h 2013279" name="connsiteY1896"/>
                  <a:gd fmla="*/ 994414 w 2918007" name="connsiteX1897"/>
                  <a:gd fmla="*/ 134203 h 2013279" name="connsiteY1897"/>
                  <a:gd fmla="*/ 1188581 w 2918007" name="connsiteX1898"/>
                  <a:gd fmla="*/ 39387 h 2013279" name="connsiteY1898"/>
                  <a:gd fmla="*/ 1378433 w 2918007" name="connsiteX1899"/>
                  <a:gd fmla="*/ 70787 h 2013279" name="connsiteY1899"/>
                  <a:gd fmla="*/ 1655814 w 2918007" name="connsiteX1900"/>
                  <a:gd fmla="*/ 19685 h 2013279" name="connsiteY1900"/>
                  <a:gd fmla="*/ 1761849 w 2918007" name="connsiteX1901"/>
                  <a:gd fmla="*/ 144 h 2013279" name="connsiteY190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</a:cxnLst>
                <a:rect b="b" l="l" r="r" t="t"/>
                <a:pathLst>
                  <a:path h="2013279" w="2918007">
                    <a:moveTo>
                      <a:pt x="919617" y="1842840"/>
                    </a:moveTo>
                    <a:lnTo>
                      <a:pt x="946395" y="1843537"/>
                    </a:lnTo>
                    <a:cubicBezTo>
                      <a:pt x="955561" y="1845197"/>
                      <a:pt x="964981" y="1848661"/>
                      <a:pt x="974689" y="1855048"/>
                    </a:cubicBezTo>
                    <a:cubicBezTo>
                      <a:pt x="1013214" y="1880907"/>
                      <a:pt x="1048811" y="1890758"/>
                      <a:pt x="1080710" y="1890450"/>
                    </a:cubicBezTo>
                    <a:lnTo>
                      <a:pt x="1080710" y="1890450"/>
                    </a:lnTo>
                    <a:lnTo>
                      <a:pt x="1030185" y="1882561"/>
                    </a:lnTo>
                    <a:cubicBezTo>
                      <a:pt x="1012483" y="1876905"/>
                      <a:pt x="993952" y="1867978"/>
                      <a:pt x="974690" y="1855048"/>
                    </a:cubicBezTo>
                    <a:cubicBezTo>
                      <a:pt x="955273" y="1842273"/>
                      <a:pt x="937011" y="1841195"/>
                      <a:pt x="919617" y="1842840"/>
                    </a:cubicBezTo>
                    <a:close/>
                    <a:moveTo>
                      <a:pt x="1312420" y="1839964"/>
                    </a:moveTo>
                    <a:lnTo>
                      <a:pt x="1352544" y="1841503"/>
                    </a:lnTo>
                    <a:lnTo>
                      <a:pt x="1352544" y="1841503"/>
                    </a:lnTo>
                    <a:lnTo>
                      <a:pt x="1312421" y="1839964"/>
                    </a:lnTo>
                    <a:close/>
                    <a:moveTo>
                      <a:pt x="1403032" y="1782012"/>
                    </a:moveTo>
                    <a:lnTo>
                      <a:pt x="1403034" y="1782014"/>
                    </a:lnTo>
                    <a:lnTo>
                      <a:pt x="1411936" y="1798116"/>
                    </a:lnTo>
                    <a:lnTo>
                      <a:pt x="1413421" y="1803975"/>
                    </a:lnTo>
                    <a:lnTo>
                      <a:pt x="1416034" y="1835335"/>
                    </a:lnTo>
                    <a:lnTo>
                      <a:pt x="1416034" y="1835346"/>
                    </a:lnTo>
                    <a:cubicBezTo>
                      <a:pt x="1414185" y="1871056"/>
                      <a:pt x="1313095" y="1887063"/>
                      <a:pt x="1259467" y="1890757"/>
                    </a:cubicBezTo>
                    <a:cubicBezTo>
                      <a:pt x="1205840" y="1894452"/>
                      <a:pt x="1198443" y="1926467"/>
                      <a:pt x="1210155" y="1942475"/>
                    </a:cubicBezTo>
                    <a:cubicBezTo>
                      <a:pt x="1213083" y="1946323"/>
                      <a:pt x="1217514" y="1950595"/>
                      <a:pt x="1224246" y="1953933"/>
                    </a:cubicBezTo>
                    <a:lnTo>
                      <a:pt x="1224246" y="1953933"/>
                    </a:lnTo>
                    <a:lnTo>
                      <a:pt x="1228713" y="1954871"/>
                    </a:lnTo>
                    <a:lnTo>
                      <a:pt x="1252148" y="1959791"/>
                    </a:lnTo>
                    <a:lnTo>
                      <a:pt x="1252148" y="1959791"/>
                    </a:lnTo>
                    <a:lnTo>
                      <a:pt x="1228713" y="1954871"/>
                    </a:lnTo>
                    <a:lnTo>
                      <a:pt x="1224246" y="1953933"/>
                    </a:lnTo>
                    <a:lnTo>
                      <a:pt x="1224246" y="1953933"/>
                    </a:lnTo>
                    <a:lnTo>
                      <a:pt x="1210156" y="1942475"/>
                    </a:lnTo>
                    <a:cubicBezTo>
                      <a:pt x="1198444" y="1926467"/>
                      <a:pt x="1205841" y="1894452"/>
                      <a:pt x="1259468" y="1890757"/>
                    </a:cubicBezTo>
                    <a:cubicBezTo>
                      <a:pt x="1313096" y="1887063"/>
                      <a:pt x="1414186" y="1871056"/>
                      <a:pt x="1416035" y="1835346"/>
                    </a:cubicBezTo>
                    <a:lnTo>
                      <a:pt x="1416034" y="1835335"/>
                    </a:lnTo>
                    <a:lnTo>
                      <a:pt x="1415090" y="1810565"/>
                    </a:lnTo>
                    <a:lnTo>
                      <a:pt x="1413421" y="1803975"/>
                    </a:lnTo>
                    <a:lnTo>
                      <a:pt x="1413109" y="1800238"/>
                    </a:lnTo>
                    <a:lnTo>
                      <a:pt x="1411936" y="1798116"/>
                    </a:lnTo>
                    <a:lnTo>
                      <a:pt x="1410332" y="1791786"/>
                    </a:lnTo>
                    <a:lnTo>
                      <a:pt x="1403034" y="1782014"/>
                    </a:lnTo>
                    <a:lnTo>
                      <a:pt x="1403033" y="1782012"/>
                    </a:lnTo>
                    <a:close/>
                    <a:moveTo>
                      <a:pt x="1499248" y="1696816"/>
                    </a:moveTo>
                    <a:cubicBezTo>
                      <a:pt x="1460723" y="1695893"/>
                      <a:pt x="1438379" y="1701434"/>
                      <a:pt x="1417806" y="1712132"/>
                    </a:cubicBezTo>
                    <a:lnTo>
                      <a:pt x="1405848" y="1719670"/>
                    </a:lnTo>
                    <a:lnTo>
                      <a:pt x="1402485" y="1721101"/>
                    </a:lnTo>
                    <a:lnTo>
                      <a:pt x="1347578" y="1757996"/>
                    </a:lnTo>
                    <a:lnTo>
                      <a:pt x="1346997" y="1758385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lnTo>
                      <a:pt x="1297300" y="1775932"/>
                    </a:lnTo>
                    <a:lnTo>
                      <a:pt x="1312122" y="1775875"/>
                    </a:lnTo>
                    <a:lnTo>
                      <a:pt x="1312122" y="1775875"/>
                    </a:lnTo>
                    <a:cubicBezTo>
                      <a:pt x="1319953" y="1773508"/>
                      <a:pt x="1331125" y="1768236"/>
                      <a:pt x="1346998" y="1758385"/>
                    </a:cubicBezTo>
                    <a:lnTo>
                      <a:pt x="1347578" y="1757996"/>
                    </a:lnTo>
                    <a:lnTo>
                      <a:pt x="1386476" y="1731882"/>
                    </a:lnTo>
                    <a:lnTo>
                      <a:pt x="1405848" y="1719670"/>
                    </a:lnTo>
                    <a:lnTo>
                      <a:pt x="1451796" y="1700116"/>
                    </a:lnTo>
                    <a:lnTo>
                      <a:pt x="1499248" y="1696816"/>
                    </a:lnTo>
                    <a:close/>
                    <a:moveTo>
                      <a:pt x="2079592" y="1655104"/>
                    </a:moveTo>
                    <a:lnTo>
                      <a:pt x="2089127" y="1660087"/>
                    </a:lnTo>
                    <a:cubicBezTo>
                      <a:pt x="2091727" y="1661953"/>
                      <a:pt x="2093461" y="1663569"/>
                      <a:pt x="2093461" y="1663569"/>
                    </a:cubicBezTo>
                    <a:lnTo>
                      <a:pt x="2093466" y="1663573"/>
                    </a:lnTo>
                    <a:lnTo>
                      <a:pt x="2115252" y="1687244"/>
                    </a:lnTo>
                    <a:lnTo>
                      <a:pt x="2116852" y="1690459"/>
                    </a:lnTo>
                    <a:lnTo>
                      <a:pt x="2116752" y="1701539"/>
                    </a:lnTo>
                    <a:lnTo>
                      <a:pt x="2114804" y="1717519"/>
                    </a:lnTo>
                    <a:lnTo>
                      <a:pt x="2114752" y="1717783"/>
                    </a:lnTo>
                    <a:lnTo>
                      <a:pt x="2111000" y="1729487"/>
                    </a:lnTo>
                    <a:lnTo>
                      <a:pt x="2112139" y="1731085"/>
                    </a:lnTo>
                    <a:lnTo>
                      <a:pt x="2111404" y="1734825"/>
                    </a:lnTo>
                    <a:cubicBezTo>
                      <a:pt x="2113224" y="1738876"/>
                      <a:pt x="2119504" y="1740992"/>
                      <a:pt x="2134760" y="1740530"/>
                    </a:cubicBezTo>
                    <a:lnTo>
                      <a:pt x="2134760" y="1740530"/>
                    </a:lnTo>
                    <a:lnTo>
                      <a:pt x="2118045" y="1739370"/>
                    </a:lnTo>
                    <a:lnTo>
                      <a:pt x="2112139" y="1731085"/>
                    </a:lnTo>
                    <a:lnTo>
                      <a:pt x="2114752" y="1717783"/>
                    </a:lnTo>
                    <a:lnTo>
                      <a:pt x="2116659" y="1711833"/>
                    </a:lnTo>
                    <a:lnTo>
                      <a:pt x="2116752" y="1701539"/>
                    </a:lnTo>
                    <a:lnTo>
                      <a:pt x="2117857" y="1692478"/>
                    </a:lnTo>
                    <a:lnTo>
                      <a:pt x="2116852" y="1690459"/>
                    </a:lnTo>
                    <a:lnTo>
                      <a:pt x="2116865" y="1688996"/>
                    </a:lnTo>
                    <a:lnTo>
                      <a:pt x="2115252" y="1687244"/>
                    </a:lnTo>
                    <a:lnTo>
                      <a:pt x="2110784" y="1678265"/>
                    </a:lnTo>
                    <a:lnTo>
                      <a:pt x="2093466" y="1663573"/>
                    </a:lnTo>
                    <a:lnTo>
                      <a:pt x="2093462" y="1663569"/>
                    </a:lnTo>
                    <a:cubicBezTo>
                      <a:pt x="2093462" y="1663569"/>
                      <a:pt x="2086528" y="1657105"/>
                      <a:pt x="2079593" y="1655104"/>
                    </a:cubicBezTo>
                    <a:close/>
                    <a:moveTo>
                      <a:pt x="289776" y="1591004"/>
                    </a:moveTo>
                    <a:cubicBezTo>
                      <a:pt x="309482" y="1597873"/>
                      <a:pt x="346716" y="1607243"/>
                      <a:pt x="392773" y="1601644"/>
                    </a:cubicBezTo>
                    <a:lnTo>
                      <a:pt x="392773" y="1601644"/>
                    </a:lnTo>
                    <a:lnTo>
                      <a:pt x="331393" y="1600999"/>
                    </a:lnTo>
                    <a:cubicBezTo>
                      <a:pt x="313864" y="1598498"/>
                      <a:pt x="299629" y="1594439"/>
                      <a:pt x="289776" y="1591004"/>
                    </a:cubicBezTo>
                    <a:close/>
                    <a:moveTo>
                      <a:pt x="2232084" y="1584289"/>
                    </a:moveTo>
                    <a:lnTo>
                      <a:pt x="2232081" y="1584290"/>
                    </a:lnTo>
                    <a:lnTo>
                      <a:pt x="2172593" y="1592226"/>
                    </a:lnTo>
                    <a:lnTo>
                      <a:pt x="2147248" y="1597613"/>
                    </a:lnTo>
                    <a:lnTo>
                      <a:pt x="2142293" y="1598391"/>
                    </a:lnTo>
                    <a:cubicBezTo>
                      <a:pt x="2112319" y="1604866"/>
                      <a:pt x="2083830" y="1611851"/>
                      <a:pt x="2061408" y="1615545"/>
                    </a:cubicBezTo>
                    <a:cubicBezTo>
                      <a:pt x="2002233" y="1626012"/>
                      <a:pt x="1980659" y="1643251"/>
                      <a:pt x="1980659" y="1706667"/>
                    </a:cubicBezTo>
                    <a:lnTo>
                      <a:pt x="1978131" y="1739592"/>
                    </a:lnTo>
                    <a:lnTo>
                      <a:pt x="1976523" y="1746054"/>
                    </a:lnTo>
                    <a:lnTo>
                      <a:pt x="1971531" y="1757635"/>
                    </a:lnTo>
                    <a:lnTo>
                      <a:pt x="1969185" y="1760677"/>
                    </a:lnTo>
                    <a:lnTo>
                      <a:pt x="1959596" y="1764157"/>
                    </a:lnTo>
                    <a:lnTo>
                      <a:pt x="1959597" y="1764157"/>
                    </a:lnTo>
                    <a:cubicBezTo>
                      <a:pt x="1962609" y="1764388"/>
                      <a:pt x="1965431" y="1763883"/>
                      <a:pt x="1967971" y="1762252"/>
                    </a:cubicBezTo>
                    <a:lnTo>
                      <a:pt x="1969185" y="1760677"/>
                    </a:lnTo>
                    <a:lnTo>
                      <a:pt x="1970411" y="1760232"/>
                    </a:lnTo>
                    <a:lnTo>
                      <a:pt x="1971531" y="1757635"/>
                    </a:lnTo>
                    <a:lnTo>
                      <a:pt x="1974647" y="1753594"/>
                    </a:lnTo>
                    <a:lnTo>
                      <a:pt x="1976523" y="1746054"/>
                    </a:lnTo>
                    <a:lnTo>
                      <a:pt x="1977876" y="1742916"/>
                    </a:lnTo>
                    <a:lnTo>
                      <a:pt x="1978131" y="1739592"/>
                    </a:lnTo>
                    <a:lnTo>
                      <a:pt x="1979063" y="1735845"/>
                    </a:lnTo>
                    <a:cubicBezTo>
                      <a:pt x="1980097" y="1728154"/>
                      <a:pt x="1980660" y="1718558"/>
                      <a:pt x="1980660" y="1706667"/>
                    </a:cubicBezTo>
                    <a:cubicBezTo>
                      <a:pt x="1980660" y="1643251"/>
                      <a:pt x="2002234" y="1626012"/>
                      <a:pt x="2061409" y="1615545"/>
                    </a:cubicBezTo>
                    <a:cubicBezTo>
                      <a:pt x="2076357" y="1613082"/>
                      <a:pt x="2094001" y="1609157"/>
                      <a:pt x="2112985" y="1604895"/>
                    </a:cubicBezTo>
                    <a:lnTo>
                      <a:pt x="2147248" y="1597613"/>
                    </a:lnTo>
                    <a:lnTo>
                      <a:pt x="2232081" y="1584290"/>
                    </a:lnTo>
                    <a:lnTo>
                      <a:pt x="2232085" y="1584289"/>
                    </a:lnTo>
                    <a:close/>
                    <a:moveTo>
                      <a:pt x="1522672" y="1576141"/>
                    </a:moveTo>
                    <a:lnTo>
                      <a:pt x="1522671" y="1576141"/>
                    </a:lnTo>
                    <a:lnTo>
                      <a:pt x="1541086" y="1594140"/>
                    </a:lnTo>
                    <a:lnTo>
                      <a:pt x="1566281" y="1629863"/>
                    </a:lnTo>
                    <a:lnTo>
                      <a:pt x="1573075" y="1640544"/>
                    </a:lnTo>
                    <a:lnTo>
                      <a:pt x="1576192" y="1645623"/>
                    </a:lnTo>
                    <a:lnTo>
                      <a:pt x="1580518" y="1652941"/>
                    </a:lnTo>
                    <a:lnTo>
                      <a:pt x="1580613" y="1653102"/>
                    </a:lnTo>
                    <a:lnTo>
                      <a:pt x="1580665" y="1653155"/>
                    </a:lnTo>
                    <a:lnTo>
                      <a:pt x="1617078" y="1690618"/>
                    </a:lnTo>
                    <a:lnTo>
                      <a:pt x="1624194" y="1697080"/>
                    </a:lnTo>
                    <a:lnTo>
                      <a:pt x="1628623" y="1701549"/>
                    </a:lnTo>
                    <a:lnTo>
                      <a:pt x="1636422" y="1708185"/>
                    </a:lnTo>
                    <a:lnTo>
                      <a:pt x="1650764" y="1721209"/>
                    </a:lnTo>
                    <a:lnTo>
                      <a:pt x="1658267" y="1726770"/>
                    </a:lnTo>
                    <a:lnTo>
                      <a:pt x="1671590" y="1738106"/>
                    </a:lnTo>
                    <a:cubicBezTo>
                      <a:pt x="1698462" y="1758885"/>
                      <a:pt x="1721693" y="1772854"/>
                      <a:pt x="1740724" y="1782243"/>
                    </a:cubicBezTo>
                    <a:lnTo>
                      <a:pt x="1746978" y="1784615"/>
                    </a:lnTo>
                    <a:lnTo>
                      <a:pt x="1754203" y="1788461"/>
                    </a:lnTo>
                    <a:lnTo>
                      <a:pt x="1784658" y="1798903"/>
                    </a:lnTo>
                    <a:lnTo>
                      <a:pt x="1784662" y="1798905"/>
                    </a:lnTo>
                    <a:lnTo>
                      <a:pt x="1784663" y="1798905"/>
                    </a:lnTo>
                    <a:lnTo>
                      <a:pt x="1785936" y="1799118"/>
                    </a:lnTo>
                    <a:lnTo>
                      <a:pt x="1800053" y="1801483"/>
                    </a:lnTo>
                    <a:lnTo>
                      <a:pt x="1800054" y="1801483"/>
                    </a:lnTo>
                    <a:lnTo>
                      <a:pt x="1785936" y="1799118"/>
                    </a:lnTo>
                    <a:lnTo>
                      <a:pt x="1784663" y="1798905"/>
                    </a:lnTo>
                    <a:lnTo>
                      <a:pt x="1784663" y="1798905"/>
                    </a:lnTo>
                    <a:lnTo>
                      <a:pt x="1784658" y="1798903"/>
                    </a:lnTo>
                    <a:lnTo>
                      <a:pt x="1746978" y="1784615"/>
                    </a:lnTo>
                    <a:lnTo>
                      <a:pt x="1709098" y="1764446"/>
                    </a:lnTo>
                    <a:lnTo>
                      <a:pt x="1658267" y="1726770"/>
                    </a:lnTo>
                    <a:lnTo>
                      <a:pt x="1636422" y="1708185"/>
                    </a:lnTo>
                    <a:lnTo>
                      <a:pt x="1624194" y="1697080"/>
                    </a:lnTo>
                    <a:lnTo>
                      <a:pt x="1580665" y="1653155"/>
                    </a:lnTo>
                    <a:lnTo>
                      <a:pt x="1580614" y="1653102"/>
                    </a:lnTo>
                    <a:lnTo>
                      <a:pt x="1580518" y="1652941"/>
                    </a:lnTo>
                    <a:lnTo>
                      <a:pt x="1577167" y="1647213"/>
                    </a:lnTo>
                    <a:lnTo>
                      <a:pt x="1576192" y="1645623"/>
                    </a:lnTo>
                    <a:lnTo>
                      <a:pt x="1574681" y="1643068"/>
                    </a:lnTo>
                    <a:lnTo>
                      <a:pt x="1573075" y="1640544"/>
                    </a:lnTo>
                    <a:lnTo>
                      <a:pt x="1568131" y="1632485"/>
                    </a:lnTo>
                    <a:lnTo>
                      <a:pt x="1566281" y="1629863"/>
                    </a:lnTo>
                    <a:lnTo>
                      <a:pt x="1559965" y="1619932"/>
                    </a:lnTo>
                    <a:cubicBezTo>
                      <a:pt x="1548253" y="1602461"/>
                      <a:pt x="1533768" y="1583221"/>
                      <a:pt x="1522672" y="1576141"/>
                    </a:cubicBezTo>
                    <a:close/>
                    <a:moveTo>
                      <a:pt x="506760" y="1570139"/>
                    </a:moveTo>
                    <a:lnTo>
                      <a:pt x="506760" y="1570139"/>
                    </a:lnTo>
                    <a:lnTo>
                      <a:pt x="520992" y="1573342"/>
                    </a:lnTo>
                    <a:cubicBezTo>
                      <a:pt x="534518" y="1579402"/>
                      <a:pt x="544978" y="1595074"/>
                      <a:pt x="543822" y="1629706"/>
                    </a:cubicBezTo>
                    <a:cubicBezTo>
                      <a:pt x="543206" y="1652794"/>
                      <a:pt x="530222" y="1665993"/>
                      <a:pt x="510054" y="1671688"/>
                    </a:cubicBezTo>
                    <a:lnTo>
                      <a:pt x="475062" y="1674902"/>
                    </a:lnTo>
                    <a:lnTo>
                      <a:pt x="475062" y="1674902"/>
                    </a:lnTo>
                    <a:cubicBezTo>
                      <a:pt x="514148" y="1676720"/>
                      <a:pt x="542898" y="1664339"/>
                      <a:pt x="543822" y="1629706"/>
                    </a:cubicBezTo>
                    <a:cubicBezTo>
                      <a:pt x="545363" y="1583530"/>
                      <a:pt x="526254" y="1571062"/>
                      <a:pt x="506760" y="1570139"/>
                    </a:cubicBezTo>
                    <a:close/>
                    <a:moveTo>
                      <a:pt x="2203394" y="1547435"/>
                    </a:moveTo>
                    <a:lnTo>
                      <a:pt x="2253726" y="1548436"/>
                    </a:lnTo>
                    <a:lnTo>
                      <a:pt x="2253734" y="1548438"/>
                    </a:lnTo>
                    <a:lnTo>
                      <a:pt x="2283955" y="1559558"/>
                    </a:lnTo>
                    <a:lnTo>
                      <a:pt x="2288138" y="1563215"/>
                    </a:lnTo>
                    <a:lnTo>
                      <a:pt x="2291836" y="1569999"/>
                    </a:lnTo>
                    <a:lnTo>
                      <a:pt x="2288138" y="1583674"/>
                    </a:lnTo>
                    <a:lnTo>
                      <a:pt x="2283313" y="1587840"/>
                    </a:lnTo>
                    <a:lnTo>
                      <a:pt x="2283314" y="1587840"/>
                    </a:lnTo>
                    <a:cubicBezTo>
                      <a:pt x="2283314" y="1587840"/>
                      <a:pt x="2292714" y="1581529"/>
                      <a:pt x="2293716" y="1573448"/>
                    </a:cubicBezTo>
                    <a:lnTo>
                      <a:pt x="2291836" y="1569999"/>
                    </a:lnTo>
                    <a:lnTo>
                      <a:pt x="2292614" y="1567126"/>
                    </a:lnTo>
                    <a:lnTo>
                      <a:pt x="2288138" y="1563215"/>
                    </a:lnTo>
                    <a:lnTo>
                      <a:pt x="2286695" y="1560566"/>
                    </a:lnTo>
                    <a:lnTo>
                      <a:pt x="2283955" y="1559558"/>
                    </a:lnTo>
                    <a:lnTo>
                      <a:pt x="2281406" y="1557330"/>
                    </a:lnTo>
                    <a:lnTo>
                      <a:pt x="2253734" y="1548438"/>
                    </a:lnTo>
                    <a:lnTo>
                      <a:pt x="2253727" y="1548436"/>
                    </a:lnTo>
                    <a:cubicBezTo>
                      <a:pt x="2236930" y="1545049"/>
                      <a:pt x="2220095" y="1545203"/>
                      <a:pt x="2203394" y="1547435"/>
                    </a:cubicBezTo>
                    <a:close/>
                    <a:moveTo>
                      <a:pt x="989426" y="1534746"/>
                    </a:moveTo>
                    <a:lnTo>
                      <a:pt x="994414" y="1534890"/>
                    </a:lnTo>
                    <a:lnTo>
                      <a:pt x="1021357" y="1548766"/>
                    </a:lnTo>
                    <a:lnTo>
                      <a:pt x="1027313" y="1560173"/>
                    </a:lnTo>
                    <a:lnTo>
                      <a:pt x="1034865" y="1577065"/>
                    </a:lnTo>
                    <a:lnTo>
                      <a:pt x="1036500" y="1580109"/>
                    </a:lnTo>
                    <a:lnTo>
                      <a:pt x="1042287" y="1594415"/>
                    </a:lnTo>
                    <a:lnTo>
                      <a:pt x="1045707" y="1597251"/>
                    </a:lnTo>
                    <a:lnTo>
                      <a:pt x="1048763" y="1602943"/>
                    </a:lnTo>
                    <a:cubicBezTo>
                      <a:pt x="1052158" y="1606262"/>
                      <a:pt x="1056331" y="1608874"/>
                      <a:pt x="1061639" y="1610464"/>
                    </a:cubicBezTo>
                    <a:lnTo>
                      <a:pt x="1061640" y="1610464"/>
                    </a:lnTo>
                    <a:lnTo>
                      <a:pt x="1079977" y="1611756"/>
                    </a:lnTo>
                    <a:lnTo>
                      <a:pt x="1081327" y="1611851"/>
                    </a:lnTo>
                    <a:lnTo>
                      <a:pt x="1081327" y="1611851"/>
                    </a:lnTo>
                    <a:lnTo>
                      <a:pt x="1079977" y="1611756"/>
                    </a:lnTo>
                    <a:lnTo>
                      <a:pt x="1061640" y="1610464"/>
                    </a:lnTo>
                    <a:lnTo>
                      <a:pt x="1061640" y="1610464"/>
                    </a:lnTo>
                    <a:lnTo>
                      <a:pt x="1045707" y="1597251"/>
                    </a:lnTo>
                    <a:lnTo>
                      <a:pt x="1036500" y="1580109"/>
                    </a:lnTo>
                    <a:lnTo>
                      <a:pt x="1032297" y="1569716"/>
                    </a:lnTo>
                    <a:lnTo>
                      <a:pt x="1027313" y="1560173"/>
                    </a:lnTo>
                    <a:lnTo>
                      <a:pt x="1022470" y="1549340"/>
                    </a:lnTo>
                    <a:lnTo>
                      <a:pt x="1021357" y="1548766"/>
                    </a:lnTo>
                    <a:lnTo>
                      <a:pt x="1020172" y="1546497"/>
                    </a:lnTo>
                    <a:cubicBezTo>
                      <a:pt x="1014497" y="1540130"/>
                      <a:pt x="1006550" y="1535698"/>
                      <a:pt x="994415" y="1534890"/>
                    </a:cubicBezTo>
                    <a:cubicBezTo>
                      <a:pt x="994415" y="1534890"/>
                      <a:pt x="992296" y="1534620"/>
                      <a:pt x="989426" y="1534746"/>
                    </a:cubicBezTo>
                    <a:close/>
                    <a:moveTo>
                      <a:pt x="1798204" y="1483173"/>
                    </a:moveTo>
                    <a:lnTo>
                      <a:pt x="1750510" y="1483740"/>
                    </a:lnTo>
                    <a:lnTo>
                      <a:pt x="1750511" y="1483740"/>
                    </a:lnTo>
                    <a:close/>
                    <a:moveTo>
                      <a:pt x="1566975" y="1449156"/>
                    </a:moveTo>
                    <a:lnTo>
                      <a:pt x="1529034" y="1450063"/>
                    </a:lnTo>
                    <a:lnTo>
                      <a:pt x="1521929" y="1450233"/>
                    </a:lnTo>
                    <a:lnTo>
                      <a:pt x="1516975" y="1450767"/>
                    </a:lnTo>
                    <a:lnTo>
                      <a:pt x="1473359" y="1455467"/>
                    </a:lnTo>
                    <a:cubicBezTo>
                      <a:pt x="1404322" y="1463471"/>
                      <a:pt x="1390145" y="1510879"/>
                      <a:pt x="1301383" y="1534890"/>
                    </a:cubicBezTo>
                    <a:cubicBezTo>
                      <a:pt x="1212004" y="1558287"/>
                      <a:pt x="1148515" y="1598306"/>
                      <a:pt x="1148515" y="1598306"/>
                    </a:cubicBezTo>
                    <a:cubicBezTo>
                      <a:pt x="1077628" y="1673420"/>
                      <a:pt x="1033864" y="1704820"/>
                      <a:pt x="952498" y="1716518"/>
                    </a:cubicBezTo>
                    <a:lnTo>
                      <a:pt x="909764" y="1718058"/>
                    </a:lnTo>
                    <a:cubicBezTo>
                      <a:pt x="918750" y="1719674"/>
                      <a:pt x="932311" y="1719597"/>
                      <a:pt x="952499" y="1716518"/>
                    </a:cubicBezTo>
                    <a:cubicBezTo>
                      <a:pt x="1033865" y="1704820"/>
                      <a:pt x="1077629" y="1673420"/>
                      <a:pt x="1148516" y="1598306"/>
                    </a:cubicBezTo>
                    <a:cubicBezTo>
                      <a:pt x="1148516" y="1598306"/>
                      <a:pt x="1212005" y="1558287"/>
                      <a:pt x="1301384" y="1534890"/>
                    </a:cubicBezTo>
                    <a:cubicBezTo>
                      <a:pt x="1390146" y="1510879"/>
                      <a:pt x="1404323" y="1463471"/>
                      <a:pt x="1473360" y="1455467"/>
                    </a:cubicBezTo>
                    <a:lnTo>
                      <a:pt x="1516975" y="1450767"/>
                    </a:lnTo>
                    <a:lnTo>
                      <a:pt x="1521930" y="1450233"/>
                    </a:lnTo>
                    <a:lnTo>
                      <a:pt x="1529034" y="1450063"/>
                    </a:lnTo>
                    <a:lnTo>
                      <a:pt x="1566975" y="1449156"/>
                    </a:lnTo>
                    <a:close/>
                    <a:moveTo>
                      <a:pt x="786454" y="1421835"/>
                    </a:moveTo>
                    <a:cubicBezTo>
                      <a:pt x="779172" y="1420334"/>
                      <a:pt x="769117" y="1421296"/>
                      <a:pt x="755248" y="1426530"/>
                    </a:cubicBezTo>
                    <a:lnTo>
                      <a:pt x="736786" y="1426943"/>
                    </a:lnTo>
                    <a:lnTo>
                      <a:pt x="736786" y="1426943"/>
                    </a:lnTo>
                    <a:cubicBezTo>
                      <a:pt x="748161" y="1426876"/>
                      <a:pt x="755249" y="1426530"/>
                      <a:pt x="755249" y="1426530"/>
                    </a:cubicBezTo>
                    <a:lnTo>
                      <a:pt x="786454" y="1421835"/>
                    </a:lnTo>
                    <a:close/>
                    <a:moveTo>
                      <a:pt x="2099009" y="1376659"/>
                    </a:moveTo>
                    <a:lnTo>
                      <a:pt x="2120265" y="1381382"/>
                    </a:lnTo>
                    <a:lnTo>
                      <a:pt x="2122596" y="1393508"/>
                    </a:lnTo>
                    <a:lnTo>
                      <a:pt x="2121071" y="1396565"/>
                    </a:lnTo>
                    <a:lnTo>
                      <a:pt x="2116884" y="1401902"/>
                    </a:lnTo>
                    <a:cubicBezTo>
                      <a:pt x="2053395" y="1443769"/>
                      <a:pt x="1857378" y="1378506"/>
                      <a:pt x="1875254" y="1507185"/>
                    </a:cubicBezTo>
                    <a:lnTo>
                      <a:pt x="1875262" y="1507214"/>
                    </a:lnTo>
                    <a:lnTo>
                      <a:pt x="1882616" y="1538957"/>
                    </a:lnTo>
                    <a:lnTo>
                      <a:pt x="1885021" y="1543882"/>
                    </a:lnTo>
                    <a:lnTo>
                      <a:pt x="1886034" y="1547689"/>
                    </a:lnTo>
                    <a:lnTo>
                      <a:pt x="1889193" y="1552426"/>
                    </a:lnTo>
                    <a:lnTo>
                      <a:pt x="1894160" y="1562598"/>
                    </a:lnTo>
                    <a:lnTo>
                      <a:pt x="1898216" y="1565956"/>
                    </a:lnTo>
                    <a:lnTo>
                      <a:pt x="1903821" y="1574361"/>
                    </a:lnTo>
                    <a:cubicBezTo>
                      <a:pt x="1917632" y="1588089"/>
                      <a:pt x="1934968" y="1594265"/>
                      <a:pt x="1953537" y="1596228"/>
                    </a:cubicBezTo>
                    <a:lnTo>
                      <a:pt x="1953538" y="1596228"/>
                    </a:lnTo>
                    <a:lnTo>
                      <a:pt x="1926896" y="1589707"/>
                    </a:lnTo>
                    <a:lnTo>
                      <a:pt x="1898216" y="1565956"/>
                    </a:lnTo>
                    <a:lnTo>
                      <a:pt x="1889193" y="1552426"/>
                    </a:lnTo>
                    <a:lnTo>
                      <a:pt x="1885021" y="1543882"/>
                    </a:lnTo>
                    <a:lnTo>
                      <a:pt x="1875262" y="1507214"/>
                    </a:lnTo>
                    <a:lnTo>
                      <a:pt x="1875255" y="1507185"/>
                    </a:lnTo>
                    <a:cubicBezTo>
                      <a:pt x="1857379" y="1378506"/>
                      <a:pt x="2053396" y="1443769"/>
                      <a:pt x="2116885" y="1401902"/>
                    </a:cubicBezTo>
                    <a:cubicBezTo>
                      <a:pt x="2116885" y="1401902"/>
                      <a:pt x="2118503" y="1400439"/>
                      <a:pt x="2120246" y="1398217"/>
                    </a:cubicBezTo>
                    <a:lnTo>
                      <a:pt x="2121071" y="1396565"/>
                    </a:lnTo>
                    <a:lnTo>
                      <a:pt x="2122768" y="1394402"/>
                    </a:lnTo>
                    <a:lnTo>
                      <a:pt x="2122596" y="1393508"/>
                    </a:lnTo>
                    <a:lnTo>
                      <a:pt x="2124359" y="1389973"/>
                    </a:lnTo>
                    <a:cubicBezTo>
                      <a:pt x="2125361" y="1383893"/>
                      <a:pt x="2120892" y="1377582"/>
                      <a:pt x="2099010" y="1376659"/>
                    </a:cubicBezTo>
                    <a:close/>
                    <a:moveTo>
                      <a:pt x="602255" y="1376380"/>
                    </a:moveTo>
                    <a:lnTo>
                      <a:pt x="631351" y="1381584"/>
                    </a:lnTo>
                    <a:cubicBezTo>
                      <a:pt x="651076" y="1386817"/>
                      <a:pt x="689910" y="1392205"/>
                      <a:pt x="734060" y="1390973"/>
                    </a:cubicBezTo>
                    <a:lnTo>
                      <a:pt x="734060" y="1390973"/>
                    </a:lnTo>
                    <a:lnTo>
                      <a:pt x="673547" y="1388703"/>
                    </a:lnTo>
                    <a:cubicBezTo>
                      <a:pt x="655854" y="1386856"/>
                      <a:pt x="641215" y="1384201"/>
                      <a:pt x="631352" y="1381584"/>
                    </a:cubicBezTo>
                    <a:cubicBezTo>
                      <a:pt x="621490" y="1378967"/>
                      <a:pt x="611280" y="1377159"/>
                      <a:pt x="602256" y="1376380"/>
                    </a:cubicBezTo>
                    <a:close/>
                    <a:moveTo>
                      <a:pt x="1133105" y="1339718"/>
                    </a:moveTo>
                    <a:lnTo>
                      <a:pt x="1149459" y="1347135"/>
                    </a:lnTo>
                    <a:lnTo>
                      <a:pt x="1149464" y="1347150"/>
                    </a:lnTo>
                    <a:lnTo>
                      <a:pt x="1155365" y="1367673"/>
                    </a:lnTo>
                    <a:lnTo>
                      <a:pt x="1156844" y="1380140"/>
                    </a:lnTo>
                    <a:lnTo>
                      <a:pt x="1158590" y="1397987"/>
                    </a:lnTo>
                    <a:lnTo>
                      <a:pt x="1164537" y="1426510"/>
                    </a:lnTo>
                    <a:lnTo>
                      <a:pt x="1164541" y="1426530"/>
                    </a:lnTo>
                    <a:lnTo>
                      <a:pt x="1164558" y="1426562"/>
                    </a:lnTo>
                    <a:lnTo>
                      <a:pt x="1178873" y="1455380"/>
                    </a:lnTo>
                    <a:lnTo>
                      <a:pt x="1190453" y="1476316"/>
                    </a:lnTo>
                    <a:lnTo>
                      <a:pt x="1195535" y="1486112"/>
                    </a:lnTo>
                    <a:lnTo>
                      <a:pt x="1201985" y="1505913"/>
                    </a:lnTo>
                    <a:lnTo>
                      <a:pt x="1201988" y="1505924"/>
                    </a:lnTo>
                    <a:lnTo>
                      <a:pt x="1188581" y="1510879"/>
                    </a:lnTo>
                    <a:lnTo>
                      <a:pt x="1188582" y="1510879"/>
                    </a:lnTo>
                    <a:cubicBezTo>
                      <a:pt x="1197674" y="1512880"/>
                      <a:pt x="1201526" y="1510763"/>
                      <a:pt x="1201989" y="1505924"/>
                    </a:cubicBezTo>
                    <a:lnTo>
                      <a:pt x="1201985" y="1505913"/>
                    </a:lnTo>
                    <a:lnTo>
                      <a:pt x="1198087" y="1491031"/>
                    </a:lnTo>
                    <a:lnTo>
                      <a:pt x="1195535" y="1486112"/>
                    </a:lnTo>
                    <a:lnTo>
                      <a:pt x="1195054" y="1484635"/>
                    </a:lnTo>
                    <a:lnTo>
                      <a:pt x="1190453" y="1476316"/>
                    </a:lnTo>
                    <a:lnTo>
                      <a:pt x="1187425" y="1470480"/>
                    </a:lnTo>
                    <a:lnTo>
                      <a:pt x="1164558" y="1426562"/>
                    </a:lnTo>
                    <a:lnTo>
                      <a:pt x="1164542" y="1426530"/>
                    </a:lnTo>
                    <a:lnTo>
                      <a:pt x="1164537" y="1426510"/>
                    </a:lnTo>
                    <a:lnTo>
                      <a:pt x="1157195" y="1383098"/>
                    </a:lnTo>
                    <a:lnTo>
                      <a:pt x="1156844" y="1380140"/>
                    </a:lnTo>
                    <a:lnTo>
                      <a:pt x="1155758" y="1369040"/>
                    </a:lnTo>
                    <a:lnTo>
                      <a:pt x="1155365" y="1367673"/>
                    </a:lnTo>
                    <a:lnTo>
                      <a:pt x="1154765" y="1362612"/>
                    </a:lnTo>
                    <a:lnTo>
                      <a:pt x="1149464" y="1347150"/>
                    </a:lnTo>
                    <a:lnTo>
                      <a:pt x="1149459" y="1347135"/>
                    </a:lnTo>
                    <a:cubicBezTo>
                      <a:pt x="1146050" y="1341834"/>
                      <a:pt x="1140965" y="1338948"/>
                      <a:pt x="1133106" y="1339718"/>
                    </a:cubicBezTo>
                    <a:close/>
                    <a:moveTo>
                      <a:pt x="185076" y="1331714"/>
                    </a:moveTo>
                    <a:lnTo>
                      <a:pt x="229280" y="1341324"/>
                    </a:lnTo>
                    <a:cubicBezTo>
                      <a:pt x="242367" y="1343479"/>
                      <a:pt x="253910" y="1344643"/>
                      <a:pt x="264225" y="1344989"/>
                    </a:cubicBezTo>
                    <a:lnTo>
                      <a:pt x="264225" y="1344989"/>
                    </a:lnTo>
                    <a:lnTo>
                      <a:pt x="229281" y="1341324"/>
                    </a:lnTo>
                    <a:cubicBezTo>
                      <a:pt x="216195" y="1339169"/>
                      <a:pt x="201565" y="1336023"/>
                      <a:pt x="185076" y="1331714"/>
                    </a:cubicBezTo>
                    <a:close/>
                    <a:moveTo>
                      <a:pt x="1069254" y="1312314"/>
                    </a:moveTo>
                    <a:cubicBezTo>
                      <a:pt x="1055420" y="1311283"/>
                      <a:pt x="1042903" y="1311515"/>
                      <a:pt x="1031589" y="1312711"/>
                    </a:cubicBezTo>
                    <a:lnTo>
                      <a:pt x="1029025" y="1313231"/>
                    </a:lnTo>
                    <a:lnTo>
                      <a:pt x="1026814" y="1313281"/>
                    </a:lnTo>
                    <a:lnTo>
                      <a:pt x="1022870" y="1314480"/>
                    </a:lnTo>
                    <a:lnTo>
                      <a:pt x="1001144" y="1318888"/>
                    </a:lnTo>
                    <a:lnTo>
                      <a:pt x="991719" y="1323946"/>
                    </a:lnTo>
                    <a:lnTo>
                      <a:pt x="980282" y="1327421"/>
                    </a:lnTo>
                    <a:lnTo>
                      <a:pt x="966848" y="1337292"/>
                    </a:lnTo>
                    <a:lnTo>
                      <a:pt x="959205" y="1341393"/>
                    </a:lnTo>
                    <a:lnTo>
                      <a:pt x="955423" y="1345686"/>
                    </a:lnTo>
                    <a:lnTo>
                      <a:pt x="951271" y="1348736"/>
                    </a:lnTo>
                    <a:lnTo>
                      <a:pt x="941420" y="1361580"/>
                    </a:lnTo>
                    <a:lnTo>
                      <a:pt x="938015" y="1365445"/>
                    </a:lnTo>
                    <a:lnTo>
                      <a:pt x="937074" y="1367247"/>
                    </a:lnTo>
                    <a:lnTo>
                      <a:pt x="936367" y="1368168"/>
                    </a:lnTo>
                    <a:lnTo>
                      <a:pt x="932176" y="1376621"/>
                    </a:lnTo>
                    <a:lnTo>
                      <a:pt x="932156" y="1376659"/>
                    </a:lnTo>
                    <a:cubicBezTo>
                      <a:pt x="839695" y="1410522"/>
                      <a:pt x="821203" y="1500412"/>
                      <a:pt x="821203" y="1500412"/>
                    </a:cubicBezTo>
                    <a:cubicBezTo>
                      <a:pt x="834764" y="1519498"/>
                      <a:pt x="826135" y="1562596"/>
                      <a:pt x="826135" y="1562596"/>
                    </a:cubicBezTo>
                    <a:cubicBezTo>
                      <a:pt x="778671" y="1598306"/>
                      <a:pt x="778671" y="1688812"/>
                      <a:pt x="778671" y="1688812"/>
                    </a:cubicBezTo>
                    <a:cubicBezTo>
                      <a:pt x="782370" y="1704512"/>
                      <a:pt x="786068" y="1718700"/>
                      <a:pt x="789771" y="1731514"/>
                    </a:cubicBezTo>
                    <a:lnTo>
                      <a:pt x="793560" y="1743252"/>
                    </a:lnTo>
                    <a:lnTo>
                      <a:pt x="795330" y="1749724"/>
                    </a:lnTo>
                    <a:lnTo>
                      <a:pt x="797268" y="1754737"/>
                    </a:lnTo>
                    <a:lnTo>
                      <a:pt x="800898" y="1765981"/>
                    </a:lnTo>
                    <a:lnTo>
                      <a:pt x="804874" y="1774412"/>
                    </a:lnTo>
                    <a:lnTo>
                      <a:pt x="812080" y="1793054"/>
                    </a:lnTo>
                    <a:lnTo>
                      <a:pt x="819852" y="1806177"/>
                    </a:lnTo>
                    <a:lnTo>
                      <a:pt x="823342" y="1813575"/>
                    </a:lnTo>
                    <a:lnTo>
                      <a:pt x="825829" y="1816267"/>
                    </a:lnTo>
                    <a:lnTo>
                      <a:pt x="829013" y="1821642"/>
                    </a:lnTo>
                    <a:lnTo>
                      <a:pt x="846210" y="1838318"/>
                    </a:lnTo>
                    <a:lnTo>
                      <a:pt x="846218" y="1838327"/>
                    </a:lnTo>
                    <a:cubicBezTo>
                      <a:pt x="853940" y="1843518"/>
                      <a:pt x="861770" y="1846024"/>
                      <a:pt x="869745" y="1846967"/>
                    </a:cubicBezTo>
                    <a:lnTo>
                      <a:pt x="869746" y="1846967"/>
                    </a:lnTo>
                    <a:lnTo>
                      <a:pt x="846219" y="1838327"/>
                    </a:lnTo>
                    <a:lnTo>
                      <a:pt x="846210" y="1838318"/>
                    </a:lnTo>
                    <a:lnTo>
                      <a:pt x="825829" y="1816267"/>
                    </a:lnTo>
                    <a:lnTo>
                      <a:pt x="819852" y="1806177"/>
                    </a:lnTo>
                    <a:lnTo>
                      <a:pt x="804874" y="1774412"/>
                    </a:lnTo>
                    <a:lnTo>
                      <a:pt x="797268" y="1754737"/>
                    </a:lnTo>
                    <a:lnTo>
                      <a:pt x="793560" y="1743252"/>
                    </a:lnTo>
                    <a:lnTo>
                      <a:pt x="778672" y="1688812"/>
                    </a:lnTo>
                    <a:cubicBezTo>
                      <a:pt x="778672" y="1688812"/>
                      <a:pt x="778672" y="1598306"/>
                      <a:pt x="826136" y="1562596"/>
                    </a:cubicBezTo>
                    <a:cubicBezTo>
                      <a:pt x="826136" y="1562596"/>
                      <a:pt x="834765" y="1519498"/>
                      <a:pt x="821204" y="1500412"/>
                    </a:cubicBezTo>
                    <a:cubicBezTo>
                      <a:pt x="821204" y="1500412"/>
                      <a:pt x="839696" y="1410522"/>
                      <a:pt x="932157" y="1376659"/>
                    </a:cubicBezTo>
                    <a:lnTo>
                      <a:pt x="932176" y="1376621"/>
                    </a:lnTo>
                    <a:lnTo>
                      <a:pt x="937074" y="1367247"/>
                    </a:lnTo>
                    <a:lnTo>
                      <a:pt x="941420" y="1361580"/>
                    </a:lnTo>
                    <a:lnTo>
                      <a:pt x="955423" y="1345686"/>
                    </a:lnTo>
                    <a:lnTo>
                      <a:pt x="966848" y="1337292"/>
                    </a:lnTo>
                    <a:lnTo>
                      <a:pt x="991719" y="1323946"/>
                    </a:lnTo>
                    <a:lnTo>
                      <a:pt x="1022870" y="1314480"/>
                    </a:lnTo>
                    <a:lnTo>
                      <a:pt x="1029025" y="1313231"/>
                    </a:lnTo>
                    <a:lnTo>
                      <a:pt x="1069254" y="1312314"/>
                    </a:lnTo>
                    <a:close/>
                    <a:moveTo>
                      <a:pt x="454443" y="1310780"/>
                    </a:moveTo>
                    <a:cubicBezTo>
                      <a:pt x="449050" y="1318014"/>
                      <a:pt x="441730" y="1324595"/>
                      <a:pt x="433784" y="1330395"/>
                    </a:cubicBezTo>
                    <a:lnTo>
                      <a:pt x="433777" y="1330400"/>
                    </a:lnTo>
                    <a:lnTo>
                      <a:pt x="400643" y="1349411"/>
                    </a:lnTo>
                    <a:lnTo>
                      <a:pt x="391172" y="1353835"/>
                    </a:lnTo>
                    <a:lnTo>
                      <a:pt x="386877" y="1355680"/>
                    </a:lnTo>
                    <a:lnTo>
                      <a:pt x="380475" y="1358188"/>
                    </a:lnTo>
                    <a:lnTo>
                      <a:pt x="311377" y="1375258"/>
                    </a:lnTo>
                    <a:lnTo>
                      <a:pt x="311376" y="1375258"/>
                    </a:lnTo>
                    <a:lnTo>
                      <a:pt x="279114" y="1378792"/>
                    </a:lnTo>
                    <a:lnTo>
                      <a:pt x="260748" y="1380805"/>
                    </a:lnTo>
                    <a:lnTo>
                      <a:pt x="260749" y="1380805"/>
                    </a:lnTo>
                    <a:lnTo>
                      <a:pt x="279114" y="1378792"/>
                    </a:lnTo>
                    <a:lnTo>
                      <a:pt x="311377" y="1375258"/>
                    </a:lnTo>
                    <a:lnTo>
                      <a:pt x="311377" y="1375258"/>
                    </a:lnTo>
                    <a:cubicBezTo>
                      <a:pt x="331173" y="1371646"/>
                      <a:pt x="354048" y="1366115"/>
                      <a:pt x="380476" y="1358188"/>
                    </a:cubicBezTo>
                    <a:cubicBezTo>
                      <a:pt x="380476" y="1358188"/>
                      <a:pt x="382318" y="1357538"/>
                      <a:pt x="385453" y="1356292"/>
                    </a:cubicBezTo>
                    <a:lnTo>
                      <a:pt x="386877" y="1355680"/>
                    </a:lnTo>
                    <a:lnTo>
                      <a:pt x="388999" y="1354850"/>
                    </a:lnTo>
                    <a:lnTo>
                      <a:pt x="391172" y="1353835"/>
                    </a:lnTo>
                    <a:lnTo>
                      <a:pt x="398192" y="1350818"/>
                    </a:lnTo>
                    <a:lnTo>
                      <a:pt x="400643" y="1349411"/>
                    </a:lnTo>
                    <a:lnTo>
                      <a:pt x="409369" y="1345336"/>
                    </a:lnTo>
                    <a:lnTo>
                      <a:pt x="433777" y="1330400"/>
                    </a:lnTo>
                    <a:lnTo>
                      <a:pt x="433785" y="1330395"/>
                    </a:lnTo>
                    <a:lnTo>
                      <a:pt x="454443" y="1310781"/>
                    </a:lnTo>
                    <a:close/>
                    <a:moveTo>
                      <a:pt x="586165" y="1241610"/>
                    </a:moveTo>
                    <a:cubicBezTo>
                      <a:pt x="571627" y="1242228"/>
                      <a:pt x="555225" y="1244056"/>
                      <a:pt x="536425" y="1247365"/>
                    </a:cubicBezTo>
                    <a:cubicBezTo>
                      <a:pt x="536425" y="1247365"/>
                      <a:pt x="451361" y="1305239"/>
                      <a:pt x="528411" y="1424067"/>
                    </a:cubicBezTo>
                    <a:cubicBezTo>
                      <a:pt x="528411" y="1424067"/>
                      <a:pt x="504372" y="1508416"/>
                      <a:pt x="538890" y="1547820"/>
                    </a:cubicBezTo>
                    <a:lnTo>
                      <a:pt x="538915" y="1547827"/>
                    </a:lnTo>
                    <a:lnTo>
                      <a:pt x="547132" y="1550259"/>
                    </a:lnTo>
                    <a:lnTo>
                      <a:pt x="548826" y="1550691"/>
                    </a:lnTo>
                    <a:lnTo>
                      <a:pt x="551509" y="1551467"/>
                    </a:lnTo>
                    <a:lnTo>
                      <a:pt x="555815" y="1552476"/>
                    </a:lnTo>
                    <a:lnTo>
                      <a:pt x="569220" y="1555901"/>
                    </a:lnTo>
                    <a:lnTo>
                      <a:pt x="572756" y="1556450"/>
                    </a:lnTo>
                    <a:lnTo>
                      <a:pt x="584222" y="1559138"/>
                    </a:lnTo>
                    <a:cubicBezTo>
                      <a:pt x="597617" y="1561822"/>
                      <a:pt x="613075" y="1564358"/>
                      <a:pt x="629310" y="1565931"/>
                    </a:cubicBezTo>
                    <a:lnTo>
                      <a:pt x="634523" y="1566037"/>
                    </a:lnTo>
                    <a:lnTo>
                      <a:pt x="639134" y="1566752"/>
                    </a:lnTo>
                    <a:lnTo>
                      <a:pt x="679056" y="1566940"/>
                    </a:lnTo>
                    <a:lnTo>
                      <a:pt x="634523" y="1566037"/>
                    </a:lnTo>
                    <a:lnTo>
                      <a:pt x="572756" y="1556450"/>
                    </a:lnTo>
                    <a:lnTo>
                      <a:pt x="555815" y="1552476"/>
                    </a:lnTo>
                    <a:lnTo>
                      <a:pt x="548826" y="1550691"/>
                    </a:lnTo>
                    <a:lnTo>
                      <a:pt x="538915" y="1547827"/>
                    </a:lnTo>
                    <a:lnTo>
                      <a:pt x="538891" y="1547820"/>
                    </a:lnTo>
                    <a:cubicBezTo>
                      <a:pt x="504373" y="1508416"/>
                      <a:pt x="528412" y="1424067"/>
                      <a:pt x="528412" y="1424067"/>
                    </a:cubicBezTo>
                    <a:cubicBezTo>
                      <a:pt x="451362" y="1305239"/>
                      <a:pt x="536426" y="1247365"/>
                      <a:pt x="536426" y="1247365"/>
                    </a:cubicBezTo>
                    <a:lnTo>
                      <a:pt x="586166" y="1241610"/>
                    </a:lnTo>
                    <a:close/>
                    <a:moveTo>
                      <a:pt x="1596385" y="1215105"/>
                    </a:moveTo>
                    <a:lnTo>
                      <a:pt x="1609230" y="1218911"/>
                    </a:lnTo>
                    <a:lnTo>
                      <a:pt x="1613762" y="1223843"/>
                    </a:lnTo>
                    <a:lnTo>
                      <a:pt x="1619447" y="1235897"/>
                    </a:lnTo>
                    <a:lnTo>
                      <a:pt x="1622205" y="1244422"/>
                    </a:lnTo>
                    <a:lnTo>
                      <a:pt x="1624213" y="1255240"/>
                    </a:lnTo>
                    <a:lnTo>
                      <a:pt x="1629925" y="1301545"/>
                    </a:lnTo>
                    <a:cubicBezTo>
                      <a:pt x="1633624" y="1348953"/>
                      <a:pt x="1578147" y="1417910"/>
                      <a:pt x="1695264" y="1432071"/>
                    </a:cubicBezTo>
                    <a:cubicBezTo>
                      <a:pt x="1724389" y="1435457"/>
                      <a:pt x="1754169" y="1435419"/>
                      <a:pt x="1782764" y="1432311"/>
                    </a:cubicBezTo>
                    <a:lnTo>
                      <a:pt x="1782764" y="1432311"/>
                    </a:lnTo>
                    <a:lnTo>
                      <a:pt x="1695265" y="1432071"/>
                    </a:lnTo>
                    <a:cubicBezTo>
                      <a:pt x="1578148" y="1417910"/>
                      <a:pt x="1633625" y="1348953"/>
                      <a:pt x="1629926" y="1301545"/>
                    </a:cubicBezTo>
                    <a:cubicBezTo>
                      <a:pt x="1629117" y="1291174"/>
                      <a:pt x="1628190" y="1280126"/>
                      <a:pt x="1626861" y="1269503"/>
                    </a:cubicBezTo>
                    <a:lnTo>
                      <a:pt x="1624213" y="1255240"/>
                    </a:lnTo>
                    <a:lnTo>
                      <a:pt x="1623294" y="1247789"/>
                    </a:lnTo>
                    <a:lnTo>
                      <a:pt x="1622205" y="1244422"/>
                    </a:lnTo>
                    <a:lnTo>
                      <a:pt x="1621385" y="1240007"/>
                    </a:lnTo>
                    <a:lnTo>
                      <a:pt x="1619447" y="1235897"/>
                    </a:lnTo>
                    <a:lnTo>
                      <a:pt x="1616517" y="1226841"/>
                    </a:lnTo>
                    <a:lnTo>
                      <a:pt x="1613762" y="1223843"/>
                    </a:lnTo>
                    <a:lnTo>
                      <a:pt x="1611794" y="1219671"/>
                    </a:lnTo>
                    <a:lnTo>
                      <a:pt x="1609230" y="1218911"/>
                    </a:lnTo>
                    <a:lnTo>
                      <a:pt x="1606001" y="1215397"/>
                    </a:lnTo>
                    <a:close/>
                    <a:moveTo>
                      <a:pt x="633567" y="1197003"/>
                    </a:moveTo>
                    <a:lnTo>
                      <a:pt x="690534" y="1210912"/>
                    </a:lnTo>
                    <a:lnTo>
                      <a:pt x="706433" y="1218144"/>
                    </a:lnTo>
                    <a:lnTo>
                      <a:pt x="739870" y="1236231"/>
                    </a:lnTo>
                    <a:lnTo>
                      <a:pt x="752530" y="1243801"/>
                    </a:lnTo>
                    <a:lnTo>
                      <a:pt x="784196" y="1260281"/>
                    </a:lnTo>
                    <a:lnTo>
                      <a:pt x="784219" y="1260294"/>
                    </a:lnTo>
                    <a:lnTo>
                      <a:pt x="784239" y="1260301"/>
                    </a:lnTo>
                    <a:lnTo>
                      <a:pt x="827638" y="1277033"/>
                    </a:lnTo>
                    <a:lnTo>
                      <a:pt x="839282" y="1280442"/>
                    </a:lnTo>
                    <a:lnTo>
                      <a:pt x="848104" y="1283671"/>
                    </a:lnTo>
                    <a:lnTo>
                      <a:pt x="859369" y="1286325"/>
                    </a:lnTo>
                    <a:lnTo>
                      <a:pt x="866665" y="1288461"/>
                    </a:lnTo>
                    <a:lnTo>
                      <a:pt x="869181" y="1288637"/>
                    </a:lnTo>
                    <a:lnTo>
                      <a:pt x="874976" y="1290002"/>
                    </a:lnTo>
                    <a:cubicBezTo>
                      <a:pt x="882914" y="1291225"/>
                      <a:pt x="889683" y="1291463"/>
                      <a:pt x="894826" y="1290424"/>
                    </a:cubicBezTo>
                    <a:lnTo>
                      <a:pt x="894826" y="1290424"/>
                    </a:lnTo>
                    <a:lnTo>
                      <a:pt x="869181" y="1288637"/>
                    </a:lnTo>
                    <a:lnTo>
                      <a:pt x="859369" y="1286325"/>
                    </a:lnTo>
                    <a:lnTo>
                      <a:pt x="839282" y="1280442"/>
                    </a:lnTo>
                    <a:lnTo>
                      <a:pt x="784239" y="1260301"/>
                    </a:lnTo>
                    <a:lnTo>
                      <a:pt x="784220" y="1260294"/>
                    </a:lnTo>
                    <a:lnTo>
                      <a:pt x="784196" y="1260281"/>
                    </a:lnTo>
                    <a:lnTo>
                      <a:pt x="741938" y="1237350"/>
                    </a:lnTo>
                    <a:lnTo>
                      <a:pt x="739870" y="1236231"/>
                    </a:lnTo>
                    <a:lnTo>
                      <a:pt x="719751" y="1224200"/>
                    </a:lnTo>
                    <a:lnTo>
                      <a:pt x="706433" y="1218144"/>
                    </a:lnTo>
                    <a:lnTo>
                      <a:pt x="695149" y="1212039"/>
                    </a:lnTo>
                    <a:lnTo>
                      <a:pt x="690534" y="1210912"/>
                    </a:lnTo>
                    <a:lnTo>
                      <a:pt x="681543" y="1206823"/>
                    </a:lnTo>
                    <a:cubicBezTo>
                      <a:pt x="667420" y="1201994"/>
                      <a:pt x="651669" y="1198424"/>
                      <a:pt x="633567" y="1197003"/>
                    </a:cubicBezTo>
                    <a:close/>
                    <a:moveTo>
                      <a:pt x="1407010" y="1171394"/>
                    </a:moveTo>
                    <a:lnTo>
                      <a:pt x="1407010" y="1171395"/>
                    </a:lnTo>
                    <a:lnTo>
                      <a:pt x="1425562" y="1177487"/>
                    </a:lnTo>
                    <a:lnTo>
                      <a:pt x="1431431" y="1182672"/>
                    </a:lnTo>
                    <a:lnTo>
                      <a:pt x="1446527" y="1202532"/>
                    </a:lnTo>
                    <a:lnTo>
                      <a:pt x="1451935" y="1213121"/>
                    </a:lnTo>
                    <a:lnTo>
                      <a:pt x="1459798" y="1261525"/>
                    </a:lnTo>
                    <a:cubicBezTo>
                      <a:pt x="1453635" y="1347106"/>
                      <a:pt x="1406172" y="1334792"/>
                      <a:pt x="1477674" y="1382200"/>
                    </a:cubicBezTo>
                    <a:cubicBezTo>
                      <a:pt x="1495396" y="1394052"/>
                      <a:pt x="1509573" y="1399862"/>
                      <a:pt x="1520899" y="1401228"/>
                    </a:cubicBezTo>
                    <a:lnTo>
                      <a:pt x="1520900" y="1401228"/>
                    </a:lnTo>
                    <a:lnTo>
                      <a:pt x="1501686" y="1395646"/>
                    </a:lnTo>
                    <a:cubicBezTo>
                      <a:pt x="1494510" y="1392541"/>
                      <a:pt x="1486536" y="1388126"/>
                      <a:pt x="1477675" y="1382200"/>
                    </a:cubicBezTo>
                    <a:cubicBezTo>
                      <a:pt x="1406173" y="1334792"/>
                      <a:pt x="1453636" y="1347106"/>
                      <a:pt x="1459799" y="1261525"/>
                    </a:cubicBezTo>
                    <a:cubicBezTo>
                      <a:pt x="1460839" y="1245594"/>
                      <a:pt x="1458976" y="1231676"/>
                      <a:pt x="1455366" y="1219840"/>
                    </a:cubicBezTo>
                    <a:lnTo>
                      <a:pt x="1451935" y="1213121"/>
                    </a:lnTo>
                    <a:lnTo>
                      <a:pt x="1451217" y="1208701"/>
                    </a:lnTo>
                    <a:lnTo>
                      <a:pt x="1446527" y="1202532"/>
                    </a:lnTo>
                    <a:lnTo>
                      <a:pt x="1440458" y="1190648"/>
                    </a:lnTo>
                    <a:lnTo>
                      <a:pt x="1431431" y="1182672"/>
                    </a:lnTo>
                    <a:lnTo>
                      <a:pt x="1428131" y="1178331"/>
                    </a:lnTo>
                    <a:lnTo>
                      <a:pt x="1425562" y="1177487"/>
                    </a:lnTo>
                    <a:lnTo>
                      <a:pt x="1422024" y="1174361"/>
                    </a:lnTo>
                    <a:cubicBezTo>
                      <a:pt x="1416063" y="1171129"/>
                      <a:pt x="1410672" y="1170117"/>
                      <a:pt x="1407010" y="1171394"/>
                    </a:cubicBezTo>
                    <a:close/>
                    <a:moveTo>
                      <a:pt x="2454771" y="1162313"/>
                    </a:moveTo>
                    <a:lnTo>
                      <a:pt x="2497449" y="1166697"/>
                    </a:lnTo>
                    <a:lnTo>
                      <a:pt x="2509074" y="1169436"/>
                    </a:lnTo>
                    <a:lnTo>
                      <a:pt x="2514272" y="1170919"/>
                    </a:lnTo>
                    <a:lnTo>
                      <a:pt x="2521862" y="1173482"/>
                    </a:lnTo>
                    <a:cubicBezTo>
                      <a:pt x="2537580" y="1186719"/>
                      <a:pt x="2549562" y="1193838"/>
                      <a:pt x="2559183" y="1196657"/>
                    </a:cubicBezTo>
                    <a:lnTo>
                      <a:pt x="2559184" y="1196656"/>
                    </a:lnTo>
                    <a:lnTo>
                      <a:pt x="2542810" y="1188976"/>
                    </a:lnTo>
                    <a:cubicBezTo>
                      <a:pt x="2536647" y="1185189"/>
                      <a:pt x="2529722" y="1180100"/>
                      <a:pt x="2521863" y="1173482"/>
                    </a:cubicBezTo>
                    <a:cubicBezTo>
                      <a:pt x="2521863" y="1173482"/>
                      <a:pt x="2519718" y="1172638"/>
                      <a:pt x="2515988" y="1171408"/>
                    </a:cubicBezTo>
                    <a:lnTo>
                      <a:pt x="2514272" y="1170919"/>
                    </a:lnTo>
                    <a:lnTo>
                      <a:pt x="2511749" y="1170067"/>
                    </a:lnTo>
                    <a:lnTo>
                      <a:pt x="2509074" y="1169436"/>
                    </a:lnTo>
                    <a:lnTo>
                      <a:pt x="2500604" y="1167021"/>
                    </a:lnTo>
                    <a:lnTo>
                      <a:pt x="2497449" y="1166697"/>
                    </a:lnTo>
                    <a:lnTo>
                      <a:pt x="2486727" y="1164170"/>
                    </a:lnTo>
                    <a:close/>
                    <a:moveTo>
                      <a:pt x="2216125" y="1161169"/>
                    </a:moveTo>
                    <a:cubicBezTo>
                      <a:pt x="2198250" y="1163016"/>
                      <a:pt x="2175443" y="1172405"/>
                      <a:pt x="2149939" y="1185257"/>
                    </a:cubicBezTo>
                    <a:lnTo>
                      <a:pt x="2136818" y="1192404"/>
                    </a:lnTo>
                    <a:lnTo>
                      <a:pt x="2130342" y="1195482"/>
                    </a:lnTo>
                    <a:lnTo>
                      <a:pt x="2067649" y="1230083"/>
                    </a:lnTo>
                    <a:lnTo>
                      <a:pt x="2067572" y="1230125"/>
                    </a:lnTo>
                    <a:cubicBezTo>
                      <a:pt x="2010246" y="1261525"/>
                      <a:pt x="2047847" y="1279380"/>
                      <a:pt x="2015794" y="1331098"/>
                    </a:cubicBezTo>
                    <a:lnTo>
                      <a:pt x="2015718" y="1331227"/>
                    </a:lnTo>
                    <a:lnTo>
                      <a:pt x="2001220" y="1355699"/>
                    </a:lnTo>
                    <a:lnTo>
                      <a:pt x="1999141" y="1359578"/>
                    </a:lnTo>
                    <a:lnTo>
                      <a:pt x="1997620" y="1362180"/>
                    </a:lnTo>
                    <a:lnTo>
                      <a:pt x="1995686" y="1366025"/>
                    </a:lnTo>
                    <a:lnTo>
                      <a:pt x="1992033" y="1372841"/>
                    </a:lnTo>
                    <a:lnTo>
                      <a:pt x="1990791" y="1375758"/>
                    </a:lnTo>
                    <a:lnTo>
                      <a:pt x="1988287" y="1380738"/>
                    </a:lnTo>
                    <a:cubicBezTo>
                      <a:pt x="1984357" y="1389588"/>
                      <a:pt x="1984357" y="1392051"/>
                      <a:pt x="1984357" y="1392051"/>
                    </a:cubicBezTo>
                    <a:lnTo>
                      <a:pt x="1984358" y="1392050"/>
                    </a:lnTo>
                    <a:lnTo>
                      <a:pt x="1984849" y="1389713"/>
                    </a:lnTo>
                    <a:lnTo>
                      <a:pt x="1990791" y="1375758"/>
                    </a:lnTo>
                    <a:lnTo>
                      <a:pt x="1995686" y="1366025"/>
                    </a:lnTo>
                    <a:lnTo>
                      <a:pt x="1999141" y="1359578"/>
                    </a:lnTo>
                    <a:lnTo>
                      <a:pt x="2015718" y="1331227"/>
                    </a:lnTo>
                    <a:lnTo>
                      <a:pt x="2015795" y="1331098"/>
                    </a:lnTo>
                    <a:cubicBezTo>
                      <a:pt x="2047848" y="1279380"/>
                      <a:pt x="2010247" y="1261525"/>
                      <a:pt x="2067573" y="1230125"/>
                    </a:cubicBezTo>
                    <a:lnTo>
                      <a:pt x="2067649" y="1230083"/>
                    </a:lnTo>
                    <a:lnTo>
                      <a:pt x="2136818" y="1192404"/>
                    </a:lnTo>
                    <a:lnTo>
                      <a:pt x="2185894" y="1169086"/>
                    </a:lnTo>
                    <a:lnTo>
                      <a:pt x="2216126" y="1161169"/>
                    </a:lnTo>
                    <a:close/>
                    <a:moveTo>
                      <a:pt x="1140501" y="1144545"/>
                    </a:moveTo>
                    <a:cubicBezTo>
                      <a:pt x="1140501" y="1144545"/>
                      <a:pt x="1131255" y="1152395"/>
                      <a:pt x="1121084" y="1164247"/>
                    </a:cubicBezTo>
                    <a:lnTo>
                      <a:pt x="1117094" y="1169680"/>
                    </a:lnTo>
                    <a:lnTo>
                      <a:pt x="1113413" y="1173826"/>
                    </a:lnTo>
                    <a:lnTo>
                      <a:pt x="1112001" y="1176613"/>
                    </a:lnTo>
                    <a:lnTo>
                      <a:pt x="1106175" y="1184545"/>
                    </a:lnTo>
                    <a:cubicBezTo>
                      <a:pt x="1101668" y="1191991"/>
                      <a:pt x="1097969" y="1199957"/>
                      <a:pt x="1096120" y="1207961"/>
                    </a:cubicBezTo>
                    <a:cubicBezTo>
                      <a:pt x="1096120" y="1207961"/>
                      <a:pt x="1092807" y="1210731"/>
                      <a:pt x="1088203" y="1213781"/>
                    </a:cubicBezTo>
                    <a:lnTo>
                      <a:pt x="1072543" y="1221275"/>
                    </a:lnTo>
                    <a:lnTo>
                      <a:pt x="1072543" y="1221275"/>
                    </a:lnTo>
                    <a:cubicBezTo>
                      <a:pt x="1082868" y="1219043"/>
                      <a:pt x="1096120" y="1207961"/>
                      <a:pt x="1096120" y="1207961"/>
                    </a:cubicBezTo>
                    <a:lnTo>
                      <a:pt x="1112001" y="1176613"/>
                    </a:lnTo>
                    <a:lnTo>
                      <a:pt x="1117094" y="1169680"/>
                    </a:lnTo>
                    <a:lnTo>
                      <a:pt x="1134607" y="1149951"/>
                    </a:lnTo>
                    <a:lnTo>
                      <a:pt x="1140501" y="1144545"/>
                    </a:lnTo>
                    <a:close/>
                    <a:moveTo>
                      <a:pt x="1416178" y="1143968"/>
                    </a:moveTo>
                    <a:cubicBezTo>
                      <a:pt x="1410717" y="1144199"/>
                      <a:pt x="1407404" y="1144545"/>
                      <a:pt x="1407404" y="1144545"/>
                    </a:cubicBezTo>
                    <a:cubicBezTo>
                      <a:pt x="1375968" y="1178408"/>
                      <a:pt x="1338984" y="1183949"/>
                      <a:pt x="1338984" y="1183949"/>
                    </a:cubicBezTo>
                    <a:cubicBezTo>
                      <a:pt x="1236044" y="1186412"/>
                      <a:pt x="1207073" y="1239361"/>
                      <a:pt x="1207073" y="1239361"/>
                    </a:cubicBezTo>
                    <a:lnTo>
                      <a:pt x="1195446" y="1274442"/>
                    </a:lnTo>
                    <a:lnTo>
                      <a:pt x="1191615" y="1281340"/>
                    </a:lnTo>
                    <a:lnTo>
                      <a:pt x="1182182" y="1292713"/>
                    </a:lnTo>
                    <a:lnTo>
                      <a:pt x="1163196" y="1308771"/>
                    </a:lnTo>
                    <a:lnTo>
                      <a:pt x="1155748" y="1313127"/>
                    </a:lnTo>
                    <a:lnTo>
                      <a:pt x="1133394" y="1320313"/>
                    </a:lnTo>
                    <a:lnTo>
                      <a:pt x="1133394" y="1320314"/>
                    </a:lnTo>
                    <a:lnTo>
                      <a:pt x="1133393" y="1320314"/>
                    </a:lnTo>
                    <a:lnTo>
                      <a:pt x="1123783" y="1321101"/>
                    </a:lnTo>
                    <a:lnTo>
                      <a:pt x="1122009" y="1321247"/>
                    </a:lnTo>
                    <a:lnTo>
                      <a:pt x="1122010" y="1321247"/>
                    </a:lnTo>
                    <a:lnTo>
                      <a:pt x="1123783" y="1321101"/>
                    </a:lnTo>
                    <a:lnTo>
                      <a:pt x="1133394" y="1320314"/>
                    </a:lnTo>
                    <a:lnTo>
                      <a:pt x="1133394" y="1320314"/>
                    </a:lnTo>
                    <a:lnTo>
                      <a:pt x="1133394" y="1320313"/>
                    </a:lnTo>
                    <a:lnTo>
                      <a:pt x="1152228" y="1315185"/>
                    </a:lnTo>
                    <a:lnTo>
                      <a:pt x="1155748" y="1313127"/>
                    </a:lnTo>
                    <a:lnTo>
                      <a:pt x="1159456" y="1311935"/>
                    </a:lnTo>
                    <a:lnTo>
                      <a:pt x="1163196" y="1308771"/>
                    </a:lnTo>
                    <a:lnTo>
                      <a:pt x="1174199" y="1302337"/>
                    </a:lnTo>
                    <a:lnTo>
                      <a:pt x="1182182" y="1292713"/>
                    </a:lnTo>
                    <a:lnTo>
                      <a:pt x="1188061" y="1287740"/>
                    </a:lnTo>
                    <a:lnTo>
                      <a:pt x="1191615" y="1281340"/>
                    </a:lnTo>
                    <a:lnTo>
                      <a:pt x="1194187" y="1278240"/>
                    </a:lnTo>
                    <a:lnTo>
                      <a:pt x="1195446" y="1274442"/>
                    </a:lnTo>
                    <a:lnTo>
                      <a:pt x="1199525" y="1267097"/>
                    </a:lnTo>
                    <a:cubicBezTo>
                      <a:pt x="1202778" y="1259092"/>
                      <a:pt x="1205378" y="1249904"/>
                      <a:pt x="1207074" y="1239361"/>
                    </a:cubicBezTo>
                    <a:cubicBezTo>
                      <a:pt x="1207074" y="1239361"/>
                      <a:pt x="1236045" y="1186412"/>
                      <a:pt x="1338985" y="1183949"/>
                    </a:cubicBezTo>
                    <a:cubicBezTo>
                      <a:pt x="1338985" y="1183949"/>
                      <a:pt x="1375969" y="1178408"/>
                      <a:pt x="1407405" y="1144545"/>
                    </a:cubicBezTo>
                    <a:lnTo>
                      <a:pt x="1416179" y="1143968"/>
                    </a:lnTo>
                    <a:close/>
                    <a:moveTo>
                      <a:pt x="2652772" y="1133539"/>
                    </a:moveTo>
                    <a:lnTo>
                      <a:pt x="2652771" y="1133539"/>
                    </a:lnTo>
                    <a:lnTo>
                      <a:pt x="2658347" y="1136743"/>
                    </a:lnTo>
                    <a:cubicBezTo>
                      <a:pt x="2658935" y="1139388"/>
                      <a:pt x="2658241" y="1143621"/>
                      <a:pt x="2656238" y="1149470"/>
                    </a:cubicBezTo>
                    <a:cubicBezTo>
                      <a:pt x="2648224" y="1173482"/>
                      <a:pt x="2608775" y="1210423"/>
                      <a:pt x="2608775" y="1210423"/>
                    </a:cubicBezTo>
                    <a:cubicBezTo>
                      <a:pt x="2563777" y="1226431"/>
                      <a:pt x="2595830" y="1440075"/>
                      <a:pt x="2595830" y="1440075"/>
                    </a:cubicBezTo>
                    <a:lnTo>
                      <a:pt x="2595862" y="1440173"/>
                    </a:lnTo>
                    <a:lnTo>
                      <a:pt x="2604190" y="1466825"/>
                    </a:lnTo>
                    <a:lnTo>
                      <a:pt x="2605752" y="1470831"/>
                    </a:lnTo>
                    <a:lnTo>
                      <a:pt x="2606763" y="1473965"/>
                    </a:lnTo>
                    <a:lnTo>
                      <a:pt x="2608449" y="1477747"/>
                    </a:lnTo>
                    <a:lnTo>
                      <a:pt x="2611601" y="1485829"/>
                    </a:lnTo>
                    <a:lnTo>
                      <a:pt x="2613154" y="1488300"/>
                    </a:lnTo>
                    <a:lnTo>
                      <a:pt x="2616027" y="1494746"/>
                    </a:lnTo>
                    <a:cubicBezTo>
                      <a:pt x="2621661" y="1504818"/>
                      <a:pt x="2626227" y="1507915"/>
                      <a:pt x="2629809" y="1507569"/>
                    </a:cubicBezTo>
                    <a:lnTo>
                      <a:pt x="2629810" y="1507569"/>
                    </a:lnTo>
                    <a:lnTo>
                      <a:pt x="2623689" y="1505064"/>
                    </a:lnTo>
                    <a:lnTo>
                      <a:pt x="2613154" y="1488300"/>
                    </a:lnTo>
                    <a:lnTo>
                      <a:pt x="2608449" y="1477747"/>
                    </a:lnTo>
                    <a:lnTo>
                      <a:pt x="2605752" y="1470831"/>
                    </a:lnTo>
                    <a:lnTo>
                      <a:pt x="2595862" y="1440173"/>
                    </a:lnTo>
                    <a:lnTo>
                      <a:pt x="2595831" y="1440075"/>
                    </a:lnTo>
                    <a:cubicBezTo>
                      <a:pt x="2595831" y="1440075"/>
                      <a:pt x="2563778" y="1226431"/>
                      <a:pt x="2608776" y="1210423"/>
                    </a:cubicBezTo>
                    <a:cubicBezTo>
                      <a:pt x="2608776" y="1210423"/>
                      <a:pt x="2648225" y="1173482"/>
                      <a:pt x="2656239" y="1149470"/>
                    </a:cubicBezTo>
                    <a:cubicBezTo>
                      <a:pt x="2660246" y="1137772"/>
                      <a:pt x="2659013" y="1132539"/>
                      <a:pt x="2652772" y="1133539"/>
                    </a:cubicBezTo>
                    <a:close/>
                    <a:moveTo>
                      <a:pt x="1601157" y="1073712"/>
                    </a:moveTo>
                    <a:cubicBezTo>
                      <a:pt x="1591513" y="1072738"/>
                      <a:pt x="1583327" y="1074215"/>
                      <a:pt x="1576473" y="1076979"/>
                    </a:cubicBezTo>
                    <a:lnTo>
                      <a:pt x="1572430" y="1079639"/>
                    </a:lnTo>
                    <a:lnTo>
                      <a:pt x="1570058" y="1080129"/>
                    </a:lnTo>
                    <a:lnTo>
                      <a:pt x="1566004" y="1083868"/>
                    </a:lnTo>
                    <a:lnTo>
                      <a:pt x="1559777" y="1087965"/>
                    </a:lnTo>
                    <a:lnTo>
                      <a:pt x="1554567" y="1094416"/>
                    </a:lnTo>
                    <a:lnTo>
                      <a:pt x="1552712" y="1096127"/>
                    </a:lnTo>
                    <a:lnTo>
                      <a:pt x="1551369" y="1098376"/>
                    </a:lnTo>
                    <a:lnTo>
                      <a:pt x="1550314" y="1099682"/>
                    </a:lnTo>
                    <a:cubicBezTo>
                      <a:pt x="1548281" y="1102933"/>
                      <a:pt x="1547327" y="1105141"/>
                      <a:pt x="1547327" y="1105141"/>
                    </a:cubicBezTo>
                    <a:lnTo>
                      <a:pt x="1547315" y="1105159"/>
                    </a:lnTo>
                    <a:lnTo>
                      <a:pt x="1539004" y="1117269"/>
                    </a:lnTo>
                    <a:lnTo>
                      <a:pt x="1536825" y="1121746"/>
                    </a:lnTo>
                    <a:lnTo>
                      <a:pt x="1536405" y="1122409"/>
                    </a:lnTo>
                    <a:lnTo>
                      <a:pt x="1528780" y="1137648"/>
                    </a:lnTo>
                    <a:lnTo>
                      <a:pt x="1524662" y="1145040"/>
                    </a:lnTo>
                    <a:lnTo>
                      <a:pt x="1511788" y="1159254"/>
                    </a:lnTo>
                    <a:lnTo>
                      <a:pt x="1511789" y="1159254"/>
                    </a:lnTo>
                    <a:cubicBezTo>
                      <a:pt x="1515877" y="1157125"/>
                      <a:pt x="1519392" y="1153401"/>
                      <a:pt x="1522551" y="1148830"/>
                    </a:cubicBezTo>
                    <a:lnTo>
                      <a:pt x="1524662" y="1145040"/>
                    </a:lnTo>
                    <a:lnTo>
                      <a:pt x="1525599" y="1144006"/>
                    </a:lnTo>
                    <a:lnTo>
                      <a:pt x="1528780" y="1137648"/>
                    </a:lnTo>
                    <a:lnTo>
                      <a:pt x="1531184" y="1133334"/>
                    </a:lnTo>
                    <a:lnTo>
                      <a:pt x="1536825" y="1121746"/>
                    </a:lnTo>
                    <a:lnTo>
                      <a:pt x="1547315" y="1105159"/>
                    </a:lnTo>
                    <a:lnTo>
                      <a:pt x="1547328" y="1105141"/>
                    </a:lnTo>
                    <a:lnTo>
                      <a:pt x="1551369" y="1098376"/>
                    </a:lnTo>
                    <a:lnTo>
                      <a:pt x="1554567" y="1094416"/>
                    </a:lnTo>
                    <a:lnTo>
                      <a:pt x="1566004" y="1083868"/>
                    </a:lnTo>
                    <a:lnTo>
                      <a:pt x="1572430" y="1079639"/>
                    </a:lnTo>
                    <a:lnTo>
                      <a:pt x="1601157" y="1073712"/>
                    </a:lnTo>
                    <a:close/>
                    <a:moveTo>
                      <a:pt x="2527409" y="1046420"/>
                    </a:moveTo>
                    <a:cubicBezTo>
                      <a:pt x="2510381" y="1047959"/>
                      <a:pt x="2497514" y="1053885"/>
                      <a:pt x="2492891" y="1065121"/>
                    </a:cubicBezTo>
                    <a:cubicBezTo>
                      <a:pt x="2474399" y="1110067"/>
                      <a:pt x="2463303" y="1115608"/>
                      <a:pt x="2405361" y="1142082"/>
                    </a:cubicBezTo>
                    <a:lnTo>
                      <a:pt x="2405353" y="1142088"/>
                    </a:lnTo>
                    <a:lnTo>
                      <a:pt x="2381400" y="1157480"/>
                    </a:lnTo>
                    <a:lnTo>
                      <a:pt x="2379152" y="1161081"/>
                    </a:lnTo>
                    <a:lnTo>
                      <a:pt x="2376775" y="1162804"/>
                    </a:lnTo>
                    <a:lnTo>
                      <a:pt x="2375460" y="1166993"/>
                    </a:lnTo>
                    <a:lnTo>
                      <a:pt x="2371513" y="1173316"/>
                    </a:lnTo>
                    <a:lnTo>
                      <a:pt x="2372092" y="1177724"/>
                    </a:lnTo>
                    <a:lnTo>
                      <a:pt x="2370380" y="1183179"/>
                    </a:lnTo>
                    <a:cubicBezTo>
                      <a:pt x="2370997" y="1195647"/>
                      <a:pt x="2378856" y="1204882"/>
                      <a:pt x="2378856" y="1204882"/>
                    </a:cubicBezTo>
                    <a:lnTo>
                      <a:pt x="2378857" y="1204882"/>
                    </a:lnTo>
                    <a:lnTo>
                      <a:pt x="2374850" y="1198706"/>
                    </a:lnTo>
                    <a:lnTo>
                      <a:pt x="2372092" y="1177724"/>
                    </a:lnTo>
                    <a:lnTo>
                      <a:pt x="2375460" y="1166993"/>
                    </a:lnTo>
                    <a:lnTo>
                      <a:pt x="2379152" y="1161081"/>
                    </a:lnTo>
                    <a:lnTo>
                      <a:pt x="2405353" y="1142088"/>
                    </a:lnTo>
                    <a:lnTo>
                      <a:pt x="2405362" y="1142082"/>
                    </a:lnTo>
                    <a:cubicBezTo>
                      <a:pt x="2463304" y="1115608"/>
                      <a:pt x="2474400" y="1110067"/>
                      <a:pt x="2492892" y="1065121"/>
                    </a:cubicBezTo>
                    <a:cubicBezTo>
                      <a:pt x="2495204" y="1059503"/>
                      <a:pt x="2499576" y="1055212"/>
                      <a:pt x="2505499" y="1052134"/>
                    </a:cubicBezTo>
                    <a:lnTo>
                      <a:pt x="2527410" y="1046420"/>
                    </a:lnTo>
                    <a:close/>
                    <a:moveTo>
                      <a:pt x="263974" y="1036184"/>
                    </a:moveTo>
                    <a:cubicBezTo>
                      <a:pt x="236236" y="1040186"/>
                      <a:pt x="223754" y="1058657"/>
                      <a:pt x="218206" y="1076127"/>
                    </a:cubicBezTo>
                    <a:lnTo>
                      <a:pt x="216422" y="1086211"/>
                    </a:lnTo>
                    <a:lnTo>
                      <a:pt x="215216" y="1088800"/>
                    </a:lnTo>
                    <a:lnTo>
                      <a:pt x="214493" y="1097117"/>
                    </a:lnTo>
                    <a:lnTo>
                      <a:pt x="214045" y="1099648"/>
                    </a:lnTo>
                    <a:lnTo>
                      <a:pt x="214045" y="1102264"/>
                    </a:lnTo>
                    <a:lnTo>
                      <a:pt x="213900" y="1103934"/>
                    </a:lnTo>
                    <a:lnTo>
                      <a:pt x="214045" y="1110025"/>
                    </a:lnTo>
                    <a:lnTo>
                      <a:pt x="214045" y="1110067"/>
                    </a:lnTo>
                    <a:cubicBezTo>
                      <a:pt x="208498" y="1144545"/>
                      <a:pt x="235003" y="1186412"/>
                      <a:pt x="235003" y="1186412"/>
                    </a:cubicBezTo>
                    <a:cubicBezTo>
                      <a:pt x="238085" y="1236898"/>
                      <a:pt x="161035" y="1260294"/>
                      <a:pt x="161035" y="1260294"/>
                    </a:cubicBezTo>
                    <a:cubicBezTo>
                      <a:pt x="92614" y="1260294"/>
                      <a:pt x="113572" y="1302777"/>
                      <a:pt x="113572" y="1302777"/>
                    </a:cubicBezTo>
                    <a:cubicBezTo>
                      <a:pt x="140077" y="1321247"/>
                      <a:pt x="145625" y="1363114"/>
                      <a:pt x="145625" y="1363114"/>
                    </a:cubicBezTo>
                    <a:cubicBezTo>
                      <a:pt x="129598" y="1471475"/>
                      <a:pt x="208498" y="1513341"/>
                      <a:pt x="208498" y="1513341"/>
                    </a:cubicBezTo>
                    <a:cubicBezTo>
                      <a:pt x="261354" y="1539815"/>
                      <a:pt x="306622" y="1551745"/>
                      <a:pt x="344290" y="1554044"/>
                    </a:cubicBezTo>
                    <a:lnTo>
                      <a:pt x="344290" y="1554044"/>
                    </a:lnTo>
                    <a:lnTo>
                      <a:pt x="282090" y="1542758"/>
                    </a:lnTo>
                    <a:cubicBezTo>
                      <a:pt x="259458" y="1536179"/>
                      <a:pt x="234927" y="1526578"/>
                      <a:pt x="208499" y="1513341"/>
                    </a:cubicBezTo>
                    <a:cubicBezTo>
                      <a:pt x="208499" y="1513341"/>
                      <a:pt x="129599" y="1471475"/>
                      <a:pt x="145626" y="1363114"/>
                    </a:cubicBezTo>
                    <a:cubicBezTo>
                      <a:pt x="145626" y="1363114"/>
                      <a:pt x="140078" y="1321247"/>
                      <a:pt x="113573" y="1302777"/>
                    </a:cubicBezTo>
                    <a:cubicBezTo>
                      <a:pt x="113573" y="1302777"/>
                      <a:pt x="92615" y="1260294"/>
                      <a:pt x="161036" y="1260294"/>
                    </a:cubicBezTo>
                    <a:cubicBezTo>
                      <a:pt x="161036" y="1260294"/>
                      <a:pt x="238086" y="1236898"/>
                      <a:pt x="235004" y="1186412"/>
                    </a:cubicBezTo>
                    <a:cubicBezTo>
                      <a:pt x="235004" y="1186412"/>
                      <a:pt x="208499" y="1144545"/>
                      <a:pt x="214046" y="1110067"/>
                    </a:cubicBezTo>
                    <a:lnTo>
                      <a:pt x="214045" y="1110025"/>
                    </a:lnTo>
                    <a:lnTo>
                      <a:pt x="214045" y="1102264"/>
                    </a:lnTo>
                    <a:lnTo>
                      <a:pt x="214493" y="1097117"/>
                    </a:lnTo>
                    <a:lnTo>
                      <a:pt x="216422" y="1086211"/>
                    </a:lnTo>
                    <a:lnTo>
                      <a:pt x="232770" y="1051105"/>
                    </a:lnTo>
                    <a:lnTo>
                      <a:pt x="263975" y="1036184"/>
                    </a:lnTo>
                    <a:close/>
                    <a:moveTo>
                      <a:pt x="879145" y="1012788"/>
                    </a:moveTo>
                    <a:lnTo>
                      <a:pt x="879073" y="1063241"/>
                    </a:lnTo>
                    <a:lnTo>
                      <a:pt x="878176" y="1081458"/>
                    </a:lnTo>
                    <a:lnTo>
                      <a:pt x="876240" y="1093224"/>
                    </a:lnTo>
                    <a:lnTo>
                      <a:pt x="870489" y="1111294"/>
                    </a:lnTo>
                    <a:lnTo>
                      <a:pt x="865480" y="1119963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45860" y="1132789"/>
                    </a:lnTo>
                    <a:lnTo>
                      <a:pt x="862531" y="1125066"/>
                    </a:lnTo>
                    <a:lnTo>
                      <a:pt x="865480" y="1119963"/>
                    </a:lnTo>
                    <a:lnTo>
                      <a:pt x="868321" y="1118105"/>
                    </a:lnTo>
                    <a:lnTo>
                      <a:pt x="870489" y="1111294"/>
                    </a:lnTo>
                    <a:lnTo>
                      <a:pt x="874371" y="1104575"/>
                    </a:lnTo>
                    <a:lnTo>
                      <a:pt x="876240" y="1093224"/>
                    </a:lnTo>
                    <a:lnTo>
                      <a:pt x="877845" y="1088178"/>
                    </a:lnTo>
                    <a:lnTo>
                      <a:pt x="878176" y="1081458"/>
                    </a:lnTo>
                    <a:lnTo>
                      <a:pt x="879055" y="1076120"/>
                    </a:lnTo>
                    <a:lnTo>
                      <a:pt x="879073" y="1063241"/>
                    </a:lnTo>
                    <a:lnTo>
                      <a:pt x="879698" y="1050556"/>
                    </a:lnTo>
                    <a:cubicBezTo>
                      <a:pt x="879622" y="1037572"/>
                      <a:pt x="879145" y="1024563"/>
                      <a:pt x="879145" y="1012788"/>
                    </a:cubicBezTo>
                    <a:close/>
                    <a:moveTo>
                      <a:pt x="2564606" y="997242"/>
                    </a:moveTo>
                    <a:lnTo>
                      <a:pt x="2603698" y="1004351"/>
                    </a:lnTo>
                    <a:lnTo>
                      <a:pt x="2614978" y="1008193"/>
                    </a:lnTo>
                    <a:lnTo>
                      <a:pt x="2637702" y="1017378"/>
                    </a:lnTo>
                    <a:lnTo>
                      <a:pt x="2644937" y="1020730"/>
                    </a:lnTo>
                    <a:lnTo>
                      <a:pt x="2655621" y="1026333"/>
                    </a:lnTo>
                    <a:cubicBezTo>
                      <a:pt x="2659320" y="1029796"/>
                      <a:pt x="2662989" y="1031864"/>
                      <a:pt x="2666553" y="1032810"/>
                    </a:cubicBezTo>
                    <a:lnTo>
                      <a:pt x="2666554" y="1032810"/>
                    </a:lnTo>
                    <a:lnTo>
                      <a:pt x="2655622" y="1026333"/>
                    </a:lnTo>
                    <a:cubicBezTo>
                      <a:pt x="2655622" y="1026333"/>
                      <a:pt x="2652567" y="1024536"/>
                      <a:pt x="2647325" y="1021836"/>
                    </a:cubicBezTo>
                    <a:lnTo>
                      <a:pt x="2644937" y="1020730"/>
                    </a:lnTo>
                    <a:lnTo>
                      <a:pt x="2641386" y="1018868"/>
                    </a:lnTo>
                    <a:lnTo>
                      <a:pt x="2637702" y="1017378"/>
                    </a:lnTo>
                    <a:lnTo>
                      <a:pt x="2625912" y="1011917"/>
                    </a:lnTo>
                    <a:lnTo>
                      <a:pt x="2614978" y="1008193"/>
                    </a:lnTo>
                    <a:lnTo>
                      <a:pt x="2606925" y="1004938"/>
                    </a:lnTo>
                    <a:lnTo>
                      <a:pt x="2603698" y="1004351"/>
                    </a:lnTo>
                    <a:lnTo>
                      <a:pt x="2596600" y="1001933"/>
                    </a:lnTo>
                    <a:cubicBezTo>
                      <a:pt x="2586093" y="999190"/>
                      <a:pt x="2575138" y="997328"/>
                      <a:pt x="2564606" y="997242"/>
                    </a:cubicBezTo>
                    <a:close/>
                    <a:moveTo>
                      <a:pt x="1813999" y="984389"/>
                    </a:moveTo>
                    <a:cubicBezTo>
                      <a:pt x="1794505" y="984312"/>
                      <a:pt x="1784643" y="990623"/>
                      <a:pt x="1784643" y="990623"/>
                    </a:cubicBezTo>
                    <a:cubicBezTo>
                      <a:pt x="1708825" y="990623"/>
                      <a:pt x="1708825" y="1073741"/>
                      <a:pt x="1716838" y="1093443"/>
                    </a:cubicBezTo>
                    <a:cubicBezTo>
                      <a:pt x="1724851" y="1113145"/>
                      <a:pt x="1766767" y="1210423"/>
                      <a:pt x="1782177" y="1233820"/>
                    </a:cubicBezTo>
                    <a:lnTo>
                      <a:pt x="1782185" y="1233834"/>
                    </a:lnTo>
                    <a:lnTo>
                      <a:pt x="1794023" y="1260629"/>
                    </a:lnTo>
                    <a:lnTo>
                      <a:pt x="1796091" y="1269981"/>
                    </a:lnTo>
                    <a:lnTo>
                      <a:pt x="1796318" y="1274388"/>
                    </a:lnTo>
                    <a:lnTo>
                      <a:pt x="1790412" y="1282391"/>
                    </a:lnTo>
                    <a:lnTo>
                      <a:pt x="1790413" y="1282391"/>
                    </a:lnTo>
                    <a:cubicBezTo>
                      <a:pt x="1793757" y="1282283"/>
                      <a:pt x="1795666" y="1280318"/>
                      <a:pt x="1796460" y="1277152"/>
                    </a:cubicBezTo>
                    <a:lnTo>
                      <a:pt x="1796318" y="1274388"/>
                    </a:lnTo>
                    <a:lnTo>
                      <a:pt x="1796894" y="1273608"/>
                    </a:lnTo>
                    <a:lnTo>
                      <a:pt x="1796091" y="1269981"/>
                    </a:lnTo>
                    <a:lnTo>
                      <a:pt x="1795820" y="1264696"/>
                    </a:lnTo>
                    <a:lnTo>
                      <a:pt x="1794023" y="1260629"/>
                    </a:lnTo>
                    <a:lnTo>
                      <a:pt x="1792627" y="1254320"/>
                    </a:lnTo>
                    <a:lnTo>
                      <a:pt x="1782185" y="1233834"/>
                    </a:lnTo>
                    <a:lnTo>
                      <a:pt x="1782178" y="1233820"/>
                    </a:lnTo>
                    <a:cubicBezTo>
                      <a:pt x="1766768" y="1210423"/>
                      <a:pt x="1724852" y="1113145"/>
                      <a:pt x="1716839" y="1093443"/>
                    </a:cubicBezTo>
                    <a:cubicBezTo>
                      <a:pt x="1708826" y="1073741"/>
                      <a:pt x="1708826" y="990623"/>
                      <a:pt x="1784644" y="990623"/>
                    </a:cubicBezTo>
                    <a:cubicBezTo>
                      <a:pt x="1784644" y="990623"/>
                      <a:pt x="1787110" y="989045"/>
                      <a:pt x="1792012" y="987477"/>
                    </a:cubicBezTo>
                    <a:lnTo>
                      <a:pt x="1813999" y="984389"/>
                    </a:lnTo>
                    <a:close/>
                    <a:moveTo>
                      <a:pt x="570790" y="977636"/>
                    </a:moveTo>
                    <a:cubicBezTo>
                      <a:pt x="567207" y="977462"/>
                      <a:pt x="565396" y="978309"/>
                      <a:pt x="565396" y="978309"/>
                    </a:cubicBezTo>
                    <a:cubicBezTo>
                      <a:pt x="578340" y="1012788"/>
                      <a:pt x="549369" y="1078666"/>
                      <a:pt x="549369" y="1078666"/>
                    </a:cubicBezTo>
                    <a:lnTo>
                      <a:pt x="533677" y="1099408"/>
                    </a:lnTo>
                    <a:lnTo>
                      <a:pt x="530098" y="1103523"/>
                    </a:lnTo>
                    <a:lnTo>
                      <a:pt x="524473" y="1109219"/>
                    </a:lnTo>
                    <a:lnTo>
                      <a:pt x="515046" y="1114856"/>
                    </a:lnTo>
                    <a:lnTo>
                      <a:pt x="515044" y="1114857"/>
                    </a:lnTo>
                    <a:lnTo>
                      <a:pt x="515044" y="1114857"/>
                    </a:lnTo>
                    <a:lnTo>
                      <a:pt x="515046" y="1114856"/>
                    </a:lnTo>
                    <a:lnTo>
                      <a:pt x="521053" y="1112683"/>
                    </a:lnTo>
                    <a:lnTo>
                      <a:pt x="524473" y="1109219"/>
                    </a:lnTo>
                    <a:lnTo>
                      <a:pt x="525869" y="1108385"/>
                    </a:lnTo>
                    <a:lnTo>
                      <a:pt x="530098" y="1103523"/>
                    </a:lnTo>
                    <a:lnTo>
                      <a:pt x="532091" y="1101504"/>
                    </a:lnTo>
                    <a:lnTo>
                      <a:pt x="533677" y="1099408"/>
                    </a:lnTo>
                    <a:lnTo>
                      <a:pt x="535779" y="1096991"/>
                    </a:lnTo>
                    <a:cubicBezTo>
                      <a:pt x="539667" y="1092100"/>
                      <a:pt x="544169" y="1086054"/>
                      <a:pt x="549370" y="1078666"/>
                    </a:cubicBezTo>
                    <a:cubicBezTo>
                      <a:pt x="549370" y="1078666"/>
                      <a:pt x="578341" y="1012788"/>
                      <a:pt x="565397" y="978309"/>
                    </a:cubicBezTo>
                    <a:lnTo>
                      <a:pt x="570790" y="977636"/>
                    </a:lnTo>
                    <a:close/>
                    <a:moveTo>
                      <a:pt x="689293" y="967843"/>
                    </a:moveTo>
                    <a:lnTo>
                      <a:pt x="722335" y="971042"/>
                    </a:lnTo>
                    <a:lnTo>
                      <a:pt x="729412" y="975023"/>
                    </a:lnTo>
                    <a:lnTo>
                      <a:pt x="735016" y="979910"/>
                    </a:lnTo>
                    <a:lnTo>
                      <a:pt x="738156" y="984902"/>
                    </a:lnTo>
                    <a:lnTo>
                      <a:pt x="741977" y="992236"/>
                    </a:lnTo>
                    <a:lnTo>
                      <a:pt x="744546" y="995058"/>
                    </a:lnTo>
                    <a:lnTo>
                      <a:pt x="747197" y="999272"/>
                    </a:lnTo>
                    <a:lnTo>
                      <a:pt x="748894" y="999834"/>
                    </a:lnTo>
                    <a:lnTo>
                      <a:pt x="751067" y="1002221"/>
                    </a:lnTo>
                    <a:cubicBezTo>
                      <a:pt x="755506" y="1004916"/>
                      <a:pt x="761798" y="1006785"/>
                      <a:pt x="771275" y="1007247"/>
                    </a:cubicBezTo>
                    <a:lnTo>
                      <a:pt x="771275" y="1007247"/>
                    </a:lnTo>
                    <a:lnTo>
                      <a:pt x="748894" y="999834"/>
                    </a:lnTo>
                    <a:lnTo>
                      <a:pt x="744546" y="995058"/>
                    </a:lnTo>
                    <a:lnTo>
                      <a:pt x="738156" y="984902"/>
                    </a:lnTo>
                    <a:lnTo>
                      <a:pt x="736006" y="980773"/>
                    </a:lnTo>
                    <a:lnTo>
                      <a:pt x="735016" y="979910"/>
                    </a:lnTo>
                    <a:lnTo>
                      <a:pt x="733328" y="977226"/>
                    </a:lnTo>
                    <a:lnTo>
                      <a:pt x="729412" y="975023"/>
                    </a:lnTo>
                    <a:lnTo>
                      <a:pt x="725160" y="971316"/>
                    </a:lnTo>
                    <a:lnTo>
                      <a:pt x="722335" y="971042"/>
                    </a:lnTo>
                    <a:lnTo>
                      <a:pt x="719079" y="969211"/>
                    </a:lnTo>
                    <a:cubicBezTo>
                      <a:pt x="712184" y="967453"/>
                      <a:pt x="702700" y="966804"/>
                      <a:pt x="689293" y="967843"/>
                    </a:cubicBezTo>
                    <a:close/>
                    <a:moveTo>
                      <a:pt x="398862" y="959300"/>
                    </a:moveTo>
                    <a:lnTo>
                      <a:pt x="398861" y="959300"/>
                    </a:lnTo>
                    <a:lnTo>
                      <a:pt x="411984" y="965201"/>
                    </a:lnTo>
                    <a:lnTo>
                      <a:pt x="414414" y="968797"/>
                    </a:lnTo>
                    <a:lnTo>
                      <a:pt x="418220" y="977582"/>
                    </a:lnTo>
                    <a:lnTo>
                      <a:pt x="419107" y="980821"/>
                    </a:lnTo>
                    <a:lnTo>
                      <a:pt x="419924" y="986313"/>
                    </a:lnTo>
                    <a:cubicBezTo>
                      <a:pt x="409541" y="994663"/>
                      <a:pt x="401305" y="1004185"/>
                      <a:pt x="395049" y="1014479"/>
                    </a:cubicBezTo>
                    <a:lnTo>
                      <a:pt x="387641" y="1033184"/>
                    </a:lnTo>
                    <a:lnTo>
                      <a:pt x="384614" y="1037577"/>
                    </a:lnTo>
                    <a:lnTo>
                      <a:pt x="384465" y="1041202"/>
                    </a:lnTo>
                    <a:lnTo>
                      <a:pt x="382056" y="1047284"/>
                    </a:lnTo>
                    <a:cubicBezTo>
                      <a:pt x="379596" y="1058727"/>
                      <a:pt x="378950" y="1070545"/>
                      <a:pt x="379955" y="1082340"/>
                    </a:cubicBezTo>
                    <a:lnTo>
                      <a:pt x="382328" y="1092971"/>
                    </a:lnTo>
                    <a:lnTo>
                      <a:pt x="382143" y="1097462"/>
                    </a:lnTo>
                    <a:lnTo>
                      <a:pt x="384505" y="1102721"/>
                    </a:lnTo>
                    <a:lnTo>
                      <a:pt x="387752" y="1117260"/>
                    </a:lnTo>
                    <a:lnTo>
                      <a:pt x="397161" y="1130894"/>
                    </a:lnTo>
                    <a:lnTo>
                      <a:pt x="407513" y="1153937"/>
                    </a:lnTo>
                    <a:lnTo>
                      <a:pt x="420968" y="1165389"/>
                    </a:lnTo>
                    <a:lnTo>
                      <a:pt x="429075" y="1177137"/>
                    </a:lnTo>
                    <a:lnTo>
                      <a:pt x="452015" y="1191815"/>
                    </a:lnTo>
                    <a:lnTo>
                      <a:pt x="455726" y="1194973"/>
                    </a:lnTo>
                    <a:lnTo>
                      <a:pt x="458053" y="1195679"/>
                    </a:lnTo>
                    <a:lnTo>
                      <a:pt x="460617" y="1197319"/>
                    </a:lnTo>
                    <a:cubicBezTo>
                      <a:pt x="472175" y="1202565"/>
                      <a:pt x="484720" y="1206195"/>
                      <a:pt x="498089" y="1207814"/>
                    </a:cubicBezTo>
                    <a:lnTo>
                      <a:pt x="498090" y="1207814"/>
                    </a:lnTo>
                    <a:lnTo>
                      <a:pt x="458053" y="1195679"/>
                    </a:lnTo>
                    <a:lnTo>
                      <a:pt x="452015" y="1191815"/>
                    </a:lnTo>
                    <a:lnTo>
                      <a:pt x="420968" y="1165389"/>
                    </a:lnTo>
                    <a:lnTo>
                      <a:pt x="397161" y="1130894"/>
                    </a:lnTo>
                    <a:lnTo>
                      <a:pt x="384505" y="1102721"/>
                    </a:lnTo>
                    <a:lnTo>
                      <a:pt x="382328" y="1092971"/>
                    </a:lnTo>
                    <a:lnTo>
                      <a:pt x="384465" y="1041202"/>
                    </a:lnTo>
                    <a:lnTo>
                      <a:pt x="387641" y="1033184"/>
                    </a:lnTo>
                    <a:lnTo>
                      <a:pt x="419925" y="986313"/>
                    </a:lnTo>
                    <a:cubicBezTo>
                      <a:pt x="419925" y="986313"/>
                      <a:pt x="419838" y="984538"/>
                      <a:pt x="419401" y="981897"/>
                    </a:cubicBezTo>
                    <a:lnTo>
                      <a:pt x="419107" y="980821"/>
                    </a:lnTo>
                    <a:lnTo>
                      <a:pt x="418836" y="979002"/>
                    </a:lnTo>
                    <a:lnTo>
                      <a:pt x="418220" y="977582"/>
                    </a:lnTo>
                    <a:lnTo>
                      <a:pt x="416772" y="972287"/>
                    </a:lnTo>
                    <a:lnTo>
                      <a:pt x="414414" y="968797"/>
                    </a:lnTo>
                    <a:lnTo>
                      <a:pt x="413067" y="965688"/>
                    </a:lnTo>
                    <a:lnTo>
                      <a:pt x="411984" y="965201"/>
                    </a:lnTo>
                    <a:lnTo>
                      <a:pt x="410454" y="962936"/>
                    </a:lnTo>
                    <a:cubicBezTo>
                      <a:pt x="407557" y="960469"/>
                      <a:pt x="403781" y="958954"/>
                      <a:pt x="398862" y="959300"/>
                    </a:cubicBezTo>
                    <a:close/>
                    <a:moveTo>
                      <a:pt x="1765535" y="943908"/>
                    </a:moveTo>
                    <a:lnTo>
                      <a:pt x="1765535" y="943908"/>
                    </a:lnTo>
                    <a:lnTo>
                      <a:pt x="1796971" y="947765"/>
                    </a:lnTo>
                    <a:lnTo>
                      <a:pt x="1796972" y="947765"/>
                    </a:lnTo>
                    <a:close/>
                    <a:moveTo>
                      <a:pt x="256047" y="934558"/>
                    </a:moveTo>
                    <a:cubicBezTo>
                      <a:pt x="249720" y="933865"/>
                      <a:pt x="239780" y="934904"/>
                      <a:pt x="224524" y="938906"/>
                    </a:cubicBezTo>
                    <a:cubicBezTo>
                      <a:pt x="224524" y="938906"/>
                      <a:pt x="50082" y="1012788"/>
                      <a:pt x="92614" y="1212886"/>
                    </a:cubicBezTo>
                    <a:cubicBezTo>
                      <a:pt x="92614" y="1212886"/>
                      <a:pt x="111106" y="1226739"/>
                      <a:pt x="129906" y="1225738"/>
                    </a:cubicBezTo>
                    <a:lnTo>
                      <a:pt x="129907" y="1225738"/>
                    </a:lnTo>
                    <a:lnTo>
                      <a:pt x="104211" y="1219687"/>
                    </a:lnTo>
                    <a:cubicBezTo>
                      <a:pt x="97238" y="1216349"/>
                      <a:pt x="92615" y="1212886"/>
                      <a:pt x="92615" y="1212886"/>
                    </a:cubicBezTo>
                    <a:cubicBezTo>
                      <a:pt x="50083" y="1012788"/>
                      <a:pt x="224525" y="938906"/>
                      <a:pt x="224525" y="938906"/>
                    </a:cubicBezTo>
                    <a:lnTo>
                      <a:pt x="256047" y="934558"/>
                    </a:lnTo>
                    <a:close/>
                    <a:moveTo>
                      <a:pt x="1986208" y="925360"/>
                    </a:moveTo>
                    <a:lnTo>
                      <a:pt x="2026981" y="926346"/>
                    </a:lnTo>
                    <a:lnTo>
                      <a:pt x="2026981" y="926346"/>
                    </a:lnTo>
                    <a:lnTo>
                      <a:pt x="2070517" y="942003"/>
                    </a:lnTo>
                    <a:lnTo>
                      <a:pt x="2100228" y="962163"/>
                    </a:lnTo>
                    <a:lnTo>
                      <a:pt x="2115366" y="975408"/>
                    </a:lnTo>
                    <a:lnTo>
                      <a:pt x="2137563" y="1003792"/>
                    </a:lnTo>
                    <a:lnTo>
                      <a:pt x="2145723" y="1015055"/>
                    </a:lnTo>
                    <a:cubicBezTo>
                      <a:pt x="2152878" y="1026171"/>
                      <a:pt x="2158819" y="1035876"/>
                      <a:pt x="2164347" y="1042341"/>
                    </a:cubicBezTo>
                    <a:lnTo>
                      <a:pt x="2174315" y="1062173"/>
                    </a:lnTo>
                    <a:lnTo>
                      <a:pt x="2177239" y="1073089"/>
                    </a:lnTo>
                    <a:lnTo>
                      <a:pt x="2180730" y="1087374"/>
                    </a:lnTo>
                    <a:lnTo>
                      <a:pt x="2181479" y="1089577"/>
                    </a:lnTo>
                    <a:lnTo>
                      <a:pt x="2183689" y="1098396"/>
                    </a:lnTo>
                    <a:lnTo>
                      <a:pt x="2185828" y="1102362"/>
                    </a:lnTo>
                    <a:lnTo>
                      <a:pt x="2187556" y="1107443"/>
                    </a:lnTo>
                    <a:lnTo>
                      <a:pt x="2189098" y="1108425"/>
                    </a:lnTo>
                    <a:lnTo>
                      <a:pt x="2190979" y="1111913"/>
                    </a:lnTo>
                    <a:lnTo>
                      <a:pt x="2200752" y="1115847"/>
                    </a:lnTo>
                    <a:lnTo>
                      <a:pt x="2200754" y="1115848"/>
                    </a:lnTo>
                    <a:lnTo>
                      <a:pt x="2200754" y="1115848"/>
                    </a:lnTo>
                    <a:lnTo>
                      <a:pt x="2200752" y="1115847"/>
                    </a:lnTo>
                    <a:lnTo>
                      <a:pt x="2189098" y="1108425"/>
                    </a:lnTo>
                    <a:lnTo>
                      <a:pt x="2185828" y="1102362"/>
                    </a:lnTo>
                    <a:lnTo>
                      <a:pt x="2181479" y="1089577"/>
                    </a:lnTo>
                    <a:lnTo>
                      <a:pt x="2178927" y="1079393"/>
                    </a:lnTo>
                    <a:lnTo>
                      <a:pt x="2177239" y="1073089"/>
                    </a:lnTo>
                    <a:lnTo>
                      <a:pt x="2174814" y="1063165"/>
                    </a:lnTo>
                    <a:lnTo>
                      <a:pt x="2174315" y="1062173"/>
                    </a:lnTo>
                    <a:lnTo>
                      <a:pt x="2173534" y="1059256"/>
                    </a:lnTo>
                    <a:cubicBezTo>
                      <a:pt x="2171280" y="1052839"/>
                      <a:pt x="2168393" y="1046958"/>
                      <a:pt x="2164348" y="1042341"/>
                    </a:cubicBezTo>
                    <a:cubicBezTo>
                      <a:pt x="2158030" y="1034953"/>
                      <a:pt x="2151173" y="1023331"/>
                      <a:pt x="2142582" y="1010210"/>
                    </a:cubicBezTo>
                    <a:lnTo>
                      <a:pt x="2137563" y="1003792"/>
                    </a:lnTo>
                    <a:lnTo>
                      <a:pt x="2119821" y="979306"/>
                    </a:lnTo>
                    <a:lnTo>
                      <a:pt x="2115366" y="975408"/>
                    </a:lnTo>
                    <a:lnTo>
                      <a:pt x="2110413" y="969074"/>
                    </a:lnTo>
                    <a:lnTo>
                      <a:pt x="2100228" y="962163"/>
                    </a:lnTo>
                    <a:lnTo>
                      <a:pt x="2081841" y="946075"/>
                    </a:lnTo>
                    <a:lnTo>
                      <a:pt x="2070517" y="942003"/>
                    </a:lnTo>
                    <a:lnTo>
                      <a:pt x="2060677" y="935326"/>
                    </a:lnTo>
                    <a:cubicBezTo>
                      <a:pt x="2050526" y="931228"/>
                      <a:pt x="2039344" y="928121"/>
                      <a:pt x="2026982" y="926346"/>
                    </a:cubicBezTo>
                    <a:lnTo>
                      <a:pt x="2026981" y="926346"/>
                    </a:lnTo>
                    <a:close/>
                    <a:moveTo>
                      <a:pt x="427938" y="867486"/>
                    </a:moveTo>
                    <a:cubicBezTo>
                      <a:pt x="413453" y="867486"/>
                      <a:pt x="397619" y="874759"/>
                      <a:pt x="382016" y="885668"/>
                    </a:cubicBezTo>
                    <a:lnTo>
                      <a:pt x="372904" y="893852"/>
                    </a:lnTo>
                    <a:lnTo>
                      <a:pt x="364645" y="899283"/>
                    </a:lnTo>
                    <a:lnTo>
                      <a:pt x="346426" y="917634"/>
                    </a:lnTo>
                    <a:lnTo>
                      <a:pt x="337481" y="925668"/>
                    </a:lnTo>
                    <a:lnTo>
                      <a:pt x="332082" y="932082"/>
                    </a:lnTo>
                    <a:lnTo>
                      <a:pt x="327675" y="936521"/>
                    </a:lnTo>
                    <a:lnTo>
                      <a:pt x="309550" y="958850"/>
                    </a:lnTo>
                    <a:lnTo>
                      <a:pt x="303810" y="965669"/>
                    </a:lnTo>
                    <a:lnTo>
                      <a:pt x="301582" y="968665"/>
                    </a:lnTo>
                    <a:lnTo>
                      <a:pt x="300838" y="969582"/>
                    </a:lnTo>
                    <a:lnTo>
                      <a:pt x="295756" y="976502"/>
                    </a:lnTo>
                    <a:lnTo>
                      <a:pt x="294010" y="978851"/>
                    </a:lnTo>
                    <a:lnTo>
                      <a:pt x="293482" y="979599"/>
                    </a:lnTo>
                    <a:lnTo>
                      <a:pt x="293203" y="979979"/>
                    </a:lnTo>
                    <a:lnTo>
                      <a:pt x="290712" y="983523"/>
                    </a:lnTo>
                    <a:lnTo>
                      <a:pt x="290480" y="983851"/>
                    </a:lnTo>
                    <a:cubicBezTo>
                      <a:pt x="293100" y="1007555"/>
                      <a:pt x="299533" y="1018714"/>
                      <a:pt x="307710" y="1022119"/>
                    </a:cubicBezTo>
                    <a:lnTo>
                      <a:pt x="307711" y="1022119"/>
                    </a:lnTo>
                    <a:lnTo>
                      <a:pt x="297012" y="1010597"/>
                    </a:lnTo>
                    <a:cubicBezTo>
                      <a:pt x="294054" y="1004418"/>
                      <a:pt x="291791" y="995703"/>
                      <a:pt x="290481" y="983851"/>
                    </a:cubicBezTo>
                    <a:lnTo>
                      <a:pt x="290712" y="983523"/>
                    </a:lnTo>
                    <a:lnTo>
                      <a:pt x="293482" y="979599"/>
                    </a:lnTo>
                    <a:lnTo>
                      <a:pt x="295756" y="976502"/>
                    </a:lnTo>
                    <a:lnTo>
                      <a:pt x="301582" y="968665"/>
                    </a:lnTo>
                    <a:lnTo>
                      <a:pt x="309550" y="958850"/>
                    </a:lnTo>
                    <a:lnTo>
                      <a:pt x="332082" y="932082"/>
                    </a:lnTo>
                    <a:lnTo>
                      <a:pt x="346426" y="917634"/>
                    </a:lnTo>
                    <a:lnTo>
                      <a:pt x="372904" y="893852"/>
                    </a:lnTo>
                    <a:lnTo>
                      <a:pt x="405397" y="872486"/>
                    </a:lnTo>
                    <a:lnTo>
                      <a:pt x="427939" y="867486"/>
                    </a:lnTo>
                    <a:close/>
                    <a:moveTo>
                      <a:pt x="1029718" y="808954"/>
                    </a:moveTo>
                    <a:lnTo>
                      <a:pt x="1035096" y="843471"/>
                    </a:lnTo>
                    <a:lnTo>
                      <a:pt x="1032706" y="812505"/>
                    </a:lnTo>
                    <a:close/>
                    <a:moveTo>
                      <a:pt x="440882" y="804070"/>
                    </a:moveTo>
                    <a:cubicBezTo>
                      <a:pt x="440882" y="804070"/>
                      <a:pt x="437740" y="804265"/>
                      <a:pt x="432492" y="805015"/>
                    </a:cubicBezTo>
                    <a:lnTo>
                      <a:pt x="430154" y="805492"/>
                    </a:lnTo>
                    <a:lnTo>
                      <a:pt x="426580" y="805965"/>
                    </a:lnTo>
                    <a:lnTo>
                      <a:pt x="423037" y="806941"/>
                    </a:lnTo>
                    <a:lnTo>
                      <a:pt x="411465" y="809297"/>
                    </a:lnTo>
                    <a:lnTo>
                      <a:pt x="401232" y="812945"/>
                    </a:lnTo>
                    <a:lnTo>
                      <a:pt x="393496" y="815075"/>
                    </a:lnTo>
                    <a:lnTo>
                      <a:pt x="390663" y="816713"/>
                    </a:lnTo>
                    <a:lnTo>
                      <a:pt x="384018" y="819082"/>
                    </a:lnTo>
                    <a:cubicBezTo>
                      <a:pt x="374489" y="823502"/>
                      <a:pt x="364927" y="829200"/>
                      <a:pt x="356367" y="836538"/>
                    </a:cubicBezTo>
                    <a:lnTo>
                      <a:pt x="390663" y="816713"/>
                    </a:lnTo>
                    <a:lnTo>
                      <a:pt x="401232" y="812945"/>
                    </a:lnTo>
                    <a:lnTo>
                      <a:pt x="423037" y="806941"/>
                    </a:lnTo>
                    <a:lnTo>
                      <a:pt x="430154" y="805492"/>
                    </a:lnTo>
                    <a:close/>
                    <a:moveTo>
                      <a:pt x="1018311" y="795397"/>
                    </a:moveTo>
                    <a:cubicBezTo>
                      <a:pt x="1014017" y="793708"/>
                      <a:pt x="1009070" y="793618"/>
                      <a:pt x="1003631" y="795508"/>
                    </a:cubicBezTo>
                    <a:cubicBezTo>
                      <a:pt x="996379" y="798029"/>
                      <a:pt x="988250" y="804070"/>
                      <a:pt x="979620" y="814537"/>
                    </a:cubicBezTo>
                    <a:cubicBezTo>
                      <a:pt x="979620" y="814537"/>
                      <a:pt x="853256" y="1083592"/>
                      <a:pt x="942635" y="1236898"/>
                    </a:cubicBezTo>
                    <a:cubicBezTo>
                      <a:pt x="942635" y="1236898"/>
                      <a:pt x="945518" y="1239127"/>
                      <a:pt x="951002" y="1242332"/>
                    </a:cubicBezTo>
                    <a:lnTo>
                      <a:pt x="953670" y="1243588"/>
                    </a:lnTo>
                    <a:lnTo>
                      <a:pt x="957343" y="1245816"/>
                    </a:lnTo>
                    <a:lnTo>
                      <a:pt x="961782" y="1247407"/>
                    </a:lnTo>
                    <a:lnTo>
                      <a:pt x="974979" y="1253619"/>
                    </a:lnTo>
                    <a:lnTo>
                      <a:pt x="989111" y="1257203"/>
                    </a:lnTo>
                    <a:lnTo>
                      <a:pt x="998806" y="1260679"/>
                    </a:lnTo>
                    <a:lnTo>
                      <a:pt x="1003707" y="1260906"/>
                    </a:lnTo>
                    <a:lnTo>
                      <a:pt x="1012885" y="1263233"/>
                    </a:lnTo>
                    <a:cubicBezTo>
                      <a:pt x="1027655" y="1265323"/>
                      <a:pt x="1044465" y="1265881"/>
                      <a:pt x="1063037" y="1263651"/>
                    </a:cubicBezTo>
                    <a:lnTo>
                      <a:pt x="1063037" y="1263651"/>
                    </a:lnTo>
                    <a:lnTo>
                      <a:pt x="1003707" y="1260906"/>
                    </a:lnTo>
                    <a:lnTo>
                      <a:pt x="989111" y="1257203"/>
                    </a:lnTo>
                    <a:lnTo>
                      <a:pt x="961782" y="1247407"/>
                    </a:lnTo>
                    <a:lnTo>
                      <a:pt x="953670" y="1243588"/>
                    </a:lnTo>
                    <a:lnTo>
                      <a:pt x="942636" y="1236898"/>
                    </a:lnTo>
                    <a:cubicBezTo>
                      <a:pt x="853257" y="1083592"/>
                      <a:pt x="979620" y="814537"/>
                      <a:pt x="979620" y="814537"/>
                    </a:cubicBezTo>
                    <a:cubicBezTo>
                      <a:pt x="988250" y="804070"/>
                      <a:pt x="996379" y="798029"/>
                      <a:pt x="1003631" y="795508"/>
                    </a:cubicBezTo>
                    <a:close/>
                    <a:moveTo>
                      <a:pt x="681281" y="791168"/>
                    </a:moveTo>
                    <a:lnTo>
                      <a:pt x="681716" y="836578"/>
                    </a:lnTo>
                    <a:lnTo>
                      <a:pt x="680484" y="851072"/>
                    </a:lnTo>
                    <a:lnTo>
                      <a:pt x="676095" y="884761"/>
                    </a:lnTo>
                    <a:lnTo>
                      <a:pt x="670861" y="900354"/>
                    </a:lnTo>
                    <a:lnTo>
                      <a:pt x="658268" y="923351"/>
                    </a:lnTo>
                    <a:lnTo>
                      <a:pt x="640598" y="938873"/>
                    </a:lnTo>
                    <a:lnTo>
                      <a:pt x="636967" y="940909"/>
                    </a:lnTo>
                    <a:lnTo>
                      <a:pt x="610709" y="943667"/>
                    </a:lnTo>
                    <a:cubicBezTo>
                      <a:pt x="620129" y="944618"/>
                      <a:pt x="628330" y="943883"/>
                      <a:pt x="635466" y="941751"/>
                    </a:cubicBezTo>
                    <a:lnTo>
                      <a:pt x="636967" y="940909"/>
                    </a:lnTo>
                    <a:lnTo>
                      <a:pt x="638459" y="940752"/>
                    </a:lnTo>
                    <a:lnTo>
                      <a:pt x="640598" y="938873"/>
                    </a:lnTo>
                    <a:lnTo>
                      <a:pt x="653830" y="931454"/>
                    </a:lnTo>
                    <a:lnTo>
                      <a:pt x="658268" y="923351"/>
                    </a:lnTo>
                    <a:lnTo>
                      <a:pt x="665181" y="917278"/>
                    </a:lnTo>
                    <a:lnTo>
                      <a:pt x="670861" y="900354"/>
                    </a:lnTo>
                    <a:lnTo>
                      <a:pt x="675063" y="892682"/>
                    </a:lnTo>
                    <a:lnTo>
                      <a:pt x="676095" y="884761"/>
                    </a:lnTo>
                    <a:lnTo>
                      <a:pt x="678137" y="878674"/>
                    </a:lnTo>
                    <a:lnTo>
                      <a:pt x="680484" y="851072"/>
                    </a:lnTo>
                    <a:lnTo>
                      <a:pt x="681761" y="841271"/>
                    </a:lnTo>
                    <a:lnTo>
                      <a:pt x="681716" y="836578"/>
                    </a:lnTo>
                    <a:lnTo>
                      <a:pt x="681960" y="833706"/>
                    </a:lnTo>
                    <a:close/>
                    <a:moveTo>
                      <a:pt x="2336942" y="789294"/>
                    </a:moveTo>
                    <a:lnTo>
                      <a:pt x="2336941" y="789294"/>
                    </a:lnTo>
                    <a:lnTo>
                      <a:pt x="2350662" y="794915"/>
                    </a:lnTo>
                    <a:lnTo>
                      <a:pt x="2350672" y="794945"/>
                    </a:lnTo>
                    <a:lnTo>
                      <a:pt x="2357003" y="814001"/>
                    </a:lnTo>
                    <a:lnTo>
                      <a:pt x="2357557" y="823380"/>
                    </a:lnTo>
                    <a:lnTo>
                      <a:pt x="2357968" y="841519"/>
                    </a:lnTo>
                    <a:lnTo>
                      <a:pt x="2351357" y="897183"/>
                    </a:lnTo>
                    <a:lnTo>
                      <a:pt x="2339080" y="953624"/>
                    </a:lnTo>
                    <a:lnTo>
                      <a:pt x="2332187" y="982395"/>
                    </a:lnTo>
                    <a:lnTo>
                      <a:pt x="2329248" y="992083"/>
                    </a:lnTo>
                    <a:lnTo>
                      <a:pt x="2307353" y="1055886"/>
                    </a:lnTo>
                    <a:cubicBezTo>
                      <a:pt x="2302653" y="1067276"/>
                      <a:pt x="2298656" y="1077089"/>
                      <a:pt x="2295345" y="1085544"/>
                    </a:cubicBezTo>
                    <a:lnTo>
                      <a:pt x="2292980" y="1091993"/>
                    </a:lnTo>
                    <a:lnTo>
                      <a:pt x="2290893" y="1097235"/>
                    </a:lnTo>
                    <a:lnTo>
                      <a:pt x="2290178" y="1099632"/>
                    </a:lnTo>
                    <a:lnTo>
                      <a:pt x="2287455" y="1107055"/>
                    </a:lnTo>
                    <a:lnTo>
                      <a:pt x="2286862" y="1110746"/>
                    </a:lnTo>
                    <a:lnTo>
                      <a:pt x="2283582" y="1121742"/>
                    </a:lnTo>
                    <a:lnTo>
                      <a:pt x="2284240" y="1127071"/>
                    </a:lnTo>
                    <a:lnTo>
                      <a:pt x="2283622" y="1130923"/>
                    </a:lnTo>
                    <a:lnTo>
                      <a:pt x="2284808" y="1131663"/>
                    </a:lnTo>
                    <a:lnTo>
                      <a:pt x="2285080" y="1133862"/>
                    </a:lnTo>
                    <a:lnTo>
                      <a:pt x="2295043" y="1138051"/>
                    </a:lnTo>
                    <a:lnTo>
                      <a:pt x="2295044" y="1138052"/>
                    </a:lnTo>
                    <a:lnTo>
                      <a:pt x="2295045" y="1138052"/>
                    </a:lnTo>
                    <a:lnTo>
                      <a:pt x="2319955" y="1138969"/>
                    </a:lnTo>
                    <a:lnTo>
                      <a:pt x="2320914" y="1139004"/>
                    </a:lnTo>
                    <a:lnTo>
                      <a:pt x="2320914" y="1139004"/>
                    </a:lnTo>
                    <a:lnTo>
                      <a:pt x="2319955" y="1138969"/>
                    </a:lnTo>
                    <a:lnTo>
                      <a:pt x="2295045" y="1138052"/>
                    </a:lnTo>
                    <a:lnTo>
                      <a:pt x="2295045" y="1138052"/>
                    </a:lnTo>
                    <a:lnTo>
                      <a:pt x="2295043" y="1138051"/>
                    </a:lnTo>
                    <a:lnTo>
                      <a:pt x="2284808" y="1131663"/>
                    </a:lnTo>
                    <a:lnTo>
                      <a:pt x="2284240" y="1127071"/>
                    </a:lnTo>
                    <a:lnTo>
                      <a:pt x="2286862" y="1110746"/>
                    </a:lnTo>
                    <a:lnTo>
                      <a:pt x="2290178" y="1099632"/>
                    </a:lnTo>
                    <a:lnTo>
                      <a:pt x="2292980" y="1091993"/>
                    </a:lnTo>
                    <a:lnTo>
                      <a:pt x="2307354" y="1055886"/>
                    </a:lnTo>
                    <a:cubicBezTo>
                      <a:pt x="2312054" y="1044573"/>
                      <a:pt x="2316774" y="1031807"/>
                      <a:pt x="2321342" y="1018143"/>
                    </a:cubicBezTo>
                    <a:lnTo>
                      <a:pt x="2329248" y="992083"/>
                    </a:lnTo>
                    <a:lnTo>
                      <a:pt x="2331296" y="986116"/>
                    </a:lnTo>
                    <a:lnTo>
                      <a:pt x="2332187" y="982395"/>
                    </a:lnTo>
                    <a:lnTo>
                      <a:pt x="2334428" y="975010"/>
                    </a:lnTo>
                    <a:lnTo>
                      <a:pt x="2339080" y="953624"/>
                    </a:lnTo>
                    <a:lnTo>
                      <a:pt x="2350134" y="907481"/>
                    </a:lnTo>
                    <a:lnTo>
                      <a:pt x="2351357" y="897183"/>
                    </a:lnTo>
                    <a:lnTo>
                      <a:pt x="2353816" y="885879"/>
                    </a:lnTo>
                    <a:cubicBezTo>
                      <a:pt x="2355954" y="871815"/>
                      <a:pt x="2357432" y="858515"/>
                      <a:pt x="2358081" y="846534"/>
                    </a:cubicBezTo>
                    <a:lnTo>
                      <a:pt x="2357968" y="841519"/>
                    </a:lnTo>
                    <a:lnTo>
                      <a:pt x="2358409" y="837805"/>
                    </a:lnTo>
                    <a:lnTo>
                      <a:pt x="2357557" y="823380"/>
                    </a:lnTo>
                    <a:lnTo>
                      <a:pt x="2357370" y="815104"/>
                    </a:lnTo>
                    <a:lnTo>
                      <a:pt x="2357003" y="814001"/>
                    </a:lnTo>
                    <a:lnTo>
                      <a:pt x="2356879" y="811898"/>
                    </a:lnTo>
                    <a:lnTo>
                      <a:pt x="2350672" y="794945"/>
                    </a:lnTo>
                    <a:lnTo>
                      <a:pt x="2350663" y="794915"/>
                    </a:lnTo>
                    <a:cubicBezTo>
                      <a:pt x="2347315" y="790429"/>
                      <a:pt x="2342798" y="788370"/>
                      <a:pt x="2336942" y="789294"/>
                    </a:cubicBezTo>
                    <a:close/>
                    <a:moveTo>
                      <a:pt x="509987" y="779317"/>
                    </a:moveTo>
                    <a:cubicBezTo>
                      <a:pt x="506259" y="780443"/>
                      <a:pt x="501752" y="783906"/>
                      <a:pt x="496358" y="791141"/>
                    </a:cubicBezTo>
                    <a:lnTo>
                      <a:pt x="494856" y="798090"/>
                    </a:lnTo>
                    <a:lnTo>
                      <a:pt x="492870" y="801617"/>
                    </a:lnTo>
                    <a:lnTo>
                      <a:pt x="474255" y="811140"/>
                    </a:lnTo>
                    <a:lnTo>
                      <a:pt x="474255" y="811141"/>
                    </a:lnTo>
                    <a:lnTo>
                      <a:pt x="474255" y="811141"/>
                    </a:lnTo>
                    <a:lnTo>
                      <a:pt x="474255" y="811140"/>
                    </a:lnTo>
                    <a:lnTo>
                      <a:pt x="490580" y="805686"/>
                    </a:lnTo>
                    <a:lnTo>
                      <a:pt x="492870" y="801617"/>
                    </a:lnTo>
                    <a:lnTo>
                      <a:pt x="494246" y="800914"/>
                    </a:lnTo>
                    <a:lnTo>
                      <a:pt x="494856" y="798090"/>
                    </a:lnTo>
                    <a:lnTo>
                      <a:pt x="495925" y="796191"/>
                    </a:lnTo>
                    <a:cubicBezTo>
                      <a:pt x="496551" y="793296"/>
                      <a:pt x="496358" y="791141"/>
                      <a:pt x="496358" y="791141"/>
                    </a:cubicBezTo>
                    <a:lnTo>
                      <a:pt x="509987" y="779317"/>
                    </a:lnTo>
                    <a:close/>
                    <a:moveTo>
                      <a:pt x="2601292" y="757855"/>
                    </a:moveTo>
                    <a:lnTo>
                      <a:pt x="2601291" y="757855"/>
                    </a:lnTo>
                    <a:lnTo>
                      <a:pt x="2606626" y="763218"/>
                    </a:lnTo>
                    <a:cubicBezTo>
                      <a:pt x="2608775" y="766013"/>
                      <a:pt x="2611317" y="769899"/>
                      <a:pt x="2614322" y="775133"/>
                    </a:cubicBezTo>
                    <a:lnTo>
                      <a:pt x="2624988" y="811007"/>
                    </a:lnTo>
                    <a:lnTo>
                      <a:pt x="2626106" y="816758"/>
                    </a:lnTo>
                    <a:lnTo>
                      <a:pt x="2627538" y="836324"/>
                    </a:lnTo>
                    <a:lnTo>
                      <a:pt x="2628988" y="873415"/>
                    </a:lnTo>
                    <a:lnTo>
                      <a:pt x="2627243" y="892919"/>
                    </a:lnTo>
                    <a:lnTo>
                      <a:pt x="2621067" y="930287"/>
                    </a:lnTo>
                    <a:lnTo>
                      <a:pt x="2620269" y="933160"/>
                    </a:lnTo>
                    <a:lnTo>
                      <a:pt x="2612234" y="948308"/>
                    </a:lnTo>
                    <a:lnTo>
                      <a:pt x="2612215" y="948342"/>
                    </a:lnTo>
                    <a:lnTo>
                      <a:pt x="2600762" y="954298"/>
                    </a:lnTo>
                    <a:lnTo>
                      <a:pt x="2600762" y="954298"/>
                    </a:lnTo>
                    <a:cubicBezTo>
                      <a:pt x="2605077" y="954298"/>
                      <a:pt x="2608891" y="952162"/>
                      <a:pt x="2612216" y="948342"/>
                    </a:cubicBezTo>
                    <a:lnTo>
                      <a:pt x="2612234" y="948308"/>
                    </a:lnTo>
                    <a:lnTo>
                      <a:pt x="2619829" y="934746"/>
                    </a:lnTo>
                    <a:lnTo>
                      <a:pt x="2620269" y="933160"/>
                    </a:lnTo>
                    <a:lnTo>
                      <a:pt x="2620738" y="932277"/>
                    </a:lnTo>
                    <a:lnTo>
                      <a:pt x="2621067" y="930287"/>
                    </a:lnTo>
                    <a:lnTo>
                      <a:pt x="2625247" y="915223"/>
                    </a:lnTo>
                    <a:lnTo>
                      <a:pt x="2627243" y="892919"/>
                    </a:lnTo>
                    <a:lnTo>
                      <a:pt x="2629271" y="880646"/>
                    </a:lnTo>
                    <a:lnTo>
                      <a:pt x="2628988" y="873415"/>
                    </a:lnTo>
                    <a:lnTo>
                      <a:pt x="2629683" y="865648"/>
                    </a:lnTo>
                    <a:lnTo>
                      <a:pt x="2627538" y="836324"/>
                    </a:lnTo>
                    <a:lnTo>
                      <a:pt x="2626940" y="821050"/>
                    </a:lnTo>
                    <a:lnTo>
                      <a:pt x="2626106" y="816758"/>
                    </a:lnTo>
                    <a:lnTo>
                      <a:pt x="2625913" y="814118"/>
                    </a:lnTo>
                    <a:lnTo>
                      <a:pt x="2624988" y="811007"/>
                    </a:lnTo>
                    <a:lnTo>
                      <a:pt x="2621881" y="795028"/>
                    </a:lnTo>
                    <a:cubicBezTo>
                      <a:pt x="2619775" y="787225"/>
                      <a:pt x="2617251" y="780443"/>
                      <a:pt x="2614323" y="775133"/>
                    </a:cubicBezTo>
                    <a:cubicBezTo>
                      <a:pt x="2608313" y="764666"/>
                      <a:pt x="2604153" y="759587"/>
                      <a:pt x="2601292" y="757855"/>
                    </a:cubicBezTo>
                    <a:close/>
                    <a:moveTo>
                      <a:pt x="694841" y="739577"/>
                    </a:moveTo>
                    <a:cubicBezTo>
                      <a:pt x="687290" y="742809"/>
                      <a:pt x="680047" y="756662"/>
                      <a:pt x="681280" y="791141"/>
                    </a:cubicBezTo>
                    <a:cubicBezTo>
                      <a:pt x="680664" y="773902"/>
                      <a:pt x="682166" y="761819"/>
                      <a:pt x="684767" y="753642"/>
                    </a:cubicBezTo>
                    <a:lnTo>
                      <a:pt x="694841" y="739577"/>
                    </a:lnTo>
                    <a:close/>
                    <a:moveTo>
                      <a:pt x="1893175" y="725473"/>
                    </a:moveTo>
                    <a:lnTo>
                      <a:pt x="1879630" y="731521"/>
                    </a:lnTo>
                    <a:lnTo>
                      <a:pt x="1875135" y="734806"/>
                    </a:lnTo>
                    <a:close/>
                    <a:moveTo>
                      <a:pt x="1893182" y="725470"/>
                    </a:moveTo>
                    <a:lnTo>
                      <a:pt x="1893182" y="725470"/>
                    </a:lnTo>
                    <a:lnTo>
                      <a:pt x="1900931" y="726618"/>
                    </a:lnTo>
                    <a:cubicBezTo>
                      <a:pt x="1902992" y="728841"/>
                      <a:pt x="1903146" y="733420"/>
                      <a:pt x="1901143" y="740654"/>
                    </a:cubicBezTo>
                    <a:cubicBezTo>
                      <a:pt x="1893130" y="770207"/>
                      <a:pt x="1840735" y="770207"/>
                      <a:pt x="1861693" y="814537"/>
                    </a:cubicBezTo>
                    <a:lnTo>
                      <a:pt x="1866697" y="839451"/>
                    </a:lnTo>
                    <a:lnTo>
                      <a:pt x="1865245" y="844744"/>
                    </a:lnTo>
                    <a:lnTo>
                      <a:pt x="1860015" y="852338"/>
                    </a:lnTo>
                    <a:lnTo>
                      <a:pt x="1836817" y="861117"/>
                    </a:lnTo>
                    <a:lnTo>
                      <a:pt x="1836816" y="861117"/>
                    </a:lnTo>
                    <a:lnTo>
                      <a:pt x="1836816" y="861117"/>
                    </a:lnTo>
                    <a:lnTo>
                      <a:pt x="1836817" y="861117"/>
                    </a:lnTo>
                    <a:lnTo>
                      <a:pt x="1856685" y="857173"/>
                    </a:lnTo>
                    <a:lnTo>
                      <a:pt x="1860015" y="852338"/>
                    </a:lnTo>
                    <a:lnTo>
                      <a:pt x="1863525" y="851009"/>
                    </a:lnTo>
                    <a:lnTo>
                      <a:pt x="1865245" y="844744"/>
                    </a:lnTo>
                    <a:lnTo>
                      <a:pt x="1867193" y="841916"/>
                    </a:lnTo>
                    <a:lnTo>
                      <a:pt x="1866697" y="839451"/>
                    </a:lnTo>
                    <a:lnTo>
                      <a:pt x="1867579" y="836239"/>
                    </a:lnTo>
                    <a:cubicBezTo>
                      <a:pt x="1867430" y="830179"/>
                      <a:pt x="1865624" y="822964"/>
                      <a:pt x="1861694" y="814537"/>
                    </a:cubicBezTo>
                    <a:cubicBezTo>
                      <a:pt x="1840736" y="770207"/>
                      <a:pt x="1893131" y="770207"/>
                      <a:pt x="1901144" y="740654"/>
                    </a:cubicBezTo>
                    <a:cubicBezTo>
                      <a:pt x="1903147" y="733420"/>
                      <a:pt x="1902993" y="728841"/>
                      <a:pt x="1900932" y="726618"/>
                    </a:cubicBezTo>
                    <a:cubicBezTo>
                      <a:pt x="1899386" y="724951"/>
                      <a:pt x="1896768" y="724611"/>
                      <a:pt x="1893182" y="725470"/>
                    </a:cubicBezTo>
                    <a:close/>
                    <a:moveTo>
                      <a:pt x="2497207" y="706176"/>
                    </a:moveTo>
                    <a:lnTo>
                      <a:pt x="2497206" y="706176"/>
                    </a:lnTo>
                    <a:lnTo>
                      <a:pt x="2516440" y="715281"/>
                    </a:lnTo>
                    <a:lnTo>
                      <a:pt x="2516457" y="715317"/>
                    </a:lnTo>
                    <a:lnTo>
                      <a:pt x="2528152" y="741662"/>
                    </a:lnTo>
                    <a:lnTo>
                      <a:pt x="2530663" y="754192"/>
                    </a:lnTo>
                    <a:lnTo>
                      <a:pt x="2534590" y="777499"/>
                    </a:lnTo>
                    <a:lnTo>
                      <a:pt x="2538078" y="849229"/>
                    </a:lnTo>
                    <a:lnTo>
                      <a:pt x="2537954" y="868880"/>
                    </a:lnTo>
                    <a:lnTo>
                      <a:pt x="2537516" y="886031"/>
                    </a:lnTo>
                    <a:lnTo>
                      <a:pt x="2536418" y="910429"/>
                    </a:lnTo>
                    <a:lnTo>
                      <a:pt x="2535701" y="923568"/>
                    </a:lnTo>
                    <a:lnTo>
                      <a:pt x="2534321" y="942896"/>
                    </a:lnTo>
                    <a:lnTo>
                      <a:pt x="2533802" y="949758"/>
                    </a:lnTo>
                    <a:lnTo>
                      <a:pt x="2533020" y="958530"/>
                    </a:lnTo>
                    <a:lnTo>
                      <a:pt x="2532957" y="959223"/>
                    </a:lnTo>
                    <a:cubicBezTo>
                      <a:pt x="2505219" y="992470"/>
                      <a:pt x="2526793" y="1008478"/>
                      <a:pt x="2526793" y="1008478"/>
                    </a:cubicBezTo>
                    <a:lnTo>
                      <a:pt x="2526794" y="1008477"/>
                    </a:lnTo>
                    <a:lnTo>
                      <a:pt x="2519474" y="996318"/>
                    </a:lnTo>
                    <a:cubicBezTo>
                      <a:pt x="2517548" y="988160"/>
                      <a:pt x="2519089" y="975846"/>
                      <a:pt x="2532958" y="959223"/>
                    </a:cubicBezTo>
                    <a:lnTo>
                      <a:pt x="2533020" y="958530"/>
                    </a:lnTo>
                    <a:lnTo>
                      <a:pt x="2533738" y="950607"/>
                    </a:lnTo>
                    <a:lnTo>
                      <a:pt x="2533802" y="949758"/>
                    </a:lnTo>
                    <a:lnTo>
                      <a:pt x="2533950" y="948097"/>
                    </a:lnTo>
                    <a:lnTo>
                      <a:pt x="2534321" y="942896"/>
                    </a:lnTo>
                    <a:lnTo>
                      <a:pt x="2535486" y="927504"/>
                    </a:lnTo>
                    <a:lnTo>
                      <a:pt x="2535701" y="923568"/>
                    </a:lnTo>
                    <a:lnTo>
                      <a:pt x="2536040" y="918818"/>
                    </a:lnTo>
                    <a:lnTo>
                      <a:pt x="2536418" y="910429"/>
                    </a:lnTo>
                    <a:lnTo>
                      <a:pt x="2537312" y="894032"/>
                    </a:lnTo>
                    <a:lnTo>
                      <a:pt x="2537516" y="886031"/>
                    </a:lnTo>
                    <a:lnTo>
                      <a:pt x="2537899" y="877534"/>
                    </a:lnTo>
                    <a:lnTo>
                      <a:pt x="2537954" y="868880"/>
                    </a:lnTo>
                    <a:lnTo>
                      <a:pt x="2538325" y="854310"/>
                    </a:lnTo>
                    <a:lnTo>
                      <a:pt x="2538078" y="849229"/>
                    </a:lnTo>
                    <a:lnTo>
                      <a:pt x="2538198" y="830391"/>
                    </a:lnTo>
                    <a:cubicBezTo>
                      <a:pt x="2537889" y="814383"/>
                      <a:pt x="2537100" y="798423"/>
                      <a:pt x="2535607" y="783536"/>
                    </a:cubicBezTo>
                    <a:lnTo>
                      <a:pt x="2534590" y="777499"/>
                    </a:lnTo>
                    <a:lnTo>
                      <a:pt x="2534351" y="772588"/>
                    </a:lnTo>
                    <a:lnTo>
                      <a:pt x="2530663" y="754192"/>
                    </a:lnTo>
                    <a:lnTo>
                      <a:pt x="2528798" y="743117"/>
                    </a:lnTo>
                    <a:lnTo>
                      <a:pt x="2528152" y="741662"/>
                    </a:lnTo>
                    <a:lnTo>
                      <a:pt x="2527583" y="738823"/>
                    </a:lnTo>
                    <a:lnTo>
                      <a:pt x="2516457" y="715317"/>
                    </a:lnTo>
                    <a:lnTo>
                      <a:pt x="2516441" y="715281"/>
                    </a:lnTo>
                    <a:cubicBezTo>
                      <a:pt x="2511249" y="708783"/>
                      <a:pt x="2504912" y="705406"/>
                      <a:pt x="2497207" y="706176"/>
                    </a:cubicBezTo>
                    <a:close/>
                    <a:moveTo>
                      <a:pt x="1827791" y="682164"/>
                    </a:moveTo>
                    <a:cubicBezTo>
                      <a:pt x="1802519" y="686628"/>
                      <a:pt x="1781715" y="695555"/>
                      <a:pt x="1764388" y="707022"/>
                    </a:cubicBezTo>
                    <a:lnTo>
                      <a:pt x="1764375" y="707035"/>
                    </a:lnTo>
                    <a:lnTo>
                      <a:pt x="1730853" y="736298"/>
                    </a:lnTo>
                    <a:lnTo>
                      <a:pt x="1725215" y="743944"/>
                    </a:lnTo>
                    <a:lnTo>
                      <a:pt x="1721847" y="747119"/>
                    </a:lnTo>
                    <a:lnTo>
                      <a:pt x="1715744" y="756791"/>
                    </a:lnTo>
                    <a:lnTo>
                      <a:pt x="1706540" y="769274"/>
                    </a:lnTo>
                    <a:lnTo>
                      <a:pt x="1697088" y="786356"/>
                    </a:lnTo>
                    <a:lnTo>
                      <a:pt x="1694214" y="790910"/>
                    </a:lnTo>
                    <a:cubicBezTo>
                      <a:pt x="1686827" y="804840"/>
                      <a:pt x="1680933" y="817462"/>
                      <a:pt x="1675539" y="826851"/>
                    </a:cubicBezTo>
                    <a:cubicBezTo>
                      <a:pt x="1653349" y="864407"/>
                      <a:pt x="1584311" y="965380"/>
                      <a:pt x="1621912" y="1018329"/>
                    </a:cubicBezTo>
                    <a:cubicBezTo>
                      <a:pt x="1631312" y="1031720"/>
                      <a:pt x="1640712" y="1036338"/>
                      <a:pt x="1649525" y="1035732"/>
                    </a:cubicBezTo>
                    <a:lnTo>
                      <a:pt x="1649526" y="1035732"/>
                    </a:lnTo>
                    <a:lnTo>
                      <a:pt x="1635940" y="1032279"/>
                    </a:lnTo>
                    <a:cubicBezTo>
                      <a:pt x="1631313" y="1029527"/>
                      <a:pt x="1626613" y="1025025"/>
                      <a:pt x="1621913" y="1018329"/>
                    </a:cubicBezTo>
                    <a:cubicBezTo>
                      <a:pt x="1584312" y="965380"/>
                      <a:pt x="1653350" y="864407"/>
                      <a:pt x="1675540" y="826851"/>
                    </a:cubicBezTo>
                    <a:cubicBezTo>
                      <a:pt x="1679585" y="819809"/>
                      <a:pt x="1683912" y="810949"/>
                      <a:pt x="1688939" y="801082"/>
                    </a:cubicBezTo>
                    <a:lnTo>
                      <a:pt x="1697088" y="786356"/>
                    </a:lnTo>
                    <a:lnTo>
                      <a:pt x="1715744" y="756791"/>
                    </a:lnTo>
                    <a:lnTo>
                      <a:pt x="1725215" y="743944"/>
                    </a:lnTo>
                    <a:lnTo>
                      <a:pt x="1764375" y="707035"/>
                    </a:lnTo>
                    <a:lnTo>
                      <a:pt x="1764389" y="707022"/>
                    </a:lnTo>
                    <a:lnTo>
                      <a:pt x="1827792" y="682164"/>
                    </a:lnTo>
                    <a:close/>
                    <a:moveTo>
                      <a:pt x="904630" y="655795"/>
                    </a:moveTo>
                    <a:lnTo>
                      <a:pt x="904630" y="655795"/>
                    </a:lnTo>
                    <a:lnTo>
                      <a:pt x="926583" y="658258"/>
                    </a:lnTo>
                    <a:lnTo>
                      <a:pt x="929404" y="658574"/>
                    </a:lnTo>
                    <a:lnTo>
                      <a:pt x="929404" y="658574"/>
                    </a:lnTo>
                    <a:lnTo>
                      <a:pt x="929405" y="658574"/>
                    </a:lnTo>
                    <a:lnTo>
                      <a:pt x="934312" y="660700"/>
                    </a:lnTo>
                    <a:lnTo>
                      <a:pt x="961127" y="672313"/>
                    </a:lnTo>
                    <a:cubicBezTo>
                      <a:pt x="961127" y="672313"/>
                      <a:pt x="998111" y="725262"/>
                      <a:pt x="950648" y="772670"/>
                    </a:cubicBezTo>
                    <a:cubicBezTo>
                      <a:pt x="915051" y="808226"/>
                      <a:pt x="892630" y="889843"/>
                      <a:pt x="883643" y="955183"/>
                    </a:cubicBezTo>
                    <a:cubicBezTo>
                      <a:pt x="892630" y="889843"/>
                      <a:pt x="915051" y="808226"/>
                      <a:pt x="950649" y="772670"/>
                    </a:cubicBezTo>
                    <a:cubicBezTo>
                      <a:pt x="998112" y="725262"/>
                      <a:pt x="961128" y="672313"/>
                      <a:pt x="961128" y="672313"/>
                    </a:cubicBezTo>
                    <a:lnTo>
                      <a:pt x="934312" y="660700"/>
                    </a:lnTo>
                    <a:lnTo>
                      <a:pt x="929404" y="658574"/>
                    </a:lnTo>
                    <a:lnTo>
                      <a:pt x="926583" y="658258"/>
                    </a:lnTo>
                    <a:close/>
                    <a:moveTo>
                      <a:pt x="747235" y="648917"/>
                    </a:moveTo>
                    <a:lnTo>
                      <a:pt x="794428" y="650062"/>
                    </a:lnTo>
                    <a:lnTo>
                      <a:pt x="794431" y="650063"/>
                    </a:lnTo>
                    <a:lnTo>
                      <a:pt x="816358" y="661873"/>
                    </a:lnTo>
                    <a:lnTo>
                      <a:pt x="819492" y="667756"/>
                    </a:lnTo>
                    <a:lnTo>
                      <a:pt x="822468" y="685939"/>
                    </a:lnTo>
                    <a:lnTo>
                      <a:pt x="821846" y="694791"/>
                    </a:lnTo>
                    <a:lnTo>
                      <a:pt x="810726" y="733262"/>
                    </a:lnTo>
                    <a:lnTo>
                      <a:pt x="810724" y="733266"/>
                    </a:lnTo>
                    <a:cubicBezTo>
                      <a:pt x="797472" y="767436"/>
                      <a:pt x="797472" y="789139"/>
                      <a:pt x="803790" y="795065"/>
                    </a:cubicBezTo>
                    <a:lnTo>
                      <a:pt x="799918" y="774757"/>
                    </a:lnTo>
                    <a:cubicBezTo>
                      <a:pt x="800785" y="764320"/>
                      <a:pt x="804098" y="750351"/>
                      <a:pt x="810724" y="733266"/>
                    </a:cubicBezTo>
                    <a:lnTo>
                      <a:pt x="810726" y="733262"/>
                    </a:lnTo>
                    <a:lnTo>
                      <a:pt x="821522" y="699401"/>
                    </a:lnTo>
                    <a:lnTo>
                      <a:pt x="821846" y="694791"/>
                    </a:lnTo>
                    <a:lnTo>
                      <a:pt x="823168" y="690216"/>
                    </a:lnTo>
                    <a:lnTo>
                      <a:pt x="822468" y="685939"/>
                    </a:lnTo>
                    <a:lnTo>
                      <a:pt x="823250" y="674813"/>
                    </a:lnTo>
                    <a:lnTo>
                      <a:pt x="819492" y="667756"/>
                    </a:lnTo>
                    <a:lnTo>
                      <a:pt x="818738" y="663155"/>
                    </a:lnTo>
                    <a:lnTo>
                      <a:pt x="816358" y="661873"/>
                    </a:lnTo>
                    <a:lnTo>
                      <a:pt x="814642" y="658651"/>
                    </a:lnTo>
                    <a:lnTo>
                      <a:pt x="794431" y="650063"/>
                    </a:lnTo>
                    <a:lnTo>
                      <a:pt x="794429" y="650062"/>
                    </a:lnTo>
                    <a:cubicBezTo>
                      <a:pt x="782679" y="647801"/>
                      <a:pt x="767115" y="647532"/>
                      <a:pt x="747235" y="648917"/>
                    </a:cubicBezTo>
                    <a:close/>
                    <a:moveTo>
                      <a:pt x="605308" y="621442"/>
                    </a:moveTo>
                    <a:cubicBezTo>
                      <a:pt x="627614" y="644646"/>
                      <a:pt x="640905" y="666464"/>
                      <a:pt x="623338" y="735729"/>
                    </a:cubicBezTo>
                    <a:cubicBezTo>
                      <a:pt x="618831" y="753045"/>
                      <a:pt x="615168" y="768305"/>
                      <a:pt x="612367" y="781432"/>
                    </a:cubicBezTo>
                    <a:lnTo>
                      <a:pt x="611205" y="788025"/>
                    </a:lnTo>
                    <a:lnTo>
                      <a:pt x="609855" y="793844"/>
                    </a:lnTo>
                    <a:lnTo>
                      <a:pt x="609150" y="799675"/>
                    </a:lnTo>
                    <a:lnTo>
                      <a:pt x="606565" y="814334"/>
                    </a:lnTo>
                    <a:lnTo>
                      <a:pt x="606327" y="823046"/>
                    </a:lnTo>
                    <a:lnTo>
                      <a:pt x="605616" y="828929"/>
                    </a:lnTo>
                    <a:lnTo>
                      <a:pt x="606137" y="830017"/>
                    </a:lnTo>
                    <a:lnTo>
                      <a:pt x="606029" y="833973"/>
                    </a:lnTo>
                    <a:cubicBezTo>
                      <a:pt x="606738" y="838257"/>
                      <a:pt x="608342" y="840254"/>
                      <a:pt x="610856" y="839886"/>
                    </a:cubicBezTo>
                    <a:lnTo>
                      <a:pt x="610856" y="839886"/>
                    </a:lnTo>
                    <a:lnTo>
                      <a:pt x="606137" y="830017"/>
                    </a:lnTo>
                    <a:lnTo>
                      <a:pt x="606327" y="823046"/>
                    </a:lnTo>
                    <a:lnTo>
                      <a:pt x="609150" y="799675"/>
                    </a:lnTo>
                    <a:lnTo>
                      <a:pt x="611205" y="788025"/>
                    </a:lnTo>
                    <a:lnTo>
                      <a:pt x="623338" y="735729"/>
                    </a:lnTo>
                    <a:cubicBezTo>
                      <a:pt x="640906" y="666464"/>
                      <a:pt x="627614" y="644646"/>
                      <a:pt x="605308" y="621442"/>
                    </a:cubicBezTo>
                    <a:close/>
                    <a:moveTo>
                      <a:pt x="2307354" y="604048"/>
                    </a:moveTo>
                    <a:lnTo>
                      <a:pt x="2323977" y="605924"/>
                    </a:lnTo>
                    <a:cubicBezTo>
                      <a:pt x="2328196" y="606550"/>
                      <a:pt x="2330777" y="607050"/>
                      <a:pt x="2330777" y="607050"/>
                    </a:cubicBezTo>
                    <a:cubicBezTo>
                      <a:pt x="2348652" y="634756"/>
                      <a:pt x="2303038" y="636603"/>
                      <a:pt x="2257424" y="652611"/>
                    </a:cubicBezTo>
                    <a:cubicBezTo>
                      <a:pt x="2211811" y="668619"/>
                      <a:pt x="2225988" y="812690"/>
                      <a:pt x="2229686" y="868102"/>
                    </a:cubicBezTo>
                    <a:cubicBezTo>
                      <a:pt x="2230495" y="878491"/>
                      <a:pt x="2231911" y="887626"/>
                      <a:pt x="2233507" y="895610"/>
                    </a:cubicBezTo>
                    <a:lnTo>
                      <a:pt x="2234832" y="901179"/>
                    </a:lnTo>
                    <a:lnTo>
                      <a:pt x="2235148" y="903215"/>
                    </a:lnTo>
                    <a:lnTo>
                      <a:pt x="2238020" y="914586"/>
                    </a:lnTo>
                    <a:lnTo>
                      <a:pt x="2238408" y="916219"/>
                    </a:lnTo>
                    <a:cubicBezTo>
                      <a:pt x="2241468" y="927799"/>
                      <a:pt x="2243541" y="935201"/>
                      <a:pt x="2241215" y="939271"/>
                    </a:cubicBezTo>
                    <a:lnTo>
                      <a:pt x="2229687" y="943215"/>
                    </a:lnTo>
                    <a:lnTo>
                      <a:pt x="2229687" y="943215"/>
                    </a:lnTo>
                    <a:cubicBezTo>
                      <a:pt x="2242632" y="943215"/>
                      <a:pt x="2243710" y="938289"/>
                      <a:pt x="2241014" y="926438"/>
                    </a:cubicBezTo>
                    <a:lnTo>
                      <a:pt x="2238020" y="914586"/>
                    </a:lnTo>
                    <a:lnTo>
                      <a:pt x="2234832" y="901179"/>
                    </a:lnTo>
                    <a:lnTo>
                      <a:pt x="2229687" y="868102"/>
                    </a:lnTo>
                    <a:cubicBezTo>
                      <a:pt x="2225989" y="812690"/>
                      <a:pt x="2211812" y="668619"/>
                      <a:pt x="2257425" y="652611"/>
                    </a:cubicBezTo>
                    <a:cubicBezTo>
                      <a:pt x="2303039" y="636603"/>
                      <a:pt x="2348653" y="634756"/>
                      <a:pt x="2330778" y="607050"/>
                    </a:cubicBezTo>
                    <a:cubicBezTo>
                      <a:pt x="2330778" y="607050"/>
                      <a:pt x="2320453" y="605049"/>
                      <a:pt x="2307354" y="604048"/>
                    </a:cubicBezTo>
                    <a:close/>
                    <a:moveTo>
                      <a:pt x="726277" y="595968"/>
                    </a:moveTo>
                    <a:cubicBezTo>
                      <a:pt x="726277" y="595968"/>
                      <a:pt x="724968" y="597776"/>
                      <a:pt x="722665" y="600691"/>
                    </a:cubicBezTo>
                    <a:lnTo>
                      <a:pt x="722662" y="600695"/>
                    </a:lnTo>
                    <a:lnTo>
                      <a:pt x="711337" y="613602"/>
                    </a:lnTo>
                    <a:lnTo>
                      <a:pt x="683745" y="637835"/>
                    </a:lnTo>
                    <a:cubicBezTo>
                      <a:pt x="691836" y="632986"/>
                      <a:pt x="699839" y="625886"/>
                      <a:pt x="706683" y="618906"/>
                    </a:cubicBezTo>
                    <a:lnTo>
                      <a:pt x="711337" y="613602"/>
                    </a:lnTo>
                    <a:lnTo>
                      <a:pt x="713102" y="612053"/>
                    </a:lnTo>
                    <a:lnTo>
                      <a:pt x="722662" y="600695"/>
                    </a:lnTo>
                    <a:lnTo>
                      <a:pt x="722666" y="600691"/>
                    </a:lnTo>
                    <a:close/>
                    <a:moveTo>
                      <a:pt x="1932811" y="591889"/>
                    </a:moveTo>
                    <a:cubicBezTo>
                      <a:pt x="1908077" y="591658"/>
                      <a:pt x="1882343" y="602124"/>
                      <a:pt x="1873405" y="632909"/>
                    </a:cubicBezTo>
                    <a:lnTo>
                      <a:pt x="1859953" y="663548"/>
                    </a:lnTo>
                    <a:lnTo>
                      <a:pt x="1855690" y="669208"/>
                    </a:lnTo>
                    <a:lnTo>
                      <a:pt x="1845833" y="678556"/>
                    </a:lnTo>
                    <a:lnTo>
                      <a:pt x="1842261" y="680770"/>
                    </a:lnTo>
                    <a:lnTo>
                      <a:pt x="1832405" y="683039"/>
                    </a:lnTo>
                    <a:lnTo>
                      <a:pt x="1832405" y="683039"/>
                    </a:lnTo>
                    <a:cubicBezTo>
                      <a:pt x="1834565" y="683148"/>
                      <a:pt x="1837370" y="682926"/>
                      <a:pt x="1840571" y="681818"/>
                    </a:cubicBezTo>
                    <a:lnTo>
                      <a:pt x="1842261" y="680770"/>
                    </a:lnTo>
                    <a:lnTo>
                      <a:pt x="1843895" y="680394"/>
                    </a:lnTo>
                    <a:lnTo>
                      <a:pt x="1845833" y="678556"/>
                    </a:lnTo>
                    <a:lnTo>
                      <a:pt x="1851118" y="675279"/>
                    </a:lnTo>
                    <a:lnTo>
                      <a:pt x="1855690" y="669208"/>
                    </a:lnTo>
                    <a:lnTo>
                      <a:pt x="1858736" y="666320"/>
                    </a:lnTo>
                    <a:lnTo>
                      <a:pt x="1859953" y="663548"/>
                    </a:lnTo>
                    <a:lnTo>
                      <a:pt x="1862559" y="660089"/>
                    </a:lnTo>
                    <a:cubicBezTo>
                      <a:pt x="1866356" y="653212"/>
                      <a:pt x="1870054" y="644338"/>
                      <a:pt x="1873406" y="632909"/>
                    </a:cubicBezTo>
                    <a:cubicBezTo>
                      <a:pt x="1877875" y="617517"/>
                      <a:pt x="1886543" y="607204"/>
                      <a:pt x="1897185" y="600768"/>
                    </a:cubicBezTo>
                    <a:lnTo>
                      <a:pt x="1932811" y="591889"/>
                    </a:lnTo>
                    <a:close/>
                    <a:moveTo>
                      <a:pt x="451361" y="579960"/>
                    </a:moveTo>
                    <a:lnTo>
                      <a:pt x="431422" y="581574"/>
                    </a:lnTo>
                    <a:lnTo>
                      <a:pt x="431423" y="581574"/>
                    </a:lnTo>
                    <a:close/>
                    <a:moveTo>
                      <a:pt x="537889" y="574419"/>
                    </a:moveTo>
                    <a:lnTo>
                      <a:pt x="557065" y="577228"/>
                    </a:lnTo>
                    <a:cubicBezTo>
                      <a:pt x="564317" y="580345"/>
                      <a:pt x="572331" y="586117"/>
                      <a:pt x="580806" y="595968"/>
                    </a:cubicBezTo>
                    <a:cubicBezTo>
                      <a:pt x="563855" y="576266"/>
                      <a:pt x="548753" y="572880"/>
                      <a:pt x="537889" y="574419"/>
                    </a:cubicBezTo>
                    <a:close/>
                    <a:moveTo>
                      <a:pt x="773740" y="569493"/>
                    </a:moveTo>
                    <a:lnTo>
                      <a:pt x="774875" y="574803"/>
                    </a:lnTo>
                    <a:lnTo>
                      <a:pt x="775099" y="578074"/>
                    </a:lnTo>
                    <a:lnTo>
                      <a:pt x="774153" y="587305"/>
                    </a:lnTo>
                    <a:lnTo>
                      <a:pt x="772800" y="591350"/>
                    </a:lnTo>
                    <a:lnTo>
                      <a:pt x="760478" y="600662"/>
                    </a:lnTo>
                    <a:cubicBezTo>
                      <a:pt x="766048" y="599537"/>
                      <a:pt x="769661" y="597026"/>
                      <a:pt x="771949" y="593893"/>
                    </a:cubicBezTo>
                    <a:lnTo>
                      <a:pt x="772800" y="591350"/>
                    </a:lnTo>
                    <a:lnTo>
                      <a:pt x="773817" y="590580"/>
                    </a:lnTo>
                    <a:lnTo>
                      <a:pt x="774153" y="587305"/>
                    </a:lnTo>
                    <a:lnTo>
                      <a:pt x="775463" y="583389"/>
                    </a:lnTo>
                    <a:lnTo>
                      <a:pt x="775099" y="578074"/>
                    </a:lnTo>
                    <a:lnTo>
                      <a:pt x="775252" y="576573"/>
                    </a:lnTo>
                    <a:lnTo>
                      <a:pt x="774875" y="574803"/>
                    </a:lnTo>
                    <a:lnTo>
                      <a:pt x="774801" y="573730"/>
                    </a:lnTo>
                    <a:cubicBezTo>
                      <a:pt x="774304" y="571160"/>
                      <a:pt x="773740" y="569493"/>
                      <a:pt x="773740" y="569493"/>
                    </a:cubicBezTo>
                    <a:close/>
                    <a:moveTo>
                      <a:pt x="390953" y="527011"/>
                    </a:moveTo>
                    <a:cubicBezTo>
                      <a:pt x="369688" y="537785"/>
                      <a:pt x="349808" y="563644"/>
                      <a:pt x="335246" y="586809"/>
                    </a:cubicBezTo>
                    <a:lnTo>
                      <a:pt x="327799" y="599892"/>
                    </a:lnTo>
                    <a:lnTo>
                      <a:pt x="325383" y="603400"/>
                    </a:lnTo>
                    <a:lnTo>
                      <a:pt x="319755" y="614021"/>
                    </a:lnTo>
                    <a:lnTo>
                      <a:pt x="317880" y="617315"/>
                    </a:lnTo>
                    <a:lnTo>
                      <a:pt x="315820" y="621448"/>
                    </a:lnTo>
                    <a:lnTo>
                      <a:pt x="315131" y="622747"/>
                    </a:lnTo>
                    <a:lnTo>
                      <a:pt x="314090" y="624918"/>
                    </a:lnTo>
                    <a:lnTo>
                      <a:pt x="313109" y="626885"/>
                    </a:lnTo>
                    <a:cubicBezTo>
                      <a:pt x="312015" y="629166"/>
                      <a:pt x="311437" y="630446"/>
                      <a:pt x="311437" y="630446"/>
                    </a:cubicBezTo>
                    <a:cubicBezTo>
                      <a:pt x="311437" y="717258"/>
                      <a:pt x="259043" y="756662"/>
                      <a:pt x="259043" y="756662"/>
                    </a:cubicBezTo>
                    <a:lnTo>
                      <a:pt x="259012" y="756691"/>
                    </a:lnTo>
                    <a:lnTo>
                      <a:pt x="206741" y="803126"/>
                    </a:lnTo>
                    <a:lnTo>
                      <a:pt x="203351" y="807716"/>
                    </a:lnTo>
                    <a:lnTo>
                      <a:pt x="200581" y="810256"/>
                    </a:lnTo>
                    <a:lnTo>
                      <a:pt x="188925" y="827247"/>
                    </a:lnTo>
                    <a:lnTo>
                      <a:pt x="170002" y="852866"/>
                    </a:lnTo>
                    <a:lnTo>
                      <a:pt x="165453" y="861463"/>
                    </a:lnTo>
                    <a:lnTo>
                      <a:pt x="162113" y="866331"/>
                    </a:lnTo>
                    <a:lnTo>
                      <a:pt x="154938" y="881335"/>
                    </a:lnTo>
                    <a:lnTo>
                      <a:pt x="147044" y="896253"/>
                    </a:lnTo>
                    <a:lnTo>
                      <a:pt x="143176" y="905929"/>
                    </a:lnTo>
                    <a:lnTo>
                      <a:pt x="140982" y="910517"/>
                    </a:lnTo>
                    <a:cubicBezTo>
                      <a:pt x="136532" y="921666"/>
                      <a:pt x="134529" y="928439"/>
                      <a:pt x="134529" y="928439"/>
                    </a:cubicBezTo>
                    <a:lnTo>
                      <a:pt x="134530" y="928438"/>
                    </a:lnTo>
                    <a:lnTo>
                      <a:pt x="136088" y="923659"/>
                    </a:lnTo>
                    <a:lnTo>
                      <a:pt x="143176" y="905929"/>
                    </a:lnTo>
                    <a:lnTo>
                      <a:pt x="154938" y="881335"/>
                    </a:lnTo>
                    <a:lnTo>
                      <a:pt x="165453" y="861463"/>
                    </a:lnTo>
                    <a:lnTo>
                      <a:pt x="188925" y="827247"/>
                    </a:lnTo>
                    <a:lnTo>
                      <a:pt x="203351" y="807716"/>
                    </a:lnTo>
                    <a:lnTo>
                      <a:pt x="259012" y="756691"/>
                    </a:lnTo>
                    <a:lnTo>
                      <a:pt x="259044" y="756662"/>
                    </a:lnTo>
                    <a:cubicBezTo>
                      <a:pt x="259044" y="756662"/>
                      <a:pt x="311438" y="717258"/>
                      <a:pt x="311438" y="630446"/>
                    </a:cubicBezTo>
                    <a:lnTo>
                      <a:pt x="314090" y="624918"/>
                    </a:lnTo>
                    <a:lnTo>
                      <a:pt x="315820" y="621448"/>
                    </a:lnTo>
                    <a:lnTo>
                      <a:pt x="319755" y="614021"/>
                    </a:lnTo>
                    <a:lnTo>
                      <a:pt x="327799" y="599892"/>
                    </a:lnTo>
                    <a:lnTo>
                      <a:pt x="360587" y="552264"/>
                    </a:lnTo>
                    <a:lnTo>
                      <a:pt x="390953" y="527012"/>
                    </a:lnTo>
                    <a:close/>
                    <a:moveTo>
                      <a:pt x="2482913" y="510050"/>
                    </a:moveTo>
                    <a:cubicBezTo>
                      <a:pt x="2474977" y="510618"/>
                      <a:pt x="2467464" y="512234"/>
                      <a:pt x="2459605" y="512234"/>
                    </a:cubicBezTo>
                    <a:cubicBezTo>
                      <a:pt x="2428168" y="512234"/>
                      <a:pt x="2404129" y="599046"/>
                      <a:pt x="2415840" y="650764"/>
                    </a:cubicBezTo>
                    <a:cubicBezTo>
                      <a:pt x="2428168" y="701866"/>
                      <a:pt x="2483645" y="743733"/>
                      <a:pt x="2463303" y="846552"/>
                    </a:cubicBezTo>
                    <a:lnTo>
                      <a:pt x="2463292" y="846603"/>
                    </a:lnTo>
                    <a:lnTo>
                      <a:pt x="2453259" y="887244"/>
                    </a:lnTo>
                    <a:lnTo>
                      <a:pt x="2450799" y="894743"/>
                    </a:lnTo>
                    <a:lnTo>
                      <a:pt x="2441577" y="915485"/>
                    </a:lnTo>
                    <a:lnTo>
                      <a:pt x="2441568" y="915503"/>
                    </a:lnTo>
                    <a:lnTo>
                      <a:pt x="2441561" y="915510"/>
                    </a:lnTo>
                    <a:lnTo>
                      <a:pt x="2433896" y="922911"/>
                    </a:lnTo>
                    <a:lnTo>
                      <a:pt x="2425684" y="924388"/>
                    </a:lnTo>
                    <a:lnTo>
                      <a:pt x="2425684" y="924388"/>
                    </a:lnTo>
                    <a:cubicBezTo>
                      <a:pt x="2427432" y="925132"/>
                      <a:pt x="2429733" y="925458"/>
                      <a:pt x="2432432" y="924325"/>
                    </a:cubicBezTo>
                    <a:lnTo>
                      <a:pt x="2433896" y="922911"/>
                    </a:lnTo>
                    <a:lnTo>
                      <a:pt x="2435257" y="922666"/>
                    </a:lnTo>
                    <a:lnTo>
                      <a:pt x="2441561" y="915510"/>
                    </a:lnTo>
                    <a:lnTo>
                      <a:pt x="2441569" y="915503"/>
                    </a:lnTo>
                    <a:lnTo>
                      <a:pt x="2441577" y="915485"/>
                    </a:lnTo>
                    <a:lnTo>
                      <a:pt x="2448529" y="901666"/>
                    </a:lnTo>
                    <a:lnTo>
                      <a:pt x="2450799" y="894743"/>
                    </a:lnTo>
                    <a:lnTo>
                      <a:pt x="2452168" y="891665"/>
                    </a:lnTo>
                    <a:lnTo>
                      <a:pt x="2453259" y="887244"/>
                    </a:lnTo>
                    <a:lnTo>
                      <a:pt x="2455865" y="879300"/>
                    </a:lnTo>
                    <a:lnTo>
                      <a:pt x="2463292" y="846603"/>
                    </a:lnTo>
                    <a:lnTo>
                      <a:pt x="2463304" y="846552"/>
                    </a:lnTo>
                    <a:cubicBezTo>
                      <a:pt x="2483646" y="743733"/>
                      <a:pt x="2428169" y="701866"/>
                      <a:pt x="2415841" y="650764"/>
                    </a:cubicBezTo>
                    <a:cubicBezTo>
                      <a:pt x="2404130" y="599046"/>
                      <a:pt x="2428169" y="512234"/>
                      <a:pt x="2459606" y="512234"/>
                    </a:cubicBezTo>
                    <a:lnTo>
                      <a:pt x="2482913" y="510050"/>
                    </a:lnTo>
                    <a:close/>
                    <a:moveTo>
                      <a:pt x="924143" y="503617"/>
                    </a:moveTo>
                    <a:lnTo>
                      <a:pt x="924671" y="535113"/>
                    </a:lnTo>
                    <a:lnTo>
                      <a:pt x="922723" y="546340"/>
                    </a:lnTo>
                    <a:lnTo>
                      <a:pt x="916921" y="571367"/>
                    </a:lnTo>
                    <a:lnTo>
                      <a:pt x="912178" y="583579"/>
                    </a:lnTo>
                    <a:lnTo>
                      <a:pt x="901596" y="602588"/>
                    </a:lnTo>
                    <a:lnTo>
                      <a:pt x="891880" y="614081"/>
                    </a:lnTo>
                    <a:lnTo>
                      <a:pt x="888291" y="616775"/>
                    </a:lnTo>
                    <a:lnTo>
                      <a:pt x="872308" y="620413"/>
                    </a:lnTo>
                    <a:cubicBezTo>
                      <a:pt x="877068" y="621195"/>
                      <a:pt x="881571" y="620513"/>
                      <a:pt x="885791" y="618650"/>
                    </a:cubicBezTo>
                    <a:lnTo>
                      <a:pt x="888291" y="616775"/>
                    </a:lnTo>
                    <a:lnTo>
                      <a:pt x="889916" y="616405"/>
                    </a:lnTo>
                    <a:lnTo>
                      <a:pt x="891880" y="614081"/>
                    </a:lnTo>
                    <a:lnTo>
                      <a:pt x="897578" y="609805"/>
                    </a:lnTo>
                    <a:lnTo>
                      <a:pt x="901596" y="602588"/>
                    </a:lnTo>
                    <a:lnTo>
                      <a:pt x="907516" y="595584"/>
                    </a:lnTo>
                    <a:lnTo>
                      <a:pt x="912178" y="583579"/>
                    </a:lnTo>
                    <a:lnTo>
                      <a:pt x="915454" y="577696"/>
                    </a:lnTo>
                    <a:lnTo>
                      <a:pt x="916921" y="571367"/>
                    </a:lnTo>
                    <a:lnTo>
                      <a:pt x="919558" y="564576"/>
                    </a:lnTo>
                    <a:lnTo>
                      <a:pt x="922723" y="546340"/>
                    </a:lnTo>
                    <a:lnTo>
                      <a:pt x="924715" y="537745"/>
                    </a:lnTo>
                    <a:lnTo>
                      <a:pt x="924671" y="535113"/>
                    </a:lnTo>
                    <a:lnTo>
                      <a:pt x="925335" y="531284"/>
                    </a:lnTo>
                    <a:close/>
                    <a:moveTo>
                      <a:pt x="1014140" y="479603"/>
                    </a:moveTo>
                    <a:lnTo>
                      <a:pt x="1014140" y="479603"/>
                    </a:lnTo>
                    <a:lnTo>
                      <a:pt x="1040596" y="497891"/>
                    </a:lnTo>
                    <a:lnTo>
                      <a:pt x="1040600" y="497903"/>
                    </a:lnTo>
                    <a:lnTo>
                      <a:pt x="1049394" y="527843"/>
                    </a:lnTo>
                    <a:lnTo>
                      <a:pt x="1050160" y="537563"/>
                    </a:lnTo>
                    <a:lnTo>
                      <a:pt x="1050268" y="557925"/>
                    </a:lnTo>
                    <a:lnTo>
                      <a:pt x="1049828" y="565554"/>
                    </a:lnTo>
                    <a:lnTo>
                      <a:pt x="1049438" y="569236"/>
                    </a:lnTo>
                    <a:lnTo>
                      <a:pt x="1048657" y="575035"/>
                    </a:lnTo>
                    <a:cubicBezTo>
                      <a:pt x="1016604" y="593505"/>
                      <a:pt x="1027083" y="680317"/>
                      <a:pt x="1027083" y="680317"/>
                    </a:cubicBezTo>
                    <a:cubicBezTo>
                      <a:pt x="1096120" y="814537"/>
                      <a:pt x="1090573" y="901964"/>
                      <a:pt x="1090573" y="901964"/>
                    </a:cubicBezTo>
                    <a:lnTo>
                      <a:pt x="1090577" y="902036"/>
                    </a:lnTo>
                    <a:lnTo>
                      <a:pt x="1093248" y="961372"/>
                    </a:lnTo>
                    <a:lnTo>
                      <a:pt x="1094078" y="966130"/>
                    </a:lnTo>
                    <a:lnTo>
                      <a:pt x="1094307" y="970326"/>
                    </a:lnTo>
                    <a:lnTo>
                      <a:pt x="1097240" y="984245"/>
                    </a:lnTo>
                    <a:lnTo>
                      <a:pt x="1101953" y="1011247"/>
                    </a:lnTo>
                    <a:lnTo>
                      <a:pt x="1104609" y="1019219"/>
                    </a:lnTo>
                    <a:lnTo>
                      <a:pt x="1106013" y="1025879"/>
                    </a:lnTo>
                    <a:lnTo>
                      <a:pt x="1110362" y="1036484"/>
                    </a:lnTo>
                    <a:lnTo>
                      <a:pt x="1115637" y="1052317"/>
                    </a:lnTo>
                    <a:lnTo>
                      <a:pt x="1120896" y="1062173"/>
                    </a:lnTo>
                    <a:lnTo>
                      <a:pt x="1124014" y="1069778"/>
                    </a:lnTo>
                    <a:lnTo>
                      <a:pt x="1128443" y="1076316"/>
                    </a:lnTo>
                    <a:lnTo>
                      <a:pt x="1133243" y="1085310"/>
                    </a:lnTo>
                    <a:lnTo>
                      <a:pt x="1137662" y="1089926"/>
                    </a:lnTo>
                    <a:lnTo>
                      <a:pt x="1146638" y="1103177"/>
                    </a:lnTo>
                    <a:cubicBezTo>
                      <a:pt x="1154764" y="1112689"/>
                      <a:pt x="1163381" y="1120643"/>
                      <a:pt x="1172210" y="1127233"/>
                    </a:cubicBezTo>
                    <a:lnTo>
                      <a:pt x="1174910" y="1128829"/>
                    </a:lnTo>
                    <a:lnTo>
                      <a:pt x="1176007" y="1129974"/>
                    </a:lnTo>
                    <a:lnTo>
                      <a:pt x="1179808" y="1131724"/>
                    </a:lnTo>
                    <a:lnTo>
                      <a:pt x="1199055" y="1143099"/>
                    </a:lnTo>
                    <a:lnTo>
                      <a:pt x="1210075" y="1145656"/>
                    </a:lnTo>
                    <a:lnTo>
                      <a:pt x="1221810" y="1151058"/>
                    </a:lnTo>
                    <a:lnTo>
                      <a:pt x="1249867" y="1154887"/>
                    </a:lnTo>
                    <a:lnTo>
                      <a:pt x="1249867" y="1154888"/>
                    </a:lnTo>
                    <a:lnTo>
                      <a:pt x="1249868" y="1154888"/>
                    </a:lnTo>
                    <a:lnTo>
                      <a:pt x="1249867" y="1154887"/>
                    </a:lnTo>
                    <a:lnTo>
                      <a:pt x="1210075" y="1145656"/>
                    </a:lnTo>
                    <a:lnTo>
                      <a:pt x="1179808" y="1131724"/>
                    </a:lnTo>
                    <a:lnTo>
                      <a:pt x="1174910" y="1128829"/>
                    </a:lnTo>
                    <a:lnTo>
                      <a:pt x="1137662" y="1089926"/>
                    </a:lnTo>
                    <a:lnTo>
                      <a:pt x="1128443" y="1076316"/>
                    </a:lnTo>
                    <a:lnTo>
                      <a:pt x="1120896" y="1062173"/>
                    </a:lnTo>
                    <a:lnTo>
                      <a:pt x="1110362" y="1036484"/>
                    </a:lnTo>
                    <a:lnTo>
                      <a:pt x="1104609" y="1019219"/>
                    </a:lnTo>
                    <a:lnTo>
                      <a:pt x="1097240" y="984245"/>
                    </a:lnTo>
                    <a:lnTo>
                      <a:pt x="1094078" y="966130"/>
                    </a:lnTo>
                    <a:lnTo>
                      <a:pt x="1090577" y="902036"/>
                    </a:lnTo>
                    <a:lnTo>
                      <a:pt x="1090574" y="901964"/>
                    </a:lnTo>
                    <a:cubicBezTo>
                      <a:pt x="1090574" y="901964"/>
                      <a:pt x="1096121" y="814537"/>
                      <a:pt x="1027084" y="680317"/>
                    </a:cubicBezTo>
                    <a:cubicBezTo>
                      <a:pt x="1027084" y="680317"/>
                      <a:pt x="1016605" y="593505"/>
                      <a:pt x="1048658" y="575035"/>
                    </a:cubicBezTo>
                    <a:cubicBezTo>
                      <a:pt x="1048658" y="575035"/>
                      <a:pt x="1048899" y="573669"/>
                      <a:pt x="1049222" y="571263"/>
                    </a:cubicBezTo>
                    <a:lnTo>
                      <a:pt x="1049438" y="569236"/>
                    </a:lnTo>
                    <a:lnTo>
                      <a:pt x="1049750" y="566914"/>
                    </a:lnTo>
                    <a:lnTo>
                      <a:pt x="1049828" y="565554"/>
                    </a:lnTo>
                    <a:lnTo>
                      <a:pt x="1050285" y="561249"/>
                    </a:lnTo>
                    <a:lnTo>
                      <a:pt x="1050268" y="557925"/>
                    </a:lnTo>
                    <a:lnTo>
                      <a:pt x="1050900" y="546950"/>
                    </a:lnTo>
                    <a:lnTo>
                      <a:pt x="1050160" y="537563"/>
                    </a:lnTo>
                    <a:lnTo>
                      <a:pt x="1050122" y="530320"/>
                    </a:lnTo>
                    <a:lnTo>
                      <a:pt x="1049394" y="527843"/>
                    </a:lnTo>
                    <a:lnTo>
                      <a:pt x="1048913" y="521743"/>
                    </a:lnTo>
                    <a:lnTo>
                      <a:pt x="1040600" y="497903"/>
                    </a:lnTo>
                    <a:lnTo>
                      <a:pt x="1040597" y="497891"/>
                    </a:lnTo>
                    <a:cubicBezTo>
                      <a:pt x="1035020" y="488569"/>
                      <a:pt x="1026622" y="481604"/>
                      <a:pt x="1014140" y="479603"/>
                    </a:cubicBezTo>
                    <a:close/>
                    <a:moveTo>
                      <a:pt x="2005933" y="437121"/>
                    </a:moveTo>
                    <a:lnTo>
                      <a:pt x="2005933" y="437121"/>
                    </a:lnTo>
                    <a:lnTo>
                      <a:pt x="2024244" y="442561"/>
                    </a:lnTo>
                    <a:lnTo>
                      <a:pt x="2049537" y="466329"/>
                    </a:lnTo>
                    <a:lnTo>
                      <a:pt x="2069847" y="494202"/>
                    </a:lnTo>
                    <a:lnTo>
                      <a:pt x="2081254" y="512574"/>
                    </a:lnTo>
                    <a:lnTo>
                      <a:pt x="2097459" y="548567"/>
                    </a:lnTo>
                    <a:lnTo>
                      <a:pt x="2104426" y="565629"/>
                    </a:lnTo>
                    <a:lnTo>
                      <a:pt x="2113178" y="610697"/>
                    </a:lnTo>
                    <a:lnTo>
                      <a:pt x="2113186" y="610744"/>
                    </a:lnTo>
                    <a:cubicBezTo>
                      <a:pt x="2111337" y="660615"/>
                      <a:pt x="2131062" y="714180"/>
                      <a:pt x="2131062" y="714180"/>
                    </a:cubicBezTo>
                    <a:cubicBezTo>
                      <a:pt x="2158800" y="709870"/>
                      <a:pt x="2150787" y="731419"/>
                      <a:pt x="2150787" y="731419"/>
                    </a:cubicBezTo>
                    <a:cubicBezTo>
                      <a:pt x="2132911" y="743733"/>
                      <a:pt x="2101474" y="747427"/>
                      <a:pt x="2101474" y="747427"/>
                    </a:cubicBezTo>
                    <a:cubicBezTo>
                      <a:pt x="2033670" y="757278"/>
                      <a:pt x="1982508" y="895807"/>
                      <a:pt x="1952921" y="907505"/>
                    </a:cubicBezTo>
                    <a:cubicBezTo>
                      <a:pt x="1922717" y="919819"/>
                      <a:pt x="1911005" y="967227"/>
                      <a:pt x="1928881" y="978925"/>
                    </a:cubicBezTo>
                    <a:cubicBezTo>
                      <a:pt x="1946757" y="990623"/>
                      <a:pt x="2018260" y="1052192"/>
                      <a:pt x="2073736" y="1060196"/>
                    </a:cubicBezTo>
                    <a:lnTo>
                      <a:pt x="2073743" y="1060198"/>
                    </a:lnTo>
                    <a:lnTo>
                      <a:pt x="2097783" y="1066644"/>
                    </a:lnTo>
                    <a:lnTo>
                      <a:pt x="2100829" y="1068805"/>
                    </a:lnTo>
                    <a:lnTo>
                      <a:pt x="2103045" y="1072843"/>
                    </a:lnTo>
                    <a:lnTo>
                      <a:pt x="2098094" y="1081062"/>
                    </a:lnTo>
                    <a:lnTo>
                      <a:pt x="2093461" y="1083592"/>
                    </a:lnTo>
                    <a:lnTo>
                      <a:pt x="2093462" y="1083592"/>
                    </a:lnTo>
                    <a:cubicBezTo>
                      <a:pt x="2093462" y="1083592"/>
                      <a:pt x="2102246" y="1079744"/>
                      <a:pt x="2104172" y="1074895"/>
                    </a:cubicBezTo>
                    <a:lnTo>
                      <a:pt x="2103045" y="1072843"/>
                    </a:lnTo>
                    <a:lnTo>
                      <a:pt x="2104086" y="1071116"/>
                    </a:lnTo>
                    <a:lnTo>
                      <a:pt x="2100829" y="1068805"/>
                    </a:lnTo>
                    <a:lnTo>
                      <a:pt x="2099963" y="1067228"/>
                    </a:lnTo>
                    <a:lnTo>
                      <a:pt x="2097783" y="1066644"/>
                    </a:lnTo>
                    <a:lnTo>
                      <a:pt x="2095928" y="1065327"/>
                    </a:lnTo>
                    <a:lnTo>
                      <a:pt x="2073743" y="1060198"/>
                    </a:lnTo>
                    <a:lnTo>
                      <a:pt x="2073737" y="1060196"/>
                    </a:lnTo>
                    <a:cubicBezTo>
                      <a:pt x="2018261" y="1052192"/>
                      <a:pt x="1946758" y="990623"/>
                      <a:pt x="1928882" y="978925"/>
                    </a:cubicBezTo>
                    <a:cubicBezTo>
                      <a:pt x="1911006" y="967227"/>
                      <a:pt x="1922718" y="919819"/>
                      <a:pt x="1952922" y="907505"/>
                    </a:cubicBezTo>
                    <a:cubicBezTo>
                      <a:pt x="1982509" y="895807"/>
                      <a:pt x="2033671" y="757278"/>
                      <a:pt x="2101475" y="747427"/>
                    </a:cubicBezTo>
                    <a:cubicBezTo>
                      <a:pt x="2101475" y="747427"/>
                      <a:pt x="2132912" y="743733"/>
                      <a:pt x="2150788" y="731419"/>
                    </a:cubicBezTo>
                    <a:cubicBezTo>
                      <a:pt x="2150788" y="731419"/>
                      <a:pt x="2158801" y="709870"/>
                      <a:pt x="2131063" y="714180"/>
                    </a:cubicBezTo>
                    <a:cubicBezTo>
                      <a:pt x="2131063" y="714180"/>
                      <a:pt x="2111338" y="660615"/>
                      <a:pt x="2113187" y="610744"/>
                    </a:cubicBezTo>
                    <a:lnTo>
                      <a:pt x="2113178" y="610697"/>
                    </a:lnTo>
                    <a:lnTo>
                      <a:pt x="2106098" y="569726"/>
                    </a:lnTo>
                    <a:lnTo>
                      <a:pt x="2104426" y="565629"/>
                    </a:lnTo>
                    <a:lnTo>
                      <a:pt x="2103883" y="562836"/>
                    </a:lnTo>
                    <a:lnTo>
                      <a:pt x="2097459" y="548567"/>
                    </a:lnTo>
                    <a:lnTo>
                      <a:pt x="2085660" y="519670"/>
                    </a:lnTo>
                    <a:lnTo>
                      <a:pt x="2081254" y="512574"/>
                    </a:lnTo>
                    <a:lnTo>
                      <a:pt x="2078052" y="505462"/>
                    </a:lnTo>
                    <a:lnTo>
                      <a:pt x="2069847" y="494202"/>
                    </a:lnTo>
                    <a:lnTo>
                      <a:pt x="2056749" y="473106"/>
                    </a:lnTo>
                    <a:lnTo>
                      <a:pt x="2049537" y="466329"/>
                    </a:lnTo>
                    <a:lnTo>
                      <a:pt x="2042975" y="457323"/>
                    </a:lnTo>
                    <a:cubicBezTo>
                      <a:pt x="2030551" y="444894"/>
                      <a:pt x="2017799" y="437121"/>
                      <a:pt x="2005933" y="437121"/>
                    </a:cubicBezTo>
                    <a:close/>
                    <a:moveTo>
                      <a:pt x="702237" y="416803"/>
                    </a:moveTo>
                    <a:lnTo>
                      <a:pt x="705907" y="417178"/>
                    </a:lnTo>
                    <a:lnTo>
                      <a:pt x="705909" y="417180"/>
                    </a:lnTo>
                    <a:lnTo>
                      <a:pt x="712474" y="422995"/>
                    </a:lnTo>
                    <a:lnTo>
                      <a:pt x="714429" y="426794"/>
                    </a:lnTo>
                    <a:lnTo>
                      <a:pt x="718821" y="441180"/>
                    </a:lnTo>
                    <a:lnTo>
                      <a:pt x="720598" y="451547"/>
                    </a:lnTo>
                    <a:lnTo>
                      <a:pt x="721049" y="457921"/>
                    </a:lnTo>
                    <a:lnTo>
                      <a:pt x="720729" y="490685"/>
                    </a:lnTo>
                    <a:cubicBezTo>
                      <a:pt x="721423" y="480757"/>
                      <a:pt x="721654" y="472157"/>
                      <a:pt x="721528" y="464707"/>
                    </a:cubicBezTo>
                    <a:lnTo>
                      <a:pt x="721049" y="457921"/>
                    </a:lnTo>
                    <a:lnTo>
                      <a:pt x="721083" y="454374"/>
                    </a:lnTo>
                    <a:lnTo>
                      <a:pt x="720598" y="451547"/>
                    </a:lnTo>
                    <a:lnTo>
                      <a:pt x="720181" y="445634"/>
                    </a:lnTo>
                    <a:lnTo>
                      <a:pt x="718821" y="441180"/>
                    </a:lnTo>
                    <a:lnTo>
                      <a:pt x="717317" y="432406"/>
                    </a:lnTo>
                    <a:lnTo>
                      <a:pt x="714429" y="426794"/>
                    </a:lnTo>
                    <a:lnTo>
                      <a:pt x="713564" y="423960"/>
                    </a:lnTo>
                    <a:lnTo>
                      <a:pt x="712474" y="422995"/>
                    </a:lnTo>
                    <a:lnTo>
                      <a:pt x="711551" y="421200"/>
                    </a:lnTo>
                    <a:lnTo>
                      <a:pt x="705909" y="417180"/>
                    </a:lnTo>
                    <a:lnTo>
                      <a:pt x="705907" y="417178"/>
                    </a:lnTo>
                    <a:cubicBezTo>
                      <a:pt x="703740" y="416457"/>
                      <a:pt x="702237" y="416803"/>
                      <a:pt x="702237" y="416803"/>
                    </a:cubicBezTo>
                    <a:close/>
                    <a:moveTo>
                      <a:pt x="2390433" y="412599"/>
                    </a:moveTo>
                    <a:cubicBezTo>
                      <a:pt x="2377546" y="412955"/>
                      <a:pt x="2363908" y="416033"/>
                      <a:pt x="2350501" y="422960"/>
                    </a:cubicBezTo>
                    <a:cubicBezTo>
                      <a:pt x="2297491" y="450666"/>
                      <a:pt x="2340639" y="506078"/>
                      <a:pt x="2295025" y="553486"/>
                    </a:cubicBezTo>
                    <a:lnTo>
                      <a:pt x="2295000" y="553516"/>
                    </a:lnTo>
                    <a:lnTo>
                      <a:pt x="2275528" y="576033"/>
                    </a:lnTo>
                    <a:lnTo>
                      <a:pt x="2273410" y="579494"/>
                    </a:lnTo>
                    <a:lnTo>
                      <a:pt x="2271448" y="581855"/>
                    </a:lnTo>
                    <a:lnTo>
                      <a:pt x="2269925" y="585188"/>
                    </a:lnTo>
                    <a:lnTo>
                      <a:pt x="2266204" y="591267"/>
                    </a:lnTo>
                    <a:lnTo>
                      <a:pt x="2266031" y="593710"/>
                    </a:lnTo>
                    <a:lnTo>
                      <a:pt x="2264051" y="598046"/>
                    </a:lnTo>
                    <a:cubicBezTo>
                      <a:pt x="2262818" y="605511"/>
                      <a:pt x="2267287" y="607050"/>
                      <a:pt x="2267287" y="607050"/>
                    </a:cubicBezTo>
                    <a:lnTo>
                      <a:pt x="2267288" y="607050"/>
                    </a:lnTo>
                    <a:lnTo>
                      <a:pt x="2265208" y="605347"/>
                    </a:lnTo>
                    <a:lnTo>
                      <a:pt x="2266031" y="593710"/>
                    </a:lnTo>
                    <a:lnTo>
                      <a:pt x="2269925" y="585188"/>
                    </a:lnTo>
                    <a:lnTo>
                      <a:pt x="2273410" y="579494"/>
                    </a:lnTo>
                    <a:lnTo>
                      <a:pt x="2295000" y="553516"/>
                    </a:lnTo>
                    <a:lnTo>
                      <a:pt x="2295026" y="553486"/>
                    </a:lnTo>
                    <a:cubicBezTo>
                      <a:pt x="2340640" y="506078"/>
                      <a:pt x="2297492" y="450666"/>
                      <a:pt x="2350502" y="422960"/>
                    </a:cubicBezTo>
                    <a:lnTo>
                      <a:pt x="2390433" y="412599"/>
                    </a:lnTo>
                    <a:close/>
                    <a:moveTo>
                      <a:pt x="1963939" y="378169"/>
                    </a:moveTo>
                    <a:cubicBezTo>
                      <a:pt x="1937203" y="381709"/>
                      <a:pt x="1920868" y="394638"/>
                      <a:pt x="1912855" y="417419"/>
                    </a:cubicBezTo>
                    <a:cubicBezTo>
                      <a:pt x="1897445" y="462980"/>
                      <a:pt x="1915320" y="541787"/>
                      <a:pt x="1966482" y="553486"/>
                    </a:cubicBezTo>
                    <a:cubicBezTo>
                      <a:pt x="2018260" y="565799"/>
                      <a:pt x="2021958" y="632909"/>
                      <a:pt x="2021958" y="632909"/>
                    </a:cubicBezTo>
                    <a:cubicBezTo>
                      <a:pt x="2021188" y="639066"/>
                      <a:pt x="2020205" y="643770"/>
                      <a:pt x="2019057" y="647243"/>
                    </a:cubicBezTo>
                    <a:lnTo>
                      <a:pt x="2015158" y="654188"/>
                    </a:lnTo>
                    <a:lnTo>
                      <a:pt x="2015159" y="654189"/>
                    </a:lnTo>
                    <a:cubicBezTo>
                      <a:pt x="2018029" y="651726"/>
                      <a:pt x="2020418" y="645223"/>
                      <a:pt x="2021959" y="632909"/>
                    </a:cubicBezTo>
                    <a:cubicBezTo>
                      <a:pt x="2021959" y="632909"/>
                      <a:pt x="2018261" y="565799"/>
                      <a:pt x="1966483" y="553486"/>
                    </a:cubicBezTo>
                    <a:cubicBezTo>
                      <a:pt x="1915321" y="541787"/>
                      <a:pt x="1897446" y="462980"/>
                      <a:pt x="1912856" y="417419"/>
                    </a:cubicBezTo>
                    <a:cubicBezTo>
                      <a:pt x="1916863" y="406029"/>
                      <a:pt x="1922949" y="397101"/>
                      <a:pt x="1931377" y="390579"/>
                    </a:cubicBezTo>
                    <a:lnTo>
                      <a:pt x="1963940" y="378169"/>
                    </a:lnTo>
                    <a:close/>
                    <a:moveTo>
                      <a:pt x="1376701" y="374570"/>
                    </a:moveTo>
                    <a:lnTo>
                      <a:pt x="1376700" y="374571"/>
                    </a:lnTo>
                    <a:lnTo>
                      <a:pt x="1388912" y="376783"/>
                    </a:lnTo>
                    <a:cubicBezTo>
                      <a:pt x="1404939" y="390328"/>
                      <a:pt x="1407404" y="427270"/>
                      <a:pt x="1407404" y="427270"/>
                    </a:cubicBezTo>
                    <a:cubicBezTo>
                      <a:pt x="1420657" y="458977"/>
                      <a:pt x="1435143" y="466827"/>
                      <a:pt x="1446315" y="466751"/>
                    </a:cubicBezTo>
                    <a:lnTo>
                      <a:pt x="1446315" y="466750"/>
                    </a:lnTo>
                    <a:lnTo>
                      <a:pt x="1427640" y="458929"/>
                    </a:lnTo>
                    <a:cubicBezTo>
                      <a:pt x="1420966" y="453013"/>
                      <a:pt x="1414031" y="443124"/>
                      <a:pt x="1407405" y="427270"/>
                    </a:cubicBezTo>
                    <a:cubicBezTo>
                      <a:pt x="1407405" y="427270"/>
                      <a:pt x="1404940" y="390328"/>
                      <a:pt x="1388913" y="376783"/>
                    </a:cubicBezTo>
                    <a:cubicBezTo>
                      <a:pt x="1384906" y="373551"/>
                      <a:pt x="1380592" y="372935"/>
                      <a:pt x="1376701" y="374570"/>
                    </a:cubicBezTo>
                    <a:close/>
                    <a:moveTo>
                      <a:pt x="2162702" y="330126"/>
                    </a:moveTo>
                    <a:lnTo>
                      <a:pt x="2162702" y="330126"/>
                    </a:lnTo>
                    <a:lnTo>
                      <a:pt x="2198250" y="339842"/>
                    </a:lnTo>
                    <a:lnTo>
                      <a:pt x="2235564" y="358774"/>
                    </a:lnTo>
                    <a:lnTo>
                      <a:pt x="2242980" y="363926"/>
                    </a:lnTo>
                    <a:lnTo>
                      <a:pt x="2254374" y="373450"/>
                    </a:lnTo>
                    <a:lnTo>
                      <a:pt x="2266805" y="386930"/>
                    </a:lnTo>
                    <a:lnTo>
                      <a:pt x="2266815" y="386942"/>
                    </a:lnTo>
                    <a:cubicBezTo>
                      <a:pt x="2269405" y="389520"/>
                      <a:pt x="2272218" y="391098"/>
                      <a:pt x="2277149" y="391560"/>
                    </a:cubicBezTo>
                    <a:lnTo>
                      <a:pt x="2277150" y="391560"/>
                    </a:lnTo>
                    <a:lnTo>
                      <a:pt x="2266816" y="386942"/>
                    </a:lnTo>
                    <a:lnTo>
                      <a:pt x="2266805" y="386930"/>
                    </a:lnTo>
                    <a:lnTo>
                      <a:pt x="2257810" y="376322"/>
                    </a:lnTo>
                    <a:lnTo>
                      <a:pt x="2254374" y="373450"/>
                    </a:lnTo>
                    <a:lnTo>
                      <a:pt x="2250249" y="368977"/>
                    </a:lnTo>
                    <a:lnTo>
                      <a:pt x="2242980" y="363926"/>
                    </a:lnTo>
                    <a:lnTo>
                      <a:pt x="2238750" y="360391"/>
                    </a:lnTo>
                    <a:lnTo>
                      <a:pt x="2235564" y="358774"/>
                    </a:lnTo>
                    <a:lnTo>
                      <a:pt x="2231080" y="355659"/>
                    </a:lnTo>
                    <a:cubicBezTo>
                      <a:pt x="2222681" y="350787"/>
                      <a:pt x="2212005" y="345499"/>
                      <a:pt x="2198251" y="339842"/>
                    </a:cubicBezTo>
                    <a:cubicBezTo>
                      <a:pt x="2179913" y="332454"/>
                      <a:pt x="2168779" y="329760"/>
                      <a:pt x="2162702" y="330126"/>
                    </a:cubicBezTo>
                    <a:close/>
                    <a:moveTo>
                      <a:pt x="1722646" y="308865"/>
                    </a:moveTo>
                    <a:cubicBezTo>
                      <a:pt x="1692683" y="308519"/>
                      <a:pt x="1661978" y="312137"/>
                      <a:pt x="1634240" y="321372"/>
                    </a:cubicBezTo>
                    <a:cubicBezTo>
                      <a:pt x="1661978" y="312137"/>
                      <a:pt x="1692683" y="308519"/>
                      <a:pt x="1722646" y="308865"/>
                    </a:cubicBezTo>
                    <a:close/>
                    <a:moveTo>
                      <a:pt x="2276677" y="307057"/>
                    </a:moveTo>
                    <a:cubicBezTo>
                      <a:pt x="2267556" y="307441"/>
                      <a:pt x="2261739" y="308442"/>
                      <a:pt x="2261739" y="308442"/>
                    </a:cubicBezTo>
                    <a:lnTo>
                      <a:pt x="2201515" y="313492"/>
                    </a:lnTo>
                    <a:lnTo>
                      <a:pt x="2201515" y="313492"/>
                    </a:lnTo>
                    <a:cubicBezTo>
                      <a:pt x="2221250" y="314907"/>
                      <a:pt x="2241861" y="313829"/>
                      <a:pt x="2261740" y="308442"/>
                    </a:cubicBezTo>
                    <a:lnTo>
                      <a:pt x="2276678" y="307057"/>
                    </a:lnTo>
                    <a:close/>
                    <a:moveTo>
                      <a:pt x="1491852" y="284430"/>
                    </a:moveTo>
                    <a:lnTo>
                      <a:pt x="1491852" y="284430"/>
                    </a:lnTo>
                    <a:lnTo>
                      <a:pt x="1528527" y="291683"/>
                    </a:lnTo>
                    <a:lnTo>
                      <a:pt x="1528528" y="291683"/>
                    </a:lnTo>
                    <a:close/>
                    <a:moveTo>
                      <a:pt x="2045959" y="268836"/>
                    </a:moveTo>
                    <a:cubicBezTo>
                      <a:pt x="2025271" y="270668"/>
                      <a:pt x="2008484" y="283302"/>
                      <a:pt x="2000798" y="296574"/>
                    </a:cubicBezTo>
                    <a:lnTo>
                      <a:pt x="1999405" y="303145"/>
                    </a:lnTo>
                    <a:lnTo>
                      <a:pt x="1996823" y="306490"/>
                    </a:lnTo>
                    <a:lnTo>
                      <a:pt x="1997476" y="312248"/>
                    </a:lnTo>
                    <a:lnTo>
                      <a:pt x="1996746" y="315691"/>
                    </a:lnTo>
                    <a:lnTo>
                      <a:pt x="1997997" y="316846"/>
                    </a:lnTo>
                    <a:lnTo>
                      <a:pt x="1998324" y="319727"/>
                    </a:lnTo>
                    <a:lnTo>
                      <a:pt x="2010243" y="328141"/>
                    </a:lnTo>
                    <a:lnTo>
                      <a:pt x="2010246" y="328144"/>
                    </a:lnTo>
                    <a:cubicBezTo>
                      <a:pt x="2094694" y="352156"/>
                      <a:pt x="2134760" y="397717"/>
                      <a:pt x="2152636" y="405105"/>
                    </a:cubicBezTo>
                    <a:lnTo>
                      <a:pt x="2152644" y="405111"/>
                    </a:lnTo>
                    <a:lnTo>
                      <a:pt x="2174052" y="422941"/>
                    </a:lnTo>
                    <a:lnTo>
                      <a:pt x="2178554" y="436361"/>
                    </a:lnTo>
                    <a:lnTo>
                      <a:pt x="2162499" y="440815"/>
                    </a:lnTo>
                    <a:lnTo>
                      <a:pt x="2162499" y="440815"/>
                    </a:lnTo>
                    <a:cubicBezTo>
                      <a:pt x="2180375" y="440815"/>
                      <a:pt x="2182379" y="433888"/>
                      <a:pt x="2177679" y="425961"/>
                    </a:cubicBezTo>
                    <a:lnTo>
                      <a:pt x="2174052" y="422941"/>
                    </a:lnTo>
                    <a:lnTo>
                      <a:pt x="2173039" y="419921"/>
                    </a:lnTo>
                    <a:lnTo>
                      <a:pt x="2152644" y="405111"/>
                    </a:lnTo>
                    <a:lnTo>
                      <a:pt x="2152637" y="405105"/>
                    </a:lnTo>
                    <a:cubicBezTo>
                      <a:pt x="2134761" y="397717"/>
                      <a:pt x="2094695" y="352156"/>
                      <a:pt x="2010247" y="328144"/>
                    </a:cubicBezTo>
                    <a:lnTo>
                      <a:pt x="2010243" y="328141"/>
                    </a:lnTo>
                    <a:lnTo>
                      <a:pt x="1997997" y="316846"/>
                    </a:lnTo>
                    <a:lnTo>
                      <a:pt x="1997476" y="312248"/>
                    </a:lnTo>
                    <a:lnTo>
                      <a:pt x="1999405" y="303145"/>
                    </a:lnTo>
                    <a:lnTo>
                      <a:pt x="2018504" y="278415"/>
                    </a:lnTo>
                    <a:lnTo>
                      <a:pt x="2045960" y="268836"/>
                    </a:lnTo>
                    <a:close/>
                    <a:moveTo>
                      <a:pt x="1742188" y="244411"/>
                    </a:moveTo>
                    <a:lnTo>
                      <a:pt x="1782072" y="251164"/>
                    </a:lnTo>
                    <a:cubicBezTo>
                      <a:pt x="1792117" y="253530"/>
                      <a:pt x="1798204" y="255493"/>
                      <a:pt x="1798204" y="255493"/>
                    </a:cubicBezTo>
                    <a:cubicBezTo>
                      <a:pt x="1820703" y="264728"/>
                      <a:pt x="1836228" y="266883"/>
                      <a:pt x="1846861" y="264921"/>
                    </a:cubicBezTo>
                    <a:lnTo>
                      <a:pt x="1846861" y="264920"/>
                    </a:lnTo>
                    <a:lnTo>
                      <a:pt x="1826983" y="264406"/>
                    </a:lnTo>
                    <a:cubicBezTo>
                      <a:pt x="1818960" y="262958"/>
                      <a:pt x="1809454" y="260111"/>
                      <a:pt x="1798205" y="255493"/>
                    </a:cubicBezTo>
                    <a:cubicBezTo>
                      <a:pt x="1798205" y="255493"/>
                      <a:pt x="1773857" y="247643"/>
                      <a:pt x="1742189" y="244411"/>
                    </a:cubicBezTo>
                    <a:close/>
                    <a:moveTo>
                      <a:pt x="1258331" y="208229"/>
                    </a:moveTo>
                    <a:lnTo>
                      <a:pt x="1235624" y="208510"/>
                    </a:lnTo>
                    <a:lnTo>
                      <a:pt x="1228251" y="210998"/>
                    </a:lnTo>
                    <a:lnTo>
                      <a:pt x="1224160" y="211375"/>
                    </a:lnTo>
                    <a:lnTo>
                      <a:pt x="1216328" y="215022"/>
                    </a:lnTo>
                    <a:lnTo>
                      <a:pt x="1207474" y="218011"/>
                    </a:lnTo>
                    <a:lnTo>
                      <a:pt x="1197153" y="223954"/>
                    </a:lnTo>
                    <a:lnTo>
                      <a:pt x="1192085" y="226314"/>
                    </a:lnTo>
                    <a:lnTo>
                      <a:pt x="1187324" y="229613"/>
                    </a:lnTo>
                    <a:lnTo>
                      <a:pt x="1182930" y="232143"/>
                    </a:lnTo>
                    <a:lnTo>
                      <a:pt x="1171833" y="240347"/>
                    </a:lnTo>
                    <a:lnTo>
                      <a:pt x="1168299" y="242796"/>
                    </a:lnTo>
                    <a:lnTo>
                      <a:pt x="1166591" y="244223"/>
                    </a:lnTo>
                    <a:lnTo>
                      <a:pt x="1165576" y="244973"/>
                    </a:lnTo>
                    <a:lnTo>
                      <a:pt x="1159034" y="250535"/>
                    </a:lnTo>
                    <a:lnTo>
                      <a:pt x="1158994" y="250568"/>
                    </a:lnTo>
                    <a:cubicBezTo>
                      <a:pt x="1103517" y="366317"/>
                      <a:pt x="1051123" y="398332"/>
                      <a:pt x="1000578" y="419266"/>
                    </a:cubicBezTo>
                    <a:cubicBezTo>
                      <a:pt x="950649" y="440199"/>
                      <a:pt x="966676" y="540556"/>
                      <a:pt x="966676" y="540556"/>
                    </a:cubicBezTo>
                    <a:cubicBezTo>
                      <a:pt x="963055" y="553716"/>
                      <a:pt x="960579" y="565107"/>
                      <a:pt x="959020" y="574964"/>
                    </a:cubicBezTo>
                    <a:lnTo>
                      <a:pt x="958252" y="583939"/>
                    </a:lnTo>
                    <a:lnTo>
                      <a:pt x="957341" y="588629"/>
                    </a:lnTo>
                    <a:lnTo>
                      <a:pt x="957531" y="592353"/>
                    </a:lnTo>
                    <a:lnTo>
                      <a:pt x="956862" y="600172"/>
                    </a:lnTo>
                    <a:cubicBezTo>
                      <a:pt x="956948" y="614227"/>
                      <a:pt x="959780" y="623097"/>
                      <a:pt x="963517" y="628677"/>
                    </a:cubicBezTo>
                    <a:lnTo>
                      <a:pt x="965238" y="629924"/>
                    </a:lnTo>
                    <a:lnTo>
                      <a:pt x="966461" y="632274"/>
                    </a:lnTo>
                    <a:lnTo>
                      <a:pt x="975601" y="637438"/>
                    </a:lnTo>
                    <a:lnTo>
                      <a:pt x="975604" y="637440"/>
                    </a:lnTo>
                    <a:cubicBezTo>
                      <a:pt x="979312" y="638335"/>
                      <a:pt x="982086" y="637835"/>
                      <a:pt x="982086" y="637835"/>
                    </a:cubicBezTo>
                    <a:lnTo>
                      <a:pt x="982086" y="637835"/>
                    </a:lnTo>
                    <a:lnTo>
                      <a:pt x="975605" y="637440"/>
                    </a:lnTo>
                    <a:lnTo>
                      <a:pt x="975601" y="637438"/>
                    </a:lnTo>
                    <a:lnTo>
                      <a:pt x="965238" y="629924"/>
                    </a:lnTo>
                    <a:lnTo>
                      <a:pt x="958821" y="617603"/>
                    </a:lnTo>
                    <a:lnTo>
                      <a:pt x="957531" y="592353"/>
                    </a:lnTo>
                    <a:lnTo>
                      <a:pt x="958252" y="583939"/>
                    </a:lnTo>
                    <a:lnTo>
                      <a:pt x="966677" y="540556"/>
                    </a:lnTo>
                    <a:cubicBezTo>
                      <a:pt x="966677" y="540556"/>
                      <a:pt x="950650" y="440199"/>
                      <a:pt x="1000579" y="419266"/>
                    </a:cubicBezTo>
                    <a:cubicBezTo>
                      <a:pt x="1051124" y="398332"/>
                      <a:pt x="1103518" y="366317"/>
                      <a:pt x="1158995" y="250568"/>
                    </a:cubicBezTo>
                    <a:lnTo>
                      <a:pt x="1159034" y="250535"/>
                    </a:lnTo>
                    <a:lnTo>
                      <a:pt x="1166591" y="244223"/>
                    </a:lnTo>
                    <a:lnTo>
                      <a:pt x="1171833" y="240347"/>
                    </a:lnTo>
                    <a:lnTo>
                      <a:pt x="1187324" y="229613"/>
                    </a:lnTo>
                    <a:lnTo>
                      <a:pt x="1197153" y="223954"/>
                    </a:lnTo>
                    <a:lnTo>
                      <a:pt x="1216328" y="215022"/>
                    </a:lnTo>
                    <a:lnTo>
                      <a:pt x="1228251" y="210998"/>
                    </a:lnTo>
                    <a:close/>
                    <a:moveTo>
                      <a:pt x="1240946" y="169855"/>
                    </a:moveTo>
                    <a:cubicBezTo>
                      <a:pt x="1223559" y="169148"/>
                      <a:pt x="1208367" y="170789"/>
                      <a:pt x="1195047" y="173960"/>
                    </a:cubicBezTo>
                    <a:lnTo>
                      <a:pt x="1187197" y="176966"/>
                    </a:lnTo>
                    <a:lnTo>
                      <a:pt x="1182340" y="177609"/>
                    </a:lnTo>
                    <a:lnTo>
                      <a:pt x="1174148" y="181965"/>
                    </a:lnTo>
                    <a:lnTo>
                      <a:pt x="1160387" y="187236"/>
                    </a:lnTo>
                    <a:lnTo>
                      <a:pt x="1152591" y="193427"/>
                    </a:lnTo>
                    <a:lnTo>
                      <a:pt x="1142573" y="198754"/>
                    </a:lnTo>
                    <a:lnTo>
                      <a:pt x="1117081" y="221627"/>
                    </a:lnTo>
                    <a:lnTo>
                      <a:pt x="1117078" y="221630"/>
                    </a:lnTo>
                    <a:cubicBezTo>
                      <a:pt x="1090573" y="247489"/>
                      <a:pt x="1109065" y="316446"/>
                      <a:pt x="1006125" y="350925"/>
                    </a:cubicBezTo>
                    <a:cubicBezTo>
                      <a:pt x="948222" y="369972"/>
                      <a:pt x="926204" y="400903"/>
                      <a:pt x="919887" y="432760"/>
                    </a:cubicBezTo>
                    <a:cubicBezTo>
                      <a:pt x="926204" y="400903"/>
                      <a:pt x="948222" y="369972"/>
                      <a:pt x="1006125" y="350925"/>
                    </a:cubicBezTo>
                    <a:cubicBezTo>
                      <a:pt x="1109065" y="316446"/>
                      <a:pt x="1090573" y="247489"/>
                      <a:pt x="1117078" y="221630"/>
                    </a:cubicBezTo>
                    <a:lnTo>
                      <a:pt x="1117081" y="221627"/>
                    </a:lnTo>
                    <a:lnTo>
                      <a:pt x="1152591" y="193427"/>
                    </a:lnTo>
                    <a:lnTo>
                      <a:pt x="1174148" y="181965"/>
                    </a:lnTo>
                    <a:lnTo>
                      <a:pt x="1187197" y="176966"/>
                    </a:lnTo>
                    <a:lnTo>
                      <a:pt x="1240946" y="169855"/>
                    </a:lnTo>
                    <a:close/>
                    <a:moveTo>
                      <a:pt x="1250154" y="106699"/>
                    </a:moveTo>
                    <a:lnTo>
                      <a:pt x="1301999" y="118811"/>
                    </a:lnTo>
                    <a:lnTo>
                      <a:pt x="1302001" y="118813"/>
                    </a:lnTo>
                    <a:lnTo>
                      <a:pt x="1327415" y="138605"/>
                    </a:lnTo>
                    <a:lnTo>
                      <a:pt x="1330640" y="144977"/>
                    </a:lnTo>
                    <a:lnTo>
                      <a:pt x="1333005" y="156715"/>
                    </a:lnTo>
                    <a:lnTo>
                      <a:pt x="1327830" y="180110"/>
                    </a:lnTo>
                    <a:lnTo>
                      <a:pt x="1322957" y="187152"/>
                    </a:lnTo>
                    <a:lnTo>
                      <a:pt x="1322957" y="187152"/>
                    </a:lnTo>
                    <a:cubicBezTo>
                      <a:pt x="1322957" y="187152"/>
                      <a:pt x="1332203" y="176531"/>
                      <a:pt x="1334206" y="162678"/>
                    </a:cubicBezTo>
                    <a:lnTo>
                      <a:pt x="1333005" y="156715"/>
                    </a:lnTo>
                    <a:lnTo>
                      <a:pt x="1334093" y="151798"/>
                    </a:lnTo>
                    <a:lnTo>
                      <a:pt x="1330640" y="144977"/>
                    </a:lnTo>
                    <a:lnTo>
                      <a:pt x="1329718" y="140398"/>
                    </a:lnTo>
                    <a:lnTo>
                      <a:pt x="1327415" y="138605"/>
                    </a:lnTo>
                    <a:lnTo>
                      <a:pt x="1325449" y="134720"/>
                    </a:lnTo>
                    <a:lnTo>
                      <a:pt x="1302001" y="118813"/>
                    </a:lnTo>
                    <a:lnTo>
                      <a:pt x="1301999" y="118811"/>
                    </a:lnTo>
                    <a:cubicBezTo>
                      <a:pt x="1287360" y="112192"/>
                      <a:pt x="1269484" y="108190"/>
                      <a:pt x="1250154" y="106699"/>
                    </a:cubicBezTo>
                    <a:close/>
                    <a:moveTo>
                      <a:pt x="1563370" y="77426"/>
                    </a:moveTo>
                    <a:cubicBezTo>
                      <a:pt x="1548231" y="77048"/>
                      <a:pt x="1534549" y="77997"/>
                      <a:pt x="1522116" y="79997"/>
                    </a:cubicBezTo>
                    <a:lnTo>
                      <a:pt x="1519315" y="80733"/>
                    </a:lnTo>
                    <a:lnTo>
                      <a:pt x="1516864" y="80917"/>
                    </a:lnTo>
                    <a:lnTo>
                      <a:pt x="1512508" y="82522"/>
                    </a:lnTo>
                    <a:lnTo>
                      <a:pt x="1488353" y="88869"/>
                    </a:lnTo>
                    <a:lnTo>
                      <a:pt x="1477324" y="95483"/>
                    </a:lnTo>
                    <a:lnTo>
                      <a:pt x="1464426" y="100234"/>
                    </a:lnTo>
                    <a:lnTo>
                      <a:pt x="1447183" y="113555"/>
                    </a:lnTo>
                    <a:lnTo>
                      <a:pt x="1438286" y="118890"/>
                    </a:lnTo>
                    <a:lnTo>
                      <a:pt x="1431677" y="125534"/>
                    </a:lnTo>
                    <a:lnTo>
                      <a:pt x="1427160" y="129023"/>
                    </a:lnTo>
                    <a:lnTo>
                      <a:pt x="1405024" y="152329"/>
                    </a:lnTo>
                    <a:lnTo>
                      <a:pt x="1403139" y="154225"/>
                    </a:lnTo>
                    <a:cubicBezTo>
                      <a:pt x="1392796" y="165415"/>
                      <a:pt x="1383269" y="175281"/>
                      <a:pt x="1372886" y="181611"/>
                    </a:cubicBezTo>
                    <a:cubicBezTo>
                      <a:pt x="1325423" y="210548"/>
                      <a:pt x="1343915" y="345383"/>
                      <a:pt x="1343915" y="345383"/>
                    </a:cubicBezTo>
                    <a:cubicBezTo>
                      <a:pt x="1304465" y="366317"/>
                      <a:pt x="1296452" y="427270"/>
                      <a:pt x="1296452" y="427270"/>
                    </a:cubicBezTo>
                    <a:cubicBezTo>
                      <a:pt x="1301999" y="479603"/>
                      <a:pt x="1251454" y="530089"/>
                      <a:pt x="1251454" y="530089"/>
                    </a:cubicBezTo>
                    <a:cubicBezTo>
                      <a:pt x="1156528" y="611976"/>
                      <a:pt x="1232962" y="711717"/>
                      <a:pt x="1232962" y="711717"/>
                    </a:cubicBezTo>
                    <a:cubicBezTo>
                      <a:pt x="1246523" y="920435"/>
                      <a:pt x="1283507" y="938906"/>
                      <a:pt x="1283507" y="938906"/>
                    </a:cubicBezTo>
                    <a:lnTo>
                      <a:pt x="1283525" y="938921"/>
                    </a:lnTo>
                    <a:lnTo>
                      <a:pt x="1312878" y="964229"/>
                    </a:lnTo>
                    <a:lnTo>
                      <a:pt x="1317923" y="970009"/>
                    </a:lnTo>
                    <a:lnTo>
                      <a:pt x="1324020" y="978931"/>
                    </a:lnTo>
                    <a:lnTo>
                      <a:pt x="1327369" y="991979"/>
                    </a:lnTo>
                    <a:lnTo>
                      <a:pt x="1325423" y="994317"/>
                    </a:lnTo>
                    <a:lnTo>
                      <a:pt x="1325424" y="994317"/>
                    </a:lnTo>
                    <a:cubicBezTo>
                      <a:pt x="1325424" y="994317"/>
                      <a:pt x="1330047" y="991700"/>
                      <a:pt x="1327119" y="983466"/>
                    </a:cubicBezTo>
                    <a:lnTo>
                      <a:pt x="1324020" y="978931"/>
                    </a:lnTo>
                    <a:lnTo>
                      <a:pt x="1323316" y="976190"/>
                    </a:lnTo>
                    <a:lnTo>
                      <a:pt x="1317923" y="970009"/>
                    </a:lnTo>
                    <a:lnTo>
                      <a:pt x="1315542" y="966525"/>
                    </a:lnTo>
                    <a:lnTo>
                      <a:pt x="1312878" y="964229"/>
                    </a:lnTo>
                    <a:lnTo>
                      <a:pt x="1309807" y="960709"/>
                    </a:lnTo>
                    <a:lnTo>
                      <a:pt x="1283525" y="938921"/>
                    </a:lnTo>
                    <a:lnTo>
                      <a:pt x="1283508" y="938906"/>
                    </a:lnTo>
                    <a:cubicBezTo>
                      <a:pt x="1283508" y="938906"/>
                      <a:pt x="1246524" y="920435"/>
                      <a:pt x="1232963" y="711717"/>
                    </a:cubicBezTo>
                    <a:cubicBezTo>
                      <a:pt x="1232963" y="711717"/>
                      <a:pt x="1156529" y="611976"/>
                      <a:pt x="1251455" y="530089"/>
                    </a:cubicBezTo>
                    <a:cubicBezTo>
                      <a:pt x="1251455" y="530089"/>
                      <a:pt x="1302000" y="479603"/>
                      <a:pt x="1296453" y="427270"/>
                    </a:cubicBezTo>
                    <a:cubicBezTo>
                      <a:pt x="1296453" y="427270"/>
                      <a:pt x="1304466" y="366317"/>
                      <a:pt x="1343916" y="345383"/>
                    </a:cubicBezTo>
                    <a:cubicBezTo>
                      <a:pt x="1343916" y="345383"/>
                      <a:pt x="1325424" y="210548"/>
                      <a:pt x="1372887" y="181611"/>
                    </a:cubicBezTo>
                    <a:cubicBezTo>
                      <a:pt x="1381786" y="176185"/>
                      <a:pt x="1390057" y="168162"/>
                      <a:pt x="1398752" y="158933"/>
                    </a:cubicBezTo>
                    <a:lnTo>
                      <a:pt x="1405024" y="152329"/>
                    </a:lnTo>
                    <a:lnTo>
                      <a:pt x="1431677" y="125534"/>
                    </a:lnTo>
                    <a:lnTo>
                      <a:pt x="1447183" y="113555"/>
                    </a:lnTo>
                    <a:lnTo>
                      <a:pt x="1477324" y="95483"/>
                    </a:lnTo>
                    <a:lnTo>
                      <a:pt x="1512508" y="82522"/>
                    </a:lnTo>
                    <a:lnTo>
                      <a:pt x="1519315" y="80733"/>
                    </a:lnTo>
                    <a:lnTo>
                      <a:pt x="1563370" y="77426"/>
                    </a:lnTo>
                    <a:close/>
                    <a:moveTo>
                      <a:pt x="1758754" y="70787"/>
                    </a:moveTo>
                    <a:cubicBezTo>
                      <a:pt x="1743498" y="70171"/>
                      <a:pt x="1733867" y="72172"/>
                      <a:pt x="1728001" y="75520"/>
                    </a:cubicBezTo>
                    <a:lnTo>
                      <a:pt x="1727998" y="75525"/>
                    </a:lnTo>
                    <a:lnTo>
                      <a:pt x="1720376" y="84789"/>
                    </a:lnTo>
                    <a:lnTo>
                      <a:pt x="1720467" y="87354"/>
                    </a:lnTo>
                    <a:lnTo>
                      <a:pt x="1719843" y="88334"/>
                    </a:lnTo>
                    <a:lnTo>
                      <a:pt x="1720613" y="91443"/>
                    </a:lnTo>
                    <a:lnTo>
                      <a:pt x="1720753" y="95390"/>
                    </a:lnTo>
                    <a:lnTo>
                      <a:pt x="1722774" y="100181"/>
                    </a:lnTo>
                    <a:lnTo>
                      <a:pt x="1723128" y="101610"/>
                    </a:lnTo>
                    <a:lnTo>
                      <a:pt x="1724025" y="103145"/>
                    </a:lnTo>
                    <a:lnTo>
                      <a:pt x="1724431" y="104108"/>
                    </a:lnTo>
                    <a:lnTo>
                      <a:pt x="1726687" y="107704"/>
                    </a:lnTo>
                    <a:lnTo>
                      <a:pt x="1726701" y="107728"/>
                    </a:lnTo>
                    <a:lnTo>
                      <a:pt x="1726708" y="107741"/>
                    </a:lnTo>
                    <a:lnTo>
                      <a:pt x="1741857" y="142460"/>
                    </a:lnTo>
                    <a:lnTo>
                      <a:pt x="1742335" y="152329"/>
                    </a:lnTo>
                    <a:lnTo>
                      <a:pt x="1738549" y="175334"/>
                    </a:lnTo>
                    <a:lnTo>
                      <a:pt x="1735331" y="183550"/>
                    </a:lnTo>
                    <a:lnTo>
                      <a:pt x="1715961" y="206248"/>
                    </a:lnTo>
                    <a:lnTo>
                      <a:pt x="1715952" y="206257"/>
                    </a:lnTo>
                    <a:lnTo>
                      <a:pt x="1684786" y="216089"/>
                    </a:lnTo>
                    <a:lnTo>
                      <a:pt x="1684786" y="216089"/>
                    </a:lnTo>
                    <a:cubicBezTo>
                      <a:pt x="1696036" y="216089"/>
                      <a:pt x="1706784" y="212472"/>
                      <a:pt x="1715953" y="206257"/>
                    </a:cubicBezTo>
                    <a:lnTo>
                      <a:pt x="1715961" y="206248"/>
                    </a:lnTo>
                    <a:lnTo>
                      <a:pt x="1733462" y="188322"/>
                    </a:lnTo>
                    <a:lnTo>
                      <a:pt x="1735331" y="183550"/>
                    </a:lnTo>
                    <a:lnTo>
                      <a:pt x="1737643" y="180841"/>
                    </a:lnTo>
                    <a:lnTo>
                      <a:pt x="1738549" y="175334"/>
                    </a:lnTo>
                    <a:lnTo>
                      <a:pt x="1742910" y="164201"/>
                    </a:lnTo>
                    <a:lnTo>
                      <a:pt x="1742335" y="152329"/>
                    </a:lnTo>
                    <a:lnTo>
                      <a:pt x="1743383" y="145959"/>
                    </a:lnTo>
                    <a:lnTo>
                      <a:pt x="1741857" y="142460"/>
                    </a:lnTo>
                    <a:lnTo>
                      <a:pt x="1741567" y="136476"/>
                    </a:lnTo>
                    <a:lnTo>
                      <a:pt x="1726708" y="107741"/>
                    </a:lnTo>
                    <a:lnTo>
                      <a:pt x="1726702" y="107728"/>
                    </a:lnTo>
                    <a:lnTo>
                      <a:pt x="1726687" y="107704"/>
                    </a:lnTo>
                    <a:lnTo>
                      <a:pt x="1724025" y="103145"/>
                    </a:lnTo>
                    <a:lnTo>
                      <a:pt x="1722774" y="100181"/>
                    </a:lnTo>
                    <a:lnTo>
                      <a:pt x="1720613" y="91443"/>
                    </a:lnTo>
                    <a:lnTo>
                      <a:pt x="1720467" y="87354"/>
                    </a:lnTo>
                    <a:lnTo>
                      <a:pt x="1727998" y="75525"/>
                    </a:lnTo>
                    <a:lnTo>
                      <a:pt x="1728002" y="75520"/>
                    </a:lnTo>
                    <a:lnTo>
                      <a:pt x="1758754" y="70787"/>
                    </a:lnTo>
                    <a:close/>
                    <a:moveTo>
                      <a:pt x="1761849" y="144"/>
                    </a:moveTo>
                    <a:cubicBezTo>
                      <a:pt x="1797732" y="1407"/>
                      <a:pt x="1838501" y="11219"/>
                      <a:pt x="1877103" y="39387"/>
                    </a:cubicBezTo>
                    <a:cubicBezTo>
                      <a:pt x="1877103" y="39387"/>
                      <a:pt x="2008397" y="55395"/>
                      <a:pt x="2079284" y="86795"/>
                    </a:cubicBezTo>
                    <a:cubicBezTo>
                      <a:pt x="2150787" y="118811"/>
                      <a:pt x="2166813" y="174222"/>
                      <a:pt x="2253726" y="185920"/>
                    </a:cubicBezTo>
                    <a:cubicBezTo>
                      <a:pt x="2340639" y="197618"/>
                      <a:pt x="2407827" y="280736"/>
                      <a:pt x="2463303" y="355850"/>
                    </a:cubicBezTo>
                    <a:cubicBezTo>
                      <a:pt x="2518780" y="430964"/>
                      <a:pt x="2598296" y="454976"/>
                      <a:pt x="2704934" y="660615"/>
                    </a:cubicBezTo>
                    <a:cubicBezTo>
                      <a:pt x="2704934" y="660615"/>
                      <a:pt x="2815886" y="700019"/>
                      <a:pt x="2867664" y="937674"/>
                    </a:cubicBezTo>
                    <a:cubicBezTo>
                      <a:pt x="2918826" y="1174714"/>
                      <a:pt x="2974302" y="1384663"/>
                      <a:pt x="2796161" y="1585992"/>
                    </a:cubicBezTo>
                    <a:cubicBezTo>
                      <a:pt x="2796161" y="1585992"/>
                      <a:pt x="2752397" y="1621702"/>
                      <a:pt x="2665484" y="1582298"/>
                    </a:cubicBezTo>
                    <a:cubicBezTo>
                      <a:pt x="2578571" y="1542894"/>
                      <a:pt x="2507068" y="1593996"/>
                      <a:pt x="2447893" y="1633400"/>
                    </a:cubicBezTo>
                    <a:cubicBezTo>
                      <a:pt x="2388102" y="1673420"/>
                      <a:pt x="2340639" y="1677114"/>
                      <a:pt x="2304888" y="1724522"/>
                    </a:cubicBezTo>
                    <a:cubicBezTo>
                      <a:pt x="2269753" y="1771930"/>
                      <a:pt x="2162498" y="1799636"/>
                      <a:pt x="2095310" y="1799636"/>
                    </a:cubicBezTo>
                    <a:cubicBezTo>
                      <a:pt x="2028122" y="1799636"/>
                      <a:pt x="2063257" y="1871056"/>
                      <a:pt x="1877103" y="1847044"/>
                    </a:cubicBezTo>
                    <a:cubicBezTo>
                      <a:pt x="1877103" y="1847044"/>
                      <a:pt x="1750740" y="1981879"/>
                      <a:pt x="1445621" y="1965871"/>
                    </a:cubicBezTo>
                    <a:cubicBezTo>
                      <a:pt x="1445621" y="1965871"/>
                      <a:pt x="1326655" y="2013279"/>
                      <a:pt x="1243441" y="2013279"/>
                    </a:cubicBezTo>
                    <a:cubicBezTo>
                      <a:pt x="1160843" y="2013279"/>
                      <a:pt x="879145" y="1902456"/>
                      <a:pt x="811957" y="1902456"/>
                    </a:cubicBezTo>
                    <a:cubicBezTo>
                      <a:pt x="811957" y="1902456"/>
                      <a:pt x="736756" y="1835346"/>
                      <a:pt x="705319" y="1763926"/>
                    </a:cubicBezTo>
                    <a:cubicBezTo>
                      <a:pt x="705319" y="1763926"/>
                      <a:pt x="614092" y="1763926"/>
                      <a:pt x="558615" y="1744224"/>
                    </a:cubicBezTo>
                    <a:cubicBezTo>
                      <a:pt x="503139" y="1724522"/>
                      <a:pt x="170281" y="1732526"/>
                      <a:pt x="67341" y="1424067"/>
                    </a:cubicBezTo>
                    <a:cubicBezTo>
                      <a:pt x="67341" y="1424067"/>
                      <a:pt x="71656" y="1329251"/>
                      <a:pt x="11865" y="1238129"/>
                    </a:cubicBezTo>
                    <a:cubicBezTo>
                      <a:pt x="11865" y="1238129"/>
                      <a:pt x="-35598" y="1123612"/>
                      <a:pt x="59328" y="1024486"/>
                    </a:cubicBezTo>
                    <a:cubicBezTo>
                      <a:pt x="59328" y="1024486"/>
                      <a:pt x="51931" y="869949"/>
                      <a:pt x="178294" y="724031"/>
                    </a:cubicBezTo>
                    <a:cubicBezTo>
                      <a:pt x="178294" y="724031"/>
                      <a:pt x="222059" y="700019"/>
                      <a:pt x="238085" y="640913"/>
                    </a:cubicBezTo>
                    <a:cubicBezTo>
                      <a:pt x="238085" y="640913"/>
                      <a:pt x="257810" y="573187"/>
                      <a:pt x="344723" y="478372"/>
                    </a:cubicBezTo>
                    <a:cubicBezTo>
                      <a:pt x="431636" y="383556"/>
                      <a:pt x="475401" y="422960"/>
                      <a:pt x="511152" y="347846"/>
                    </a:cubicBezTo>
                    <a:cubicBezTo>
                      <a:pt x="546904" y="272732"/>
                      <a:pt x="705319" y="225324"/>
                      <a:pt x="776206" y="225324"/>
                    </a:cubicBezTo>
                    <a:cubicBezTo>
                      <a:pt x="847709" y="225324"/>
                      <a:pt x="788534" y="130509"/>
                      <a:pt x="994414" y="134203"/>
                    </a:cubicBezTo>
                    <a:cubicBezTo>
                      <a:pt x="994414" y="134203"/>
                      <a:pt x="1097353" y="63399"/>
                      <a:pt x="1188581" y="39387"/>
                    </a:cubicBezTo>
                    <a:cubicBezTo>
                      <a:pt x="1279192" y="15991"/>
                      <a:pt x="1319259" y="78791"/>
                      <a:pt x="1378433" y="70787"/>
                    </a:cubicBezTo>
                    <a:cubicBezTo>
                      <a:pt x="1437608" y="63399"/>
                      <a:pt x="1441923" y="-19719"/>
                      <a:pt x="1655814" y="19685"/>
                    </a:cubicBezTo>
                    <a:cubicBezTo>
                      <a:pt x="1655814" y="19685"/>
                      <a:pt x="1702044" y="-1960"/>
                      <a:pt x="1761849" y="1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100000"/>
                    </a:schemeClr>
                  </a:gs>
                  <a:gs pos="100000">
                    <a:schemeClr val="lt1">
                      <a:lumMod val="100000"/>
                    </a:schemeClr>
                  </a:gs>
                  <a:gs pos="90000">
                    <a:schemeClr val="accent4">
                      <a:lumMod val="100000"/>
                    </a:schemeClr>
                  </a:gs>
                  <a:gs pos="90100">
                    <a:schemeClr val="l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6" name="iSlidé">
                <a:extLst>
                  <a:ext uri="{FF2B5EF4-FFF2-40B4-BE49-F238E27FC236}">
                    <a16:creationId xmlns:a16="http://schemas.microsoft.com/office/drawing/2014/main" id="{E8BAC024-2C5C-472E-BD4E-331E539D7A02}"/>
                  </a:ext>
                </a:extLst>
              </p:cNvPr>
              <p:cNvSpPr/>
              <p:nvPr/>
            </p:nvSpPr>
            <p:spPr bwMode="auto">
              <a:xfrm>
                <a:off x="2533650" y="3441662"/>
                <a:ext cx="3009900" cy="2049006"/>
              </a:xfrm>
              <a:custGeom>
                <a:gdLst>
                  <a:gd fmla="*/ 2294 w 4883" name="T0"/>
                  <a:gd fmla="*/ 173 h 3328" name="T1"/>
                  <a:gd fmla="*/ 154 w 4883" name="T2"/>
                  <a:gd fmla="*/ 1722 h 3328" name="T3"/>
                  <a:gd fmla="*/ 3103 w 4883" name="T4"/>
                  <a:gd fmla="*/ 3058 h 3328" name="T5"/>
                  <a:gd fmla="*/ 3138 w 4883" name="T6"/>
                  <a:gd fmla="*/ 302 h 3328" name="T7"/>
                  <a:gd fmla="*/ 3146 w 4883" name="T8"/>
                  <a:gd fmla="*/ 495 h 3328" name="T9"/>
                  <a:gd fmla="*/ 2675 w 4883" name="T10"/>
                  <a:gd fmla="*/ 1120 h 3328" name="T11"/>
                  <a:gd fmla="*/ 2285 w 4883" name="T12"/>
                  <a:gd fmla="*/ 353 h 3328" name="T13"/>
                  <a:gd fmla="*/ 2722 w 4883" name="T14"/>
                  <a:gd fmla="*/ 482 h 3328" name="T15"/>
                  <a:gd fmla="*/ 2345 w 4883" name="T16"/>
                  <a:gd fmla="*/ 944 h 3328" name="T17"/>
                  <a:gd fmla="*/ 1759 w 4883" name="T18"/>
                  <a:gd fmla="*/ 992 h 3328" name="T19"/>
                  <a:gd fmla="*/ 2161 w 4883" name="T20"/>
                  <a:gd fmla="*/ 448 h 3328" name="T21"/>
                  <a:gd fmla="*/ 2058 w 4883" name="T22"/>
                  <a:gd fmla="*/ 1214 h 3328" name="T23"/>
                  <a:gd fmla="*/ 752 w 4883" name="T24"/>
                  <a:gd fmla="*/ 1467 h 3328" name="T25"/>
                  <a:gd fmla="*/ 945 w 4883" name="T26"/>
                  <a:gd fmla="*/ 2015 h 3328" name="T27"/>
                  <a:gd fmla="*/ 1210 w 4883" name="T28"/>
                  <a:gd fmla="*/ 1279 h 3328" name="T29"/>
                  <a:gd fmla="*/ 683 w 4883" name="T30"/>
                  <a:gd fmla="*/ 1231 h 3328" name="T31"/>
                  <a:gd fmla="*/ 1617 w 4883" name="T32"/>
                  <a:gd fmla="*/ 1150 h 3328" name="T33"/>
                  <a:gd fmla="*/ 1030 w 4883" name="T34"/>
                  <a:gd fmla="*/ 949 h 3328" name="T35"/>
                  <a:gd fmla="*/ 1806 w 4883" name="T36"/>
                  <a:gd fmla="*/ 1780 h 3328" name="T37"/>
                  <a:gd fmla="*/ 1690 w 4883" name="T38"/>
                  <a:gd fmla="*/ 353 h 3328" name="T39"/>
                  <a:gd fmla="*/ 1300 w 4883" name="T40"/>
                  <a:gd fmla="*/ 769 h 3328" name="T41"/>
                  <a:gd fmla="*/ 1386 w 4883" name="T42"/>
                  <a:gd fmla="*/ 508 h 3328" name="T43"/>
                  <a:gd fmla="*/ 773 w 4883" name="T44"/>
                  <a:gd fmla="*/ 837 h 3328" name="T45"/>
                  <a:gd fmla="*/ 276 w 4883" name="T46"/>
                  <a:gd fmla="*/ 1566 h 3328" name="T47"/>
                  <a:gd fmla="*/ 422 w 4883" name="T48"/>
                  <a:gd fmla="*/ 1583 h 3328" name="T49"/>
                  <a:gd fmla="*/ 606 w 4883" name="T50"/>
                  <a:gd fmla="*/ 1904 h 3328" name="T51"/>
                  <a:gd fmla="*/ 294 w 4883" name="T52"/>
                  <a:gd fmla="*/ 2272 h 3328" name="T53"/>
                  <a:gd fmla="*/ 1120 w 4883" name="T54"/>
                  <a:gd fmla="*/ 2808 h 3328" name="T55"/>
                  <a:gd fmla="*/ 1356 w 4883" name="T56"/>
                  <a:gd fmla="*/ 2191 h 3328" name="T57"/>
                  <a:gd fmla="*/ 932 w 4883" name="T58"/>
                  <a:gd fmla="*/ 2572 h 3328" name="T59"/>
                  <a:gd fmla="*/ 2528 w 4883" name="T60"/>
                  <a:gd fmla="*/ 2618 h 3328" name="T61"/>
                  <a:gd fmla="*/ 2278 w 4883" name="T62"/>
                  <a:gd fmla="*/ 3180 h 3328" name="T63"/>
                  <a:gd fmla="*/ 1321 w 4883" name="T64"/>
                  <a:gd fmla="*/ 2801 h 3328" name="T65"/>
                  <a:gd fmla="*/ 2478 w 4883" name="T66"/>
                  <a:gd fmla="*/ 1938 h 3328" name="T67"/>
                  <a:gd fmla="*/ 3454 w 4883" name="T68"/>
                  <a:gd fmla="*/ 1818 h 3328" name="T69"/>
                  <a:gd fmla="*/ 3312 w 4883" name="T70"/>
                  <a:gd fmla="*/ 768 h 3328" name="T71"/>
                  <a:gd fmla="*/ 2776 w 4883" name="T72"/>
                  <a:gd fmla="*/ 1401 h 3328" name="T73"/>
                  <a:gd fmla="*/ 3566 w 4883" name="T74"/>
                  <a:gd fmla="*/ 774 h 3328" name="T75"/>
                  <a:gd fmla="*/ 3624 w 4883" name="T76"/>
                  <a:gd fmla="*/ 610 h 3328" name="T77"/>
                  <a:gd fmla="*/ 3736 w 4883" name="T78"/>
                  <a:gd fmla="*/ 1044 h 3328" name="T79"/>
                  <a:gd fmla="*/ 3977 w 4883" name="T80"/>
                  <a:gd fmla="*/ 1115 h 3328" name="T81"/>
                  <a:gd fmla="*/ 4109 w 4883" name="T82"/>
                  <a:gd fmla="*/ 1205 h 3328" name="T83"/>
                  <a:gd fmla="*/ 3280 w 4883" name="T84"/>
                  <a:gd fmla="*/ 1561 h 3328" name="T85"/>
                  <a:gd fmla="*/ 2644 w 4883" name="T86"/>
                  <a:gd fmla="*/ 2127 h 3328" name="T87"/>
                  <a:gd fmla="*/ 1812 w 4883" name="T88"/>
                  <a:gd fmla="*/ 2676 h 3328" name="T89"/>
                  <a:gd fmla="*/ 2448 w 4883" name="T90"/>
                  <a:gd fmla="*/ 2422 h 3328" name="T91"/>
                  <a:gd fmla="*/ 3762 w 4883" name="T92"/>
                  <a:gd fmla="*/ 2637 h 3328" name="T93"/>
                  <a:gd fmla="*/ 3412 w 4883" name="T94"/>
                  <a:gd fmla="*/ 2056 h 3328" name="T95"/>
                  <a:gd fmla="*/ 4033 w 4883" name="T96"/>
                  <a:gd fmla="*/ 2486 h 3328" name="T97"/>
                  <a:gd fmla="*/ 4157 w 4883" name="T98"/>
                  <a:gd fmla="*/ 2504 h 3328" name="T99"/>
                  <a:gd fmla="*/ 3917 w 4883" name="T100"/>
                  <a:gd fmla="*/ 2015 h 3328" name="T101"/>
                  <a:gd fmla="*/ 4453 w 4883" name="T102"/>
                  <a:gd fmla="*/ 2405 h 3328" name="T103"/>
                  <a:gd fmla="*/ 4508 w 4883" name="T104"/>
                  <a:gd fmla="*/ 2538 h 3328" name="T105"/>
                  <a:gd fmla="*/ 2932 w 4883" name="T106"/>
                  <a:gd fmla="*/ 743 h 3328" name="T107"/>
                  <a:gd fmla="*/ 4277 w 4883" name="T108"/>
                  <a:gd fmla="*/ 1608 h 3328" name="T109"/>
                  <a:gd fmla="*/ 3600 w 4883" name="T110"/>
                  <a:gd fmla="*/ 2469 h 3328" name="T111"/>
                  <a:gd fmla="*/ 3116 w 4883" name="T112"/>
                  <a:gd fmla="*/ 1913 h 3328" name="T113"/>
                  <a:gd fmla="*/ 3039 w 4883" name="T114"/>
                  <a:gd fmla="*/ 1296 h 3328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3328" w="4883">
                    <a:moveTo>
                      <a:pt x="4710" y="1581"/>
                    </a:moveTo>
                    <a:cubicBezTo>
                      <a:pt x="4626" y="1195"/>
                      <a:pt x="4446" y="1131"/>
                      <a:pt x="4446" y="1131"/>
                    </a:cubicBezTo>
                    <a:cubicBezTo>
                      <a:pt x="4273" y="797"/>
                      <a:pt x="4144" y="758"/>
                      <a:pt x="4054" y="636"/>
                    </a:cubicBezTo>
                    <a:cubicBezTo>
                      <a:pt x="3964" y="514"/>
                      <a:pt x="3855" y="379"/>
                      <a:pt x="3714" y="360"/>
                    </a:cubicBezTo>
                    <a:cubicBezTo>
                      <a:pt x="3573" y="341"/>
                      <a:pt x="3547" y="251"/>
                      <a:pt x="3431" y="199"/>
                    </a:cubicBezTo>
                    <a:cubicBezTo>
                      <a:pt x="3316" y="148"/>
                      <a:pt x="3103" y="122"/>
                      <a:pt x="3103" y="122"/>
                    </a:cubicBezTo>
                    <a:cubicBezTo>
                      <a:pt x="2936" y="0"/>
                      <a:pt x="2744" y="90"/>
                      <a:pt x="2744" y="90"/>
                    </a:cubicBezTo>
                    <a:cubicBezTo>
                      <a:pt x="2397" y="26"/>
                      <a:pt x="2390" y="161"/>
                      <a:pt x="2294" y="173"/>
                    </a:cubicBezTo>
                    <a:cubicBezTo>
                      <a:pt x="2198" y="186"/>
                      <a:pt x="2133" y="84"/>
                      <a:pt x="1986" y="122"/>
                    </a:cubicBezTo>
                    <a:cubicBezTo>
                      <a:pt x="1838" y="161"/>
                      <a:pt x="1671" y="276"/>
                      <a:pt x="1671" y="276"/>
                    </a:cubicBezTo>
                    <a:cubicBezTo>
                      <a:pt x="1337" y="270"/>
                      <a:pt x="1433" y="424"/>
                      <a:pt x="1317" y="424"/>
                    </a:cubicBezTo>
                    <a:cubicBezTo>
                      <a:pt x="1202" y="424"/>
                      <a:pt x="945" y="501"/>
                      <a:pt x="887" y="623"/>
                    </a:cubicBezTo>
                    <a:cubicBezTo>
                      <a:pt x="829" y="745"/>
                      <a:pt x="758" y="681"/>
                      <a:pt x="617" y="835"/>
                    </a:cubicBezTo>
                    <a:cubicBezTo>
                      <a:pt x="476" y="989"/>
                      <a:pt x="444" y="1099"/>
                      <a:pt x="444" y="1099"/>
                    </a:cubicBezTo>
                    <a:cubicBezTo>
                      <a:pt x="418" y="1195"/>
                      <a:pt x="347" y="1234"/>
                      <a:pt x="347" y="1234"/>
                    </a:cubicBezTo>
                    <a:cubicBezTo>
                      <a:pt x="142" y="1471"/>
                      <a:pt x="154" y="1722"/>
                      <a:pt x="154" y="1722"/>
                    </a:cubicBezTo>
                    <a:cubicBezTo>
                      <a:pt x="0" y="1883"/>
                      <a:pt x="77" y="2069"/>
                      <a:pt x="77" y="2069"/>
                    </a:cubicBezTo>
                    <a:cubicBezTo>
                      <a:pt x="174" y="2217"/>
                      <a:pt x="167" y="2371"/>
                      <a:pt x="167" y="2371"/>
                    </a:cubicBezTo>
                    <a:cubicBezTo>
                      <a:pt x="334" y="2872"/>
                      <a:pt x="874" y="2859"/>
                      <a:pt x="964" y="2891"/>
                    </a:cubicBezTo>
                    <a:cubicBezTo>
                      <a:pt x="1054" y="2923"/>
                      <a:pt x="1202" y="2923"/>
                      <a:pt x="1202" y="2923"/>
                    </a:cubicBezTo>
                    <a:cubicBezTo>
                      <a:pt x="1253" y="3039"/>
                      <a:pt x="1375" y="3148"/>
                      <a:pt x="1375" y="3148"/>
                    </a:cubicBezTo>
                    <a:cubicBezTo>
                      <a:pt x="1484" y="3148"/>
                      <a:pt x="1941" y="3328"/>
                      <a:pt x="2075" y="3328"/>
                    </a:cubicBezTo>
                    <a:cubicBezTo>
                      <a:pt x="2210" y="3328"/>
                      <a:pt x="2403" y="3251"/>
                      <a:pt x="2403" y="3251"/>
                    </a:cubicBezTo>
                    <a:cubicBezTo>
                      <a:pt x="2898" y="3277"/>
                      <a:pt x="3103" y="3058"/>
                      <a:pt x="3103" y="3058"/>
                    </a:cubicBezTo>
                    <a:cubicBezTo>
                      <a:pt x="3405" y="3097"/>
                      <a:pt x="3348" y="2981"/>
                      <a:pt x="3457" y="2981"/>
                    </a:cubicBezTo>
                    <a:cubicBezTo>
                      <a:pt x="3566" y="2981"/>
                      <a:pt x="3740" y="2936"/>
                      <a:pt x="3797" y="2859"/>
                    </a:cubicBezTo>
                    <a:cubicBezTo>
                      <a:pt x="3855" y="2782"/>
                      <a:pt x="3932" y="2776"/>
                      <a:pt x="4029" y="2711"/>
                    </a:cubicBezTo>
                    <a:cubicBezTo>
                      <a:pt x="4125" y="2647"/>
                      <a:pt x="4241" y="2564"/>
                      <a:pt x="4382" y="2628"/>
                    </a:cubicBezTo>
                    <a:cubicBezTo>
                      <a:pt x="4523" y="2692"/>
                      <a:pt x="4594" y="2634"/>
                      <a:pt x="4594" y="2634"/>
                    </a:cubicBezTo>
                    <a:cubicBezTo>
                      <a:pt x="4883" y="2307"/>
                      <a:pt x="4793" y="1966"/>
                      <a:pt x="4710" y="1581"/>
                    </a:cubicBezTo>
                    <a:cubicBezTo>
                      <a:pt x="4710" y="1581"/>
                      <a:pt x="4710" y="1581"/>
                      <a:pt x="4710" y="1581"/>
                    </a:cubicBezTo>
                    <a:close/>
                    <a:moveTo>
                      <a:pt x="3138" y="302"/>
                    </a:moveTo>
                    <a:cubicBezTo>
                      <a:pt x="3138" y="302"/>
                      <a:pt x="3078" y="225"/>
                      <a:pt x="3232" y="259"/>
                    </a:cubicBezTo>
                    <a:cubicBezTo>
                      <a:pt x="3386" y="293"/>
                      <a:pt x="3442" y="332"/>
                      <a:pt x="3540" y="400"/>
                    </a:cubicBezTo>
                    <a:cubicBezTo>
                      <a:pt x="3639" y="469"/>
                      <a:pt x="3695" y="448"/>
                      <a:pt x="3716" y="448"/>
                    </a:cubicBezTo>
                    <a:cubicBezTo>
                      <a:pt x="3737" y="448"/>
                      <a:pt x="3729" y="482"/>
                      <a:pt x="3677" y="486"/>
                    </a:cubicBezTo>
                    <a:cubicBezTo>
                      <a:pt x="3626" y="490"/>
                      <a:pt x="3562" y="508"/>
                      <a:pt x="3446" y="418"/>
                    </a:cubicBezTo>
                    <a:cubicBezTo>
                      <a:pt x="3331" y="328"/>
                      <a:pt x="3262" y="383"/>
                      <a:pt x="3241" y="435"/>
                    </a:cubicBezTo>
                    <a:cubicBezTo>
                      <a:pt x="3219" y="486"/>
                      <a:pt x="3245" y="585"/>
                      <a:pt x="3185" y="585"/>
                    </a:cubicBezTo>
                    <a:cubicBezTo>
                      <a:pt x="3125" y="585"/>
                      <a:pt x="3095" y="568"/>
                      <a:pt x="3146" y="495"/>
                    </a:cubicBezTo>
                    <a:cubicBezTo>
                      <a:pt x="3146" y="495"/>
                      <a:pt x="3176" y="392"/>
                      <a:pt x="3138" y="302"/>
                    </a:cubicBezTo>
                    <a:cubicBezTo>
                      <a:pt x="3138" y="302"/>
                      <a:pt x="3138" y="302"/>
                      <a:pt x="3138" y="302"/>
                    </a:cubicBezTo>
                    <a:close/>
                    <a:moveTo>
                      <a:pt x="3121" y="932"/>
                    </a:moveTo>
                    <a:cubicBezTo>
                      <a:pt x="3155" y="957"/>
                      <a:pt x="3078" y="1009"/>
                      <a:pt x="3078" y="1009"/>
                    </a:cubicBezTo>
                    <a:cubicBezTo>
                      <a:pt x="3022" y="1017"/>
                      <a:pt x="3001" y="1022"/>
                      <a:pt x="2919" y="1099"/>
                    </a:cubicBezTo>
                    <a:cubicBezTo>
                      <a:pt x="2838" y="1176"/>
                      <a:pt x="2748" y="1137"/>
                      <a:pt x="2709" y="1077"/>
                    </a:cubicBezTo>
                    <a:cubicBezTo>
                      <a:pt x="2671" y="1017"/>
                      <a:pt x="2645" y="1026"/>
                      <a:pt x="2645" y="1026"/>
                    </a:cubicBezTo>
                    <a:cubicBezTo>
                      <a:pt x="2602" y="1052"/>
                      <a:pt x="2675" y="1120"/>
                      <a:pt x="2675" y="1120"/>
                    </a:cubicBezTo>
                    <a:cubicBezTo>
                      <a:pt x="2705" y="1141"/>
                      <a:pt x="2752" y="1150"/>
                      <a:pt x="2752" y="1279"/>
                    </a:cubicBezTo>
                    <a:cubicBezTo>
                      <a:pt x="2752" y="1407"/>
                      <a:pt x="2555" y="1548"/>
                      <a:pt x="2530" y="1373"/>
                    </a:cubicBezTo>
                    <a:cubicBezTo>
                      <a:pt x="2504" y="1197"/>
                      <a:pt x="2431" y="1197"/>
                      <a:pt x="2414" y="1056"/>
                    </a:cubicBezTo>
                    <a:cubicBezTo>
                      <a:pt x="2397" y="914"/>
                      <a:pt x="2530" y="640"/>
                      <a:pt x="2709" y="580"/>
                    </a:cubicBezTo>
                    <a:cubicBezTo>
                      <a:pt x="2889" y="520"/>
                      <a:pt x="3146" y="606"/>
                      <a:pt x="3095" y="666"/>
                    </a:cubicBezTo>
                    <a:cubicBezTo>
                      <a:pt x="3044" y="726"/>
                      <a:pt x="3086" y="906"/>
                      <a:pt x="3121" y="932"/>
                    </a:cubicBezTo>
                    <a:cubicBezTo>
                      <a:pt x="3121" y="932"/>
                      <a:pt x="3121" y="932"/>
                      <a:pt x="3121" y="932"/>
                    </a:cubicBezTo>
                    <a:close/>
                    <a:moveTo>
                      <a:pt x="2285" y="353"/>
                    </a:moveTo>
                    <a:cubicBezTo>
                      <a:pt x="2362" y="306"/>
                      <a:pt x="2410" y="139"/>
                      <a:pt x="2688" y="195"/>
                    </a:cubicBezTo>
                    <a:cubicBezTo>
                      <a:pt x="2688" y="195"/>
                      <a:pt x="2799" y="221"/>
                      <a:pt x="2769" y="323"/>
                    </a:cubicBezTo>
                    <a:cubicBezTo>
                      <a:pt x="2769" y="323"/>
                      <a:pt x="2718" y="409"/>
                      <a:pt x="2791" y="409"/>
                    </a:cubicBezTo>
                    <a:cubicBezTo>
                      <a:pt x="2864" y="409"/>
                      <a:pt x="2924" y="315"/>
                      <a:pt x="2859" y="233"/>
                    </a:cubicBezTo>
                    <a:cubicBezTo>
                      <a:pt x="2859" y="233"/>
                      <a:pt x="2812" y="169"/>
                      <a:pt x="2911" y="173"/>
                    </a:cubicBezTo>
                    <a:cubicBezTo>
                      <a:pt x="3009" y="178"/>
                      <a:pt x="3086" y="272"/>
                      <a:pt x="3086" y="409"/>
                    </a:cubicBezTo>
                    <a:cubicBezTo>
                      <a:pt x="3086" y="409"/>
                      <a:pt x="3121" y="533"/>
                      <a:pt x="2975" y="473"/>
                    </a:cubicBezTo>
                    <a:cubicBezTo>
                      <a:pt x="2975" y="473"/>
                      <a:pt x="2817" y="422"/>
                      <a:pt x="2722" y="482"/>
                    </a:cubicBezTo>
                    <a:cubicBezTo>
                      <a:pt x="2628" y="542"/>
                      <a:pt x="2560" y="542"/>
                      <a:pt x="2478" y="520"/>
                    </a:cubicBezTo>
                    <a:cubicBezTo>
                      <a:pt x="2478" y="520"/>
                      <a:pt x="2440" y="559"/>
                      <a:pt x="2500" y="572"/>
                    </a:cubicBezTo>
                    <a:cubicBezTo>
                      <a:pt x="2500" y="572"/>
                      <a:pt x="2598" y="615"/>
                      <a:pt x="2542" y="628"/>
                    </a:cubicBezTo>
                    <a:cubicBezTo>
                      <a:pt x="2487" y="640"/>
                      <a:pt x="2410" y="657"/>
                      <a:pt x="2435" y="803"/>
                    </a:cubicBezTo>
                    <a:cubicBezTo>
                      <a:pt x="2435" y="803"/>
                      <a:pt x="2384" y="855"/>
                      <a:pt x="2341" y="752"/>
                    </a:cubicBezTo>
                    <a:cubicBezTo>
                      <a:pt x="2341" y="752"/>
                      <a:pt x="2337" y="692"/>
                      <a:pt x="2311" y="670"/>
                    </a:cubicBezTo>
                    <a:cubicBezTo>
                      <a:pt x="2285" y="649"/>
                      <a:pt x="2251" y="696"/>
                      <a:pt x="2285" y="773"/>
                    </a:cubicBezTo>
                    <a:cubicBezTo>
                      <a:pt x="2320" y="850"/>
                      <a:pt x="2350" y="859"/>
                      <a:pt x="2345" y="944"/>
                    </a:cubicBezTo>
                    <a:cubicBezTo>
                      <a:pt x="2341" y="1030"/>
                      <a:pt x="2358" y="1150"/>
                      <a:pt x="2414" y="1240"/>
                    </a:cubicBezTo>
                    <a:cubicBezTo>
                      <a:pt x="2470" y="1330"/>
                      <a:pt x="2444" y="1386"/>
                      <a:pt x="2465" y="1420"/>
                    </a:cubicBezTo>
                    <a:cubicBezTo>
                      <a:pt x="2487" y="1454"/>
                      <a:pt x="2615" y="1536"/>
                      <a:pt x="2589" y="1638"/>
                    </a:cubicBezTo>
                    <a:cubicBezTo>
                      <a:pt x="2564" y="1741"/>
                      <a:pt x="2517" y="1840"/>
                      <a:pt x="2384" y="1840"/>
                    </a:cubicBezTo>
                    <a:cubicBezTo>
                      <a:pt x="2251" y="1840"/>
                      <a:pt x="2208" y="1908"/>
                      <a:pt x="2123" y="1930"/>
                    </a:cubicBezTo>
                    <a:cubicBezTo>
                      <a:pt x="2037" y="1951"/>
                      <a:pt x="1823" y="1895"/>
                      <a:pt x="1827" y="1523"/>
                    </a:cubicBezTo>
                    <a:cubicBezTo>
                      <a:pt x="1827" y="1523"/>
                      <a:pt x="1836" y="1381"/>
                      <a:pt x="1724" y="1163"/>
                    </a:cubicBezTo>
                    <a:cubicBezTo>
                      <a:pt x="1724" y="1163"/>
                      <a:pt x="1707" y="1022"/>
                      <a:pt x="1759" y="992"/>
                    </a:cubicBezTo>
                    <a:cubicBezTo>
                      <a:pt x="1759" y="992"/>
                      <a:pt x="1784" y="850"/>
                      <a:pt x="1703" y="837"/>
                    </a:cubicBezTo>
                    <a:cubicBezTo>
                      <a:pt x="1703" y="837"/>
                      <a:pt x="1673" y="872"/>
                      <a:pt x="1694" y="902"/>
                    </a:cubicBezTo>
                    <a:cubicBezTo>
                      <a:pt x="1716" y="932"/>
                      <a:pt x="1707" y="970"/>
                      <a:pt x="1677" y="996"/>
                    </a:cubicBezTo>
                    <a:cubicBezTo>
                      <a:pt x="1647" y="1022"/>
                      <a:pt x="1669" y="1094"/>
                      <a:pt x="1651" y="1094"/>
                    </a:cubicBezTo>
                    <a:cubicBezTo>
                      <a:pt x="1651" y="1094"/>
                      <a:pt x="1579" y="1107"/>
                      <a:pt x="1626" y="936"/>
                    </a:cubicBezTo>
                    <a:cubicBezTo>
                      <a:pt x="1626" y="936"/>
                      <a:pt x="1600" y="773"/>
                      <a:pt x="1681" y="739"/>
                    </a:cubicBezTo>
                    <a:cubicBezTo>
                      <a:pt x="1763" y="705"/>
                      <a:pt x="1848" y="653"/>
                      <a:pt x="1938" y="465"/>
                    </a:cubicBezTo>
                    <a:cubicBezTo>
                      <a:pt x="1938" y="465"/>
                      <a:pt x="2097" y="319"/>
                      <a:pt x="2161" y="448"/>
                    </a:cubicBezTo>
                    <a:cubicBezTo>
                      <a:pt x="2161" y="448"/>
                      <a:pt x="2195" y="520"/>
                      <a:pt x="2123" y="628"/>
                    </a:cubicBezTo>
                    <a:cubicBezTo>
                      <a:pt x="2050" y="735"/>
                      <a:pt x="2058" y="756"/>
                      <a:pt x="2063" y="825"/>
                    </a:cubicBezTo>
                    <a:cubicBezTo>
                      <a:pt x="2063" y="825"/>
                      <a:pt x="1943" y="927"/>
                      <a:pt x="1938" y="983"/>
                    </a:cubicBezTo>
                    <a:cubicBezTo>
                      <a:pt x="1934" y="1039"/>
                      <a:pt x="1934" y="1159"/>
                      <a:pt x="1994" y="1214"/>
                    </a:cubicBezTo>
                    <a:cubicBezTo>
                      <a:pt x="1994" y="1214"/>
                      <a:pt x="2003" y="1429"/>
                      <a:pt x="2054" y="1527"/>
                    </a:cubicBezTo>
                    <a:cubicBezTo>
                      <a:pt x="2105" y="1626"/>
                      <a:pt x="2123" y="1677"/>
                      <a:pt x="2208" y="1673"/>
                    </a:cubicBezTo>
                    <a:cubicBezTo>
                      <a:pt x="2208" y="1673"/>
                      <a:pt x="2238" y="1656"/>
                      <a:pt x="2140" y="1583"/>
                    </a:cubicBezTo>
                    <a:cubicBezTo>
                      <a:pt x="2140" y="1583"/>
                      <a:pt x="2080" y="1553"/>
                      <a:pt x="2058" y="1214"/>
                    </a:cubicBezTo>
                    <a:cubicBezTo>
                      <a:pt x="2058" y="1214"/>
                      <a:pt x="1934" y="1052"/>
                      <a:pt x="2088" y="919"/>
                    </a:cubicBezTo>
                    <a:cubicBezTo>
                      <a:pt x="2088" y="919"/>
                      <a:pt x="2170" y="837"/>
                      <a:pt x="2161" y="752"/>
                    </a:cubicBezTo>
                    <a:cubicBezTo>
                      <a:pt x="2161" y="752"/>
                      <a:pt x="2174" y="653"/>
                      <a:pt x="2238" y="619"/>
                    </a:cubicBezTo>
                    <a:cubicBezTo>
                      <a:pt x="2238" y="619"/>
                      <a:pt x="2208" y="400"/>
                      <a:pt x="2285" y="353"/>
                    </a:cubicBezTo>
                    <a:cubicBezTo>
                      <a:pt x="2285" y="353"/>
                      <a:pt x="2285" y="353"/>
                      <a:pt x="2285" y="353"/>
                    </a:cubicBezTo>
                    <a:close/>
                    <a:moveTo>
                      <a:pt x="662" y="1638"/>
                    </a:moveTo>
                    <a:cubicBezTo>
                      <a:pt x="662" y="1638"/>
                      <a:pt x="546" y="1810"/>
                      <a:pt x="529" y="1656"/>
                    </a:cubicBezTo>
                    <a:cubicBezTo>
                      <a:pt x="529" y="1656"/>
                      <a:pt x="658" y="1467"/>
                      <a:pt x="752" y="1467"/>
                    </a:cubicBezTo>
                    <a:cubicBezTo>
                      <a:pt x="846" y="1467"/>
                      <a:pt x="949" y="1638"/>
                      <a:pt x="898" y="1818"/>
                    </a:cubicBezTo>
                    <a:cubicBezTo>
                      <a:pt x="898" y="1818"/>
                      <a:pt x="859" y="1938"/>
                      <a:pt x="949" y="1810"/>
                    </a:cubicBezTo>
                    <a:cubicBezTo>
                      <a:pt x="949" y="1810"/>
                      <a:pt x="996" y="1703"/>
                      <a:pt x="975" y="1647"/>
                    </a:cubicBezTo>
                    <a:cubicBezTo>
                      <a:pt x="975" y="1647"/>
                      <a:pt x="1022" y="1625"/>
                      <a:pt x="1112" y="1775"/>
                    </a:cubicBezTo>
                    <a:cubicBezTo>
                      <a:pt x="1202" y="1925"/>
                      <a:pt x="1283" y="1951"/>
                      <a:pt x="1373" y="1964"/>
                    </a:cubicBezTo>
                    <a:cubicBezTo>
                      <a:pt x="1463" y="1977"/>
                      <a:pt x="1527" y="2092"/>
                      <a:pt x="1527" y="2135"/>
                    </a:cubicBezTo>
                    <a:cubicBezTo>
                      <a:pt x="1527" y="2178"/>
                      <a:pt x="1424" y="2144"/>
                      <a:pt x="1330" y="2105"/>
                    </a:cubicBezTo>
                    <a:cubicBezTo>
                      <a:pt x="1236" y="2067"/>
                      <a:pt x="1167" y="1964"/>
                      <a:pt x="945" y="2015"/>
                    </a:cubicBezTo>
                    <a:cubicBezTo>
                      <a:pt x="722" y="2067"/>
                      <a:pt x="585" y="1784"/>
                      <a:pt x="739" y="1660"/>
                    </a:cubicBezTo>
                    <a:cubicBezTo>
                      <a:pt x="739" y="1660"/>
                      <a:pt x="735" y="1578"/>
                      <a:pt x="662" y="1638"/>
                    </a:cubicBezTo>
                    <a:cubicBezTo>
                      <a:pt x="662" y="1638"/>
                      <a:pt x="662" y="1638"/>
                      <a:pt x="662" y="1638"/>
                    </a:cubicBezTo>
                    <a:close/>
                    <a:moveTo>
                      <a:pt x="1334" y="1870"/>
                    </a:moveTo>
                    <a:cubicBezTo>
                      <a:pt x="1163" y="1775"/>
                      <a:pt x="1060" y="1638"/>
                      <a:pt x="1176" y="1630"/>
                    </a:cubicBezTo>
                    <a:cubicBezTo>
                      <a:pt x="1292" y="1621"/>
                      <a:pt x="1227" y="1690"/>
                      <a:pt x="1309" y="1694"/>
                    </a:cubicBezTo>
                    <a:cubicBezTo>
                      <a:pt x="1390" y="1698"/>
                      <a:pt x="1262" y="1613"/>
                      <a:pt x="1236" y="1540"/>
                    </a:cubicBezTo>
                    <a:cubicBezTo>
                      <a:pt x="1210" y="1467"/>
                      <a:pt x="1210" y="1304"/>
                      <a:pt x="1210" y="1279"/>
                    </a:cubicBezTo>
                    <a:cubicBezTo>
                      <a:pt x="1210" y="1253"/>
                      <a:pt x="1159" y="1231"/>
                      <a:pt x="1163" y="1343"/>
                    </a:cubicBezTo>
                    <a:cubicBezTo>
                      <a:pt x="1167" y="1454"/>
                      <a:pt x="1172" y="1651"/>
                      <a:pt x="988" y="1574"/>
                    </a:cubicBezTo>
                    <a:cubicBezTo>
                      <a:pt x="988" y="1574"/>
                      <a:pt x="872" y="1540"/>
                      <a:pt x="910" y="1347"/>
                    </a:cubicBezTo>
                    <a:cubicBezTo>
                      <a:pt x="910" y="1347"/>
                      <a:pt x="898" y="1296"/>
                      <a:pt x="863" y="1343"/>
                    </a:cubicBezTo>
                    <a:cubicBezTo>
                      <a:pt x="863" y="1343"/>
                      <a:pt x="868" y="1399"/>
                      <a:pt x="773" y="1364"/>
                    </a:cubicBezTo>
                    <a:cubicBezTo>
                      <a:pt x="773" y="1364"/>
                      <a:pt x="628" y="1373"/>
                      <a:pt x="593" y="1480"/>
                    </a:cubicBezTo>
                    <a:cubicBezTo>
                      <a:pt x="593" y="1480"/>
                      <a:pt x="525" y="1557"/>
                      <a:pt x="555" y="1463"/>
                    </a:cubicBezTo>
                    <a:cubicBezTo>
                      <a:pt x="555" y="1463"/>
                      <a:pt x="611" y="1291"/>
                      <a:pt x="683" y="1231"/>
                    </a:cubicBezTo>
                    <a:cubicBezTo>
                      <a:pt x="756" y="1171"/>
                      <a:pt x="846" y="1090"/>
                      <a:pt x="902" y="1004"/>
                    </a:cubicBezTo>
                    <a:cubicBezTo>
                      <a:pt x="902" y="1004"/>
                      <a:pt x="945" y="962"/>
                      <a:pt x="1000" y="1026"/>
                    </a:cubicBezTo>
                    <a:cubicBezTo>
                      <a:pt x="1056" y="1090"/>
                      <a:pt x="1107" y="1103"/>
                      <a:pt x="1069" y="1253"/>
                    </a:cubicBezTo>
                    <a:cubicBezTo>
                      <a:pt x="1030" y="1403"/>
                      <a:pt x="1030" y="1458"/>
                      <a:pt x="1073" y="1399"/>
                    </a:cubicBezTo>
                    <a:cubicBezTo>
                      <a:pt x="1116" y="1339"/>
                      <a:pt x="1142" y="1120"/>
                      <a:pt x="1270" y="1112"/>
                    </a:cubicBezTo>
                    <a:cubicBezTo>
                      <a:pt x="1399" y="1103"/>
                      <a:pt x="1416" y="1137"/>
                      <a:pt x="1373" y="1249"/>
                    </a:cubicBezTo>
                    <a:cubicBezTo>
                      <a:pt x="1330" y="1360"/>
                      <a:pt x="1373" y="1390"/>
                      <a:pt x="1412" y="1296"/>
                    </a:cubicBezTo>
                    <a:cubicBezTo>
                      <a:pt x="1450" y="1201"/>
                      <a:pt x="1463" y="1064"/>
                      <a:pt x="1617" y="1150"/>
                    </a:cubicBezTo>
                    <a:cubicBezTo>
                      <a:pt x="1617" y="1150"/>
                      <a:pt x="1677" y="1236"/>
                      <a:pt x="1600" y="1313"/>
                    </a:cubicBezTo>
                    <a:cubicBezTo>
                      <a:pt x="1523" y="1390"/>
                      <a:pt x="1484" y="1600"/>
                      <a:pt x="1484" y="1703"/>
                    </a:cubicBezTo>
                    <a:cubicBezTo>
                      <a:pt x="1484" y="1805"/>
                      <a:pt x="1506" y="1964"/>
                      <a:pt x="1334" y="1870"/>
                    </a:cubicBezTo>
                    <a:cubicBezTo>
                      <a:pt x="1334" y="1870"/>
                      <a:pt x="1334" y="1870"/>
                      <a:pt x="1334" y="1870"/>
                    </a:cubicBezTo>
                    <a:close/>
                    <a:moveTo>
                      <a:pt x="1313" y="983"/>
                    </a:moveTo>
                    <a:cubicBezTo>
                      <a:pt x="1313" y="983"/>
                      <a:pt x="1339" y="1060"/>
                      <a:pt x="1236" y="1026"/>
                    </a:cubicBezTo>
                    <a:cubicBezTo>
                      <a:pt x="1236" y="1026"/>
                      <a:pt x="1202" y="1073"/>
                      <a:pt x="1167" y="1094"/>
                    </a:cubicBezTo>
                    <a:cubicBezTo>
                      <a:pt x="1167" y="1094"/>
                      <a:pt x="1090" y="996"/>
                      <a:pt x="1030" y="949"/>
                    </a:cubicBezTo>
                    <a:cubicBezTo>
                      <a:pt x="1030" y="949"/>
                      <a:pt x="953" y="936"/>
                      <a:pt x="970" y="902"/>
                    </a:cubicBezTo>
                    <a:cubicBezTo>
                      <a:pt x="970" y="902"/>
                      <a:pt x="1065" y="735"/>
                      <a:pt x="1197" y="735"/>
                    </a:cubicBezTo>
                    <a:cubicBezTo>
                      <a:pt x="1197" y="735"/>
                      <a:pt x="1236" y="726"/>
                      <a:pt x="1227" y="855"/>
                    </a:cubicBezTo>
                    <a:cubicBezTo>
                      <a:pt x="1219" y="983"/>
                      <a:pt x="1283" y="897"/>
                      <a:pt x="1313" y="983"/>
                    </a:cubicBezTo>
                    <a:cubicBezTo>
                      <a:pt x="1313" y="983"/>
                      <a:pt x="1313" y="983"/>
                      <a:pt x="1313" y="983"/>
                    </a:cubicBezTo>
                    <a:close/>
                    <a:moveTo>
                      <a:pt x="1647" y="1381"/>
                    </a:moveTo>
                    <a:cubicBezTo>
                      <a:pt x="1703" y="1313"/>
                      <a:pt x="1746" y="1360"/>
                      <a:pt x="1737" y="1428"/>
                    </a:cubicBezTo>
                    <a:cubicBezTo>
                      <a:pt x="1729" y="1497"/>
                      <a:pt x="1750" y="1617"/>
                      <a:pt x="1806" y="1780"/>
                    </a:cubicBezTo>
                    <a:cubicBezTo>
                      <a:pt x="1861" y="1942"/>
                      <a:pt x="1788" y="1977"/>
                      <a:pt x="1788" y="1977"/>
                    </a:cubicBezTo>
                    <a:cubicBezTo>
                      <a:pt x="1750" y="2092"/>
                      <a:pt x="1836" y="2020"/>
                      <a:pt x="1836" y="2020"/>
                    </a:cubicBezTo>
                    <a:cubicBezTo>
                      <a:pt x="1848" y="1968"/>
                      <a:pt x="1908" y="1917"/>
                      <a:pt x="1908" y="1917"/>
                    </a:cubicBezTo>
                    <a:cubicBezTo>
                      <a:pt x="2020" y="1942"/>
                      <a:pt x="1917" y="2067"/>
                      <a:pt x="1917" y="2067"/>
                    </a:cubicBezTo>
                    <a:cubicBezTo>
                      <a:pt x="1720" y="2170"/>
                      <a:pt x="1587" y="2067"/>
                      <a:pt x="1587" y="2067"/>
                    </a:cubicBezTo>
                    <a:cubicBezTo>
                      <a:pt x="1442" y="1818"/>
                      <a:pt x="1647" y="1381"/>
                      <a:pt x="1647" y="1381"/>
                    </a:cubicBezTo>
                    <a:cubicBezTo>
                      <a:pt x="1647" y="1381"/>
                      <a:pt x="1647" y="1381"/>
                      <a:pt x="1647" y="1381"/>
                    </a:cubicBezTo>
                    <a:close/>
                    <a:moveTo>
                      <a:pt x="1690" y="353"/>
                    </a:moveTo>
                    <a:cubicBezTo>
                      <a:pt x="1759" y="362"/>
                      <a:pt x="1818" y="315"/>
                      <a:pt x="1818" y="315"/>
                    </a:cubicBezTo>
                    <a:cubicBezTo>
                      <a:pt x="1896" y="233"/>
                      <a:pt x="2075" y="208"/>
                      <a:pt x="2170" y="251"/>
                    </a:cubicBezTo>
                    <a:cubicBezTo>
                      <a:pt x="2264" y="293"/>
                      <a:pt x="2204" y="362"/>
                      <a:pt x="2204" y="362"/>
                    </a:cubicBezTo>
                    <a:cubicBezTo>
                      <a:pt x="1998" y="289"/>
                      <a:pt x="1913" y="375"/>
                      <a:pt x="1870" y="418"/>
                    </a:cubicBezTo>
                    <a:cubicBezTo>
                      <a:pt x="1827" y="460"/>
                      <a:pt x="1857" y="572"/>
                      <a:pt x="1690" y="628"/>
                    </a:cubicBezTo>
                    <a:cubicBezTo>
                      <a:pt x="1523" y="683"/>
                      <a:pt x="1540" y="799"/>
                      <a:pt x="1557" y="876"/>
                    </a:cubicBezTo>
                    <a:cubicBezTo>
                      <a:pt x="1574" y="953"/>
                      <a:pt x="1506" y="1180"/>
                      <a:pt x="1403" y="996"/>
                    </a:cubicBezTo>
                    <a:cubicBezTo>
                      <a:pt x="1300" y="812"/>
                      <a:pt x="1296" y="910"/>
                      <a:pt x="1300" y="769"/>
                    </a:cubicBezTo>
                    <a:cubicBezTo>
                      <a:pt x="1304" y="628"/>
                      <a:pt x="1476" y="670"/>
                      <a:pt x="1476" y="670"/>
                    </a:cubicBezTo>
                    <a:cubicBezTo>
                      <a:pt x="1613" y="662"/>
                      <a:pt x="1613" y="563"/>
                      <a:pt x="1617" y="482"/>
                    </a:cubicBezTo>
                    <a:cubicBezTo>
                      <a:pt x="1621" y="400"/>
                      <a:pt x="1690" y="353"/>
                      <a:pt x="1690" y="353"/>
                    </a:cubicBezTo>
                    <a:cubicBezTo>
                      <a:pt x="1690" y="353"/>
                      <a:pt x="1690" y="353"/>
                      <a:pt x="1690" y="353"/>
                    </a:cubicBezTo>
                    <a:close/>
                    <a:moveTo>
                      <a:pt x="773" y="837"/>
                    </a:moveTo>
                    <a:cubicBezTo>
                      <a:pt x="778" y="825"/>
                      <a:pt x="760" y="807"/>
                      <a:pt x="846" y="795"/>
                    </a:cubicBezTo>
                    <a:cubicBezTo>
                      <a:pt x="932" y="782"/>
                      <a:pt x="953" y="709"/>
                      <a:pt x="953" y="709"/>
                    </a:cubicBezTo>
                    <a:cubicBezTo>
                      <a:pt x="1099" y="490"/>
                      <a:pt x="1386" y="508"/>
                      <a:pt x="1386" y="508"/>
                    </a:cubicBezTo>
                    <a:cubicBezTo>
                      <a:pt x="1412" y="465"/>
                      <a:pt x="1484" y="400"/>
                      <a:pt x="1484" y="400"/>
                    </a:cubicBezTo>
                    <a:cubicBezTo>
                      <a:pt x="1566" y="345"/>
                      <a:pt x="1579" y="383"/>
                      <a:pt x="1579" y="383"/>
                    </a:cubicBezTo>
                    <a:cubicBezTo>
                      <a:pt x="1549" y="392"/>
                      <a:pt x="1544" y="452"/>
                      <a:pt x="1544" y="452"/>
                    </a:cubicBezTo>
                    <a:cubicBezTo>
                      <a:pt x="1561" y="593"/>
                      <a:pt x="1459" y="589"/>
                      <a:pt x="1459" y="589"/>
                    </a:cubicBezTo>
                    <a:cubicBezTo>
                      <a:pt x="1339" y="585"/>
                      <a:pt x="1227" y="649"/>
                      <a:pt x="1227" y="649"/>
                    </a:cubicBezTo>
                    <a:cubicBezTo>
                      <a:pt x="855" y="765"/>
                      <a:pt x="962" y="889"/>
                      <a:pt x="863" y="932"/>
                    </a:cubicBezTo>
                    <a:cubicBezTo>
                      <a:pt x="765" y="974"/>
                      <a:pt x="773" y="837"/>
                      <a:pt x="773" y="837"/>
                    </a:cubicBezTo>
                    <a:cubicBezTo>
                      <a:pt x="773" y="837"/>
                      <a:pt x="773" y="837"/>
                      <a:pt x="773" y="837"/>
                    </a:cubicBezTo>
                    <a:close/>
                    <a:moveTo>
                      <a:pt x="478" y="1287"/>
                    </a:moveTo>
                    <a:cubicBezTo>
                      <a:pt x="478" y="1287"/>
                      <a:pt x="563" y="1223"/>
                      <a:pt x="563" y="1082"/>
                    </a:cubicBezTo>
                    <a:cubicBezTo>
                      <a:pt x="563" y="1082"/>
                      <a:pt x="623" y="949"/>
                      <a:pt x="692" y="914"/>
                    </a:cubicBezTo>
                    <a:cubicBezTo>
                      <a:pt x="692" y="914"/>
                      <a:pt x="692" y="1022"/>
                      <a:pt x="790" y="1000"/>
                    </a:cubicBezTo>
                    <a:cubicBezTo>
                      <a:pt x="790" y="1000"/>
                      <a:pt x="799" y="1047"/>
                      <a:pt x="722" y="1094"/>
                    </a:cubicBezTo>
                    <a:cubicBezTo>
                      <a:pt x="645" y="1142"/>
                      <a:pt x="568" y="1210"/>
                      <a:pt x="546" y="1287"/>
                    </a:cubicBezTo>
                    <a:cubicBezTo>
                      <a:pt x="546" y="1287"/>
                      <a:pt x="491" y="1334"/>
                      <a:pt x="465" y="1450"/>
                    </a:cubicBezTo>
                    <a:cubicBezTo>
                      <a:pt x="465" y="1450"/>
                      <a:pt x="414" y="1527"/>
                      <a:pt x="276" y="1566"/>
                    </a:cubicBezTo>
                    <a:cubicBezTo>
                      <a:pt x="276" y="1566"/>
                      <a:pt x="328" y="1390"/>
                      <a:pt x="478" y="1287"/>
                    </a:cubicBezTo>
                    <a:cubicBezTo>
                      <a:pt x="478" y="1287"/>
                      <a:pt x="478" y="1287"/>
                      <a:pt x="478" y="1287"/>
                    </a:cubicBezTo>
                    <a:close/>
                    <a:moveTo>
                      <a:pt x="422" y="1583"/>
                    </a:moveTo>
                    <a:cubicBezTo>
                      <a:pt x="521" y="1557"/>
                      <a:pt x="482" y="1608"/>
                      <a:pt x="482" y="1608"/>
                    </a:cubicBezTo>
                    <a:cubicBezTo>
                      <a:pt x="444" y="1621"/>
                      <a:pt x="396" y="1707"/>
                      <a:pt x="396" y="1707"/>
                    </a:cubicBezTo>
                    <a:cubicBezTo>
                      <a:pt x="264" y="1784"/>
                      <a:pt x="332" y="1925"/>
                      <a:pt x="332" y="1925"/>
                    </a:cubicBezTo>
                    <a:cubicBezTo>
                      <a:pt x="328" y="2118"/>
                      <a:pt x="208" y="2028"/>
                      <a:pt x="208" y="2028"/>
                    </a:cubicBezTo>
                    <a:cubicBezTo>
                      <a:pt x="139" y="1703"/>
                      <a:pt x="422" y="1583"/>
                      <a:pt x="422" y="1583"/>
                    </a:cubicBezTo>
                    <a:cubicBezTo>
                      <a:pt x="422" y="1583"/>
                      <a:pt x="422" y="1583"/>
                      <a:pt x="422" y="1583"/>
                    </a:cubicBezTo>
                    <a:close/>
                    <a:moveTo>
                      <a:pt x="294" y="2272"/>
                    </a:moveTo>
                    <a:cubicBezTo>
                      <a:pt x="294" y="2272"/>
                      <a:pt x="285" y="2204"/>
                      <a:pt x="242" y="2174"/>
                    </a:cubicBezTo>
                    <a:cubicBezTo>
                      <a:pt x="242" y="2174"/>
                      <a:pt x="208" y="2105"/>
                      <a:pt x="319" y="2105"/>
                    </a:cubicBezTo>
                    <a:cubicBezTo>
                      <a:pt x="319" y="2105"/>
                      <a:pt x="444" y="2067"/>
                      <a:pt x="439" y="1985"/>
                    </a:cubicBezTo>
                    <a:cubicBezTo>
                      <a:pt x="439" y="1985"/>
                      <a:pt x="396" y="1917"/>
                      <a:pt x="405" y="1861"/>
                    </a:cubicBezTo>
                    <a:cubicBezTo>
                      <a:pt x="405" y="1861"/>
                      <a:pt x="396" y="1754"/>
                      <a:pt x="486" y="1741"/>
                    </a:cubicBezTo>
                    <a:cubicBezTo>
                      <a:pt x="576" y="1728"/>
                      <a:pt x="611" y="1827"/>
                      <a:pt x="606" y="1904"/>
                    </a:cubicBezTo>
                    <a:cubicBezTo>
                      <a:pt x="602" y="1981"/>
                      <a:pt x="718" y="2050"/>
                      <a:pt x="790" y="2050"/>
                    </a:cubicBezTo>
                    <a:cubicBezTo>
                      <a:pt x="863" y="2050"/>
                      <a:pt x="773" y="2127"/>
                      <a:pt x="683" y="2170"/>
                    </a:cubicBezTo>
                    <a:cubicBezTo>
                      <a:pt x="593" y="2212"/>
                      <a:pt x="572" y="2277"/>
                      <a:pt x="358" y="2221"/>
                    </a:cubicBezTo>
                    <a:cubicBezTo>
                      <a:pt x="358" y="2221"/>
                      <a:pt x="332" y="2367"/>
                      <a:pt x="675" y="2264"/>
                    </a:cubicBezTo>
                    <a:cubicBezTo>
                      <a:pt x="675" y="2264"/>
                      <a:pt x="760" y="2234"/>
                      <a:pt x="795" y="2187"/>
                    </a:cubicBezTo>
                    <a:cubicBezTo>
                      <a:pt x="795" y="2187"/>
                      <a:pt x="782" y="2337"/>
                      <a:pt x="833" y="2409"/>
                    </a:cubicBezTo>
                    <a:cubicBezTo>
                      <a:pt x="885" y="2482"/>
                      <a:pt x="739" y="2688"/>
                      <a:pt x="396" y="2516"/>
                    </a:cubicBezTo>
                    <a:cubicBezTo>
                      <a:pt x="396" y="2516"/>
                      <a:pt x="268" y="2448"/>
                      <a:pt x="294" y="2272"/>
                    </a:cubicBezTo>
                    <a:cubicBezTo>
                      <a:pt x="294" y="2272"/>
                      <a:pt x="294" y="2272"/>
                      <a:pt x="294" y="2272"/>
                    </a:cubicBezTo>
                    <a:close/>
                    <a:moveTo>
                      <a:pt x="940" y="2705"/>
                    </a:moveTo>
                    <a:cubicBezTo>
                      <a:pt x="936" y="2855"/>
                      <a:pt x="611" y="2748"/>
                      <a:pt x="503" y="2632"/>
                    </a:cubicBezTo>
                    <a:cubicBezTo>
                      <a:pt x="503" y="2632"/>
                      <a:pt x="645" y="2705"/>
                      <a:pt x="816" y="2624"/>
                    </a:cubicBezTo>
                    <a:cubicBezTo>
                      <a:pt x="816" y="2624"/>
                      <a:pt x="945" y="2555"/>
                      <a:pt x="940" y="2705"/>
                    </a:cubicBezTo>
                    <a:cubicBezTo>
                      <a:pt x="940" y="2705"/>
                      <a:pt x="940" y="2705"/>
                      <a:pt x="940" y="2705"/>
                    </a:cubicBezTo>
                    <a:close/>
                    <a:moveTo>
                      <a:pt x="1257" y="2722"/>
                    </a:moveTo>
                    <a:cubicBezTo>
                      <a:pt x="1240" y="2786"/>
                      <a:pt x="1210" y="2808"/>
                      <a:pt x="1120" y="2808"/>
                    </a:cubicBezTo>
                    <a:cubicBezTo>
                      <a:pt x="1030" y="2808"/>
                      <a:pt x="975" y="2799"/>
                      <a:pt x="1013" y="2679"/>
                    </a:cubicBezTo>
                    <a:cubicBezTo>
                      <a:pt x="1013" y="2679"/>
                      <a:pt x="1099" y="2701"/>
                      <a:pt x="1176" y="2671"/>
                    </a:cubicBezTo>
                    <a:cubicBezTo>
                      <a:pt x="1176" y="2671"/>
                      <a:pt x="1275" y="2658"/>
                      <a:pt x="1257" y="2722"/>
                    </a:cubicBezTo>
                    <a:cubicBezTo>
                      <a:pt x="1257" y="2722"/>
                      <a:pt x="1257" y="2722"/>
                      <a:pt x="1257" y="2722"/>
                    </a:cubicBezTo>
                    <a:close/>
                    <a:moveTo>
                      <a:pt x="932" y="2572"/>
                    </a:moveTo>
                    <a:cubicBezTo>
                      <a:pt x="876" y="2508"/>
                      <a:pt x="915" y="2371"/>
                      <a:pt x="915" y="2371"/>
                    </a:cubicBezTo>
                    <a:cubicBezTo>
                      <a:pt x="790" y="2178"/>
                      <a:pt x="928" y="2084"/>
                      <a:pt x="928" y="2084"/>
                    </a:cubicBezTo>
                    <a:cubicBezTo>
                      <a:pt x="1172" y="2041"/>
                      <a:pt x="1167" y="2152"/>
                      <a:pt x="1356" y="2191"/>
                    </a:cubicBezTo>
                    <a:cubicBezTo>
                      <a:pt x="1544" y="2229"/>
                      <a:pt x="1467" y="2268"/>
                      <a:pt x="1467" y="2268"/>
                    </a:cubicBezTo>
                    <a:cubicBezTo>
                      <a:pt x="1334" y="2337"/>
                      <a:pt x="1146" y="2319"/>
                      <a:pt x="1082" y="2302"/>
                    </a:cubicBezTo>
                    <a:cubicBezTo>
                      <a:pt x="1018" y="2285"/>
                      <a:pt x="945" y="2289"/>
                      <a:pt x="1022" y="2337"/>
                    </a:cubicBezTo>
                    <a:cubicBezTo>
                      <a:pt x="1099" y="2384"/>
                      <a:pt x="1283" y="2375"/>
                      <a:pt x="1283" y="2375"/>
                    </a:cubicBezTo>
                    <a:cubicBezTo>
                      <a:pt x="1373" y="2341"/>
                      <a:pt x="1364" y="2418"/>
                      <a:pt x="1364" y="2418"/>
                    </a:cubicBezTo>
                    <a:cubicBezTo>
                      <a:pt x="1309" y="2435"/>
                      <a:pt x="1309" y="2521"/>
                      <a:pt x="1309" y="2521"/>
                    </a:cubicBezTo>
                    <a:cubicBezTo>
                      <a:pt x="1240" y="2671"/>
                      <a:pt x="932" y="2572"/>
                      <a:pt x="932" y="2572"/>
                    </a:cubicBezTo>
                    <a:cubicBezTo>
                      <a:pt x="932" y="2572"/>
                      <a:pt x="932" y="2572"/>
                      <a:pt x="932" y="2572"/>
                    </a:cubicBezTo>
                    <a:close/>
                    <a:moveTo>
                      <a:pt x="3797" y="2670"/>
                    </a:moveTo>
                    <a:cubicBezTo>
                      <a:pt x="3727" y="2792"/>
                      <a:pt x="3621" y="2882"/>
                      <a:pt x="3521" y="2885"/>
                    </a:cubicBezTo>
                    <a:cubicBezTo>
                      <a:pt x="3422" y="2888"/>
                      <a:pt x="3556" y="2824"/>
                      <a:pt x="3454" y="2760"/>
                    </a:cubicBezTo>
                    <a:cubicBezTo>
                      <a:pt x="3454" y="2760"/>
                      <a:pt x="3409" y="2718"/>
                      <a:pt x="3409" y="2776"/>
                    </a:cubicBezTo>
                    <a:cubicBezTo>
                      <a:pt x="3409" y="2776"/>
                      <a:pt x="3463" y="2833"/>
                      <a:pt x="3402" y="2875"/>
                    </a:cubicBezTo>
                    <a:cubicBezTo>
                      <a:pt x="3341" y="2917"/>
                      <a:pt x="3303" y="2981"/>
                      <a:pt x="2978" y="2984"/>
                    </a:cubicBezTo>
                    <a:cubicBezTo>
                      <a:pt x="2978" y="2984"/>
                      <a:pt x="2840" y="2981"/>
                      <a:pt x="2622" y="2743"/>
                    </a:cubicBezTo>
                    <a:cubicBezTo>
                      <a:pt x="2622" y="2743"/>
                      <a:pt x="2564" y="2641"/>
                      <a:pt x="2528" y="2618"/>
                    </a:cubicBezTo>
                    <a:cubicBezTo>
                      <a:pt x="2528" y="2618"/>
                      <a:pt x="2496" y="2625"/>
                      <a:pt x="2516" y="2666"/>
                    </a:cubicBezTo>
                    <a:cubicBezTo>
                      <a:pt x="2516" y="2666"/>
                      <a:pt x="2545" y="2743"/>
                      <a:pt x="2496" y="2753"/>
                    </a:cubicBezTo>
                    <a:cubicBezTo>
                      <a:pt x="2448" y="2763"/>
                      <a:pt x="2220" y="2776"/>
                      <a:pt x="2159" y="2923"/>
                    </a:cubicBezTo>
                    <a:cubicBezTo>
                      <a:pt x="2159" y="2923"/>
                      <a:pt x="2140" y="2978"/>
                      <a:pt x="2243" y="2914"/>
                    </a:cubicBezTo>
                    <a:cubicBezTo>
                      <a:pt x="2345" y="2850"/>
                      <a:pt x="2365" y="2811"/>
                      <a:pt x="2490" y="2814"/>
                    </a:cubicBezTo>
                    <a:cubicBezTo>
                      <a:pt x="2615" y="2817"/>
                      <a:pt x="2622" y="2872"/>
                      <a:pt x="2715" y="2939"/>
                    </a:cubicBezTo>
                    <a:cubicBezTo>
                      <a:pt x="2808" y="3007"/>
                      <a:pt x="2930" y="3062"/>
                      <a:pt x="2750" y="3107"/>
                    </a:cubicBezTo>
                    <a:cubicBezTo>
                      <a:pt x="2570" y="3151"/>
                      <a:pt x="2458" y="3087"/>
                      <a:pt x="2278" y="3180"/>
                    </a:cubicBezTo>
                    <a:cubicBezTo>
                      <a:pt x="2098" y="3274"/>
                      <a:pt x="2040" y="3238"/>
                      <a:pt x="2021" y="3213"/>
                    </a:cubicBezTo>
                    <a:cubicBezTo>
                      <a:pt x="2002" y="3187"/>
                      <a:pt x="2014" y="3135"/>
                      <a:pt x="2101" y="3129"/>
                    </a:cubicBezTo>
                    <a:cubicBezTo>
                      <a:pt x="2188" y="3123"/>
                      <a:pt x="2352" y="3097"/>
                      <a:pt x="2355" y="3039"/>
                    </a:cubicBezTo>
                    <a:cubicBezTo>
                      <a:pt x="2358" y="2981"/>
                      <a:pt x="2339" y="2936"/>
                      <a:pt x="2320" y="2956"/>
                    </a:cubicBezTo>
                    <a:cubicBezTo>
                      <a:pt x="2300" y="2975"/>
                      <a:pt x="2320" y="3052"/>
                      <a:pt x="2252" y="3049"/>
                    </a:cubicBezTo>
                    <a:cubicBezTo>
                      <a:pt x="2185" y="3045"/>
                      <a:pt x="2024" y="3039"/>
                      <a:pt x="1947" y="3087"/>
                    </a:cubicBezTo>
                    <a:cubicBezTo>
                      <a:pt x="1870" y="3135"/>
                      <a:pt x="1764" y="3155"/>
                      <a:pt x="1639" y="3071"/>
                    </a:cubicBezTo>
                    <a:cubicBezTo>
                      <a:pt x="1513" y="2988"/>
                      <a:pt x="1417" y="3209"/>
                      <a:pt x="1321" y="2801"/>
                    </a:cubicBezTo>
                    <a:cubicBezTo>
                      <a:pt x="1321" y="2801"/>
                      <a:pt x="1321" y="2654"/>
                      <a:pt x="1398" y="2596"/>
                    </a:cubicBezTo>
                    <a:cubicBezTo>
                      <a:pt x="1398" y="2596"/>
                      <a:pt x="1412" y="2526"/>
                      <a:pt x="1390" y="2495"/>
                    </a:cubicBezTo>
                    <a:cubicBezTo>
                      <a:pt x="1390" y="2495"/>
                      <a:pt x="1420" y="2349"/>
                      <a:pt x="1570" y="2294"/>
                    </a:cubicBezTo>
                    <a:cubicBezTo>
                      <a:pt x="1570" y="2294"/>
                      <a:pt x="1626" y="2140"/>
                      <a:pt x="1878" y="2204"/>
                    </a:cubicBezTo>
                    <a:cubicBezTo>
                      <a:pt x="1878" y="2204"/>
                      <a:pt x="1994" y="2208"/>
                      <a:pt x="2016" y="2071"/>
                    </a:cubicBezTo>
                    <a:cubicBezTo>
                      <a:pt x="2016" y="2071"/>
                      <a:pt x="2063" y="1985"/>
                      <a:pt x="2230" y="1981"/>
                    </a:cubicBezTo>
                    <a:cubicBezTo>
                      <a:pt x="2230" y="1981"/>
                      <a:pt x="2290" y="1972"/>
                      <a:pt x="2341" y="1917"/>
                    </a:cubicBezTo>
                    <a:cubicBezTo>
                      <a:pt x="2341" y="1917"/>
                      <a:pt x="2427" y="1908"/>
                      <a:pt x="2478" y="1938"/>
                    </a:cubicBezTo>
                    <a:cubicBezTo>
                      <a:pt x="2530" y="1968"/>
                      <a:pt x="2542" y="1878"/>
                      <a:pt x="2568" y="1853"/>
                    </a:cubicBezTo>
                    <a:cubicBezTo>
                      <a:pt x="2568" y="1853"/>
                      <a:pt x="2612" y="1751"/>
                      <a:pt x="2731" y="1834"/>
                    </a:cubicBezTo>
                    <a:cubicBezTo>
                      <a:pt x="2850" y="1918"/>
                      <a:pt x="2859" y="2072"/>
                      <a:pt x="2927" y="2123"/>
                    </a:cubicBezTo>
                    <a:cubicBezTo>
                      <a:pt x="2994" y="2175"/>
                      <a:pt x="2975" y="2101"/>
                      <a:pt x="2949" y="2062"/>
                    </a:cubicBezTo>
                    <a:cubicBezTo>
                      <a:pt x="2924" y="2024"/>
                      <a:pt x="2856" y="1866"/>
                      <a:pt x="2843" y="1834"/>
                    </a:cubicBezTo>
                    <a:cubicBezTo>
                      <a:pt x="2830" y="1802"/>
                      <a:pt x="2830" y="1667"/>
                      <a:pt x="2953" y="1667"/>
                    </a:cubicBezTo>
                    <a:cubicBezTo>
                      <a:pt x="2953" y="1667"/>
                      <a:pt x="3017" y="1626"/>
                      <a:pt x="3142" y="1709"/>
                    </a:cubicBezTo>
                    <a:cubicBezTo>
                      <a:pt x="3267" y="1793"/>
                      <a:pt x="3396" y="1828"/>
                      <a:pt x="3454" y="1818"/>
                    </a:cubicBezTo>
                    <a:cubicBezTo>
                      <a:pt x="3454" y="1818"/>
                      <a:pt x="3511" y="1793"/>
                      <a:pt x="3422" y="1780"/>
                    </a:cubicBezTo>
                    <a:cubicBezTo>
                      <a:pt x="3332" y="1767"/>
                      <a:pt x="3216" y="1667"/>
                      <a:pt x="3187" y="1648"/>
                    </a:cubicBezTo>
                    <a:cubicBezTo>
                      <a:pt x="3158" y="1629"/>
                      <a:pt x="3177" y="1552"/>
                      <a:pt x="3226" y="1532"/>
                    </a:cubicBezTo>
                    <a:cubicBezTo>
                      <a:pt x="3274" y="1513"/>
                      <a:pt x="3357" y="1288"/>
                      <a:pt x="3467" y="1272"/>
                    </a:cubicBezTo>
                    <a:cubicBezTo>
                      <a:pt x="3467" y="1272"/>
                      <a:pt x="3518" y="1266"/>
                      <a:pt x="3547" y="1246"/>
                    </a:cubicBezTo>
                    <a:cubicBezTo>
                      <a:pt x="3547" y="1246"/>
                      <a:pt x="3560" y="1211"/>
                      <a:pt x="3515" y="1218"/>
                    </a:cubicBezTo>
                    <a:cubicBezTo>
                      <a:pt x="3515" y="1218"/>
                      <a:pt x="3483" y="1131"/>
                      <a:pt x="3486" y="1050"/>
                    </a:cubicBezTo>
                    <a:cubicBezTo>
                      <a:pt x="3489" y="970"/>
                      <a:pt x="3389" y="768"/>
                      <a:pt x="3312" y="768"/>
                    </a:cubicBezTo>
                    <a:cubicBezTo>
                      <a:pt x="3312" y="768"/>
                      <a:pt x="3287" y="784"/>
                      <a:pt x="3319" y="826"/>
                    </a:cubicBezTo>
                    <a:cubicBezTo>
                      <a:pt x="3351" y="867"/>
                      <a:pt x="3447" y="1012"/>
                      <a:pt x="3409" y="1195"/>
                    </a:cubicBezTo>
                    <a:cubicBezTo>
                      <a:pt x="3409" y="1195"/>
                      <a:pt x="3402" y="1237"/>
                      <a:pt x="3348" y="1253"/>
                    </a:cubicBezTo>
                    <a:cubicBezTo>
                      <a:pt x="3348" y="1253"/>
                      <a:pt x="3303" y="1423"/>
                      <a:pt x="3168" y="1449"/>
                    </a:cubicBezTo>
                    <a:cubicBezTo>
                      <a:pt x="3033" y="1475"/>
                      <a:pt x="3123" y="1581"/>
                      <a:pt x="3033" y="1597"/>
                    </a:cubicBezTo>
                    <a:cubicBezTo>
                      <a:pt x="2943" y="1613"/>
                      <a:pt x="2901" y="1545"/>
                      <a:pt x="2811" y="1658"/>
                    </a:cubicBezTo>
                    <a:cubicBezTo>
                      <a:pt x="2811" y="1658"/>
                      <a:pt x="2750" y="1799"/>
                      <a:pt x="2689" y="1712"/>
                    </a:cubicBezTo>
                    <a:cubicBezTo>
                      <a:pt x="2628" y="1626"/>
                      <a:pt x="2740" y="1462"/>
                      <a:pt x="2776" y="1401"/>
                    </a:cubicBezTo>
                    <a:cubicBezTo>
                      <a:pt x="2811" y="1340"/>
                      <a:pt x="2859" y="1195"/>
                      <a:pt x="3023" y="1166"/>
                    </a:cubicBezTo>
                    <a:cubicBezTo>
                      <a:pt x="3023" y="1166"/>
                      <a:pt x="3068" y="1185"/>
                      <a:pt x="3097" y="1086"/>
                    </a:cubicBezTo>
                    <a:cubicBezTo>
                      <a:pt x="3126" y="986"/>
                      <a:pt x="3264" y="1018"/>
                      <a:pt x="3280" y="1057"/>
                    </a:cubicBezTo>
                    <a:cubicBezTo>
                      <a:pt x="3296" y="1095"/>
                      <a:pt x="3328" y="1166"/>
                      <a:pt x="3338" y="1086"/>
                    </a:cubicBezTo>
                    <a:cubicBezTo>
                      <a:pt x="3338" y="1086"/>
                      <a:pt x="3332" y="977"/>
                      <a:pt x="3248" y="957"/>
                    </a:cubicBezTo>
                    <a:cubicBezTo>
                      <a:pt x="3165" y="938"/>
                      <a:pt x="3136" y="810"/>
                      <a:pt x="3161" y="736"/>
                    </a:cubicBezTo>
                    <a:cubicBezTo>
                      <a:pt x="3187" y="662"/>
                      <a:pt x="3267" y="652"/>
                      <a:pt x="3428" y="700"/>
                    </a:cubicBezTo>
                    <a:cubicBezTo>
                      <a:pt x="3428" y="700"/>
                      <a:pt x="3508" y="774"/>
                      <a:pt x="3566" y="774"/>
                    </a:cubicBezTo>
                    <a:cubicBezTo>
                      <a:pt x="3624" y="774"/>
                      <a:pt x="3579" y="729"/>
                      <a:pt x="3550" y="716"/>
                    </a:cubicBezTo>
                    <a:cubicBezTo>
                      <a:pt x="3521" y="704"/>
                      <a:pt x="3456" y="630"/>
                      <a:pt x="3319" y="591"/>
                    </a:cubicBezTo>
                    <a:cubicBezTo>
                      <a:pt x="3251" y="572"/>
                      <a:pt x="3348" y="443"/>
                      <a:pt x="3450" y="517"/>
                    </a:cubicBezTo>
                    <a:cubicBezTo>
                      <a:pt x="3450" y="517"/>
                      <a:pt x="3598" y="594"/>
                      <a:pt x="3727" y="559"/>
                    </a:cubicBezTo>
                    <a:cubicBezTo>
                      <a:pt x="3727" y="559"/>
                      <a:pt x="3878" y="533"/>
                      <a:pt x="3919" y="649"/>
                    </a:cubicBezTo>
                    <a:cubicBezTo>
                      <a:pt x="3919" y="649"/>
                      <a:pt x="3910" y="662"/>
                      <a:pt x="3852" y="662"/>
                    </a:cubicBezTo>
                    <a:cubicBezTo>
                      <a:pt x="3794" y="662"/>
                      <a:pt x="3785" y="697"/>
                      <a:pt x="3752" y="694"/>
                    </a:cubicBezTo>
                    <a:cubicBezTo>
                      <a:pt x="3720" y="691"/>
                      <a:pt x="3743" y="659"/>
                      <a:pt x="3624" y="610"/>
                    </a:cubicBezTo>
                    <a:cubicBezTo>
                      <a:pt x="3505" y="562"/>
                      <a:pt x="3573" y="636"/>
                      <a:pt x="3605" y="662"/>
                    </a:cubicBezTo>
                    <a:cubicBezTo>
                      <a:pt x="3637" y="687"/>
                      <a:pt x="3746" y="726"/>
                      <a:pt x="3736" y="832"/>
                    </a:cubicBezTo>
                    <a:cubicBezTo>
                      <a:pt x="3727" y="938"/>
                      <a:pt x="3605" y="1022"/>
                      <a:pt x="3605" y="1224"/>
                    </a:cubicBezTo>
                    <a:cubicBezTo>
                      <a:pt x="3605" y="1426"/>
                      <a:pt x="3634" y="1590"/>
                      <a:pt x="3675" y="1590"/>
                    </a:cubicBezTo>
                    <a:cubicBezTo>
                      <a:pt x="3717" y="1590"/>
                      <a:pt x="3682" y="1558"/>
                      <a:pt x="3675" y="1468"/>
                    </a:cubicBezTo>
                    <a:cubicBezTo>
                      <a:pt x="3669" y="1378"/>
                      <a:pt x="3646" y="1144"/>
                      <a:pt x="3720" y="1118"/>
                    </a:cubicBezTo>
                    <a:cubicBezTo>
                      <a:pt x="3794" y="1092"/>
                      <a:pt x="3868" y="1089"/>
                      <a:pt x="3839" y="1044"/>
                    </a:cubicBezTo>
                    <a:cubicBezTo>
                      <a:pt x="3839" y="1044"/>
                      <a:pt x="3772" y="1031"/>
                      <a:pt x="3736" y="1044"/>
                    </a:cubicBezTo>
                    <a:cubicBezTo>
                      <a:pt x="3736" y="1044"/>
                      <a:pt x="3707" y="1034"/>
                      <a:pt x="3781" y="957"/>
                    </a:cubicBezTo>
                    <a:cubicBezTo>
                      <a:pt x="3855" y="880"/>
                      <a:pt x="3785" y="790"/>
                      <a:pt x="3871" y="745"/>
                    </a:cubicBezTo>
                    <a:cubicBezTo>
                      <a:pt x="3958" y="700"/>
                      <a:pt x="4051" y="755"/>
                      <a:pt x="4048" y="793"/>
                    </a:cubicBezTo>
                    <a:cubicBezTo>
                      <a:pt x="4045" y="832"/>
                      <a:pt x="3964" y="810"/>
                      <a:pt x="3945" y="896"/>
                    </a:cubicBezTo>
                    <a:cubicBezTo>
                      <a:pt x="3926" y="983"/>
                      <a:pt x="3862" y="1118"/>
                      <a:pt x="3981" y="1304"/>
                    </a:cubicBezTo>
                    <a:cubicBezTo>
                      <a:pt x="3981" y="1304"/>
                      <a:pt x="4003" y="1516"/>
                      <a:pt x="3987" y="1555"/>
                    </a:cubicBezTo>
                    <a:cubicBezTo>
                      <a:pt x="3987" y="1555"/>
                      <a:pt x="4022" y="1600"/>
                      <a:pt x="4054" y="1433"/>
                    </a:cubicBezTo>
                    <a:cubicBezTo>
                      <a:pt x="4087" y="1266"/>
                      <a:pt x="3997" y="1198"/>
                      <a:pt x="3977" y="1115"/>
                    </a:cubicBezTo>
                    <a:cubicBezTo>
                      <a:pt x="3958" y="1031"/>
                      <a:pt x="3997" y="890"/>
                      <a:pt x="4048" y="890"/>
                    </a:cubicBezTo>
                    <a:cubicBezTo>
                      <a:pt x="4099" y="890"/>
                      <a:pt x="4141" y="848"/>
                      <a:pt x="4254" y="1041"/>
                    </a:cubicBezTo>
                    <a:cubicBezTo>
                      <a:pt x="4366" y="1234"/>
                      <a:pt x="4385" y="1243"/>
                      <a:pt x="4382" y="1401"/>
                    </a:cubicBezTo>
                    <a:cubicBezTo>
                      <a:pt x="4379" y="1558"/>
                      <a:pt x="4392" y="1613"/>
                      <a:pt x="4437" y="1651"/>
                    </a:cubicBezTo>
                    <a:cubicBezTo>
                      <a:pt x="4459" y="1670"/>
                      <a:pt x="4414" y="1770"/>
                      <a:pt x="4366" y="1725"/>
                    </a:cubicBezTo>
                    <a:cubicBezTo>
                      <a:pt x="4366" y="1725"/>
                      <a:pt x="4225" y="1642"/>
                      <a:pt x="4157" y="1696"/>
                    </a:cubicBezTo>
                    <a:cubicBezTo>
                      <a:pt x="4157" y="1696"/>
                      <a:pt x="4122" y="1670"/>
                      <a:pt x="4167" y="1616"/>
                    </a:cubicBezTo>
                    <a:cubicBezTo>
                      <a:pt x="4167" y="1616"/>
                      <a:pt x="4209" y="1195"/>
                      <a:pt x="4109" y="1205"/>
                    </a:cubicBezTo>
                    <a:cubicBezTo>
                      <a:pt x="4009" y="1214"/>
                      <a:pt x="4164" y="1218"/>
                      <a:pt x="4112" y="1520"/>
                    </a:cubicBezTo>
                    <a:cubicBezTo>
                      <a:pt x="4061" y="1821"/>
                      <a:pt x="3894" y="1911"/>
                      <a:pt x="3823" y="1908"/>
                    </a:cubicBezTo>
                    <a:cubicBezTo>
                      <a:pt x="3752" y="1905"/>
                      <a:pt x="3740" y="1921"/>
                      <a:pt x="3801" y="1773"/>
                    </a:cubicBezTo>
                    <a:cubicBezTo>
                      <a:pt x="3862" y="1626"/>
                      <a:pt x="3925" y="1328"/>
                      <a:pt x="3849" y="1340"/>
                    </a:cubicBezTo>
                    <a:cubicBezTo>
                      <a:pt x="3807" y="1346"/>
                      <a:pt x="3817" y="1369"/>
                      <a:pt x="3817" y="1436"/>
                    </a:cubicBezTo>
                    <a:cubicBezTo>
                      <a:pt x="3817" y="1503"/>
                      <a:pt x="3801" y="1744"/>
                      <a:pt x="3688" y="1838"/>
                    </a:cubicBezTo>
                    <a:cubicBezTo>
                      <a:pt x="3576" y="1931"/>
                      <a:pt x="3611" y="1799"/>
                      <a:pt x="3569" y="1751"/>
                    </a:cubicBezTo>
                    <a:cubicBezTo>
                      <a:pt x="3528" y="1703"/>
                      <a:pt x="3473" y="1545"/>
                      <a:pt x="3280" y="1561"/>
                    </a:cubicBezTo>
                    <a:cubicBezTo>
                      <a:pt x="3280" y="1561"/>
                      <a:pt x="3261" y="1613"/>
                      <a:pt x="3322" y="1616"/>
                    </a:cubicBezTo>
                    <a:cubicBezTo>
                      <a:pt x="3383" y="1619"/>
                      <a:pt x="3528" y="1709"/>
                      <a:pt x="3524" y="1815"/>
                    </a:cubicBezTo>
                    <a:cubicBezTo>
                      <a:pt x="3521" y="1921"/>
                      <a:pt x="3515" y="1915"/>
                      <a:pt x="3434" y="1966"/>
                    </a:cubicBezTo>
                    <a:cubicBezTo>
                      <a:pt x="3354" y="2017"/>
                      <a:pt x="3267" y="2101"/>
                      <a:pt x="3235" y="2220"/>
                    </a:cubicBezTo>
                    <a:cubicBezTo>
                      <a:pt x="3203" y="2339"/>
                      <a:pt x="2997" y="2406"/>
                      <a:pt x="2808" y="2384"/>
                    </a:cubicBezTo>
                    <a:cubicBezTo>
                      <a:pt x="2618" y="2361"/>
                      <a:pt x="2708" y="2249"/>
                      <a:pt x="2702" y="2172"/>
                    </a:cubicBezTo>
                    <a:cubicBezTo>
                      <a:pt x="2696" y="2095"/>
                      <a:pt x="2686" y="1995"/>
                      <a:pt x="2628" y="2043"/>
                    </a:cubicBezTo>
                    <a:cubicBezTo>
                      <a:pt x="2628" y="2043"/>
                      <a:pt x="2631" y="2062"/>
                      <a:pt x="2644" y="2127"/>
                    </a:cubicBezTo>
                    <a:cubicBezTo>
                      <a:pt x="2657" y="2191"/>
                      <a:pt x="2599" y="2159"/>
                      <a:pt x="2596" y="2229"/>
                    </a:cubicBezTo>
                    <a:cubicBezTo>
                      <a:pt x="2593" y="2300"/>
                      <a:pt x="2570" y="2380"/>
                      <a:pt x="2455" y="2303"/>
                    </a:cubicBezTo>
                    <a:cubicBezTo>
                      <a:pt x="2339" y="2226"/>
                      <a:pt x="2416" y="2246"/>
                      <a:pt x="2426" y="2107"/>
                    </a:cubicBezTo>
                    <a:cubicBezTo>
                      <a:pt x="2435" y="1969"/>
                      <a:pt x="2310" y="1924"/>
                      <a:pt x="2336" y="1989"/>
                    </a:cubicBezTo>
                    <a:cubicBezTo>
                      <a:pt x="2361" y="2053"/>
                      <a:pt x="2381" y="2059"/>
                      <a:pt x="2349" y="2159"/>
                    </a:cubicBezTo>
                    <a:cubicBezTo>
                      <a:pt x="2316" y="2258"/>
                      <a:pt x="2381" y="2291"/>
                      <a:pt x="2313" y="2361"/>
                    </a:cubicBezTo>
                    <a:cubicBezTo>
                      <a:pt x="2246" y="2432"/>
                      <a:pt x="2111" y="2503"/>
                      <a:pt x="2005" y="2535"/>
                    </a:cubicBezTo>
                    <a:cubicBezTo>
                      <a:pt x="1899" y="2567"/>
                      <a:pt x="1915" y="2666"/>
                      <a:pt x="1812" y="2676"/>
                    </a:cubicBezTo>
                    <a:cubicBezTo>
                      <a:pt x="1709" y="2686"/>
                      <a:pt x="1761" y="2557"/>
                      <a:pt x="1671" y="2551"/>
                    </a:cubicBezTo>
                    <a:cubicBezTo>
                      <a:pt x="1671" y="2551"/>
                      <a:pt x="1616" y="2544"/>
                      <a:pt x="1648" y="2599"/>
                    </a:cubicBezTo>
                    <a:cubicBezTo>
                      <a:pt x="1680" y="2654"/>
                      <a:pt x="1770" y="2689"/>
                      <a:pt x="1716" y="2753"/>
                    </a:cubicBezTo>
                    <a:cubicBezTo>
                      <a:pt x="1716" y="2753"/>
                      <a:pt x="1648" y="2821"/>
                      <a:pt x="1513" y="2808"/>
                    </a:cubicBezTo>
                    <a:cubicBezTo>
                      <a:pt x="1513" y="2808"/>
                      <a:pt x="1472" y="2866"/>
                      <a:pt x="1603" y="2846"/>
                    </a:cubicBezTo>
                    <a:cubicBezTo>
                      <a:pt x="1735" y="2827"/>
                      <a:pt x="1806" y="2776"/>
                      <a:pt x="1921" y="2654"/>
                    </a:cubicBezTo>
                    <a:cubicBezTo>
                      <a:pt x="1921" y="2654"/>
                      <a:pt x="2024" y="2589"/>
                      <a:pt x="2169" y="2551"/>
                    </a:cubicBezTo>
                    <a:cubicBezTo>
                      <a:pt x="2313" y="2512"/>
                      <a:pt x="2336" y="2435"/>
                      <a:pt x="2448" y="2422"/>
                    </a:cubicBezTo>
                    <a:cubicBezTo>
                      <a:pt x="2561" y="2409"/>
                      <a:pt x="2634" y="2397"/>
                      <a:pt x="2766" y="2454"/>
                    </a:cubicBezTo>
                    <a:cubicBezTo>
                      <a:pt x="2766" y="2454"/>
                      <a:pt x="2869" y="2474"/>
                      <a:pt x="2975" y="2467"/>
                    </a:cubicBezTo>
                    <a:cubicBezTo>
                      <a:pt x="2975" y="2467"/>
                      <a:pt x="3014" y="2483"/>
                      <a:pt x="3014" y="2560"/>
                    </a:cubicBezTo>
                    <a:cubicBezTo>
                      <a:pt x="3014" y="2637"/>
                      <a:pt x="3152" y="2686"/>
                      <a:pt x="3190" y="2715"/>
                    </a:cubicBezTo>
                    <a:cubicBezTo>
                      <a:pt x="3229" y="2743"/>
                      <a:pt x="3187" y="2904"/>
                      <a:pt x="3216" y="2917"/>
                    </a:cubicBezTo>
                    <a:cubicBezTo>
                      <a:pt x="3245" y="2930"/>
                      <a:pt x="3271" y="2933"/>
                      <a:pt x="3271" y="2830"/>
                    </a:cubicBezTo>
                    <a:cubicBezTo>
                      <a:pt x="3271" y="2727"/>
                      <a:pt x="3306" y="2699"/>
                      <a:pt x="3402" y="2682"/>
                    </a:cubicBezTo>
                    <a:cubicBezTo>
                      <a:pt x="3499" y="2666"/>
                      <a:pt x="3666" y="2612"/>
                      <a:pt x="3762" y="2637"/>
                    </a:cubicBezTo>
                    <a:cubicBezTo>
                      <a:pt x="3762" y="2637"/>
                      <a:pt x="3823" y="2596"/>
                      <a:pt x="3714" y="2573"/>
                    </a:cubicBezTo>
                    <a:cubicBezTo>
                      <a:pt x="3605" y="2551"/>
                      <a:pt x="3495" y="2621"/>
                      <a:pt x="3402" y="2631"/>
                    </a:cubicBezTo>
                    <a:cubicBezTo>
                      <a:pt x="3309" y="2641"/>
                      <a:pt x="3129" y="2715"/>
                      <a:pt x="3100" y="2506"/>
                    </a:cubicBezTo>
                    <a:cubicBezTo>
                      <a:pt x="3071" y="2297"/>
                      <a:pt x="3389" y="2403"/>
                      <a:pt x="3492" y="2335"/>
                    </a:cubicBezTo>
                    <a:cubicBezTo>
                      <a:pt x="3492" y="2335"/>
                      <a:pt x="3534" y="2297"/>
                      <a:pt x="3463" y="2294"/>
                    </a:cubicBezTo>
                    <a:cubicBezTo>
                      <a:pt x="3393" y="2291"/>
                      <a:pt x="3299" y="2294"/>
                      <a:pt x="3277" y="2319"/>
                    </a:cubicBezTo>
                    <a:cubicBezTo>
                      <a:pt x="3277" y="2319"/>
                      <a:pt x="3277" y="2303"/>
                      <a:pt x="3328" y="2220"/>
                    </a:cubicBezTo>
                    <a:cubicBezTo>
                      <a:pt x="3380" y="2136"/>
                      <a:pt x="3319" y="2107"/>
                      <a:pt x="3412" y="2056"/>
                    </a:cubicBezTo>
                    <a:cubicBezTo>
                      <a:pt x="3505" y="2005"/>
                      <a:pt x="3595" y="1950"/>
                      <a:pt x="3653" y="1944"/>
                    </a:cubicBezTo>
                    <a:cubicBezTo>
                      <a:pt x="3711" y="1937"/>
                      <a:pt x="3846" y="1989"/>
                      <a:pt x="3849" y="2095"/>
                    </a:cubicBezTo>
                    <a:cubicBezTo>
                      <a:pt x="3852" y="2201"/>
                      <a:pt x="3868" y="2548"/>
                      <a:pt x="3797" y="2670"/>
                    </a:cubicBezTo>
                    <a:cubicBezTo>
                      <a:pt x="3797" y="2670"/>
                      <a:pt x="3797" y="2670"/>
                      <a:pt x="3797" y="2670"/>
                    </a:cubicBezTo>
                    <a:close/>
                    <a:moveTo>
                      <a:pt x="4157" y="2504"/>
                    </a:moveTo>
                    <a:cubicBezTo>
                      <a:pt x="4080" y="2461"/>
                      <a:pt x="4080" y="2341"/>
                      <a:pt x="4080" y="2242"/>
                    </a:cubicBezTo>
                    <a:cubicBezTo>
                      <a:pt x="4080" y="2144"/>
                      <a:pt x="4020" y="2187"/>
                      <a:pt x="4016" y="2259"/>
                    </a:cubicBezTo>
                    <a:cubicBezTo>
                      <a:pt x="4012" y="2332"/>
                      <a:pt x="3999" y="2461"/>
                      <a:pt x="4033" y="2486"/>
                    </a:cubicBezTo>
                    <a:cubicBezTo>
                      <a:pt x="4067" y="2512"/>
                      <a:pt x="4059" y="2521"/>
                      <a:pt x="4016" y="2572"/>
                    </a:cubicBezTo>
                    <a:cubicBezTo>
                      <a:pt x="3973" y="2624"/>
                      <a:pt x="3939" y="2675"/>
                      <a:pt x="3883" y="2658"/>
                    </a:cubicBezTo>
                    <a:cubicBezTo>
                      <a:pt x="3883" y="2658"/>
                      <a:pt x="3939" y="2619"/>
                      <a:pt x="3913" y="2182"/>
                    </a:cubicBezTo>
                    <a:cubicBezTo>
                      <a:pt x="3913" y="2182"/>
                      <a:pt x="3934" y="2050"/>
                      <a:pt x="4050" y="2050"/>
                    </a:cubicBezTo>
                    <a:cubicBezTo>
                      <a:pt x="4166" y="2050"/>
                      <a:pt x="4196" y="2067"/>
                      <a:pt x="4187" y="2208"/>
                    </a:cubicBezTo>
                    <a:cubicBezTo>
                      <a:pt x="4179" y="2349"/>
                      <a:pt x="4200" y="2418"/>
                      <a:pt x="4226" y="2461"/>
                    </a:cubicBezTo>
                    <a:cubicBezTo>
                      <a:pt x="4251" y="2504"/>
                      <a:pt x="4234" y="2546"/>
                      <a:pt x="4157" y="2504"/>
                    </a:cubicBezTo>
                    <a:cubicBezTo>
                      <a:pt x="4157" y="2504"/>
                      <a:pt x="4157" y="2504"/>
                      <a:pt x="4157" y="2504"/>
                    </a:cubicBezTo>
                    <a:close/>
                    <a:moveTo>
                      <a:pt x="4341" y="2482"/>
                    </a:moveTo>
                    <a:cubicBezTo>
                      <a:pt x="4341" y="2482"/>
                      <a:pt x="4320" y="2576"/>
                      <a:pt x="4269" y="2397"/>
                    </a:cubicBezTo>
                    <a:cubicBezTo>
                      <a:pt x="4269" y="2397"/>
                      <a:pt x="4217" y="2050"/>
                      <a:pt x="4290" y="2024"/>
                    </a:cubicBezTo>
                    <a:cubicBezTo>
                      <a:pt x="4290" y="2024"/>
                      <a:pt x="4354" y="1964"/>
                      <a:pt x="4367" y="1925"/>
                    </a:cubicBezTo>
                    <a:cubicBezTo>
                      <a:pt x="4380" y="1887"/>
                      <a:pt x="4359" y="1891"/>
                      <a:pt x="4307" y="1934"/>
                    </a:cubicBezTo>
                    <a:cubicBezTo>
                      <a:pt x="4256" y="1977"/>
                      <a:pt x="4251" y="2050"/>
                      <a:pt x="4149" y="1964"/>
                    </a:cubicBezTo>
                    <a:cubicBezTo>
                      <a:pt x="4149" y="1964"/>
                      <a:pt x="4050" y="1925"/>
                      <a:pt x="3990" y="1960"/>
                    </a:cubicBezTo>
                    <a:cubicBezTo>
                      <a:pt x="3990" y="1960"/>
                      <a:pt x="3956" y="2015"/>
                      <a:pt x="3917" y="2015"/>
                    </a:cubicBezTo>
                    <a:cubicBezTo>
                      <a:pt x="3917" y="2015"/>
                      <a:pt x="3866" y="1955"/>
                      <a:pt x="3960" y="1913"/>
                    </a:cubicBezTo>
                    <a:cubicBezTo>
                      <a:pt x="4054" y="1870"/>
                      <a:pt x="4072" y="1861"/>
                      <a:pt x="4102" y="1788"/>
                    </a:cubicBezTo>
                    <a:cubicBezTo>
                      <a:pt x="4132" y="1715"/>
                      <a:pt x="4376" y="1780"/>
                      <a:pt x="4410" y="1887"/>
                    </a:cubicBezTo>
                    <a:cubicBezTo>
                      <a:pt x="4444" y="1994"/>
                      <a:pt x="4508" y="2114"/>
                      <a:pt x="4453" y="2234"/>
                    </a:cubicBezTo>
                    <a:cubicBezTo>
                      <a:pt x="4397" y="2354"/>
                      <a:pt x="4337" y="2337"/>
                      <a:pt x="4341" y="2482"/>
                    </a:cubicBezTo>
                    <a:cubicBezTo>
                      <a:pt x="4341" y="2482"/>
                      <a:pt x="4341" y="2482"/>
                      <a:pt x="4341" y="2482"/>
                    </a:cubicBezTo>
                    <a:close/>
                    <a:moveTo>
                      <a:pt x="4508" y="2538"/>
                    </a:moveTo>
                    <a:cubicBezTo>
                      <a:pt x="4508" y="2538"/>
                      <a:pt x="4367" y="2585"/>
                      <a:pt x="4453" y="2405"/>
                    </a:cubicBezTo>
                    <a:cubicBezTo>
                      <a:pt x="4538" y="2225"/>
                      <a:pt x="4560" y="2375"/>
                      <a:pt x="4543" y="1990"/>
                    </a:cubicBezTo>
                    <a:cubicBezTo>
                      <a:pt x="4543" y="1990"/>
                      <a:pt x="4517" y="1865"/>
                      <a:pt x="4487" y="1840"/>
                    </a:cubicBezTo>
                    <a:cubicBezTo>
                      <a:pt x="4457" y="1814"/>
                      <a:pt x="4483" y="1745"/>
                      <a:pt x="4521" y="1741"/>
                    </a:cubicBezTo>
                    <a:cubicBezTo>
                      <a:pt x="4560" y="1737"/>
                      <a:pt x="4513" y="1596"/>
                      <a:pt x="4453" y="1557"/>
                    </a:cubicBezTo>
                    <a:cubicBezTo>
                      <a:pt x="4453" y="1557"/>
                      <a:pt x="4419" y="1287"/>
                      <a:pt x="4440" y="1274"/>
                    </a:cubicBezTo>
                    <a:cubicBezTo>
                      <a:pt x="4440" y="1274"/>
                      <a:pt x="4620" y="1433"/>
                      <a:pt x="4671" y="2062"/>
                    </a:cubicBezTo>
                    <a:cubicBezTo>
                      <a:pt x="4671" y="2062"/>
                      <a:pt x="4693" y="2486"/>
                      <a:pt x="4508" y="2538"/>
                    </a:cubicBezTo>
                    <a:cubicBezTo>
                      <a:pt x="4508" y="2538"/>
                      <a:pt x="4508" y="2538"/>
                      <a:pt x="4508" y="2538"/>
                    </a:cubicBezTo>
                    <a:close/>
                    <a:moveTo>
                      <a:pt x="2932" y="743"/>
                    </a:moveTo>
                    <a:cubicBezTo>
                      <a:pt x="2855" y="906"/>
                      <a:pt x="2791" y="790"/>
                      <a:pt x="2705" y="790"/>
                    </a:cubicBezTo>
                    <a:cubicBezTo>
                      <a:pt x="2619" y="790"/>
                      <a:pt x="2641" y="846"/>
                      <a:pt x="2662" y="842"/>
                    </a:cubicBezTo>
                    <a:cubicBezTo>
                      <a:pt x="2684" y="837"/>
                      <a:pt x="2731" y="846"/>
                      <a:pt x="2731" y="846"/>
                    </a:cubicBezTo>
                    <a:cubicBezTo>
                      <a:pt x="2750" y="842"/>
                      <a:pt x="2804" y="872"/>
                      <a:pt x="2804" y="872"/>
                    </a:cubicBezTo>
                    <a:cubicBezTo>
                      <a:pt x="2855" y="880"/>
                      <a:pt x="2872" y="914"/>
                      <a:pt x="2906" y="889"/>
                    </a:cubicBezTo>
                    <a:cubicBezTo>
                      <a:pt x="2941" y="863"/>
                      <a:pt x="2979" y="859"/>
                      <a:pt x="2975" y="777"/>
                    </a:cubicBezTo>
                    <a:cubicBezTo>
                      <a:pt x="2971" y="696"/>
                      <a:pt x="2932" y="743"/>
                      <a:pt x="2932" y="743"/>
                    </a:cubicBezTo>
                    <a:cubicBezTo>
                      <a:pt x="2932" y="743"/>
                      <a:pt x="2932" y="743"/>
                      <a:pt x="2932" y="743"/>
                    </a:cubicBezTo>
                    <a:close/>
                    <a:moveTo>
                      <a:pt x="1986" y="2512"/>
                    </a:moveTo>
                    <a:cubicBezTo>
                      <a:pt x="2045" y="2525"/>
                      <a:pt x="1968" y="2431"/>
                      <a:pt x="1947" y="2375"/>
                    </a:cubicBezTo>
                    <a:cubicBezTo>
                      <a:pt x="1926" y="2319"/>
                      <a:pt x="1947" y="2229"/>
                      <a:pt x="1896" y="2234"/>
                    </a:cubicBezTo>
                    <a:cubicBezTo>
                      <a:pt x="1844" y="2238"/>
                      <a:pt x="1878" y="2367"/>
                      <a:pt x="1878" y="2367"/>
                    </a:cubicBezTo>
                    <a:cubicBezTo>
                      <a:pt x="1878" y="2414"/>
                      <a:pt x="1926" y="2499"/>
                      <a:pt x="1986" y="2512"/>
                    </a:cubicBezTo>
                    <a:cubicBezTo>
                      <a:pt x="1986" y="2512"/>
                      <a:pt x="1986" y="2512"/>
                      <a:pt x="1986" y="2512"/>
                    </a:cubicBezTo>
                    <a:close/>
                    <a:moveTo>
                      <a:pt x="4277" y="1608"/>
                    </a:moveTo>
                    <a:cubicBezTo>
                      <a:pt x="4333" y="1608"/>
                      <a:pt x="4337" y="1386"/>
                      <a:pt x="4299" y="1317"/>
                    </a:cubicBezTo>
                    <a:cubicBezTo>
                      <a:pt x="4260" y="1249"/>
                      <a:pt x="4269" y="1321"/>
                      <a:pt x="4269" y="1321"/>
                    </a:cubicBezTo>
                    <a:cubicBezTo>
                      <a:pt x="4269" y="1321"/>
                      <a:pt x="4222" y="1608"/>
                      <a:pt x="4277" y="1608"/>
                    </a:cubicBezTo>
                    <a:cubicBezTo>
                      <a:pt x="4277" y="1608"/>
                      <a:pt x="4277" y="1608"/>
                      <a:pt x="4277" y="1608"/>
                    </a:cubicBezTo>
                    <a:close/>
                    <a:moveTo>
                      <a:pt x="3755" y="2127"/>
                    </a:moveTo>
                    <a:cubicBezTo>
                      <a:pt x="3755" y="2127"/>
                      <a:pt x="3656" y="2229"/>
                      <a:pt x="3660" y="2311"/>
                    </a:cubicBezTo>
                    <a:cubicBezTo>
                      <a:pt x="3665" y="2392"/>
                      <a:pt x="3558" y="2354"/>
                      <a:pt x="3536" y="2482"/>
                    </a:cubicBezTo>
                    <a:cubicBezTo>
                      <a:pt x="3515" y="2611"/>
                      <a:pt x="3579" y="2482"/>
                      <a:pt x="3600" y="2469"/>
                    </a:cubicBezTo>
                    <a:cubicBezTo>
                      <a:pt x="3622" y="2456"/>
                      <a:pt x="3660" y="2422"/>
                      <a:pt x="3690" y="2392"/>
                    </a:cubicBezTo>
                    <a:cubicBezTo>
                      <a:pt x="3720" y="2362"/>
                      <a:pt x="3695" y="2234"/>
                      <a:pt x="3759" y="2174"/>
                    </a:cubicBezTo>
                    <a:cubicBezTo>
                      <a:pt x="3823" y="2114"/>
                      <a:pt x="3772" y="2131"/>
                      <a:pt x="3755" y="2127"/>
                    </a:cubicBezTo>
                    <a:cubicBezTo>
                      <a:pt x="3755" y="2127"/>
                      <a:pt x="3755" y="2127"/>
                      <a:pt x="3755" y="2127"/>
                    </a:cubicBezTo>
                    <a:close/>
                    <a:moveTo>
                      <a:pt x="3112" y="2058"/>
                    </a:moveTo>
                    <a:cubicBezTo>
                      <a:pt x="3146" y="2105"/>
                      <a:pt x="3159" y="2058"/>
                      <a:pt x="3181" y="2002"/>
                    </a:cubicBezTo>
                    <a:cubicBezTo>
                      <a:pt x="3202" y="1947"/>
                      <a:pt x="3151" y="1827"/>
                      <a:pt x="3108" y="1835"/>
                    </a:cubicBezTo>
                    <a:cubicBezTo>
                      <a:pt x="3065" y="1844"/>
                      <a:pt x="3116" y="1913"/>
                      <a:pt x="3116" y="1913"/>
                    </a:cubicBezTo>
                    <a:cubicBezTo>
                      <a:pt x="3125" y="1990"/>
                      <a:pt x="3078" y="2011"/>
                      <a:pt x="3112" y="2058"/>
                    </a:cubicBezTo>
                    <a:cubicBezTo>
                      <a:pt x="3112" y="2058"/>
                      <a:pt x="3112" y="2058"/>
                      <a:pt x="3112" y="2058"/>
                    </a:cubicBezTo>
                    <a:close/>
                    <a:moveTo>
                      <a:pt x="3039" y="1296"/>
                    </a:moveTo>
                    <a:cubicBezTo>
                      <a:pt x="2966" y="1356"/>
                      <a:pt x="3001" y="1446"/>
                      <a:pt x="3001" y="1446"/>
                    </a:cubicBezTo>
                    <a:cubicBezTo>
                      <a:pt x="3048" y="1471"/>
                      <a:pt x="3112" y="1454"/>
                      <a:pt x="3078" y="1381"/>
                    </a:cubicBezTo>
                    <a:cubicBezTo>
                      <a:pt x="3044" y="1309"/>
                      <a:pt x="3129" y="1309"/>
                      <a:pt x="3142" y="1261"/>
                    </a:cubicBezTo>
                    <a:cubicBezTo>
                      <a:pt x="3155" y="1214"/>
                      <a:pt x="3112" y="1236"/>
                      <a:pt x="3039" y="1296"/>
                    </a:cubicBezTo>
                    <a:cubicBezTo>
                      <a:pt x="3039" y="1296"/>
                      <a:pt x="3039" y="1296"/>
                      <a:pt x="3039" y="129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87" name="î$1ïḓê" title="iSlide™ 版权声明  COPYRIGHT NOTICE">
            <a:extLst>
              <a:ext uri="{FF2B5EF4-FFF2-40B4-BE49-F238E27FC236}">
                <a16:creationId xmlns:a16="http://schemas.microsoft.com/office/drawing/2014/main" id="{95DD9ADB-3673-425E-84B5-6C1D9F70FE16}"/>
              </a:ext>
            </a:extLst>
          </p:cNvPr>
          <p:cNvGrpSpPr/>
          <p:nvPr/>
        </p:nvGrpSpPr>
        <p:grpSpPr>
          <a:xfrm>
            <a:off x="7974883" y="1744225"/>
            <a:ext cx="2330096" cy="1935960"/>
            <a:chOff x="3324225" y="1243013"/>
            <a:chExt cx="5537200" cy="4600575"/>
          </a:xfrm>
        </p:grpSpPr>
        <p:sp>
          <p:nvSpPr>
            <p:cNvPr id="88" name="íšliḋé">
              <a:extLst>
                <a:ext uri="{FF2B5EF4-FFF2-40B4-BE49-F238E27FC236}">
                  <a16:creationId xmlns:a16="http://schemas.microsoft.com/office/drawing/2014/main" id="{DEFBBEF9-6DE7-4A9C-8E0C-A9291D9FA266}"/>
                </a:ext>
              </a:extLst>
            </p:cNvPr>
            <p:cNvSpPr/>
            <p:nvPr/>
          </p:nvSpPr>
          <p:spPr bwMode="auto">
            <a:xfrm>
              <a:off x="3324225" y="5126038"/>
              <a:ext cx="5537200" cy="717550"/>
            </a:xfrm>
            <a:custGeom>
              <a:gdLst>
                <a:gd fmla="*/ 1872 w 1872" name="T0"/>
                <a:gd fmla="*/ 78 h 243" name="T1"/>
                <a:gd fmla="*/ 935 w 1872" name="T2"/>
                <a:gd fmla="*/ 243 h 243" name="T3"/>
                <a:gd fmla="*/ 0 w 1872" name="T4"/>
                <a:gd fmla="*/ 78 h 243" name="T5"/>
                <a:gd fmla="*/ 936 w 1872" name="T6"/>
                <a:gd fmla="*/ 0 h 243" name="T7"/>
                <a:gd fmla="*/ 1872 w 1872" name="T8"/>
                <a:gd fmla="*/ 78 h 2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3" w="1872">
                  <a:moveTo>
                    <a:pt x="1872" y="78"/>
                  </a:moveTo>
                  <a:cubicBezTo>
                    <a:pt x="1872" y="121"/>
                    <a:pt x="1452" y="243"/>
                    <a:pt x="935" y="243"/>
                  </a:cubicBezTo>
                  <a:cubicBezTo>
                    <a:pt x="418" y="243"/>
                    <a:pt x="0" y="121"/>
                    <a:pt x="0" y="78"/>
                  </a:cubicBezTo>
                  <a:cubicBezTo>
                    <a:pt x="0" y="35"/>
                    <a:pt x="419" y="0"/>
                    <a:pt x="936" y="0"/>
                  </a:cubicBezTo>
                  <a:cubicBezTo>
                    <a:pt x="1453" y="0"/>
                    <a:pt x="1872" y="35"/>
                    <a:pt x="1872" y="78"/>
                  </a:cubicBezTo>
                  <a:close/>
                </a:path>
              </a:pathLst>
            </a:custGeom>
            <a:solidFill>
              <a:srgbClr val="F2F1F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9" name="íṥľíḓé">
              <a:extLst>
                <a:ext uri="{FF2B5EF4-FFF2-40B4-BE49-F238E27FC236}">
                  <a16:creationId xmlns:a16="http://schemas.microsoft.com/office/drawing/2014/main" id="{AB9649C3-673C-4490-BA99-224F0E9B91BA}"/>
                </a:ext>
              </a:extLst>
            </p:cNvPr>
            <p:cNvSpPr/>
            <p:nvPr/>
          </p:nvSpPr>
          <p:spPr bwMode="auto">
            <a:xfrm>
              <a:off x="4297363" y="5133976"/>
              <a:ext cx="2973388" cy="377825"/>
            </a:xfrm>
            <a:custGeom>
              <a:gdLst>
                <a:gd fmla="*/ 534 w 1005" name="T0"/>
                <a:gd fmla="*/ 42 h 128" name="T1"/>
                <a:gd fmla="*/ 242 w 1005" name="T2"/>
                <a:gd fmla="*/ 42 h 128" name="T3"/>
                <a:gd fmla="*/ 119 w 1005" name="T4"/>
                <a:gd fmla="*/ 49 h 128" name="T5"/>
                <a:gd fmla="*/ 50 w 1005" name="T6"/>
                <a:gd fmla="*/ 58 h 128" name="T7"/>
                <a:gd fmla="*/ 14 w 1005" name="T8"/>
                <a:gd fmla="*/ 96 h 128" name="T9"/>
                <a:gd fmla="*/ 69 w 1005" name="T10"/>
                <a:gd fmla="*/ 120 h 128" name="T11"/>
                <a:gd fmla="*/ 206 w 1005" name="T12"/>
                <a:gd fmla="*/ 127 h 128" name="T13"/>
                <a:gd fmla="*/ 339 w 1005" name="T14"/>
                <a:gd fmla="*/ 127 h 128" name="T15"/>
                <a:gd fmla="*/ 486 w 1005" name="T16"/>
                <a:gd fmla="*/ 118 h 128" name="T17"/>
                <a:gd fmla="*/ 776 w 1005" name="T18"/>
                <a:gd fmla="*/ 91 h 128" name="T19"/>
                <a:gd fmla="*/ 993 w 1005" name="T20"/>
                <a:gd fmla="*/ 39 h 128" name="T21"/>
                <a:gd fmla="*/ 916 w 1005" name="T22"/>
                <a:gd fmla="*/ 2 h 128" name="T23"/>
                <a:gd fmla="*/ 857 w 1005" name="T24"/>
                <a:gd fmla="*/ 0 h 128" name="T25"/>
                <a:gd fmla="*/ 810 w 1005" name="T26"/>
                <a:gd fmla="*/ 18 h 128" name="T27"/>
                <a:gd fmla="*/ 534 w 1005" name="T28"/>
                <a:gd fmla="*/ 42 h 12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8" w="1004">
                  <a:moveTo>
                    <a:pt x="534" y="42"/>
                  </a:moveTo>
                  <a:cubicBezTo>
                    <a:pt x="437" y="41"/>
                    <a:pt x="340" y="39"/>
                    <a:pt x="242" y="42"/>
                  </a:cubicBezTo>
                  <a:cubicBezTo>
                    <a:pt x="201" y="43"/>
                    <a:pt x="160" y="47"/>
                    <a:pt x="119" y="49"/>
                  </a:cubicBezTo>
                  <a:cubicBezTo>
                    <a:pt x="96" y="51"/>
                    <a:pt x="73" y="52"/>
                    <a:pt x="50" y="58"/>
                  </a:cubicBezTo>
                  <a:cubicBezTo>
                    <a:pt x="35" y="62"/>
                    <a:pt x="0" y="73"/>
                    <a:pt x="14" y="96"/>
                  </a:cubicBezTo>
                  <a:cubicBezTo>
                    <a:pt x="24" y="112"/>
                    <a:pt x="51" y="117"/>
                    <a:pt x="69" y="120"/>
                  </a:cubicBezTo>
                  <a:cubicBezTo>
                    <a:pt x="114" y="128"/>
                    <a:pt x="160" y="127"/>
                    <a:pt x="206" y="127"/>
                  </a:cubicBezTo>
                  <a:cubicBezTo>
                    <a:pt x="251" y="127"/>
                    <a:pt x="295" y="128"/>
                    <a:pt x="339" y="127"/>
                  </a:cubicBezTo>
                  <a:cubicBezTo>
                    <a:pt x="388" y="125"/>
                    <a:pt x="437" y="122"/>
                    <a:pt x="486" y="118"/>
                  </a:cubicBezTo>
                  <a:cubicBezTo>
                    <a:pt x="582" y="111"/>
                    <a:pt x="679" y="94"/>
                    <a:pt x="776" y="91"/>
                  </a:cubicBezTo>
                  <a:cubicBezTo>
                    <a:pt x="976" y="84"/>
                    <a:pt x="1005" y="45"/>
                    <a:pt x="993" y="39"/>
                  </a:cubicBezTo>
                  <a:cubicBezTo>
                    <a:pt x="975" y="30"/>
                    <a:pt x="936" y="7"/>
                    <a:pt x="916" y="2"/>
                  </a:cubicBezTo>
                  <a:cubicBezTo>
                    <a:pt x="897" y="1"/>
                    <a:pt x="877" y="1"/>
                    <a:pt x="857" y="0"/>
                  </a:cubicBezTo>
                  <a:cubicBezTo>
                    <a:pt x="841" y="6"/>
                    <a:pt x="826" y="13"/>
                    <a:pt x="810" y="18"/>
                  </a:cubicBezTo>
                  <a:cubicBezTo>
                    <a:pt x="721" y="49"/>
                    <a:pt x="627" y="44"/>
                    <a:pt x="534" y="42"/>
                  </a:cubicBezTo>
                  <a:close/>
                </a:path>
              </a:pathLst>
            </a:custGeom>
            <a:solidFill>
              <a:srgbClr val="E6E5F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0" name="íş1íḍê">
              <a:extLst>
                <a:ext uri="{FF2B5EF4-FFF2-40B4-BE49-F238E27FC236}">
                  <a16:creationId xmlns:a16="http://schemas.microsoft.com/office/drawing/2014/main" id="{1FBE7720-E924-401F-8CF5-F10081CD063C}"/>
                </a:ext>
              </a:extLst>
            </p:cNvPr>
            <p:cNvSpPr/>
            <p:nvPr/>
          </p:nvSpPr>
          <p:spPr bwMode="auto">
            <a:xfrm>
              <a:off x="4746625" y="2687638"/>
              <a:ext cx="355600" cy="709613"/>
            </a:xfrm>
            <a:custGeom>
              <a:gdLst>
                <a:gd fmla="*/ 62 w 120" name="T0"/>
                <a:gd fmla="*/ 237 h 240" name="T1"/>
                <a:gd fmla="*/ 98 w 120" name="T2"/>
                <a:gd fmla="*/ 0 h 240" name="T3"/>
                <a:gd fmla="*/ 82 w 120" name="T4"/>
                <a:gd fmla="*/ 4 h 240" name="T5"/>
                <a:gd fmla="*/ 65 w 120" name="T6"/>
                <a:gd fmla="*/ 161 h 240" name="T7"/>
                <a:gd fmla="*/ 0 w 120" name="T8"/>
                <a:gd fmla="*/ 236 h 240" name="T9"/>
                <a:gd fmla="*/ 62 w 120" name="T10"/>
                <a:gd fmla="*/ 237 h 2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0" w="120">
                  <a:moveTo>
                    <a:pt x="62" y="237"/>
                  </a:moveTo>
                  <a:cubicBezTo>
                    <a:pt x="120" y="146"/>
                    <a:pt x="118" y="68"/>
                    <a:pt x="98" y="0"/>
                  </a:cubicBezTo>
                  <a:cubicBezTo>
                    <a:pt x="92" y="1"/>
                    <a:pt x="87" y="3"/>
                    <a:pt x="82" y="4"/>
                  </a:cubicBezTo>
                  <a:cubicBezTo>
                    <a:pt x="89" y="57"/>
                    <a:pt x="86" y="113"/>
                    <a:pt x="65" y="161"/>
                  </a:cubicBezTo>
                  <a:cubicBezTo>
                    <a:pt x="52" y="192"/>
                    <a:pt x="29" y="219"/>
                    <a:pt x="0" y="236"/>
                  </a:cubicBezTo>
                  <a:cubicBezTo>
                    <a:pt x="20" y="240"/>
                    <a:pt x="41" y="240"/>
                    <a:pt x="62" y="237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1" name="îṩ1ïḍe">
              <a:extLst>
                <a:ext uri="{FF2B5EF4-FFF2-40B4-BE49-F238E27FC236}">
                  <a16:creationId xmlns:a16="http://schemas.microsoft.com/office/drawing/2014/main" id="{E3E08166-09D1-430B-AD8C-6678775C0203}"/>
                </a:ext>
              </a:extLst>
            </p:cNvPr>
            <p:cNvSpPr/>
            <p:nvPr/>
          </p:nvSpPr>
          <p:spPr bwMode="auto">
            <a:xfrm flipH="1">
              <a:off x="5046663" y="3103563"/>
              <a:ext cx="0" cy="0"/>
            </a:xfrm>
            <a:prstGeom prst="line">
              <a:avLst/>
            </a:prstGeom>
            <a:noFill/>
            <a:ln cap="flat" w="12700">
              <a:solidFill>
                <a:srgbClr val="ED7892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iṡliḑé">
              <a:extLst>
                <a:ext uri="{FF2B5EF4-FFF2-40B4-BE49-F238E27FC236}">
                  <a16:creationId xmlns:a16="http://schemas.microsoft.com/office/drawing/2014/main" id="{139B2F69-DD6A-44DF-9A28-12CB47CB1CF3}"/>
                </a:ext>
              </a:extLst>
            </p:cNvPr>
            <p:cNvSpPr/>
            <p:nvPr/>
          </p:nvSpPr>
          <p:spPr bwMode="auto">
            <a:xfrm>
              <a:off x="3351213" y="3967163"/>
              <a:ext cx="657225" cy="1412875"/>
            </a:xfrm>
            <a:custGeom>
              <a:gdLst>
                <a:gd fmla="*/ 175 w 222" name="T0"/>
                <a:gd fmla="*/ 478 h 478" name="T1"/>
                <a:gd fmla="*/ 117 w 222" name="T2"/>
                <a:gd fmla="*/ 478 h 478" name="T3"/>
                <a:gd fmla="*/ 105 w 222" name="T4"/>
                <a:gd fmla="*/ 447 h 478" name="T5"/>
                <a:gd fmla="*/ 73 w 222" name="T6"/>
                <a:gd fmla="*/ 409 h 478" name="T7"/>
                <a:gd fmla="*/ 83 w 222" name="T8"/>
                <a:gd fmla="*/ 342 h 478" name="T9"/>
                <a:gd fmla="*/ 73 w 222" name="T10"/>
                <a:gd fmla="*/ 303 h 478" name="T11"/>
                <a:gd fmla="*/ 50 w 222" name="T12"/>
                <a:gd fmla="*/ 285 h 478" name="T13"/>
                <a:gd fmla="*/ 41 w 222" name="T14"/>
                <a:gd fmla="*/ 220 h 478" name="T15"/>
                <a:gd fmla="*/ 51 w 222" name="T16"/>
                <a:gd fmla="*/ 175 h 478" name="T17"/>
                <a:gd fmla="*/ 21 w 222" name="T18"/>
                <a:gd fmla="*/ 106 h 478" name="T19"/>
                <a:gd fmla="*/ 19 w 222" name="T20"/>
                <a:gd fmla="*/ 38 h 478" name="T21"/>
                <a:gd fmla="*/ 25 w 222" name="T22"/>
                <a:gd fmla="*/ 32 h 478" name="T23"/>
                <a:gd fmla="*/ 129 w 222" name="T24"/>
                <a:gd fmla="*/ 74 h 478" name="T25"/>
                <a:gd fmla="*/ 137 w 222" name="T26"/>
                <a:gd fmla="*/ 118 h 478" name="T27"/>
                <a:gd fmla="*/ 190 w 222" name="T28"/>
                <a:gd fmla="*/ 193 h 478" name="T29"/>
                <a:gd fmla="*/ 192 w 222" name="T30"/>
                <a:gd fmla="*/ 299 h 478" name="T31"/>
                <a:gd fmla="*/ 221 w 222" name="T32"/>
                <a:gd fmla="*/ 369 h 478" name="T33"/>
                <a:gd fmla="*/ 194 w 222" name="T34"/>
                <a:gd fmla="*/ 440 h 478" name="T35"/>
                <a:gd fmla="*/ 175 w 222" name="T36"/>
                <a:gd fmla="*/ 478 h 47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78" w="221">
                  <a:moveTo>
                    <a:pt x="175" y="478"/>
                  </a:moveTo>
                  <a:cubicBezTo>
                    <a:pt x="117" y="478"/>
                    <a:pt x="117" y="478"/>
                    <a:pt x="117" y="478"/>
                  </a:cubicBezTo>
                  <a:cubicBezTo>
                    <a:pt x="115" y="469"/>
                    <a:pt x="106" y="449"/>
                    <a:pt x="105" y="447"/>
                  </a:cubicBezTo>
                  <a:cubicBezTo>
                    <a:pt x="96" y="433"/>
                    <a:pt x="81" y="424"/>
                    <a:pt x="73" y="409"/>
                  </a:cubicBezTo>
                  <a:cubicBezTo>
                    <a:pt x="59" y="384"/>
                    <a:pt x="73" y="364"/>
                    <a:pt x="83" y="342"/>
                  </a:cubicBezTo>
                  <a:cubicBezTo>
                    <a:pt x="91" y="327"/>
                    <a:pt x="85" y="314"/>
                    <a:pt x="73" y="303"/>
                  </a:cubicBezTo>
                  <a:cubicBezTo>
                    <a:pt x="65" y="297"/>
                    <a:pt x="57" y="292"/>
                    <a:pt x="50" y="285"/>
                  </a:cubicBezTo>
                  <a:cubicBezTo>
                    <a:pt x="33" y="267"/>
                    <a:pt x="34" y="243"/>
                    <a:pt x="41" y="220"/>
                  </a:cubicBezTo>
                  <a:cubicBezTo>
                    <a:pt x="45" y="205"/>
                    <a:pt x="51" y="190"/>
                    <a:pt x="51" y="175"/>
                  </a:cubicBezTo>
                  <a:cubicBezTo>
                    <a:pt x="53" y="146"/>
                    <a:pt x="35" y="128"/>
                    <a:pt x="21" y="106"/>
                  </a:cubicBezTo>
                  <a:cubicBezTo>
                    <a:pt x="6" y="83"/>
                    <a:pt x="0" y="60"/>
                    <a:pt x="19" y="38"/>
                  </a:cubicBezTo>
                  <a:cubicBezTo>
                    <a:pt x="20" y="36"/>
                    <a:pt x="22" y="34"/>
                    <a:pt x="25" y="32"/>
                  </a:cubicBezTo>
                  <a:cubicBezTo>
                    <a:pt x="61" y="0"/>
                    <a:pt x="119" y="32"/>
                    <a:pt x="129" y="74"/>
                  </a:cubicBezTo>
                  <a:cubicBezTo>
                    <a:pt x="132" y="88"/>
                    <a:pt x="133" y="103"/>
                    <a:pt x="137" y="118"/>
                  </a:cubicBezTo>
                  <a:cubicBezTo>
                    <a:pt x="145" y="151"/>
                    <a:pt x="181" y="161"/>
                    <a:pt x="190" y="193"/>
                  </a:cubicBezTo>
                  <a:cubicBezTo>
                    <a:pt x="200" y="228"/>
                    <a:pt x="175" y="264"/>
                    <a:pt x="192" y="299"/>
                  </a:cubicBezTo>
                  <a:cubicBezTo>
                    <a:pt x="203" y="321"/>
                    <a:pt x="219" y="344"/>
                    <a:pt x="221" y="369"/>
                  </a:cubicBezTo>
                  <a:cubicBezTo>
                    <a:pt x="222" y="395"/>
                    <a:pt x="212" y="421"/>
                    <a:pt x="194" y="440"/>
                  </a:cubicBezTo>
                  <a:cubicBezTo>
                    <a:pt x="186" y="447"/>
                    <a:pt x="178" y="466"/>
                    <a:pt x="175" y="478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3" name="îš1ïḍè">
              <a:extLst>
                <a:ext uri="{FF2B5EF4-FFF2-40B4-BE49-F238E27FC236}">
                  <a16:creationId xmlns:a16="http://schemas.microsoft.com/office/drawing/2014/main" id="{370051D1-0ABD-442F-8661-620BB593A69E}"/>
                </a:ext>
              </a:extLst>
            </p:cNvPr>
            <p:cNvSpPr/>
            <p:nvPr/>
          </p:nvSpPr>
          <p:spPr bwMode="auto">
            <a:xfrm>
              <a:off x="3513138" y="4105276"/>
              <a:ext cx="349250" cy="1274763"/>
            </a:xfrm>
            <a:custGeom>
              <a:gdLst>
                <a:gd fmla="*/ 89 w 118" name="T0"/>
                <a:gd fmla="*/ 366 h 431" name="T1"/>
                <a:gd fmla="*/ 98 w 118" name="T2"/>
                <a:gd fmla="*/ 417 h 431" name="T3"/>
                <a:gd fmla="*/ 101 w 118" name="T4"/>
                <a:gd fmla="*/ 431 h 431" name="T5"/>
                <a:gd fmla="*/ 95 w 118" name="T6"/>
                <a:gd fmla="*/ 431 h 431" name="T7"/>
                <a:gd fmla="*/ 94 w 118" name="T8"/>
                <a:gd fmla="*/ 420 h 431" name="T9"/>
                <a:gd fmla="*/ 89 w 118" name="T10"/>
                <a:gd fmla="*/ 395 h 431" name="T11"/>
                <a:gd fmla="*/ 75 w 118" name="T12"/>
                <a:gd fmla="*/ 371 h 431" name="T13"/>
                <a:gd fmla="*/ 51 w 118" name="T14"/>
                <a:gd fmla="*/ 340 h 431" name="T15"/>
                <a:gd fmla="*/ 51 w 118" name="T16"/>
                <a:gd fmla="*/ 339 h 431" name="T17"/>
                <a:gd fmla="*/ 78 w 118" name="T18"/>
                <a:gd fmla="*/ 373 h 431" name="T19"/>
                <a:gd fmla="*/ 88 w 118" name="T20"/>
                <a:gd fmla="*/ 388 h 431" name="T21"/>
                <a:gd fmla="*/ 86 w 118" name="T22"/>
                <a:gd fmla="*/ 371 h 431" name="T23"/>
                <a:gd fmla="*/ 86 w 118" name="T24"/>
                <a:gd fmla="*/ 371 h 431" name="T25"/>
                <a:gd fmla="*/ 83 w 118" name="T26"/>
                <a:gd fmla="*/ 309 h 431" name="T27"/>
                <a:gd fmla="*/ 86 w 118" name="T28"/>
                <a:gd fmla="*/ 271 h 431" name="T29"/>
                <a:gd fmla="*/ 33 w 118" name="T30"/>
                <a:gd fmla="*/ 208 h 431" name="T31"/>
                <a:gd fmla="*/ 34 w 118" name="T32"/>
                <a:gd fmla="*/ 207 h 431" name="T33"/>
                <a:gd fmla="*/ 86 w 118" name="T34"/>
                <a:gd fmla="*/ 267 h 431" name="T35"/>
                <a:gd fmla="*/ 85 w 118" name="T36"/>
                <a:gd fmla="*/ 254 h 431" name="T37"/>
                <a:gd fmla="*/ 67 w 118" name="T38"/>
                <a:gd fmla="*/ 204 h 431" name="T39"/>
                <a:gd fmla="*/ 55 w 118" name="T40"/>
                <a:gd fmla="*/ 184 h 431" name="T41"/>
                <a:gd fmla="*/ 54 w 118" name="T42"/>
                <a:gd fmla="*/ 183 h 431" name="T43"/>
                <a:gd fmla="*/ 54 w 118" name="T44"/>
                <a:gd fmla="*/ 183 h 431" name="T45"/>
                <a:gd fmla="*/ 45 w 118" name="T46"/>
                <a:gd fmla="*/ 164 h 431" name="T47"/>
                <a:gd fmla="*/ 40 w 118" name="T48"/>
                <a:gd fmla="*/ 115 h 431" name="T49"/>
                <a:gd fmla="*/ 38 w 118" name="T50"/>
                <a:gd fmla="*/ 81 h 431" name="T51"/>
                <a:gd fmla="*/ 3 w 118" name="T52"/>
                <a:gd fmla="*/ 43 h 431" name="T53"/>
                <a:gd fmla="*/ 3 w 118" name="T54"/>
                <a:gd fmla="*/ 42 h 431" name="T55"/>
                <a:gd fmla="*/ 38 w 118" name="T56"/>
                <a:gd fmla="*/ 75 h 431" name="T57"/>
                <a:gd fmla="*/ 32 w 118" name="T58"/>
                <a:gd fmla="*/ 53 h 431" name="T59"/>
                <a:gd fmla="*/ 28 w 118" name="T60"/>
                <a:gd fmla="*/ 46 h 431" name="T61"/>
                <a:gd fmla="*/ 28 w 118" name="T62"/>
                <a:gd fmla="*/ 45 h 431" name="T63"/>
                <a:gd fmla="*/ 28 w 118" name="T64"/>
                <a:gd fmla="*/ 44 h 431" name="T65"/>
                <a:gd fmla="*/ 0 w 118" name="T66"/>
                <a:gd fmla="*/ 1 h 431" name="T67"/>
                <a:gd fmla="*/ 1 w 118" name="T68"/>
                <a:gd fmla="*/ 1 h 431" name="T69"/>
                <a:gd fmla="*/ 27 w 118" name="T70"/>
                <a:gd fmla="*/ 38 h 431" name="T71"/>
                <a:gd fmla="*/ 24 w 118" name="T72"/>
                <a:gd fmla="*/ 12 h 431" name="T73"/>
                <a:gd fmla="*/ 24 w 118" name="T74"/>
                <a:gd fmla="*/ 12 h 431" name="T75"/>
                <a:gd fmla="*/ 29 w 118" name="T76"/>
                <a:gd fmla="*/ 42 h 431" name="T77"/>
                <a:gd fmla="*/ 43 w 118" name="T78"/>
                <a:gd fmla="*/ 87 h 431" name="T79"/>
                <a:gd fmla="*/ 45 w 118" name="T80"/>
                <a:gd fmla="*/ 146 h 431" name="T81"/>
                <a:gd fmla="*/ 55 w 118" name="T82"/>
                <a:gd fmla="*/ 175 h 431" name="T83"/>
                <a:gd fmla="*/ 63 w 118" name="T84"/>
                <a:gd fmla="*/ 121 h 431" name="T85"/>
                <a:gd fmla="*/ 64 w 118" name="T86"/>
                <a:gd fmla="*/ 122 h 431" name="T87"/>
                <a:gd fmla="*/ 57 w 118" name="T88"/>
                <a:gd fmla="*/ 178 h 431" name="T89"/>
                <a:gd fmla="*/ 68 w 118" name="T90"/>
                <a:gd fmla="*/ 197 h 431" name="T91"/>
                <a:gd fmla="*/ 88 w 118" name="T92"/>
                <a:gd fmla="*/ 241 h 431" name="T93"/>
                <a:gd fmla="*/ 89 w 118" name="T94"/>
                <a:gd fmla="*/ 295 h 431" name="T95"/>
                <a:gd fmla="*/ 88 w 118" name="T96"/>
                <a:gd fmla="*/ 357 h 431" name="T97"/>
                <a:gd fmla="*/ 89 w 118" name="T98"/>
                <a:gd fmla="*/ 361 h 431" name="T99"/>
                <a:gd fmla="*/ 98 w 118" name="T100"/>
                <a:gd fmla="*/ 343 h 431" name="T101"/>
                <a:gd fmla="*/ 117 w 118" name="T102"/>
                <a:gd fmla="*/ 314 h 431" name="T103"/>
                <a:gd fmla="*/ 118 w 118" name="T104"/>
                <a:gd fmla="*/ 314 h 431" name="T105"/>
                <a:gd fmla="*/ 103 w 118" name="T106"/>
                <a:gd fmla="*/ 338 h 431" name="T107"/>
                <a:gd fmla="*/ 89 w 118" name="T108"/>
                <a:gd fmla="*/ 366 h 43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431" w="118">
                  <a:moveTo>
                    <a:pt x="89" y="366"/>
                  </a:moveTo>
                  <a:cubicBezTo>
                    <a:pt x="92" y="383"/>
                    <a:pt x="95" y="400"/>
                    <a:pt x="98" y="417"/>
                  </a:cubicBezTo>
                  <a:cubicBezTo>
                    <a:pt x="99" y="422"/>
                    <a:pt x="100" y="426"/>
                    <a:pt x="101" y="431"/>
                  </a:cubicBezTo>
                  <a:cubicBezTo>
                    <a:pt x="95" y="431"/>
                    <a:pt x="95" y="431"/>
                    <a:pt x="95" y="431"/>
                  </a:cubicBezTo>
                  <a:cubicBezTo>
                    <a:pt x="95" y="427"/>
                    <a:pt x="94" y="424"/>
                    <a:pt x="94" y="420"/>
                  </a:cubicBezTo>
                  <a:cubicBezTo>
                    <a:pt x="92" y="411"/>
                    <a:pt x="91" y="403"/>
                    <a:pt x="89" y="395"/>
                  </a:cubicBezTo>
                  <a:cubicBezTo>
                    <a:pt x="86" y="386"/>
                    <a:pt x="79" y="378"/>
                    <a:pt x="75" y="371"/>
                  </a:cubicBezTo>
                  <a:cubicBezTo>
                    <a:pt x="67" y="360"/>
                    <a:pt x="59" y="350"/>
                    <a:pt x="51" y="340"/>
                  </a:cubicBezTo>
                  <a:cubicBezTo>
                    <a:pt x="50" y="340"/>
                    <a:pt x="51" y="339"/>
                    <a:pt x="51" y="339"/>
                  </a:cubicBezTo>
                  <a:cubicBezTo>
                    <a:pt x="61" y="350"/>
                    <a:pt x="70" y="361"/>
                    <a:pt x="78" y="373"/>
                  </a:cubicBezTo>
                  <a:cubicBezTo>
                    <a:pt x="81" y="378"/>
                    <a:pt x="85" y="382"/>
                    <a:pt x="88" y="388"/>
                  </a:cubicBezTo>
                  <a:cubicBezTo>
                    <a:pt x="87" y="382"/>
                    <a:pt x="86" y="376"/>
                    <a:pt x="86" y="371"/>
                  </a:cubicBezTo>
                  <a:cubicBezTo>
                    <a:pt x="86" y="371"/>
                    <a:pt x="86" y="371"/>
                    <a:pt x="86" y="371"/>
                  </a:cubicBezTo>
                  <a:cubicBezTo>
                    <a:pt x="83" y="351"/>
                    <a:pt x="81" y="330"/>
                    <a:pt x="83" y="309"/>
                  </a:cubicBezTo>
                  <a:cubicBezTo>
                    <a:pt x="84" y="297"/>
                    <a:pt x="85" y="284"/>
                    <a:pt x="86" y="271"/>
                  </a:cubicBezTo>
                  <a:cubicBezTo>
                    <a:pt x="71" y="248"/>
                    <a:pt x="54" y="227"/>
                    <a:pt x="33" y="208"/>
                  </a:cubicBezTo>
                  <a:cubicBezTo>
                    <a:pt x="33" y="208"/>
                    <a:pt x="33" y="207"/>
                    <a:pt x="34" y="207"/>
                  </a:cubicBezTo>
                  <a:cubicBezTo>
                    <a:pt x="54" y="224"/>
                    <a:pt x="72" y="244"/>
                    <a:pt x="86" y="267"/>
                  </a:cubicBezTo>
                  <a:cubicBezTo>
                    <a:pt x="86" y="262"/>
                    <a:pt x="86" y="258"/>
                    <a:pt x="85" y="254"/>
                  </a:cubicBezTo>
                  <a:cubicBezTo>
                    <a:pt x="84" y="236"/>
                    <a:pt x="77" y="220"/>
                    <a:pt x="67" y="204"/>
                  </a:cubicBezTo>
                  <a:cubicBezTo>
                    <a:pt x="63" y="197"/>
                    <a:pt x="59" y="191"/>
                    <a:pt x="55" y="184"/>
                  </a:cubicBezTo>
                  <a:cubicBezTo>
                    <a:pt x="55" y="184"/>
                    <a:pt x="54" y="184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1" y="177"/>
                    <a:pt x="48" y="171"/>
                    <a:pt x="45" y="164"/>
                  </a:cubicBezTo>
                  <a:cubicBezTo>
                    <a:pt x="40" y="148"/>
                    <a:pt x="39" y="132"/>
                    <a:pt x="40" y="115"/>
                  </a:cubicBezTo>
                  <a:cubicBezTo>
                    <a:pt x="40" y="104"/>
                    <a:pt x="40" y="92"/>
                    <a:pt x="38" y="81"/>
                  </a:cubicBezTo>
                  <a:cubicBezTo>
                    <a:pt x="31" y="65"/>
                    <a:pt x="19" y="52"/>
                    <a:pt x="3" y="43"/>
                  </a:cubicBezTo>
                  <a:cubicBezTo>
                    <a:pt x="2" y="43"/>
                    <a:pt x="3" y="42"/>
                    <a:pt x="3" y="42"/>
                  </a:cubicBezTo>
                  <a:cubicBezTo>
                    <a:pt x="18" y="50"/>
                    <a:pt x="30" y="61"/>
                    <a:pt x="38" y="75"/>
                  </a:cubicBezTo>
                  <a:cubicBezTo>
                    <a:pt x="36" y="68"/>
                    <a:pt x="35" y="60"/>
                    <a:pt x="32" y="53"/>
                  </a:cubicBezTo>
                  <a:cubicBezTo>
                    <a:pt x="31" y="51"/>
                    <a:pt x="30" y="48"/>
                    <a:pt x="28" y="46"/>
                  </a:cubicBezTo>
                  <a:cubicBezTo>
                    <a:pt x="28" y="46"/>
                    <a:pt x="28" y="45"/>
                    <a:pt x="28" y="45"/>
                  </a:cubicBezTo>
                  <a:cubicBezTo>
                    <a:pt x="28" y="45"/>
                    <a:pt x="28" y="45"/>
                    <a:pt x="28" y="44"/>
                  </a:cubicBezTo>
                  <a:cubicBezTo>
                    <a:pt x="20" y="29"/>
                    <a:pt x="10" y="15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1" y="13"/>
                    <a:pt x="20" y="25"/>
                    <a:pt x="27" y="38"/>
                  </a:cubicBezTo>
                  <a:cubicBezTo>
                    <a:pt x="27" y="29"/>
                    <a:pt x="26" y="2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21"/>
                    <a:pt x="28" y="32"/>
                    <a:pt x="29" y="42"/>
                  </a:cubicBezTo>
                  <a:cubicBezTo>
                    <a:pt x="36" y="55"/>
                    <a:pt x="41" y="70"/>
                    <a:pt x="43" y="87"/>
                  </a:cubicBezTo>
                  <a:cubicBezTo>
                    <a:pt x="44" y="107"/>
                    <a:pt x="42" y="127"/>
                    <a:pt x="45" y="146"/>
                  </a:cubicBezTo>
                  <a:cubicBezTo>
                    <a:pt x="47" y="157"/>
                    <a:pt x="50" y="166"/>
                    <a:pt x="55" y="175"/>
                  </a:cubicBezTo>
                  <a:cubicBezTo>
                    <a:pt x="56" y="157"/>
                    <a:pt x="58" y="139"/>
                    <a:pt x="63" y="121"/>
                  </a:cubicBezTo>
                  <a:cubicBezTo>
                    <a:pt x="63" y="121"/>
                    <a:pt x="64" y="121"/>
                    <a:pt x="64" y="122"/>
                  </a:cubicBezTo>
                  <a:cubicBezTo>
                    <a:pt x="60" y="140"/>
                    <a:pt x="57" y="159"/>
                    <a:pt x="57" y="178"/>
                  </a:cubicBezTo>
                  <a:cubicBezTo>
                    <a:pt x="60" y="185"/>
                    <a:pt x="64" y="191"/>
                    <a:pt x="68" y="197"/>
                  </a:cubicBezTo>
                  <a:cubicBezTo>
                    <a:pt x="76" y="211"/>
                    <a:pt x="85" y="225"/>
                    <a:pt x="88" y="241"/>
                  </a:cubicBezTo>
                  <a:cubicBezTo>
                    <a:pt x="91" y="259"/>
                    <a:pt x="90" y="277"/>
                    <a:pt x="89" y="295"/>
                  </a:cubicBezTo>
                  <a:cubicBezTo>
                    <a:pt x="87" y="316"/>
                    <a:pt x="86" y="336"/>
                    <a:pt x="88" y="357"/>
                  </a:cubicBezTo>
                  <a:cubicBezTo>
                    <a:pt x="88" y="358"/>
                    <a:pt x="89" y="360"/>
                    <a:pt x="89" y="361"/>
                  </a:cubicBezTo>
                  <a:cubicBezTo>
                    <a:pt x="91" y="355"/>
                    <a:pt x="94" y="349"/>
                    <a:pt x="98" y="343"/>
                  </a:cubicBezTo>
                  <a:cubicBezTo>
                    <a:pt x="104" y="333"/>
                    <a:pt x="115" y="326"/>
                    <a:pt x="117" y="314"/>
                  </a:cubicBezTo>
                  <a:cubicBezTo>
                    <a:pt x="118" y="314"/>
                    <a:pt x="118" y="314"/>
                    <a:pt x="118" y="314"/>
                  </a:cubicBezTo>
                  <a:cubicBezTo>
                    <a:pt x="116" y="324"/>
                    <a:pt x="109" y="331"/>
                    <a:pt x="103" y="338"/>
                  </a:cubicBezTo>
                  <a:cubicBezTo>
                    <a:pt x="97" y="347"/>
                    <a:pt x="92" y="356"/>
                    <a:pt x="89" y="366"/>
                  </a:cubicBezTo>
                  <a:close/>
                </a:path>
              </a:pathLst>
            </a:custGeom>
            <a:solidFill>
              <a:srgbClr val="2344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4" name="îṣļïďè">
              <a:extLst>
                <a:ext uri="{FF2B5EF4-FFF2-40B4-BE49-F238E27FC236}">
                  <a16:creationId xmlns:a16="http://schemas.microsoft.com/office/drawing/2014/main" id="{D06E12F3-39C3-4622-975B-B86FEF73A390}"/>
                </a:ext>
              </a:extLst>
            </p:cNvPr>
            <p:cNvSpPr/>
            <p:nvPr/>
          </p:nvSpPr>
          <p:spPr bwMode="auto">
            <a:xfrm>
              <a:off x="3779838" y="4310063"/>
              <a:ext cx="393700" cy="1069975"/>
            </a:xfrm>
            <a:custGeom>
              <a:gdLst>
                <a:gd fmla="*/ 114 w 133" name="T0"/>
                <a:gd fmla="*/ 245 h 362" name="T1"/>
                <a:gd fmla="*/ 122 w 133" name="T2"/>
                <a:gd fmla="*/ 302 h 362" name="T3"/>
                <a:gd fmla="*/ 88 w 133" name="T4"/>
                <a:gd fmla="*/ 349 h 362" name="T5"/>
                <a:gd fmla="*/ 75 w 133" name="T6"/>
                <a:gd fmla="*/ 362 h 362" name="T7"/>
                <a:gd fmla="*/ 25 w 133" name="T8"/>
                <a:gd fmla="*/ 362 h 362" name="T9"/>
                <a:gd fmla="*/ 22 w 133" name="T10"/>
                <a:gd fmla="*/ 337 h 362" name="T11"/>
                <a:gd fmla="*/ 5 w 133" name="T12"/>
                <a:gd fmla="*/ 303 h 362" name="T13"/>
                <a:gd fmla="*/ 26 w 133" name="T14"/>
                <a:gd fmla="*/ 256 h 362" name="T15"/>
                <a:gd fmla="*/ 26 w 133" name="T16"/>
                <a:gd fmla="*/ 225 h 362" name="T17"/>
                <a:gd fmla="*/ 12 w 133" name="T18"/>
                <a:gd fmla="*/ 207 h 362" name="T19"/>
                <a:gd fmla="*/ 18 w 133" name="T20"/>
                <a:gd fmla="*/ 158 h 362" name="T21"/>
                <a:gd fmla="*/ 35 w 133" name="T22"/>
                <a:gd fmla="*/ 127 h 362" name="T23"/>
                <a:gd fmla="*/ 25 w 133" name="T24"/>
                <a:gd fmla="*/ 70 h 362" name="T25"/>
                <a:gd fmla="*/ 37 w 133" name="T26"/>
                <a:gd fmla="*/ 20 h 362" name="T27"/>
                <a:gd fmla="*/ 43 w 133" name="T28"/>
                <a:gd fmla="*/ 17 h 362" name="T29"/>
                <a:gd fmla="*/ 111 w 133" name="T30"/>
                <a:gd fmla="*/ 68 h 362" name="T31"/>
                <a:gd fmla="*/ 108 w 133" name="T32"/>
                <a:gd fmla="*/ 101 h 362" name="T33"/>
                <a:gd fmla="*/ 133 w 133" name="T34"/>
                <a:gd fmla="*/ 166 h 362" name="T35"/>
                <a:gd fmla="*/ 114 w 133" name="T36"/>
                <a:gd fmla="*/ 245 h 36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62" w="133">
                  <a:moveTo>
                    <a:pt x="114" y="245"/>
                  </a:moveTo>
                  <a:cubicBezTo>
                    <a:pt x="118" y="263"/>
                    <a:pt x="126" y="283"/>
                    <a:pt x="122" y="302"/>
                  </a:cubicBezTo>
                  <a:cubicBezTo>
                    <a:pt x="118" y="321"/>
                    <a:pt x="105" y="339"/>
                    <a:pt x="88" y="349"/>
                  </a:cubicBezTo>
                  <a:cubicBezTo>
                    <a:pt x="84" y="351"/>
                    <a:pt x="79" y="356"/>
                    <a:pt x="75" y="362"/>
                  </a:cubicBezTo>
                  <a:cubicBezTo>
                    <a:pt x="25" y="362"/>
                    <a:pt x="25" y="362"/>
                    <a:pt x="25" y="362"/>
                  </a:cubicBezTo>
                  <a:cubicBezTo>
                    <a:pt x="25" y="355"/>
                    <a:pt x="23" y="339"/>
                    <a:pt x="22" y="337"/>
                  </a:cubicBezTo>
                  <a:cubicBezTo>
                    <a:pt x="18" y="325"/>
                    <a:pt x="8" y="315"/>
                    <a:pt x="5" y="303"/>
                  </a:cubicBezTo>
                  <a:cubicBezTo>
                    <a:pt x="0" y="282"/>
                    <a:pt x="14" y="270"/>
                    <a:pt x="26" y="256"/>
                  </a:cubicBezTo>
                  <a:cubicBezTo>
                    <a:pt x="34" y="246"/>
                    <a:pt x="33" y="235"/>
                    <a:pt x="26" y="225"/>
                  </a:cubicBezTo>
                  <a:cubicBezTo>
                    <a:pt x="21" y="219"/>
                    <a:pt x="16" y="214"/>
                    <a:pt x="12" y="207"/>
                  </a:cubicBezTo>
                  <a:cubicBezTo>
                    <a:pt x="3" y="191"/>
                    <a:pt x="9" y="173"/>
                    <a:pt x="18" y="158"/>
                  </a:cubicBezTo>
                  <a:cubicBezTo>
                    <a:pt x="24" y="148"/>
                    <a:pt x="31" y="138"/>
                    <a:pt x="35" y="127"/>
                  </a:cubicBezTo>
                  <a:cubicBezTo>
                    <a:pt x="41" y="106"/>
                    <a:pt x="32" y="89"/>
                    <a:pt x="25" y="70"/>
                  </a:cubicBezTo>
                  <a:cubicBezTo>
                    <a:pt x="19" y="51"/>
                    <a:pt x="19" y="33"/>
                    <a:pt x="37" y="20"/>
                  </a:cubicBezTo>
                  <a:cubicBezTo>
                    <a:pt x="39" y="19"/>
                    <a:pt x="40" y="18"/>
                    <a:pt x="43" y="17"/>
                  </a:cubicBezTo>
                  <a:cubicBezTo>
                    <a:pt x="76" y="0"/>
                    <a:pt x="112" y="35"/>
                    <a:pt x="111" y="68"/>
                  </a:cubicBezTo>
                  <a:cubicBezTo>
                    <a:pt x="111" y="79"/>
                    <a:pt x="108" y="90"/>
                    <a:pt x="108" y="101"/>
                  </a:cubicBezTo>
                  <a:cubicBezTo>
                    <a:pt x="108" y="127"/>
                    <a:pt x="132" y="141"/>
                    <a:pt x="133" y="166"/>
                  </a:cubicBezTo>
                  <a:cubicBezTo>
                    <a:pt x="133" y="194"/>
                    <a:pt x="109" y="216"/>
                    <a:pt x="114" y="245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5" name="iŝľíďè">
              <a:extLst>
                <a:ext uri="{FF2B5EF4-FFF2-40B4-BE49-F238E27FC236}">
                  <a16:creationId xmlns:a16="http://schemas.microsoft.com/office/drawing/2014/main" id="{94BA6969-6A01-4093-92CC-65491359D258}"/>
                </a:ext>
              </a:extLst>
            </p:cNvPr>
            <p:cNvSpPr/>
            <p:nvPr/>
          </p:nvSpPr>
          <p:spPr bwMode="auto">
            <a:xfrm>
              <a:off x="3878263" y="4410076"/>
              <a:ext cx="161925" cy="969963"/>
            </a:xfrm>
            <a:custGeom>
              <a:gdLst>
                <a:gd fmla="*/ 40 w 55" name="T0"/>
                <a:gd fmla="*/ 268 h 328" name="T1"/>
                <a:gd fmla="*/ 24 w 55" name="T2"/>
                <a:gd fmla="*/ 285 h 328" name="T3"/>
                <a:gd fmla="*/ 21 w 55" name="T4"/>
                <a:gd fmla="*/ 325 h 328" name="T5"/>
                <a:gd fmla="*/ 21 w 55" name="T6"/>
                <a:gd fmla="*/ 328 h 328" name="T7"/>
                <a:gd fmla="*/ 17 w 55" name="T8"/>
                <a:gd fmla="*/ 328 h 328" name="T9"/>
                <a:gd fmla="*/ 17 w 55" name="T10"/>
                <a:gd fmla="*/ 326 h 328" name="T11"/>
                <a:gd fmla="*/ 19 w 55" name="T12"/>
                <a:gd fmla="*/ 307 h 328" name="T13"/>
                <a:gd fmla="*/ 12 w 55" name="T14"/>
                <a:gd fmla="*/ 287 h 328" name="T15"/>
                <a:gd fmla="*/ 1 w 55" name="T16"/>
                <a:gd fmla="*/ 259 h 328" name="T17"/>
                <a:gd fmla="*/ 1 w 55" name="T18"/>
                <a:gd fmla="*/ 259 h 328" name="T19"/>
                <a:gd fmla="*/ 15 w 55" name="T20"/>
                <a:gd fmla="*/ 289 h 328" name="T21"/>
                <a:gd fmla="*/ 19 w 55" name="T22"/>
                <a:gd fmla="*/ 301 h 328" name="T23"/>
                <a:gd fmla="*/ 21 w 55" name="T24"/>
                <a:gd fmla="*/ 288 h 328" name="T25"/>
                <a:gd fmla="*/ 21 w 55" name="T26"/>
                <a:gd fmla="*/ 288 h 328" name="T27"/>
                <a:gd fmla="*/ 30 w 55" name="T28"/>
                <a:gd fmla="*/ 243 h 328" name="T29"/>
                <a:gd fmla="*/ 40 w 55" name="T30"/>
                <a:gd fmla="*/ 215 h 328" name="T31"/>
                <a:gd fmla="*/ 13 w 55" name="T32"/>
                <a:gd fmla="*/ 159 h 328" name="T33"/>
                <a:gd fmla="*/ 14 w 55" name="T34"/>
                <a:gd fmla="*/ 158 h 328" name="T35"/>
                <a:gd fmla="*/ 41 w 55" name="T36"/>
                <a:gd fmla="*/ 212 h 328" name="T37"/>
                <a:gd fmla="*/ 43 w 55" name="T38"/>
                <a:gd fmla="*/ 202 h 328" name="T39"/>
                <a:gd fmla="*/ 39 w 55" name="T40"/>
                <a:gd fmla="*/ 162 h 328" name="T41"/>
                <a:gd fmla="*/ 34 w 55" name="T42"/>
                <a:gd fmla="*/ 145 h 328" name="T43"/>
                <a:gd fmla="*/ 34 w 55" name="T44"/>
                <a:gd fmla="*/ 145 h 328" name="T45"/>
                <a:gd fmla="*/ 34 w 55" name="T46"/>
                <a:gd fmla="*/ 144 h 328" name="T47"/>
                <a:gd fmla="*/ 31 w 55" name="T48"/>
                <a:gd fmla="*/ 129 h 328" name="T49"/>
                <a:gd fmla="*/ 36 w 55" name="T50"/>
                <a:gd fmla="*/ 92 h 328" name="T51"/>
                <a:gd fmla="*/ 41 w 55" name="T52"/>
                <a:gd fmla="*/ 67 h 328" name="T53"/>
                <a:gd fmla="*/ 23 w 55" name="T54"/>
                <a:gd fmla="*/ 32 h 328" name="T55"/>
                <a:gd fmla="*/ 23 w 55" name="T56"/>
                <a:gd fmla="*/ 31 h 328" name="T57"/>
                <a:gd fmla="*/ 42 w 55" name="T58"/>
                <a:gd fmla="*/ 62 h 328" name="T59"/>
                <a:gd fmla="*/ 42 w 55" name="T60"/>
                <a:gd fmla="*/ 45 h 328" name="T61"/>
                <a:gd fmla="*/ 41 w 55" name="T62"/>
                <a:gd fmla="*/ 39 h 328" name="T63"/>
                <a:gd fmla="*/ 41 w 55" name="T64"/>
                <a:gd fmla="*/ 38 h 328" name="T65"/>
                <a:gd fmla="*/ 41 w 55" name="T66"/>
                <a:gd fmla="*/ 37 h 328" name="T67"/>
                <a:gd fmla="*/ 29 w 55" name="T68"/>
                <a:gd fmla="*/ 1 h 328" name="T69"/>
                <a:gd fmla="*/ 29 w 55" name="T70"/>
                <a:gd fmla="*/ 0 h 328" name="T71"/>
                <a:gd fmla="*/ 41 w 55" name="T72"/>
                <a:gd fmla="*/ 33 h 328" name="T73"/>
                <a:gd fmla="*/ 44 w 55" name="T74"/>
                <a:gd fmla="*/ 13 h 328" name="T75"/>
                <a:gd fmla="*/ 44 w 55" name="T76"/>
                <a:gd fmla="*/ 13 h 328" name="T77"/>
                <a:gd fmla="*/ 42 w 55" name="T78"/>
                <a:gd fmla="*/ 36 h 328" name="T79"/>
                <a:gd fmla="*/ 44 w 55" name="T80"/>
                <a:gd fmla="*/ 72 h 328" name="T81"/>
                <a:gd fmla="*/ 34 w 55" name="T82"/>
                <a:gd fmla="*/ 116 h 328" name="T83"/>
                <a:gd fmla="*/ 36 w 55" name="T84"/>
                <a:gd fmla="*/ 138 h 328" name="T85"/>
                <a:gd fmla="*/ 52 w 55" name="T86"/>
                <a:gd fmla="*/ 101 h 328" name="T87"/>
                <a:gd fmla="*/ 53 w 55" name="T88"/>
                <a:gd fmla="*/ 101 h 328" name="T89"/>
                <a:gd fmla="*/ 36 w 55" name="T90"/>
                <a:gd fmla="*/ 141 h 328" name="T91"/>
                <a:gd fmla="*/ 41 w 55" name="T92"/>
                <a:gd fmla="*/ 157 h 328" name="T93"/>
                <a:gd fmla="*/ 47 w 55" name="T94"/>
                <a:gd fmla="*/ 193 h 328" name="T95"/>
                <a:gd fmla="*/ 37 w 55" name="T96"/>
                <a:gd fmla="*/ 233 h 328" name="T97"/>
                <a:gd fmla="*/ 25 w 55" name="T98"/>
                <a:gd fmla="*/ 279 h 328" name="T99"/>
                <a:gd fmla="*/ 25 w 55" name="T100"/>
                <a:gd fmla="*/ 282 h 328" name="T101"/>
                <a:gd fmla="*/ 35 w 55" name="T102"/>
                <a:gd fmla="*/ 270 h 328" name="T103"/>
                <a:gd fmla="*/ 55 w 55" name="T104"/>
                <a:gd fmla="*/ 253 h 328" name="T105"/>
                <a:gd fmla="*/ 55 w 55" name="T106"/>
                <a:gd fmla="*/ 253 h 328" name="T107"/>
                <a:gd fmla="*/ 40 w 55" name="T108"/>
                <a:gd fmla="*/ 268 h 32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28" w="55">
                  <a:moveTo>
                    <a:pt x="40" y="268"/>
                  </a:moveTo>
                  <a:cubicBezTo>
                    <a:pt x="33" y="273"/>
                    <a:pt x="28" y="279"/>
                    <a:pt x="24" y="285"/>
                  </a:cubicBezTo>
                  <a:cubicBezTo>
                    <a:pt x="23" y="298"/>
                    <a:pt x="22" y="312"/>
                    <a:pt x="21" y="325"/>
                  </a:cubicBezTo>
                  <a:cubicBezTo>
                    <a:pt x="21" y="326"/>
                    <a:pt x="21" y="327"/>
                    <a:pt x="21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17" y="327"/>
                    <a:pt x="17" y="327"/>
                    <a:pt x="17" y="326"/>
                  </a:cubicBezTo>
                  <a:cubicBezTo>
                    <a:pt x="18" y="319"/>
                    <a:pt x="18" y="313"/>
                    <a:pt x="19" y="307"/>
                  </a:cubicBezTo>
                  <a:cubicBezTo>
                    <a:pt x="18" y="300"/>
                    <a:pt x="14" y="292"/>
                    <a:pt x="12" y="287"/>
                  </a:cubicBezTo>
                  <a:cubicBezTo>
                    <a:pt x="9" y="277"/>
                    <a:pt x="5" y="268"/>
                    <a:pt x="1" y="259"/>
                  </a:cubicBezTo>
                  <a:cubicBezTo>
                    <a:pt x="0" y="259"/>
                    <a:pt x="1" y="258"/>
                    <a:pt x="1" y="259"/>
                  </a:cubicBezTo>
                  <a:cubicBezTo>
                    <a:pt x="7" y="268"/>
                    <a:pt x="11" y="278"/>
                    <a:pt x="15" y="289"/>
                  </a:cubicBezTo>
                  <a:cubicBezTo>
                    <a:pt x="16" y="293"/>
                    <a:pt x="18" y="297"/>
                    <a:pt x="19" y="301"/>
                  </a:cubicBezTo>
                  <a:cubicBezTo>
                    <a:pt x="20" y="297"/>
                    <a:pt x="20" y="293"/>
                    <a:pt x="21" y="288"/>
                  </a:cubicBezTo>
                  <a:cubicBezTo>
                    <a:pt x="21" y="288"/>
                    <a:pt x="21" y="288"/>
                    <a:pt x="21" y="288"/>
                  </a:cubicBezTo>
                  <a:cubicBezTo>
                    <a:pt x="22" y="273"/>
                    <a:pt x="25" y="258"/>
                    <a:pt x="30" y="243"/>
                  </a:cubicBezTo>
                  <a:cubicBezTo>
                    <a:pt x="33" y="234"/>
                    <a:pt x="37" y="225"/>
                    <a:pt x="40" y="215"/>
                  </a:cubicBezTo>
                  <a:cubicBezTo>
                    <a:pt x="34" y="195"/>
                    <a:pt x="25" y="176"/>
                    <a:pt x="13" y="159"/>
                  </a:cubicBezTo>
                  <a:cubicBezTo>
                    <a:pt x="13" y="158"/>
                    <a:pt x="14" y="158"/>
                    <a:pt x="14" y="158"/>
                  </a:cubicBezTo>
                  <a:cubicBezTo>
                    <a:pt x="26" y="175"/>
                    <a:pt x="35" y="193"/>
                    <a:pt x="41" y="212"/>
                  </a:cubicBezTo>
                  <a:cubicBezTo>
                    <a:pt x="41" y="209"/>
                    <a:pt x="42" y="206"/>
                    <a:pt x="43" y="202"/>
                  </a:cubicBezTo>
                  <a:cubicBezTo>
                    <a:pt x="45" y="189"/>
                    <a:pt x="43" y="176"/>
                    <a:pt x="39" y="162"/>
                  </a:cubicBezTo>
                  <a:cubicBezTo>
                    <a:pt x="37" y="157"/>
                    <a:pt x="36" y="151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2" y="139"/>
                    <a:pt x="31" y="134"/>
                    <a:pt x="31" y="129"/>
                  </a:cubicBezTo>
                  <a:cubicBezTo>
                    <a:pt x="30" y="116"/>
                    <a:pt x="33" y="104"/>
                    <a:pt x="36" y="92"/>
                  </a:cubicBezTo>
                  <a:cubicBezTo>
                    <a:pt x="38" y="83"/>
                    <a:pt x="40" y="75"/>
                    <a:pt x="41" y="67"/>
                  </a:cubicBezTo>
                  <a:cubicBezTo>
                    <a:pt x="39" y="53"/>
                    <a:pt x="33" y="41"/>
                    <a:pt x="23" y="32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32" y="40"/>
                    <a:pt x="39" y="50"/>
                    <a:pt x="42" y="62"/>
                  </a:cubicBezTo>
                  <a:cubicBezTo>
                    <a:pt x="43" y="56"/>
                    <a:pt x="43" y="51"/>
                    <a:pt x="42" y="45"/>
                  </a:cubicBezTo>
                  <a:cubicBezTo>
                    <a:pt x="42" y="43"/>
                    <a:pt x="41" y="41"/>
                    <a:pt x="41" y="3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7"/>
                  </a:cubicBezTo>
                  <a:cubicBezTo>
                    <a:pt x="38" y="25"/>
                    <a:pt x="33" y="12"/>
                    <a:pt x="29" y="1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4" y="11"/>
                    <a:pt x="39" y="22"/>
                    <a:pt x="41" y="33"/>
                  </a:cubicBezTo>
                  <a:cubicBezTo>
                    <a:pt x="43" y="26"/>
                    <a:pt x="44" y="20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20"/>
                    <a:pt x="44" y="28"/>
                    <a:pt x="42" y="36"/>
                  </a:cubicBezTo>
                  <a:cubicBezTo>
                    <a:pt x="45" y="47"/>
                    <a:pt x="46" y="59"/>
                    <a:pt x="44" y="72"/>
                  </a:cubicBezTo>
                  <a:cubicBezTo>
                    <a:pt x="41" y="86"/>
                    <a:pt x="35" y="101"/>
                    <a:pt x="34" y="116"/>
                  </a:cubicBezTo>
                  <a:cubicBezTo>
                    <a:pt x="33" y="123"/>
                    <a:pt x="34" y="131"/>
                    <a:pt x="36" y="138"/>
                  </a:cubicBezTo>
                  <a:cubicBezTo>
                    <a:pt x="40" y="125"/>
                    <a:pt x="45" y="113"/>
                    <a:pt x="52" y="101"/>
                  </a:cubicBezTo>
                  <a:cubicBezTo>
                    <a:pt x="52" y="100"/>
                    <a:pt x="53" y="101"/>
                    <a:pt x="53" y="101"/>
                  </a:cubicBezTo>
                  <a:cubicBezTo>
                    <a:pt x="46" y="114"/>
                    <a:pt x="40" y="127"/>
                    <a:pt x="36" y="141"/>
                  </a:cubicBezTo>
                  <a:cubicBezTo>
                    <a:pt x="37" y="147"/>
                    <a:pt x="39" y="152"/>
                    <a:pt x="41" y="157"/>
                  </a:cubicBezTo>
                  <a:cubicBezTo>
                    <a:pt x="45" y="169"/>
                    <a:pt x="48" y="181"/>
                    <a:pt x="47" y="193"/>
                  </a:cubicBezTo>
                  <a:cubicBezTo>
                    <a:pt x="46" y="207"/>
                    <a:pt x="42" y="220"/>
                    <a:pt x="37" y="233"/>
                  </a:cubicBezTo>
                  <a:cubicBezTo>
                    <a:pt x="32" y="248"/>
                    <a:pt x="27" y="263"/>
                    <a:pt x="25" y="279"/>
                  </a:cubicBezTo>
                  <a:cubicBezTo>
                    <a:pt x="25" y="280"/>
                    <a:pt x="25" y="281"/>
                    <a:pt x="25" y="282"/>
                  </a:cubicBezTo>
                  <a:cubicBezTo>
                    <a:pt x="28" y="278"/>
                    <a:pt x="31" y="274"/>
                    <a:pt x="35" y="270"/>
                  </a:cubicBezTo>
                  <a:cubicBezTo>
                    <a:pt x="42" y="264"/>
                    <a:pt x="51" y="261"/>
                    <a:pt x="55" y="253"/>
                  </a:cubicBezTo>
                  <a:cubicBezTo>
                    <a:pt x="55" y="252"/>
                    <a:pt x="55" y="253"/>
                    <a:pt x="55" y="253"/>
                  </a:cubicBezTo>
                  <a:cubicBezTo>
                    <a:pt x="52" y="260"/>
                    <a:pt x="45" y="263"/>
                    <a:pt x="40" y="268"/>
                  </a:cubicBezTo>
                  <a:close/>
                </a:path>
              </a:pathLst>
            </a:custGeom>
            <a:solidFill>
              <a:srgbClr val="E846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6" name="íŝḷíḑé">
              <a:extLst>
                <a:ext uri="{FF2B5EF4-FFF2-40B4-BE49-F238E27FC236}">
                  <a16:creationId xmlns:a16="http://schemas.microsoft.com/office/drawing/2014/main" id="{196AC03D-7C62-4162-9CD2-B1E36D7720B3}"/>
                </a:ext>
              </a:extLst>
            </p:cNvPr>
            <p:cNvSpPr/>
            <p:nvPr/>
          </p:nvSpPr>
          <p:spPr bwMode="auto">
            <a:xfrm>
              <a:off x="7572375" y="4516438"/>
              <a:ext cx="401638" cy="863600"/>
            </a:xfrm>
            <a:custGeom>
              <a:gdLst>
                <a:gd fmla="*/ 29 w 136" name="T0"/>
                <a:gd fmla="*/ 292 h 292" name="T1"/>
                <a:gd fmla="*/ 65 w 136" name="T2"/>
                <a:gd fmla="*/ 292 h 292" name="T3"/>
                <a:gd fmla="*/ 72 w 136" name="T4"/>
                <a:gd fmla="*/ 273 h 292" name="T5"/>
                <a:gd fmla="*/ 92 w 136" name="T6"/>
                <a:gd fmla="*/ 250 h 292" name="T7"/>
                <a:gd fmla="*/ 85 w 136" name="T8"/>
                <a:gd fmla="*/ 209 h 292" name="T9"/>
                <a:gd fmla="*/ 92 w 136" name="T10"/>
                <a:gd fmla="*/ 185 h 292" name="T11"/>
                <a:gd fmla="*/ 106 w 136" name="T12"/>
                <a:gd fmla="*/ 174 h 292" name="T13"/>
                <a:gd fmla="*/ 111 w 136" name="T14"/>
                <a:gd fmla="*/ 134 h 292" name="T15"/>
                <a:gd fmla="*/ 105 w 136" name="T16"/>
                <a:gd fmla="*/ 106 h 292" name="T17"/>
                <a:gd fmla="*/ 124 w 136" name="T18"/>
                <a:gd fmla="*/ 64 h 292" name="T19"/>
                <a:gd fmla="*/ 125 w 136" name="T20"/>
                <a:gd fmla="*/ 23 h 292" name="T21"/>
                <a:gd fmla="*/ 121 w 136" name="T22"/>
                <a:gd fmla="*/ 19 h 292" name="T23"/>
                <a:gd fmla="*/ 57 w 136" name="T24"/>
                <a:gd fmla="*/ 45 h 292" name="T25"/>
                <a:gd fmla="*/ 53 w 136" name="T26"/>
                <a:gd fmla="*/ 72 h 292" name="T27"/>
                <a:gd fmla="*/ 20 w 136" name="T28"/>
                <a:gd fmla="*/ 118 h 292" name="T29"/>
                <a:gd fmla="*/ 19 w 136" name="T30"/>
                <a:gd fmla="*/ 182 h 292" name="T31"/>
                <a:gd fmla="*/ 1 w 136" name="T32"/>
                <a:gd fmla="*/ 226 h 292" name="T33"/>
                <a:gd fmla="*/ 18 w 136" name="T34"/>
                <a:gd fmla="*/ 269 h 292" name="T35"/>
                <a:gd fmla="*/ 29 w 136" name="T36"/>
                <a:gd fmla="*/ 292 h 29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2" w="136">
                  <a:moveTo>
                    <a:pt x="29" y="292"/>
                  </a:moveTo>
                  <a:cubicBezTo>
                    <a:pt x="65" y="292"/>
                    <a:pt x="65" y="292"/>
                    <a:pt x="65" y="292"/>
                  </a:cubicBezTo>
                  <a:cubicBezTo>
                    <a:pt x="66" y="286"/>
                    <a:pt x="71" y="274"/>
                    <a:pt x="72" y="273"/>
                  </a:cubicBezTo>
                  <a:cubicBezTo>
                    <a:pt x="78" y="265"/>
                    <a:pt x="87" y="259"/>
                    <a:pt x="92" y="250"/>
                  </a:cubicBezTo>
                  <a:cubicBezTo>
                    <a:pt x="100" y="234"/>
                    <a:pt x="92" y="223"/>
                    <a:pt x="85" y="209"/>
                  </a:cubicBezTo>
                  <a:cubicBezTo>
                    <a:pt x="81" y="200"/>
                    <a:pt x="84" y="192"/>
                    <a:pt x="92" y="185"/>
                  </a:cubicBezTo>
                  <a:cubicBezTo>
                    <a:pt x="96" y="181"/>
                    <a:pt x="102" y="178"/>
                    <a:pt x="106" y="174"/>
                  </a:cubicBezTo>
                  <a:cubicBezTo>
                    <a:pt x="116" y="163"/>
                    <a:pt x="115" y="148"/>
                    <a:pt x="111" y="134"/>
                  </a:cubicBezTo>
                  <a:cubicBezTo>
                    <a:pt x="109" y="125"/>
                    <a:pt x="105" y="116"/>
                    <a:pt x="105" y="106"/>
                  </a:cubicBezTo>
                  <a:cubicBezTo>
                    <a:pt x="104" y="89"/>
                    <a:pt x="115" y="78"/>
                    <a:pt x="124" y="64"/>
                  </a:cubicBezTo>
                  <a:cubicBezTo>
                    <a:pt x="132" y="51"/>
                    <a:pt x="136" y="37"/>
                    <a:pt x="125" y="23"/>
                  </a:cubicBezTo>
                  <a:cubicBezTo>
                    <a:pt x="124" y="22"/>
                    <a:pt x="122" y="20"/>
                    <a:pt x="121" y="19"/>
                  </a:cubicBezTo>
                  <a:cubicBezTo>
                    <a:pt x="99" y="0"/>
                    <a:pt x="64" y="19"/>
                    <a:pt x="57" y="45"/>
                  </a:cubicBezTo>
                  <a:cubicBezTo>
                    <a:pt x="55" y="54"/>
                    <a:pt x="55" y="63"/>
                    <a:pt x="53" y="72"/>
                  </a:cubicBezTo>
                  <a:cubicBezTo>
                    <a:pt x="48" y="92"/>
                    <a:pt x="26" y="98"/>
                    <a:pt x="20" y="118"/>
                  </a:cubicBezTo>
                  <a:cubicBezTo>
                    <a:pt x="14" y="139"/>
                    <a:pt x="29" y="161"/>
                    <a:pt x="19" y="182"/>
                  </a:cubicBezTo>
                  <a:cubicBezTo>
                    <a:pt x="12" y="196"/>
                    <a:pt x="2" y="210"/>
                    <a:pt x="1" y="226"/>
                  </a:cubicBezTo>
                  <a:cubicBezTo>
                    <a:pt x="0" y="241"/>
                    <a:pt x="7" y="257"/>
                    <a:pt x="18" y="269"/>
                  </a:cubicBezTo>
                  <a:cubicBezTo>
                    <a:pt x="22" y="273"/>
                    <a:pt x="28" y="284"/>
                    <a:pt x="29" y="292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íṥľïďê">
              <a:extLst>
                <a:ext uri="{FF2B5EF4-FFF2-40B4-BE49-F238E27FC236}">
                  <a16:creationId xmlns:a16="http://schemas.microsoft.com/office/drawing/2014/main" id="{19309C6D-46D2-4D31-BA92-428F690A090F}"/>
                </a:ext>
              </a:extLst>
            </p:cNvPr>
            <p:cNvSpPr/>
            <p:nvPr/>
          </p:nvSpPr>
          <p:spPr bwMode="auto">
            <a:xfrm>
              <a:off x="7661275" y="4598988"/>
              <a:ext cx="215900" cy="781050"/>
            </a:xfrm>
            <a:custGeom>
              <a:gdLst>
                <a:gd fmla="*/ 18 w 73" name="T0"/>
                <a:gd fmla="*/ 224 h 264" name="T1"/>
                <a:gd fmla="*/ 12 w 73" name="T2"/>
                <a:gd fmla="*/ 255 h 264" name="T3"/>
                <a:gd fmla="*/ 11 w 73" name="T4"/>
                <a:gd fmla="*/ 264 h 264" name="T5"/>
                <a:gd fmla="*/ 14 w 73" name="T6"/>
                <a:gd fmla="*/ 264 h 264" name="T7"/>
                <a:gd fmla="*/ 15 w 73" name="T8"/>
                <a:gd fmla="*/ 257 h 264" name="T9"/>
                <a:gd fmla="*/ 18 w 73" name="T10"/>
                <a:gd fmla="*/ 242 h 264" name="T11"/>
                <a:gd fmla="*/ 27 w 73" name="T12"/>
                <a:gd fmla="*/ 228 h 264" name="T13"/>
                <a:gd fmla="*/ 42 w 73" name="T14"/>
                <a:gd fmla="*/ 208 h 264" name="T15"/>
                <a:gd fmla="*/ 41 w 73" name="T16"/>
                <a:gd fmla="*/ 208 h 264" name="T17"/>
                <a:gd fmla="*/ 25 w 73" name="T18"/>
                <a:gd fmla="*/ 229 h 264" name="T19"/>
                <a:gd fmla="*/ 19 w 73" name="T20"/>
                <a:gd fmla="*/ 237 h 264" name="T21"/>
                <a:gd fmla="*/ 20 w 73" name="T22"/>
                <a:gd fmla="*/ 227 h 264" name="T23"/>
                <a:gd fmla="*/ 20 w 73" name="T24"/>
                <a:gd fmla="*/ 227 h 264" name="T25"/>
                <a:gd fmla="*/ 22 w 73" name="T26"/>
                <a:gd fmla="*/ 190 h 264" name="T27"/>
                <a:gd fmla="*/ 20 w 73" name="T28"/>
                <a:gd fmla="*/ 166 h 264" name="T29"/>
                <a:gd fmla="*/ 52 w 73" name="T30"/>
                <a:gd fmla="*/ 128 h 264" name="T31"/>
                <a:gd fmla="*/ 52 w 73" name="T32"/>
                <a:gd fmla="*/ 127 h 264" name="T33"/>
                <a:gd fmla="*/ 20 w 73" name="T34"/>
                <a:gd fmla="*/ 164 h 264" name="T35"/>
                <a:gd fmla="*/ 20 w 73" name="T36"/>
                <a:gd fmla="*/ 156 h 264" name="T37"/>
                <a:gd fmla="*/ 31 w 73" name="T38"/>
                <a:gd fmla="*/ 125 h 264" name="T39"/>
                <a:gd fmla="*/ 39 w 73" name="T40"/>
                <a:gd fmla="*/ 113 h 264" name="T41"/>
                <a:gd fmla="*/ 39 w 73" name="T42"/>
                <a:gd fmla="*/ 112 h 264" name="T43"/>
                <a:gd fmla="*/ 39 w 73" name="T44"/>
                <a:gd fmla="*/ 112 h 264" name="T45"/>
                <a:gd fmla="*/ 45 w 73" name="T46"/>
                <a:gd fmla="*/ 101 h 264" name="T47"/>
                <a:gd fmla="*/ 48 w 73" name="T48"/>
                <a:gd fmla="*/ 71 h 264" name="T49"/>
                <a:gd fmla="*/ 49 w 73" name="T50"/>
                <a:gd fmla="*/ 50 h 264" name="T51"/>
                <a:gd fmla="*/ 71 w 73" name="T52"/>
                <a:gd fmla="*/ 27 h 264" name="T53"/>
                <a:gd fmla="*/ 70 w 73" name="T54"/>
                <a:gd fmla="*/ 26 h 264" name="T55"/>
                <a:gd fmla="*/ 50 w 73" name="T56"/>
                <a:gd fmla="*/ 46 h 264" name="T57"/>
                <a:gd fmla="*/ 53 w 73" name="T58"/>
                <a:gd fmla="*/ 33 h 264" name="T59"/>
                <a:gd fmla="*/ 55 w 73" name="T60"/>
                <a:gd fmla="*/ 28 h 264" name="T61"/>
                <a:gd fmla="*/ 56 w 73" name="T62"/>
                <a:gd fmla="*/ 28 h 264" name="T63"/>
                <a:gd fmla="*/ 56 w 73" name="T64"/>
                <a:gd fmla="*/ 28 h 264" name="T65"/>
                <a:gd fmla="*/ 73 w 73" name="T66"/>
                <a:gd fmla="*/ 1 h 264" name="T67"/>
                <a:gd fmla="*/ 72 w 73" name="T68"/>
                <a:gd fmla="*/ 1 h 264" name="T69"/>
                <a:gd fmla="*/ 56 w 73" name="T70"/>
                <a:gd fmla="*/ 24 h 264" name="T71"/>
                <a:gd fmla="*/ 58 w 73" name="T72"/>
                <a:gd fmla="*/ 8 h 264" name="T73"/>
                <a:gd fmla="*/ 58 w 73" name="T74"/>
                <a:gd fmla="*/ 8 h 264" name="T75"/>
                <a:gd fmla="*/ 55 w 73" name="T76"/>
                <a:gd fmla="*/ 26 h 264" name="T77"/>
                <a:gd fmla="*/ 46 w 73" name="T78"/>
                <a:gd fmla="*/ 54 h 264" name="T79"/>
                <a:gd fmla="*/ 45 w 73" name="T80"/>
                <a:gd fmla="*/ 90 h 264" name="T81"/>
                <a:gd fmla="*/ 39 w 73" name="T82"/>
                <a:gd fmla="*/ 107 h 264" name="T83"/>
                <a:gd fmla="*/ 34 w 73" name="T84"/>
                <a:gd fmla="*/ 75 h 264" name="T85"/>
                <a:gd fmla="*/ 33 w 73" name="T86"/>
                <a:gd fmla="*/ 75 h 264" name="T87"/>
                <a:gd fmla="*/ 38 w 73" name="T88"/>
                <a:gd fmla="*/ 109 h 264" name="T89"/>
                <a:gd fmla="*/ 31 w 73" name="T90"/>
                <a:gd fmla="*/ 121 h 264" name="T91"/>
                <a:gd fmla="*/ 19 w 73" name="T92"/>
                <a:gd fmla="*/ 148 h 264" name="T93"/>
                <a:gd fmla="*/ 18 w 73" name="T94"/>
                <a:gd fmla="*/ 181 h 264" name="T95"/>
                <a:gd fmla="*/ 19 w 73" name="T96"/>
                <a:gd fmla="*/ 219 h 264" name="T97"/>
                <a:gd fmla="*/ 18 w 73" name="T98"/>
                <a:gd fmla="*/ 221 h 264" name="T99"/>
                <a:gd fmla="*/ 13 w 73" name="T100"/>
                <a:gd fmla="*/ 210 h 264" name="T101"/>
                <a:gd fmla="*/ 1 w 73" name="T102"/>
                <a:gd fmla="*/ 192 h 264" name="T103"/>
                <a:gd fmla="*/ 0 w 73" name="T104"/>
                <a:gd fmla="*/ 193 h 264" name="T105"/>
                <a:gd fmla="*/ 10 w 73" name="T106"/>
                <a:gd fmla="*/ 207 h 264" name="T107"/>
                <a:gd fmla="*/ 18 w 73" name="T108"/>
                <a:gd fmla="*/ 224 h 26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64" w="73">
                  <a:moveTo>
                    <a:pt x="18" y="224"/>
                  </a:moveTo>
                  <a:cubicBezTo>
                    <a:pt x="16" y="235"/>
                    <a:pt x="14" y="245"/>
                    <a:pt x="12" y="255"/>
                  </a:cubicBezTo>
                  <a:cubicBezTo>
                    <a:pt x="12" y="258"/>
                    <a:pt x="11" y="261"/>
                    <a:pt x="11" y="264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5" y="262"/>
                    <a:pt x="15" y="259"/>
                    <a:pt x="15" y="257"/>
                  </a:cubicBezTo>
                  <a:cubicBezTo>
                    <a:pt x="16" y="252"/>
                    <a:pt x="17" y="247"/>
                    <a:pt x="18" y="242"/>
                  </a:cubicBezTo>
                  <a:cubicBezTo>
                    <a:pt x="20" y="237"/>
                    <a:pt x="24" y="231"/>
                    <a:pt x="27" y="228"/>
                  </a:cubicBezTo>
                  <a:cubicBezTo>
                    <a:pt x="31" y="221"/>
                    <a:pt x="36" y="215"/>
                    <a:pt x="42" y="208"/>
                  </a:cubicBezTo>
                  <a:cubicBezTo>
                    <a:pt x="42" y="208"/>
                    <a:pt x="41" y="208"/>
                    <a:pt x="41" y="208"/>
                  </a:cubicBezTo>
                  <a:cubicBezTo>
                    <a:pt x="35" y="215"/>
                    <a:pt x="30" y="221"/>
                    <a:pt x="25" y="229"/>
                  </a:cubicBezTo>
                  <a:cubicBezTo>
                    <a:pt x="23" y="231"/>
                    <a:pt x="21" y="234"/>
                    <a:pt x="19" y="237"/>
                  </a:cubicBezTo>
                  <a:cubicBezTo>
                    <a:pt x="19" y="234"/>
                    <a:pt x="20" y="231"/>
                    <a:pt x="20" y="227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22" y="215"/>
                    <a:pt x="23" y="202"/>
                    <a:pt x="22" y="190"/>
                  </a:cubicBezTo>
                  <a:cubicBezTo>
                    <a:pt x="21" y="182"/>
                    <a:pt x="20" y="174"/>
                    <a:pt x="20" y="166"/>
                  </a:cubicBezTo>
                  <a:cubicBezTo>
                    <a:pt x="29" y="152"/>
                    <a:pt x="40" y="139"/>
                    <a:pt x="52" y="128"/>
                  </a:cubicBezTo>
                  <a:cubicBezTo>
                    <a:pt x="53" y="127"/>
                    <a:pt x="52" y="127"/>
                    <a:pt x="52" y="127"/>
                  </a:cubicBezTo>
                  <a:cubicBezTo>
                    <a:pt x="39" y="138"/>
                    <a:pt x="29" y="150"/>
                    <a:pt x="20" y="164"/>
                  </a:cubicBezTo>
                  <a:cubicBezTo>
                    <a:pt x="20" y="161"/>
                    <a:pt x="20" y="158"/>
                    <a:pt x="20" y="156"/>
                  </a:cubicBezTo>
                  <a:cubicBezTo>
                    <a:pt x="21" y="145"/>
                    <a:pt x="26" y="135"/>
                    <a:pt x="31" y="125"/>
                  </a:cubicBezTo>
                  <a:cubicBezTo>
                    <a:pt x="34" y="121"/>
                    <a:pt x="37" y="117"/>
                    <a:pt x="39" y="113"/>
                  </a:cubicBezTo>
                  <a:cubicBezTo>
                    <a:pt x="39" y="113"/>
                    <a:pt x="39" y="113"/>
                    <a:pt x="39" y="112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41" y="109"/>
                    <a:pt x="43" y="105"/>
                    <a:pt x="45" y="101"/>
                  </a:cubicBezTo>
                  <a:cubicBezTo>
                    <a:pt x="48" y="91"/>
                    <a:pt x="48" y="81"/>
                    <a:pt x="48" y="71"/>
                  </a:cubicBezTo>
                  <a:cubicBezTo>
                    <a:pt x="48" y="64"/>
                    <a:pt x="48" y="57"/>
                    <a:pt x="49" y="50"/>
                  </a:cubicBezTo>
                  <a:cubicBezTo>
                    <a:pt x="54" y="40"/>
                    <a:pt x="61" y="32"/>
                    <a:pt x="71" y="27"/>
                  </a:cubicBezTo>
                  <a:cubicBezTo>
                    <a:pt x="71" y="27"/>
                    <a:pt x="71" y="26"/>
                    <a:pt x="70" y="26"/>
                  </a:cubicBezTo>
                  <a:cubicBezTo>
                    <a:pt x="62" y="31"/>
                    <a:pt x="54" y="38"/>
                    <a:pt x="50" y="46"/>
                  </a:cubicBezTo>
                  <a:cubicBezTo>
                    <a:pt x="50" y="42"/>
                    <a:pt x="51" y="37"/>
                    <a:pt x="53" y="33"/>
                  </a:cubicBezTo>
                  <a:cubicBezTo>
                    <a:pt x="54" y="31"/>
                    <a:pt x="54" y="30"/>
                    <a:pt x="55" y="28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0" y="18"/>
                    <a:pt x="66" y="10"/>
                    <a:pt x="73" y="1"/>
                  </a:cubicBezTo>
                  <a:cubicBezTo>
                    <a:pt x="73" y="1"/>
                    <a:pt x="72" y="0"/>
                    <a:pt x="72" y="1"/>
                  </a:cubicBezTo>
                  <a:cubicBezTo>
                    <a:pt x="66" y="8"/>
                    <a:pt x="60" y="16"/>
                    <a:pt x="56" y="24"/>
                  </a:cubicBezTo>
                  <a:cubicBezTo>
                    <a:pt x="56" y="18"/>
                    <a:pt x="57" y="13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14"/>
                    <a:pt x="55" y="20"/>
                    <a:pt x="55" y="26"/>
                  </a:cubicBezTo>
                  <a:cubicBezTo>
                    <a:pt x="50" y="34"/>
                    <a:pt x="47" y="43"/>
                    <a:pt x="46" y="54"/>
                  </a:cubicBezTo>
                  <a:cubicBezTo>
                    <a:pt x="46" y="66"/>
                    <a:pt x="47" y="78"/>
                    <a:pt x="45" y="90"/>
                  </a:cubicBezTo>
                  <a:cubicBezTo>
                    <a:pt x="44" y="96"/>
                    <a:pt x="42" y="102"/>
                    <a:pt x="39" y="107"/>
                  </a:cubicBezTo>
                  <a:cubicBezTo>
                    <a:pt x="39" y="96"/>
                    <a:pt x="37" y="85"/>
                    <a:pt x="34" y="75"/>
                  </a:cubicBezTo>
                  <a:cubicBezTo>
                    <a:pt x="34" y="74"/>
                    <a:pt x="33" y="74"/>
                    <a:pt x="33" y="75"/>
                  </a:cubicBezTo>
                  <a:cubicBezTo>
                    <a:pt x="36" y="86"/>
                    <a:pt x="38" y="98"/>
                    <a:pt x="38" y="109"/>
                  </a:cubicBezTo>
                  <a:cubicBezTo>
                    <a:pt x="36" y="113"/>
                    <a:pt x="34" y="117"/>
                    <a:pt x="31" y="121"/>
                  </a:cubicBezTo>
                  <a:cubicBezTo>
                    <a:pt x="26" y="129"/>
                    <a:pt x="21" y="138"/>
                    <a:pt x="19" y="148"/>
                  </a:cubicBezTo>
                  <a:cubicBezTo>
                    <a:pt x="17" y="159"/>
                    <a:pt x="18" y="170"/>
                    <a:pt x="18" y="181"/>
                  </a:cubicBezTo>
                  <a:cubicBezTo>
                    <a:pt x="20" y="194"/>
                    <a:pt x="20" y="206"/>
                    <a:pt x="19" y="219"/>
                  </a:cubicBezTo>
                  <a:cubicBezTo>
                    <a:pt x="19" y="220"/>
                    <a:pt x="18" y="220"/>
                    <a:pt x="18" y="221"/>
                  </a:cubicBezTo>
                  <a:cubicBezTo>
                    <a:pt x="17" y="217"/>
                    <a:pt x="15" y="214"/>
                    <a:pt x="13" y="210"/>
                  </a:cubicBezTo>
                  <a:cubicBezTo>
                    <a:pt x="9" y="204"/>
                    <a:pt x="3" y="200"/>
                    <a:pt x="1" y="192"/>
                  </a:cubicBezTo>
                  <a:cubicBezTo>
                    <a:pt x="1" y="192"/>
                    <a:pt x="0" y="192"/>
                    <a:pt x="0" y="193"/>
                  </a:cubicBezTo>
                  <a:cubicBezTo>
                    <a:pt x="2" y="199"/>
                    <a:pt x="6" y="203"/>
                    <a:pt x="10" y="207"/>
                  </a:cubicBezTo>
                  <a:cubicBezTo>
                    <a:pt x="13" y="212"/>
                    <a:pt x="16" y="218"/>
                    <a:pt x="18" y="224"/>
                  </a:cubicBezTo>
                  <a:close/>
                </a:path>
              </a:pathLst>
            </a:custGeom>
            <a:solidFill>
              <a:srgbClr val="23449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8" name="í$1ïḑê">
              <a:extLst>
                <a:ext uri="{FF2B5EF4-FFF2-40B4-BE49-F238E27FC236}">
                  <a16:creationId xmlns:a16="http://schemas.microsoft.com/office/drawing/2014/main" id="{10E8AA92-11BF-4E97-B0D3-FA9CEF0351B8}"/>
                </a:ext>
              </a:extLst>
            </p:cNvPr>
            <p:cNvSpPr/>
            <p:nvPr/>
          </p:nvSpPr>
          <p:spPr bwMode="auto">
            <a:xfrm>
              <a:off x="7470775" y="4725988"/>
              <a:ext cx="239713" cy="654050"/>
            </a:xfrm>
            <a:custGeom>
              <a:gdLst>
                <a:gd fmla="*/ 12 w 81" name="T0"/>
                <a:gd fmla="*/ 149 h 221" name="T1"/>
                <a:gd fmla="*/ 7 w 81" name="T2"/>
                <a:gd fmla="*/ 184 h 221" name="T3"/>
                <a:gd fmla="*/ 27 w 81" name="T4"/>
                <a:gd fmla="*/ 213 h 221" name="T5"/>
                <a:gd fmla="*/ 36 w 81" name="T6"/>
                <a:gd fmla="*/ 221 h 221" name="T7"/>
                <a:gd fmla="*/ 66 w 81" name="T8"/>
                <a:gd fmla="*/ 221 h 221" name="T9"/>
                <a:gd fmla="*/ 68 w 81" name="T10"/>
                <a:gd fmla="*/ 206 h 221" name="T11"/>
                <a:gd fmla="*/ 78 w 81" name="T12"/>
                <a:gd fmla="*/ 185 h 221" name="T13"/>
                <a:gd fmla="*/ 66 w 81" name="T14"/>
                <a:gd fmla="*/ 156 h 221" name="T15"/>
                <a:gd fmla="*/ 66 w 81" name="T16"/>
                <a:gd fmla="*/ 137 h 221" name="T17"/>
                <a:gd fmla="*/ 74 w 81" name="T18"/>
                <a:gd fmla="*/ 126 h 221" name="T19"/>
                <a:gd fmla="*/ 70 w 81" name="T20"/>
                <a:gd fmla="*/ 96 h 221" name="T21"/>
                <a:gd fmla="*/ 60 w 81" name="T22"/>
                <a:gd fmla="*/ 77 h 221" name="T23"/>
                <a:gd fmla="*/ 66 w 81" name="T24"/>
                <a:gd fmla="*/ 42 h 221" name="T25"/>
                <a:gd fmla="*/ 59 w 81" name="T26"/>
                <a:gd fmla="*/ 12 h 221" name="T27"/>
                <a:gd fmla="*/ 56 w 81" name="T28"/>
                <a:gd fmla="*/ 10 h 221" name="T29"/>
                <a:gd fmla="*/ 14 w 81" name="T30"/>
                <a:gd fmla="*/ 41 h 221" name="T31"/>
                <a:gd fmla="*/ 15 w 81" name="T32"/>
                <a:gd fmla="*/ 61 h 221" name="T33"/>
                <a:gd fmla="*/ 0 w 81" name="T34"/>
                <a:gd fmla="*/ 101 h 221" name="T35"/>
                <a:gd fmla="*/ 12 w 81" name="T36"/>
                <a:gd fmla="*/ 149 h 22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1" w="81">
                  <a:moveTo>
                    <a:pt x="12" y="149"/>
                  </a:moveTo>
                  <a:cubicBezTo>
                    <a:pt x="9" y="161"/>
                    <a:pt x="5" y="173"/>
                    <a:pt x="7" y="184"/>
                  </a:cubicBezTo>
                  <a:cubicBezTo>
                    <a:pt x="9" y="196"/>
                    <a:pt x="17" y="207"/>
                    <a:pt x="27" y="213"/>
                  </a:cubicBezTo>
                  <a:cubicBezTo>
                    <a:pt x="30" y="214"/>
                    <a:pt x="33" y="218"/>
                    <a:pt x="36" y="221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6" y="217"/>
                    <a:pt x="68" y="207"/>
                    <a:pt x="68" y="206"/>
                  </a:cubicBezTo>
                  <a:cubicBezTo>
                    <a:pt x="71" y="198"/>
                    <a:pt x="76" y="192"/>
                    <a:pt x="78" y="185"/>
                  </a:cubicBezTo>
                  <a:cubicBezTo>
                    <a:pt x="81" y="172"/>
                    <a:pt x="73" y="165"/>
                    <a:pt x="66" y="156"/>
                  </a:cubicBezTo>
                  <a:cubicBezTo>
                    <a:pt x="61" y="150"/>
                    <a:pt x="62" y="144"/>
                    <a:pt x="66" y="137"/>
                  </a:cubicBezTo>
                  <a:cubicBezTo>
                    <a:pt x="68" y="134"/>
                    <a:pt x="72" y="130"/>
                    <a:pt x="74" y="126"/>
                  </a:cubicBezTo>
                  <a:cubicBezTo>
                    <a:pt x="79" y="116"/>
                    <a:pt x="76" y="106"/>
                    <a:pt x="70" y="96"/>
                  </a:cubicBezTo>
                  <a:cubicBezTo>
                    <a:pt x="67" y="90"/>
                    <a:pt x="62" y="84"/>
                    <a:pt x="60" y="77"/>
                  </a:cubicBezTo>
                  <a:cubicBezTo>
                    <a:pt x="56" y="65"/>
                    <a:pt x="62" y="54"/>
                    <a:pt x="66" y="42"/>
                  </a:cubicBezTo>
                  <a:cubicBezTo>
                    <a:pt x="70" y="31"/>
                    <a:pt x="70" y="20"/>
                    <a:pt x="59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35" y="0"/>
                    <a:pt x="13" y="21"/>
                    <a:pt x="14" y="41"/>
                  </a:cubicBezTo>
                  <a:cubicBezTo>
                    <a:pt x="14" y="48"/>
                    <a:pt x="15" y="55"/>
                    <a:pt x="15" y="61"/>
                  </a:cubicBezTo>
                  <a:cubicBezTo>
                    <a:pt x="16" y="77"/>
                    <a:pt x="1" y="86"/>
                    <a:pt x="0" y="101"/>
                  </a:cubicBezTo>
                  <a:cubicBezTo>
                    <a:pt x="0" y="118"/>
                    <a:pt x="15" y="132"/>
                    <a:pt x="12" y="149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îṣļîďê">
              <a:extLst>
                <a:ext uri="{FF2B5EF4-FFF2-40B4-BE49-F238E27FC236}">
                  <a16:creationId xmlns:a16="http://schemas.microsoft.com/office/drawing/2014/main" id="{873653AB-8CA8-4F7C-BC36-0F0724797E4D}"/>
                </a:ext>
              </a:extLst>
            </p:cNvPr>
            <p:cNvSpPr/>
            <p:nvPr/>
          </p:nvSpPr>
          <p:spPr bwMode="auto">
            <a:xfrm>
              <a:off x="7551738" y="4784726"/>
              <a:ext cx="100013" cy="595313"/>
            </a:xfrm>
            <a:custGeom>
              <a:gdLst>
                <a:gd fmla="*/ 10 w 34" name="T0"/>
                <a:gd fmla="*/ 164 h 201" name="T1"/>
                <a:gd fmla="*/ 19 w 34" name="T2"/>
                <a:gd fmla="*/ 175 h 201" name="T3"/>
                <a:gd fmla="*/ 21 w 34" name="T4"/>
                <a:gd fmla="*/ 199 h 201" name="T5"/>
                <a:gd fmla="*/ 22 w 34" name="T6"/>
                <a:gd fmla="*/ 201 h 201" name="T7"/>
                <a:gd fmla="*/ 24 w 34" name="T8"/>
                <a:gd fmla="*/ 201 h 201" name="T9"/>
                <a:gd fmla="*/ 24 w 34" name="T10"/>
                <a:gd fmla="*/ 200 h 201" name="T11"/>
                <a:gd fmla="*/ 23 w 34" name="T12"/>
                <a:gd fmla="*/ 188 h 201" name="T13"/>
                <a:gd fmla="*/ 27 w 34" name="T14"/>
                <a:gd fmla="*/ 176 h 201" name="T15"/>
                <a:gd fmla="*/ 34 w 34" name="T16"/>
                <a:gd fmla="*/ 159 h 201" name="T17"/>
                <a:gd fmla="*/ 33 w 34" name="T18"/>
                <a:gd fmla="*/ 159 h 201" name="T19"/>
                <a:gd fmla="*/ 25 w 34" name="T20"/>
                <a:gd fmla="*/ 177 h 201" name="T21"/>
                <a:gd fmla="*/ 23 w 34" name="T22"/>
                <a:gd fmla="*/ 185 h 201" name="T23"/>
                <a:gd fmla="*/ 22 w 34" name="T24"/>
                <a:gd fmla="*/ 177 h 201" name="T25"/>
                <a:gd fmla="*/ 22 w 34" name="T26"/>
                <a:gd fmla="*/ 177 h 201" name="T27"/>
                <a:gd fmla="*/ 16 w 34" name="T28"/>
                <a:gd fmla="*/ 149 h 201" name="T29"/>
                <a:gd fmla="*/ 10 w 34" name="T30"/>
                <a:gd fmla="*/ 132 h 201" name="T31"/>
                <a:gd fmla="*/ 26 w 34" name="T32"/>
                <a:gd fmla="*/ 98 h 201" name="T33"/>
                <a:gd fmla="*/ 26 w 34" name="T34"/>
                <a:gd fmla="*/ 97 h 201" name="T35"/>
                <a:gd fmla="*/ 9 w 34" name="T36"/>
                <a:gd fmla="*/ 130 h 201" name="T37"/>
                <a:gd fmla="*/ 8 w 34" name="T38"/>
                <a:gd fmla="*/ 124 h 201" name="T39"/>
                <a:gd fmla="*/ 10 w 34" name="T40"/>
                <a:gd fmla="*/ 100 h 201" name="T41"/>
                <a:gd fmla="*/ 14 w 34" name="T42"/>
                <a:gd fmla="*/ 89 h 201" name="T43"/>
                <a:gd fmla="*/ 14 w 34" name="T44"/>
                <a:gd fmla="*/ 89 h 201" name="T45"/>
                <a:gd fmla="*/ 14 w 34" name="T46"/>
                <a:gd fmla="*/ 89 h 201" name="T47"/>
                <a:gd fmla="*/ 16 w 34" name="T48"/>
                <a:gd fmla="*/ 79 h 201" name="T49"/>
                <a:gd fmla="*/ 12 w 34" name="T50"/>
                <a:gd fmla="*/ 57 h 201" name="T51"/>
                <a:gd fmla="*/ 9 w 34" name="T52"/>
                <a:gd fmla="*/ 41 h 201" name="T53"/>
                <a:gd fmla="*/ 20 w 34" name="T54"/>
                <a:gd fmla="*/ 20 h 201" name="T55"/>
                <a:gd fmla="*/ 20 w 34" name="T56"/>
                <a:gd fmla="*/ 20 h 201" name="T57"/>
                <a:gd fmla="*/ 9 w 34" name="T58"/>
                <a:gd fmla="*/ 38 h 201" name="T59"/>
                <a:gd fmla="*/ 9 w 34" name="T60"/>
                <a:gd fmla="*/ 28 h 201" name="T61"/>
                <a:gd fmla="*/ 9 w 34" name="T62"/>
                <a:gd fmla="*/ 24 h 201" name="T63"/>
                <a:gd fmla="*/ 10 w 34" name="T64"/>
                <a:gd fmla="*/ 24 h 201" name="T65"/>
                <a:gd fmla="*/ 9 w 34" name="T66"/>
                <a:gd fmla="*/ 23 h 201" name="T67"/>
                <a:gd fmla="*/ 17 w 34" name="T68"/>
                <a:gd fmla="*/ 1 h 201" name="T69"/>
                <a:gd fmla="*/ 16 w 34" name="T70"/>
                <a:gd fmla="*/ 1 h 201" name="T71"/>
                <a:gd fmla="*/ 9 w 34" name="T72"/>
                <a:gd fmla="*/ 21 h 201" name="T73"/>
                <a:gd fmla="*/ 7 w 34" name="T74"/>
                <a:gd fmla="*/ 8 h 201" name="T75"/>
                <a:gd fmla="*/ 7 w 34" name="T76"/>
                <a:gd fmla="*/ 8 h 201" name="T77"/>
                <a:gd fmla="*/ 9 w 34" name="T78"/>
                <a:gd fmla="*/ 22 h 201" name="T79"/>
                <a:gd fmla="*/ 8 w 34" name="T80"/>
                <a:gd fmla="*/ 44 h 201" name="T81"/>
                <a:gd fmla="*/ 14 w 34" name="T82"/>
                <a:gd fmla="*/ 71 h 201" name="T83"/>
                <a:gd fmla="*/ 13 w 34" name="T84"/>
                <a:gd fmla="*/ 85 h 201" name="T85"/>
                <a:gd fmla="*/ 3 w 34" name="T86"/>
                <a:gd fmla="*/ 62 h 201" name="T87"/>
                <a:gd fmla="*/ 2 w 34" name="T88"/>
                <a:gd fmla="*/ 62 h 201" name="T89"/>
                <a:gd fmla="*/ 12 w 34" name="T90"/>
                <a:gd fmla="*/ 87 h 201" name="T91"/>
                <a:gd fmla="*/ 9 w 34" name="T92"/>
                <a:gd fmla="*/ 96 h 201" name="T93"/>
                <a:gd fmla="*/ 6 w 34" name="T94"/>
                <a:gd fmla="*/ 119 h 201" name="T95"/>
                <a:gd fmla="*/ 12 w 34" name="T96"/>
                <a:gd fmla="*/ 143 h 201" name="T97"/>
                <a:gd fmla="*/ 19 w 34" name="T98"/>
                <a:gd fmla="*/ 171 h 201" name="T99"/>
                <a:gd fmla="*/ 19 w 34" name="T100"/>
                <a:gd fmla="*/ 173 h 201" name="T101"/>
                <a:gd fmla="*/ 13 w 34" name="T102"/>
                <a:gd fmla="*/ 166 h 201" name="T103"/>
                <a:gd fmla="*/ 1 w 34" name="T104"/>
                <a:gd fmla="*/ 155 h 201" name="T105"/>
                <a:gd fmla="*/ 1 w 34" name="T106"/>
                <a:gd fmla="*/ 155 h 201" name="T107"/>
                <a:gd fmla="*/ 10 w 34" name="T108"/>
                <a:gd fmla="*/ 164 h 20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1" w="34">
                  <a:moveTo>
                    <a:pt x="10" y="164"/>
                  </a:moveTo>
                  <a:cubicBezTo>
                    <a:pt x="14" y="167"/>
                    <a:pt x="17" y="171"/>
                    <a:pt x="19" y="175"/>
                  </a:cubicBezTo>
                  <a:cubicBezTo>
                    <a:pt x="20" y="183"/>
                    <a:pt x="21" y="191"/>
                    <a:pt x="21" y="199"/>
                  </a:cubicBezTo>
                  <a:cubicBezTo>
                    <a:pt x="21" y="200"/>
                    <a:pt x="22" y="200"/>
                    <a:pt x="22" y="201"/>
                  </a:cubicBezTo>
                  <a:cubicBezTo>
                    <a:pt x="24" y="201"/>
                    <a:pt x="24" y="201"/>
                    <a:pt x="24" y="201"/>
                  </a:cubicBezTo>
                  <a:cubicBezTo>
                    <a:pt x="24" y="201"/>
                    <a:pt x="24" y="200"/>
                    <a:pt x="24" y="200"/>
                  </a:cubicBezTo>
                  <a:cubicBezTo>
                    <a:pt x="23" y="196"/>
                    <a:pt x="23" y="192"/>
                    <a:pt x="23" y="188"/>
                  </a:cubicBezTo>
                  <a:cubicBezTo>
                    <a:pt x="24" y="184"/>
                    <a:pt x="26" y="179"/>
                    <a:pt x="27" y="176"/>
                  </a:cubicBezTo>
                  <a:cubicBezTo>
                    <a:pt x="29" y="170"/>
                    <a:pt x="31" y="164"/>
                    <a:pt x="34" y="159"/>
                  </a:cubicBezTo>
                  <a:cubicBezTo>
                    <a:pt x="34" y="159"/>
                    <a:pt x="34" y="158"/>
                    <a:pt x="33" y="159"/>
                  </a:cubicBezTo>
                  <a:cubicBezTo>
                    <a:pt x="30" y="165"/>
                    <a:pt x="27" y="171"/>
                    <a:pt x="25" y="177"/>
                  </a:cubicBezTo>
                  <a:cubicBezTo>
                    <a:pt x="24" y="179"/>
                    <a:pt x="23" y="182"/>
                    <a:pt x="23" y="185"/>
                  </a:cubicBezTo>
                  <a:cubicBezTo>
                    <a:pt x="22" y="182"/>
                    <a:pt x="22" y="179"/>
                    <a:pt x="22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67"/>
                    <a:pt x="19" y="158"/>
                    <a:pt x="16" y="149"/>
                  </a:cubicBezTo>
                  <a:cubicBezTo>
                    <a:pt x="14" y="143"/>
                    <a:pt x="12" y="138"/>
                    <a:pt x="10" y="132"/>
                  </a:cubicBezTo>
                  <a:cubicBezTo>
                    <a:pt x="14" y="120"/>
                    <a:pt x="19" y="108"/>
                    <a:pt x="26" y="98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19" y="107"/>
                    <a:pt x="13" y="118"/>
                    <a:pt x="9" y="130"/>
                  </a:cubicBezTo>
                  <a:cubicBezTo>
                    <a:pt x="9" y="128"/>
                    <a:pt x="9" y="126"/>
                    <a:pt x="8" y="124"/>
                  </a:cubicBezTo>
                  <a:cubicBezTo>
                    <a:pt x="7" y="116"/>
                    <a:pt x="8" y="108"/>
                    <a:pt x="10" y="100"/>
                  </a:cubicBezTo>
                  <a:cubicBezTo>
                    <a:pt x="11" y="96"/>
                    <a:pt x="13" y="93"/>
                    <a:pt x="14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5" y="86"/>
                    <a:pt x="15" y="82"/>
                    <a:pt x="16" y="79"/>
                  </a:cubicBezTo>
                  <a:cubicBezTo>
                    <a:pt x="16" y="71"/>
                    <a:pt x="14" y="64"/>
                    <a:pt x="12" y="57"/>
                  </a:cubicBezTo>
                  <a:cubicBezTo>
                    <a:pt x="11" y="51"/>
                    <a:pt x="10" y="46"/>
                    <a:pt x="9" y="41"/>
                  </a:cubicBezTo>
                  <a:cubicBezTo>
                    <a:pt x="10" y="33"/>
                    <a:pt x="14" y="26"/>
                    <a:pt x="20" y="20"/>
                  </a:cubicBezTo>
                  <a:cubicBezTo>
                    <a:pt x="21" y="20"/>
                    <a:pt x="20" y="19"/>
                    <a:pt x="20" y="20"/>
                  </a:cubicBezTo>
                  <a:cubicBezTo>
                    <a:pt x="15" y="25"/>
                    <a:pt x="11" y="31"/>
                    <a:pt x="9" y="38"/>
                  </a:cubicBezTo>
                  <a:cubicBezTo>
                    <a:pt x="8" y="35"/>
                    <a:pt x="8" y="31"/>
                    <a:pt x="9" y="28"/>
                  </a:cubicBezTo>
                  <a:cubicBezTo>
                    <a:pt x="9" y="26"/>
                    <a:pt x="9" y="25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9" y="24"/>
                    <a:pt x="9" y="23"/>
                    <a:pt x="9" y="23"/>
                  </a:cubicBezTo>
                  <a:cubicBezTo>
                    <a:pt x="11" y="16"/>
                    <a:pt x="14" y="8"/>
                    <a:pt x="17" y="1"/>
                  </a:cubicBezTo>
                  <a:cubicBezTo>
                    <a:pt x="17" y="0"/>
                    <a:pt x="17" y="0"/>
                    <a:pt x="16" y="1"/>
                  </a:cubicBezTo>
                  <a:cubicBezTo>
                    <a:pt x="13" y="7"/>
                    <a:pt x="11" y="14"/>
                    <a:pt x="9" y="21"/>
                  </a:cubicBezTo>
                  <a:cubicBezTo>
                    <a:pt x="8" y="16"/>
                    <a:pt x="8" y="12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8" y="18"/>
                    <a:pt x="9" y="22"/>
                  </a:cubicBezTo>
                  <a:cubicBezTo>
                    <a:pt x="7" y="29"/>
                    <a:pt x="6" y="37"/>
                    <a:pt x="8" y="44"/>
                  </a:cubicBezTo>
                  <a:cubicBezTo>
                    <a:pt x="9" y="53"/>
                    <a:pt x="13" y="62"/>
                    <a:pt x="14" y="71"/>
                  </a:cubicBezTo>
                  <a:cubicBezTo>
                    <a:pt x="14" y="76"/>
                    <a:pt x="14" y="81"/>
                    <a:pt x="13" y="85"/>
                  </a:cubicBezTo>
                  <a:cubicBezTo>
                    <a:pt x="10" y="77"/>
                    <a:pt x="7" y="69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6" y="70"/>
                    <a:pt x="10" y="78"/>
                    <a:pt x="12" y="87"/>
                  </a:cubicBezTo>
                  <a:cubicBezTo>
                    <a:pt x="11" y="90"/>
                    <a:pt x="10" y="93"/>
                    <a:pt x="9" y="96"/>
                  </a:cubicBezTo>
                  <a:cubicBezTo>
                    <a:pt x="7" y="104"/>
                    <a:pt x="5" y="111"/>
                    <a:pt x="6" y="119"/>
                  </a:cubicBezTo>
                  <a:cubicBezTo>
                    <a:pt x="6" y="127"/>
                    <a:pt x="9" y="135"/>
                    <a:pt x="12" y="143"/>
                  </a:cubicBezTo>
                  <a:cubicBezTo>
                    <a:pt x="15" y="152"/>
                    <a:pt x="18" y="161"/>
                    <a:pt x="19" y="171"/>
                  </a:cubicBezTo>
                  <a:cubicBezTo>
                    <a:pt x="19" y="172"/>
                    <a:pt x="19" y="172"/>
                    <a:pt x="19" y="173"/>
                  </a:cubicBezTo>
                  <a:cubicBezTo>
                    <a:pt x="17" y="170"/>
                    <a:pt x="15" y="168"/>
                    <a:pt x="13" y="166"/>
                  </a:cubicBezTo>
                  <a:cubicBezTo>
                    <a:pt x="9" y="162"/>
                    <a:pt x="3" y="160"/>
                    <a:pt x="1" y="155"/>
                  </a:cubicBezTo>
                  <a:cubicBezTo>
                    <a:pt x="1" y="155"/>
                    <a:pt x="0" y="155"/>
                    <a:pt x="1" y="155"/>
                  </a:cubicBezTo>
                  <a:cubicBezTo>
                    <a:pt x="3" y="159"/>
                    <a:pt x="7" y="161"/>
                    <a:pt x="10" y="164"/>
                  </a:cubicBezTo>
                  <a:close/>
                </a:path>
              </a:pathLst>
            </a:custGeom>
            <a:solidFill>
              <a:srgbClr val="E8466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íṧļïḓé">
              <a:extLst>
                <a:ext uri="{FF2B5EF4-FFF2-40B4-BE49-F238E27FC236}">
                  <a16:creationId xmlns:a16="http://schemas.microsoft.com/office/drawing/2014/main" id="{B0101A6A-46AA-4165-B1AB-2BA798F9D44C}"/>
                </a:ext>
              </a:extLst>
            </p:cNvPr>
            <p:cNvSpPr/>
            <p:nvPr/>
          </p:nvSpPr>
          <p:spPr bwMode="auto">
            <a:xfrm>
              <a:off x="4999038" y="1936751"/>
              <a:ext cx="1525588" cy="1525588"/>
            </a:xfrm>
            <a:custGeom>
              <a:gdLst>
                <a:gd fmla="*/ 455 w 516" name="T0"/>
                <a:gd fmla="*/ 147 h 516" name="T1"/>
                <a:gd fmla="*/ 147 w 516" name="T2"/>
                <a:gd fmla="*/ 61 h 516" name="T3"/>
                <a:gd fmla="*/ 61 w 516" name="T4"/>
                <a:gd fmla="*/ 368 h 516" name="T5"/>
                <a:gd fmla="*/ 369 w 516" name="T6"/>
                <a:gd fmla="*/ 455 h 516" name="T7"/>
                <a:gd fmla="*/ 455 w 516" name="T8"/>
                <a:gd fmla="*/ 147 h 516" name="T9"/>
                <a:gd fmla="*/ 223 w 516" name="T10"/>
                <a:gd fmla="*/ 240 h 516" name="T11"/>
                <a:gd fmla="*/ 159 w 516" name="T12"/>
                <a:gd fmla="*/ 176 h 516" name="T13"/>
                <a:gd fmla="*/ 223 w 516" name="T14"/>
                <a:gd fmla="*/ 111 h 516" name="T15"/>
                <a:gd fmla="*/ 288 w 516" name="T16"/>
                <a:gd fmla="*/ 176 h 516" name="T17"/>
                <a:gd fmla="*/ 223 w 516" name="T18"/>
                <a:gd fmla="*/ 240 h 51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6" w="516">
                  <a:moveTo>
                    <a:pt x="455" y="147"/>
                  </a:moveTo>
                  <a:cubicBezTo>
                    <a:pt x="394" y="38"/>
                    <a:pt x="256" y="0"/>
                    <a:pt x="147" y="61"/>
                  </a:cubicBezTo>
                  <a:cubicBezTo>
                    <a:pt x="38" y="122"/>
                    <a:pt x="0" y="260"/>
                    <a:pt x="61" y="368"/>
                  </a:cubicBezTo>
                  <a:cubicBezTo>
                    <a:pt x="122" y="477"/>
                    <a:pt x="260" y="516"/>
                    <a:pt x="369" y="455"/>
                  </a:cubicBezTo>
                  <a:cubicBezTo>
                    <a:pt x="477" y="394"/>
                    <a:pt x="516" y="256"/>
                    <a:pt x="455" y="147"/>
                  </a:cubicBezTo>
                  <a:close/>
                  <a:moveTo>
                    <a:pt x="223" y="240"/>
                  </a:moveTo>
                  <a:cubicBezTo>
                    <a:pt x="188" y="240"/>
                    <a:pt x="159" y="211"/>
                    <a:pt x="159" y="176"/>
                  </a:cubicBezTo>
                  <a:cubicBezTo>
                    <a:pt x="159" y="140"/>
                    <a:pt x="188" y="111"/>
                    <a:pt x="223" y="111"/>
                  </a:cubicBezTo>
                  <a:cubicBezTo>
                    <a:pt x="259" y="111"/>
                    <a:pt x="288" y="140"/>
                    <a:pt x="288" y="176"/>
                  </a:cubicBezTo>
                  <a:cubicBezTo>
                    <a:pt x="288" y="211"/>
                    <a:pt x="259" y="240"/>
                    <a:pt x="223" y="240"/>
                  </a:cubicBezTo>
                  <a:close/>
                </a:path>
              </a:pathLst>
            </a:custGeom>
            <a:solidFill>
              <a:srgbClr val="FFE07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ïŝľïḓê">
              <a:extLst>
                <a:ext uri="{FF2B5EF4-FFF2-40B4-BE49-F238E27FC236}">
                  <a16:creationId xmlns:a16="http://schemas.microsoft.com/office/drawing/2014/main" id="{322D5538-BC22-4206-A23C-A4AF93F85994}"/>
                </a:ext>
              </a:extLst>
            </p:cNvPr>
            <p:cNvSpPr/>
            <p:nvPr/>
          </p:nvSpPr>
          <p:spPr bwMode="auto">
            <a:xfrm>
              <a:off x="5838825" y="3175001"/>
              <a:ext cx="757238" cy="576263"/>
            </a:xfrm>
            <a:custGeom>
              <a:gdLst>
                <a:gd fmla="*/ 246 w 256" name="T0"/>
                <a:gd fmla="*/ 79 h 195" name="T1"/>
                <a:gd fmla="*/ 245 w 256" name="T2"/>
                <a:gd fmla="*/ 40 h 195" name="T3"/>
                <a:gd fmla="*/ 204 w 256" name="T4"/>
                <a:gd fmla="*/ 0 h 195" name="T5"/>
                <a:gd fmla="*/ 103 w 256" name="T6"/>
                <a:gd fmla="*/ 57 h 195" name="T7"/>
                <a:gd fmla="*/ 100 w 256" name="T8"/>
                <a:gd fmla="*/ 59 h 195" name="T9"/>
                <a:gd fmla="*/ 0 w 256" name="T10"/>
                <a:gd fmla="*/ 115 h 195" name="T11"/>
                <a:gd fmla="*/ 12 w 256" name="T12"/>
                <a:gd fmla="*/ 171 h 195" name="T13"/>
                <a:gd fmla="*/ 45 w 256" name="T14"/>
                <a:gd fmla="*/ 191 h 195" name="T15"/>
                <a:gd fmla="*/ 160 w 256" name="T16"/>
                <a:gd fmla="*/ 165 h 195" name="T17"/>
                <a:gd fmla="*/ 246 w 256" name="T18"/>
                <a:gd fmla="*/ 79 h 19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5" w="256">
                  <a:moveTo>
                    <a:pt x="246" y="79"/>
                  </a:moveTo>
                  <a:cubicBezTo>
                    <a:pt x="256" y="68"/>
                    <a:pt x="256" y="50"/>
                    <a:pt x="245" y="4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2" y="171"/>
                    <a:pt x="12" y="171"/>
                    <a:pt x="12" y="171"/>
                  </a:cubicBezTo>
                  <a:cubicBezTo>
                    <a:pt x="15" y="185"/>
                    <a:pt x="30" y="195"/>
                    <a:pt x="45" y="191"/>
                  </a:cubicBezTo>
                  <a:cubicBezTo>
                    <a:pt x="160" y="165"/>
                    <a:pt x="160" y="165"/>
                    <a:pt x="160" y="165"/>
                  </a:cubicBezTo>
                  <a:lnTo>
                    <a:pt x="246" y="79"/>
                  </a:lnTo>
                  <a:close/>
                </a:path>
              </a:pathLst>
            </a:custGeom>
            <a:solidFill>
              <a:srgbClr val="FA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2" name="ïślíḋê">
              <a:extLst>
                <a:ext uri="{FF2B5EF4-FFF2-40B4-BE49-F238E27FC236}">
                  <a16:creationId xmlns:a16="http://schemas.microsoft.com/office/drawing/2014/main" id="{BA77D559-A1D7-4DFD-A025-06FB966FDCB5}"/>
                </a:ext>
              </a:extLst>
            </p:cNvPr>
            <p:cNvSpPr/>
            <p:nvPr/>
          </p:nvSpPr>
          <p:spPr bwMode="auto">
            <a:xfrm>
              <a:off x="5853113" y="3192463"/>
              <a:ext cx="1479550" cy="2095500"/>
            </a:xfrm>
            <a:custGeom>
              <a:gdLst>
                <a:gd fmla="*/ 183 w 500" name="T0"/>
                <a:gd fmla="*/ 0 h 709" name="T1"/>
                <a:gd fmla="*/ 117 w 500" name="T2"/>
                <a:gd fmla="*/ 37 h 709" name="T3"/>
                <a:gd fmla="*/ 66 w 500" name="T4"/>
                <a:gd fmla="*/ 66 h 709" name="T5"/>
                <a:gd fmla="*/ 0 w 500" name="T6"/>
                <a:gd fmla="*/ 103 h 709" name="T7"/>
                <a:gd fmla="*/ 317 w 500" name="T8"/>
                <a:gd fmla="*/ 668 h 709" name="T9"/>
                <a:gd fmla="*/ 432 w 500" name="T10"/>
                <a:gd fmla="*/ 706 h 709" name="T11"/>
                <a:gd fmla="*/ 458 w 500" name="T12"/>
                <a:gd fmla="*/ 704 h 709" name="T13"/>
                <a:gd fmla="*/ 458 w 500" name="T14"/>
                <a:gd fmla="*/ 704 h 709" name="T15"/>
                <a:gd fmla="*/ 473 w 500" name="T16"/>
                <a:gd fmla="*/ 683 h 709" name="T17"/>
                <a:gd fmla="*/ 500 w 500" name="T18"/>
                <a:gd fmla="*/ 565 h 709" name="T19"/>
                <a:gd fmla="*/ 467 w 500" name="T20"/>
                <a:gd fmla="*/ 505 h 709" name="T21"/>
                <a:gd fmla="*/ 439 w 500" name="T22"/>
                <a:gd fmla="*/ 499 h 709" name="T23"/>
                <a:gd fmla="*/ 432 w 500" name="T24"/>
                <a:gd fmla="*/ 483 h 709" name="T25"/>
                <a:gd fmla="*/ 435 w 500" name="T26"/>
                <a:gd fmla="*/ 476 h 709" name="T27"/>
                <a:gd fmla="*/ 426 w 500" name="T28"/>
                <a:gd fmla="*/ 456 h 709" name="T29"/>
                <a:gd fmla="*/ 405 w 500" name="T30"/>
                <a:gd fmla="*/ 451 h 709" name="T31"/>
                <a:gd fmla="*/ 395 w 500" name="T32"/>
                <a:gd fmla="*/ 443 h 709" name="T33"/>
                <a:gd fmla="*/ 372 w 500" name="T34"/>
                <a:gd fmla="*/ 402 h 709" name="T35"/>
                <a:gd fmla="*/ 371 w 500" name="T36"/>
                <a:gd fmla="*/ 390 h 709" name="T37"/>
                <a:gd fmla="*/ 378 w 500" name="T38"/>
                <a:gd fmla="*/ 368 h 709" name="T39"/>
                <a:gd fmla="*/ 368 w 500" name="T40"/>
                <a:gd fmla="*/ 352 h 709" name="T41"/>
                <a:gd fmla="*/ 354 w 500" name="T42"/>
                <a:gd fmla="*/ 350 h 709" name="T43"/>
                <a:gd fmla="*/ 345 w 500" name="T44"/>
                <a:gd fmla="*/ 336 h 709" name="T45"/>
                <a:gd fmla="*/ 351 w 500" name="T46"/>
                <a:gd fmla="*/ 316 h 709" name="T47"/>
                <a:gd fmla="*/ 348 w 500" name="T48"/>
                <a:gd fmla="*/ 294 h 709" name="T49"/>
                <a:gd fmla="*/ 347 w 500" name="T50"/>
                <a:gd fmla="*/ 292 h 709" name="T51"/>
                <a:gd fmla="*/ 331 w 500" name="T52"/>
                <a:gd fmla="*/ 279 h 709" name="T53"/>
                <a:gd fmla="*/ 309 w 500" name="T54"/>
                <a:gd fmla="*/ 272 h 709" name="T55"/>
                <a:gd fmla="*/ 299 w 500" name="T56"/>
                <a:gd fmla="*/ 254 h 709" name="T57"/>
                <a:gd fmla="*/ 307 w 500" name="T58"/>
                <a:gd fmla="*/ 221 h 709" name="T59"/>
                <a:gd fmla="*/ 183 w 500" name="T60"/>
                <a:gd fmla="*/ 0 h 70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09" w="500">
                  <a:moveTo>
                    <a:pt x="183" y="0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17" y="668"/>
                    <a:pt x="317" y="668"/>
                    <a:pt x="317" y="668"/>
                  </a:cubicBezTo>
                  <a:cubicBezTo>
                    <a:pt x="432" y="706"/>
                    <a:pt x="432" y="706"/>
                    <a:pt x="432" y="706"/>
                  </a:cubicBezTo>
                  <a:cubicBezTo>
                    <a:pt x="441" y="709"/>
                    <a:pt x="450" y="708"/>
                    <a:pt x="458" y="704"/>
                  </a:cubicBezTo>
                  <a:cubicBezTo>
                    <a:pt x="458" y="704"/>
                    <a:pt x="458" y="704"/>
                    <a:pt x="458" y="704"/>
                  </a:cubicBezTo>
                  <a:cubicBezTo>
                    <a:pt x="466" y="700"/>
                    <a:pt x="471" y="692"/>
                    <a:pt x="473" y="683"/>
                  </a:cubicBezTo>
                  <a:cubicBezTo>
                    <a:pt x="500" y="565"/>
                    <a:pt x="500" y="565"/>
                    <a:pt x="500" y="565"/>
                  </a:cubicBezTo>
                  <a:cubicBezTo>
                    <a:pt x="467" y="505"/>
                    <a:pt x="467" y="505"/>
                    <a:pt x="467" y="505"/>
                  </a:cubicBezTo>
                  <a:cubicBezTo>
                    <a:pt x="439" y="499"/>
                    <a:pt x="439" y="499"/>
                    <a:pt x="439" y="499"/>
                  </a:cubicBezTo>
                  <a:cubicBezTo>
                    <a:pt x="433" y="497"/>
                    <a:pt x="429" y="490"/>
                    <a:pt x="432" y="483"/>
                  </a:cubicBezTo>
                  <a:cubicBezTo>
                    <a:pt x="435" y="476"/>
                    <a:pt x="435" y="476"/>
                    <a:pt x="435" y="476"/>
                  </a:cubicBezTo>
                  <a:cubicBezTo>
                    <a:pt x="439" y="468"/>
                    <a:pt x="434" y="459"/>
                    <a:pt x="426" y="456"/>
                  </a:cubicBezTo>
                  <a:cubicBezTo>
                    <a:pt x="405" y="451"/>
                    <a:pt x="405" y="451"/>
                    <a:pt x="405" y="451"/>
                  </a:cubicBezTo>
                  <a:cubicBezTo>
                    <a:pt x="401" y="450"/>
                    <a:pt x="397" y="447"/>
                    <a:pt x="395" y="443"/>
                  </a:cubicBezTo>
                  <a:cubicBezTo>
                    <a:pt x="372" y="402"/>
                    <a:pt x="372" y="402"/>
                    <a:pt x="372" y="402"/>
                  </a:cubicBezTo>
                  <a:cubicBezTo>
                    <a:pt x="370" y="399"/>
                    <a:pt x="370" y="394"/>
                    <a:pt x="371" y="390"/>
                  </a:cubicBezTo>
                  <a:cubicBezTo>
                    <a:pt x="378" y="368"/>
                    <a:pt x="378" y="368"/>
                    <a:pt x="378" y="368"/>
                  </a:cubicBezTo>
                  <a:cubicBezTo>
                    <a:pt x="380" y="360"/>
                    <a:pt x="375" y="353"/>
                    <a:pt x="368" y="352"/>
                  </a:cubicBezTo>
                  <a:cubicBezTo>
                    <a:pt x="354" y="350"/>
                    <a:pt x="354" y="350"/>
                    <a:pt x="354" y="350"/>
                  </a:cubicBezTo>
                  <a:cubicBezTo>
                    <a:pt x="348" y="349"/>
                    <a:pt x="343" y="343"/>
                    <a:pt x="345" y="336"/>
                  </a:cubicBezTo>
                  <a:cubicBezTo>
                    <a:pt x="351" y="316"/>
                    <a:pt x="351" y="316"/>
                    <a:pt x="351" y="316"/>
                  </a:cubicBezTo>
                  <a:cubicBezTo>
                    <a:pt x="353" y="308"/>
                    <a:pt x="352" y="301"/>
                    <a:pt x="348" y="294"/>
                  </a:cubicBezTo>
                  <a:cubicBezTo>
                    <a:pt x="347" y="292"/>
                    <a:pt x="347" y="292"/>
                    <a:pt x="347" y="292"/>
                  </a:cubicBezTo>
                  <a:cubicBezTo>
                    <a:pt x="344" y="286"/>
                    <a:pt x="338" y="281"/>
                    <a:pt x="331" y="279"/>
                  </a:cubicBezTo>
                  <a:cubicBezTo>
                    <a:pt x="309" y="272"/>
                    <a:pt x="309" y="272"/>
                    <a:pt x="309" y="272"/>
                  </a:cubicBezTo>
                  <a:cubicBezTo>
                    <a:pt x="301" y="270"/>
                    <a:pt x="297" y="262"/>
                    <a:pt x="299" y="254"/>
                  </a:cubicBezTo>
                  <a:cubicBezTo>
                    <a:pt x="307" y="221"/>
                    <a:pt x="307" y="221"/>
                    <a:pt x="307" y="2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AC6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3" name="ïṥḷîḍé">
              <a:extLst>
                <a:ext uri="{FF2B5EF4-FFF2-40B4-BE49-F238E27FC236}">
                  <a16:creationId xmlns:a16="http://schemas.microsoft.com/office/drawing/2014/main" id="{B9E50E58-4D40-4F56-91FE-221C657E580E}"/>
                </a:ext>
              </a:extLst>
            </p:cNvPr>
            <p:cNvSpPr/>
            <p:nvPr/>
          </p:nvSpPr>
          <p:spPr bwMode="auto">
            <a:xfrm>
              <a:off x="5808663" y="3154363"/>
              <a:ext cx="760413" cy="573088"/>
            </a:xfrm>
            <a:custGeom>
              <a:gdLst>
                <a:gd fmla="*/ 246 w 257" name="T0"/>
                <a:gd fmla="*/ 78 h 194" name="T1"/>
                <a:gd fmla="*/ 246 w 257" name="T2"/>
                <a:gd fmla="*/ 39 h 194" name="T3"/>
                <a:gd fmla="*/ 205 w 257" name="T4"/>
                <a:gd fmla="*/ 0 h 194" name="T5"/>
                <a:gd fmla="*/ 104 w 257" name="T6"/>
                <a:gd fmla="*/ 57 h 194" name="T7"/>
                <a:gd fmla="*/ 101 w 257" name="T8"/>
                <a:gd fmla="*/ 58 h 194" name="T9"/>
                <a:gd fmla="*/ 0 w 257" name="T10"/>
                <a:gd fmla="*/ 115 h 194" name="T11"/>
                <a:gd fmla="*/ 13 w 257" name="T12"/>
                <a:gd fmla="*/ 170 h 194" name="T13"/>
                <a:gd fmla="*/ 46 w 257" name="T14"/>
                <a:gd fmla="*/ 191 h 194" name="T15"/>
                <a:gd fmla="*/ 161 w 257" name="T16"/>
                <a:gd fmla="*/ 165 h 194" name="T17"/>
                <a:gd fmla="*/ 246 w 257" name="T18"/>
                <a:gd fmla="*/ 78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257">
                  <a:moveTo>
                    <a:pt x="246" y="78"/>
                  </a:moveTo>
                  <a:cubicBezTo>
                    <a:pt x="257" y="68"/>
                    <a:pt x="257" y="50"/>
                    <a:pt x="246" y="39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6" y="185"/>
                    <a:pt x="31" y="194"/>
                    <a:pt x="46" y="191"/>
                  </a:cubicBezTo>
                  <a:cubicBezTo>
                    <a:pt x="161" y="165"/>
                    <a:pt x="161" y="165"/>
                    <a:pt x="161" y="165"/>
                  </a:cubicBezTo>
                  <a:lnTo>
                    <a:pt x="246" y="78"/>
                  </a:lnTo>
                  <a:close/>
                </a:path>
              </a:pathLst>
            </a:custGeom>
            <a:solidFill>
              <a:srgbClr val="FBD5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islîḓè">
              <a:extLst>
                <a:ext uri="{FF2B5EF4-FFF2-40B4-BE49-F238E27FC236}">
                  <a16:creationId xmlns:a16="http://schemas.microsoft.com/office/drawing/2014/main" id="{5DC95A0F-F365-499A-A0DE-C4FA7FAB9DCA}"/>
                </a:ext>
              </a:extLst>
            </p:cNvPr>
            <p:cNvSpPr/>
            <p:nvPr/>
          </p:nvSpPr>
          <p:spPr bwMode="auto">
            <a:xfrm>
              <a:off x="5856288" y="3216276"/>
              <a:ext cx="1455738" cy="2071688"/>
            </a:xfrm>
            <a:custGeom>
              <a:gdLst>
                <a:gd fmla="*/ 299 w 492" name="T0"/>
                <a:gd fmla="*/ 222 h 701" name="T1"/>
                <a:gd fmla="*/ 175 w 492" name="T2"/>
                <a:gd fmla="*/ 0 h 701" name="T3"/>
                <a:gd fmla="*/ 109 w 492" name="T4"/>
                <a:gd fmla="*/ 37 h 701" name="T5"/>
                <a:gd fmla="*/ 57 w 492" name="T6"/>
                <a:gd fmla="*/ 65 h 701" name="T7"/>
                <a:gd fmla="*/ 0 w 492" name="T8"/>
                <a:gd fmla="*/ 97 h 701" name="T9"/>
                <a:gd fmla="*/ 316 w 492" name="T10"/>
                <a:gd fmla="*/ 660 h 701" name="T11"/>
                <a:gd fmla="*/ 431 w 492" name="T12"/>
                <a:gd fmla="*/ 698 h 701" name="T13"/>
                <a:gd fmla="*/ 457 w 492" name="T14"/>
                <a:gd fmla="*/ 696 h 701" name="T15"/>
                <a:gd fmla="*/ 460 w 492" name="T16"/>
                <a:gd fmla="*/ 694 h 701" name="T17"/>
                <a:gd fmla="*/ 465 w 492" name="T18"/>
                <a:gd fmla="*/ 683 h 701" name="T19"/>
                <a:gd fmla="*/ 492 w 492" name="T20"/>
                <a:gd fmla="*/ 564 h 701" name="T21"/>
                <a:gd fmla="*/ 458 w 492" name="T22"/>
                <a:gd fmla="*/ 505 h 701" name="T23"/>
                <a:gd fmla="*/ 431 w 492" name="T24"/>
                <a:gd fmla="*/ 498 h 701" name="T25"/>
                <a:gd fmla="*/ 423 w 492" name="T26"/>
                <a:gd fmla="*/ 483 h 701" name="T27"/>
                <a:gd fmla="*/ 426 w 492" name="T28"/>
                <a:gd fmla="*/ 475 h 701" name="T29"/>
                <a:gd fmla="*/ 417 w 492" name="T30"/>
                <a:gd fmla="*/ 456 h 701" name="T31"/>
                <a:gd fmla="*/ 396 w 492" name="T32"/>
                <a:gd fmla="*/ 450 h 701" name="T33"/>
                <a:gd fmla="*/ 387 w 492" name="T34"/>
                <a:gd fmla="*/ 443 h 701" name="T35"/>
                <a:gd fmla="*/ 364 w 492" name="T36"/>
                <a:gd fmla="*/ 402 h 701" name="T37"/>
                <a:gd fmla="*/ 362 w 492" name="T38"/>
                <a:gd fmla="*/ 389 h 701" name="T39"/>
                <a:gd fmla="*/ 369 w 492" name="T40"/>
                <a:gd fmla="*/ 367 h 701" name="T41"/>
                <a:gd fmla="*/ 359 w 492" name="T42"/>
                <a:gd fmla="*/ 352 h 701" name="T43"/>
                <a:gd fmla="*/ 346 w 492" name="T44"/>
                <a:gd fmla="*/ 350 h 701" name="T45"/>
                <a:gd fmla="*/ 337 w 492" name="T46"/>
                <a:gd fmla="*/ 336 h 701" name="T47"/>
                <a:gd fmla="*/ 342 w 492" name="T48"/>
                <a:gd fmla="*/ 315 h 701" name="T49"/>
                <a:gd fmla="*/ 340 w 492" name="T50"/>
                <a:gd fmla="*/ 294 h 701" name="T51"/>
                <a:gd fmla="*/ 339 w 492" name="T52"/>
                <a:gd fmla="*/ 292 h 701" name="T53"/>
                <a:gd fmla="*/ 322 w 492" name="T54"/>
                <a:gd fmla="*/ 278 h 701" name="T55"/>
                <a:gd fmla="*/ 301 w 492" name="T56"/>
                <a:gd fmla="*/ 272 h 701" name="T57"/>
                <a:gd fmla="*/ 290 w 492" name="T58"/>
                <a:gd fmla="*/ 254 h 701" name="T59"/>
                <a:gd fmla="*/ 299 w 492" name="T60"/>
                <a:gd fmla="*/ 222 h 7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01" w="492">
                  <a:moveTo>
                    <a:pt x="299" y="222"/>
                  </a:moveTo>
                  <a:cubicBezTo>
                    <a:pt x="175" y="0"/>
                    <a:pt x="175" y="0"/>
                    <a:pt x="175" y="0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316" y="660"/>
                    <a:pt x="316" y="660"/>
                    <a:pt x="316" y="660"/>
                  </a:cubicBezTo>
                  <a:cubicBezTo>
                    <a:pt x="431" y="698"/>
                    <a:pt x="431" y="698"/>
                    <a:pt x="431" y="698"/>
                  </a:cubicBezTo>
                  <a:cubicBezTo>
                    <a:pt x="440" y="701"/>
                    <a:pt x="449" y="700"/>
                    <a:pt x="457" y="696"/>
                  </a:cubicBezTo>
                  <a:cubicBezTo>
                    <a:pt x="458" y="695"/>
                    <a:pt x="459" y="695"/>
                    <a:pt x="460" y="694"/>
                  </a:cubicBezTo>
                  <a:cubicBezTo>
                    <a:pt x="462" y="691"/>
                    <a:pt x="464" y="687"/>
                    <a:pt x="465" y="683"/>
                  </a:cubicBezTo>
                  <a:cubicBezTo>
                    <a:pt x="492" y="564"/>
                    <a:pt x="492" y="564"/>
                    <a:pt x="492" y="564"/>
                  </a:cubicBezTo>
                  <a:cubicBezTo>
                    <a:pt x="458" y="505"/>
                    <a:pt x="458" y="505"/>
                    <a:pt x="458" y="505"/>
                  </a:cubicBezTo>
                  <a:cubicBezTo>
                    <a:pt x="431" y="498"/>
                    <a:pt x="431" y="498"/>
                    <a:pt x="431" y="498"/>
                  </a:cubicBezTo>
                  <a:cubicBezTo>
                    <a:pt x="424" y="497"/>
                    <a:pt x="420" y="489"/>
                    <a:pt x="423" y="483"/>
                  </a:cubicBezTo>
                  <a:cubicBezTo>
                    <a:pt x="426" y="475"/>
                    <a:pt x="426" y="475"/>
                    <a:pt x="426" y="475"/>
                  </a:cubicBezTo>
                  <a:cubicBezTo>
                    <a:pt x="430" y="467"/>
                    <a:pt x="426" y="458"/>
                    <a:pt x="417" y="456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49"/>
                    <a:pt x="389" y="447"/>
                    <a:pt x="387" y="443"/>
                  </a:cubicBezTo>
                  <a:cubicBezTo>
                    <a:pt x="364" y="402"/>
                    <a:pt x="364" y="402"/>
                    <a:pt x="364" y="402"/>
                  </a:cubicBezTo>
                  <a:cubicBezTo>
                    <a:pt x="361" y="398"/>
                    <a:pt x="361" y="394"/>
                    <a:pt x="362" y="389"/>
                  </a:cubicBezTo>
                  <a:cubicBezTo>
                    <a:pt x="369" y="367"/>
                    <a:pt x="369" y="367"/>
                    <a:pt x="369" y="367"/>
                  </a:cubicBezTo>
                  <a:cubicBezTo>
                    <a:pt x="371" y="360"/>
                    <a:pt x="367" y="353"/>
                    <a:pt x="359" y="352"/>
                  </a:cubicBezTo>
                  <a:cubicBezTo>
                    <a:pt x="346" y="350"/>
                    <a:pt x="346" y="350"/>
                    <a:pt x="346" y="350"/>
                  </a:cubicBezTo>
                  <a:cubicBezTo>
                    <a:pt x="339" y="349"/>
                    <a:pt x="335" y="342"/>
                    <a:pt x="337" y="336"/>
                  </a:cubicBezTo>
                  <a:cubicBezTo>
                    <a:pt x="342" y="315"/>
                    <a:pt x="342" y="315"/>
                    <a:pt x="342" y="315"/>
                  </a:cubicBezTo>
                  <a:cubicBezTo>
                    <a:pt x="344" y="308"/>
                    <a:pt x="343" y="300"/>
                    <a:pt x="340" y="294"/>
                  </a:cubicBezTo>
                  <a:cubicBezTo>
                    <a:pt x="339" y="292"/>
                    <a:pt x="339" y="292"/>
                    <a:pt x="339" y="292"/>
                  </a:cubicBezTo>
                  <a:cubicBezTo>
                    <a:pt x="335" y="285"/>
                    <a:pt x="329" y="281"/>
                    <a:pt x="322" y="278"/>
                  </a:cubicBezTo>
                  <a:cubicBezTo>
                    <a:pt x="301" y="272"/>
                    <a:pt x="301" y="272"/>
                    <a:pt x="301" y="272"/>
                  </a:cubicBezTo>
                  <a:cubicBezTo>
                    <a:pt x="293" y="270"/>
                    <a:pt x="288" y="261"/>
                    <a:pt x="290" y="254"/>
                  </a:cubicBezTo>
                  <a:lnTo>
                    <a:pt x="299" y="222"/>
                  </a:lnTo>
                  <a:close/>
                </a:path>
              </a:pathLst>
            </a:custGeom>
            <a:solidFill>
              <a:srgbClr val="FBD5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ïšḷïdê">
              <a:extLst>
                <a:ext uri="{FF2B5EF4-FFF2-40B4-BE49-F238E27FC236}">
                  <a16:creationId xmlns:a16="http://schemas.microsoft.com/office/drawing/2014/main" id="{80D9A384-3A23-4375-829D-53442C88A420}"/>
                </a:ext>
              </a:extLst>
            </p:cNvPr>
            <p:cNvSpPr/>
            <p:nvPr/>
          </p:nvSpPr>
          <p:spPr bwMode="auto">
            <a:xfrm>
              <a:off x="6064250" y="3308351"/>
              <a:ext cx="1190625" cy="1979613"/>
            </a:xfrm>
            <a:custGeom>
              <a:gdLst>
                <a:gd fmla="*/ 42 w 403" name="T0"/>
                <a:gd fmla="*/ 0 h 670" name="T1"/>
                <a:gd fmla="*/ 0 w 403" name="T2"/>
                <a:gd fmla="*/ 24 h 670" name="T3"/>
                <a:gd fmla="*/ 361 w 403" name="T4"/>
                <a:gd fmla="*/ 667 h 670" name="T5"/>
                <a:gd fmla="*/ 361 w 403" name="T6"/>
                <a:gd fmla="*/ 667 h 670" name="T7"/>
                <a:gd fmla="*/ 387 w 403" name="T8"/>
                <a:gd fmla="*/ 665 h 670" name="T9"/>
                <a:gd fmla="*/ 402 w 403" name="T10"/>
                <a:gd fmla="*/ 644 h 670" name="T11"/>
                <a:gd fmla="*/ 403 w 403" name="T12"/>
                <a:gd fmla="*/ 643 h 670" name="T13"/>
                <a:gd fmla="*/ 42 w 403" name="T14"/>
                <a:gd fmla="*/ 0 h 67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0" w="402">
                  <a:moveTo>
                    <a:pt x="4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61" y="667"/>
                    <a:pt x="361" y="667"/>
                    <a:pt x="361" y="667"/>
                  </a:cubicBezTo>
                  <a:cubicBezTo>
                    <a:pt x="361" y="667"/>
                    <a:pt x="361" y="667"/>
                    <a:pt x="361" y="667"/>
                  </a:cubicBezTo>
                  <a:cubicBezTo>
                    <a:pt x="370" y="670"/>
                    <a:pt x="379" y="669"/>
                    <a:pt x="387" y="665"/>
                  </a:cubicBezTo>
                  <a:cubicBezTo>
                    <a:pt x="395" y="661"/>
                    <a:pt x="400" y="653"/>
                    <a:pt x="402" y="644"/>
                  </a:cubicBezTo>
                  <a:cubicBezTo>
                    <a:pt x="403" y="643"/>
                    <a:pt x="403" y="643"/>
                    <a:pt x="403" y="643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CCF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6" name="iŝḷïḋe">
              <a:extLst>
                <a:ext uri="{FF2B5EF4-FFF2-40B4-BE49-F238E27FC236}">
                  <a16:creationId xmlns:a16="http://schemas.microsoft.com/office/drawing/2014/main" id="{B45BD620-15BB-4AD9-89B2-E51E1182E98C}"/>
                </a:ext>
              </a:extLst>
            </p:cNvPr>
            <p:cNvSpPr/>
            <p:nvPr/>
          </p:nvSpPr>
          <p:spPr bwMode="auto">
            <a:xfrm>
              <a:off x="6051550" y="3695701"/>
              <a:ext cx="804863" cy="1403350"/>
            </a:xfrm>
            <a:custGeom>
              <a:gdLst>
                <a:gd fmla="*/ 507 w 507" name="T0"/>
                <a:gd fmla="*/ 876 h 884" name="T1"/>
                <a:gd fmla="*/ 492 w 507" name="T2"/>
                <a:gd fmla="*/ 884 h 884" name="T3"/>
                <a:gd fmla="*/ 0 w 507" name="T4"/>
                <a:gd fmla="*/ 9 h 884" name="T5"/>
                <a:gd fmla="*/ 15 w 507" name="T6"/>
                <a:gd fmla="*/ 0 h 884" name="T7"/>
                <a:gd fmla="*/ 507 w 507" name="T8"/>
                <a:gd fmla="*/ 876 h 8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4" w="507">
                  <a:moveTo>
                    <a:pt x="507" y="876"/>
                  </a:moveTo>
                  <a:lnTo>
                    <a:pt x="492" y="884"/>
                  </a:lnTo>
                  <a:lnTo>
                    <a:pt x="0" y="9"/>
                  </a:lnTo>
                  <a:lnTo>
                    <a:pt x="15" y="0"/>
                  </a:lnTo>
                  <a:lnTo>
                    <a:pt x="507" y="876"/>
                  </a:lnTo>
                  <a:close/>
                </a:path>
              </a:pathLst>
            </a:custGeom>
            <a:solidFill>
              <a:srgbClr val="FCCF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íṣľíde">
              <a:extLst>
                <a:ext uri="{FF2B5EF4-FFF2-40B4-BE49-F238E27FC236}">
                  <a16:creationId xmlns:a16="http://schemas.microsoft.com/office/drawing/2014/main" id="{B1CE89B4-BCC7-44F4-92E2-31E4EF49DB7B}"/>
                </a:ext>
              </a:extLst>
            </p:cNvPr>
            <p:cNvSpPr/>
            <p:nvPr/>
          </p:nvSpPr>
          <p:spPr bwMode="auto">
            <a:xfrm>
              <a:off x="5427663" y="1966913"/>
              <a:ext cx="1174750" cy="1495425"/>
            </a:xfrm>
            <a:custGeom>
              <a:gdLst>
                <a:gd fmla="*/ 135 w 397" name="T0"/>
                <a:gd fmla="*/ 0 h 506" name="T1"/>
                <a:gd fmla="*/ 239 w 397" name="T2"/>
                <a:gd fmla="*/ 100 h 506" name="T3"/>
                <a:gd fmla="*/ 144 w 397" name="T4"/>
                <a:gd fmla="*/ 438 h 506" name="T5"/>
                <a:gd fmla="*/ 0 w 397" name="T6"/>
                <a:gd fmla="*/ 469 h 506" name="T7"/>
                <a:gd fmla="*/ 234 w 397" name="T8"/>
                <a:gd fmla="*/ 464 h 506" name="T9"/>
                <a:gd fmla="*/ 330 w 397" name="T10"/>
                <a:gd fmla="*/ 126 h 506" name="T11"/>
                <a:gd fmla="*/ 135 w 397" name="T12"/>
                <a:gd fmla="*/ 0 h 50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06" w="397">
                  <a:moveTo>
                    <a:pt x="135" y="0"/>
                  </a:moveTo>
                  <a:cubicBezTo>
                    <a:pt x="178" y="22"/>
                    <a:pt x="214" y="56"/>
                    <a:pt x="239" y="100"/>
                  </a:cubicBezTo>
                  <a:cubicBezTo>
                    <a:pt x="306" y="220"/>
                    <a:pt x="264" y="371"/>
                    <a:pt x="144" y="438"/>
                  </a:cubicBezTo>
                  <a:cubicBezTo>
                    <a:pt x="99" y="464"/>
                    <a:pt x="49" y="473"/>
                    <a:pt x="0" y="469"/>
                  </a:cubicBezTo>
                  <a:cubicBezTo>
                    <a:pt x="72" y="505"/>
                    <a:pt x="159" y="506"/>
                    <a:pt x="234" y="464"/>
                  </a:cubicBezTo>
                  <a:cubicBezTo>
                    <a:pt x="354" y="397"/>
                    <a:pt x="397" y="246"/>
                    <a:pt x="330" y="126"/>
                  </a:cubicBezTo>
                  <a:cubicBezTo>
                    <a:pt x="288" y="52"/>
                    <a:pt x="214" y="8"/>
                    <a:pt x="135" y="0"/>
                  </a:cubicBezTo>
                  <a:close/>
                </a:path>
              </a:pathLst>
            </a:custGeom>
            <a:solidFill>
              <a:srgbClr val="FBD5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î$lïḑè">
              <a:extLst>
                <a:ext uri="{FF2B5EF4-FFF2-40B4-BE49-F238E27FC236}">
                  <a16:creationId xmlns:a16="http://schemas.microsoft.com/office/drawing/2014/main" id="{502597EC-7592-4E78-ADA9-7065487322BB}"/>
                </a:ext>
              </a:extLst>
            </p:cNvPr>
            <p:cNvSpPr/>
            <p:nvPr/>
          </p:nvSpPr>
          <p:spPr bwMode="auto">
            <a:xfrm>
              <a:off x="4921250" y="1860551"/>
              <a:ext cx="1681163" cy="1674813"/>
            </a:xfrm>
            <a:custGeom>
              <a:gdLst>
                <a:gd fmla="*/ 162 w 568" name="T0"/>
                <a:gd fmla="*/ 67 h 567" name="T1"/>
                <a:gd fmla="*/ 67 w 568" name="T2"/>
                <a:gd fmla="*/ 405 h 567" name="T3"/>
                <a:gd fmla="*/ 405 w 568" name="T4"/>
                <a:gd fmla="*/ 500 h 567" name="T5"/>
                <a:gd fmla="*/ 501 w 568" name="T6"/>
                <a:gd fmla="*/ 162 h 567" name="T7"/>
                <a:gd fmla="*/ 162 w 568" name="T8"/>
                <a:gd fmla="*/ 67 h 567" name="T9"/>
                <a:gd fmla="*/ 395 w 568" name="T10"/>
                <a:gd fmla="*/ 481 h 567" name="T11"/>
                <a:gd fmla="*/ 87 w 568" name="T12"/>
                <a:gd fmla="*/ 394 h 567" name="T13"/>
                <a:gd fmla="*/ 173 w 568" name="T14"/>
                <a:gd fmla="*/ 87 h 567" name="T15"/>
                <a:gd fmla="*/ 481 w 568" name="T16"/>
                <a:gd fmla="*/ 173 h 567" name="T17"/>
                <a:gd fmla="*/ 395 w 568" name="T18"/>
                <a:gd fmla="*/ 481 h 56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7" w="568">
                  <a:moveTo>
                    <a:pt x="162" y="67"/>
                  </a:moveTo>
                  <a:cubicBezTo>
                    <a:pt x="43" y="134"/>
                    <a:pt x="0" y="286"/>
                    <a:pt x="67" y="405"/>
                  </a:cubicBezTo>
                  <a:cubicBezTo>
                    <a:pt x="134" y="525"/>
                    <a:pt x="286" y="567"/>
                    <a:pt x="405" y="500"/>
                  </a:cubicBezTo>
                  <a:cubicBezTo>
                    <a:pt x="525" y="433"/>
                    <a:pt x="568" y="282"/>
                    <a:pt x="501" y="162"/>
                  </a:cubicBezTo>
                  <a:cubicBezTo>
                    <a:pt x="433" y="43"/>
                    <a:pt x="282" y="0"/>
                    <a:pt x="162" y="67"/>
                  </a:cubicBezTo>
                  <a:close/>
                  <a:moveTo>
                    <a:pt x="395" y="481"/>
                  </a:moveTo>
                  <a:cubicBezTo>
                    <a:pt x="286" y="542"/>
                    <a:pt x="148" y="503"/>
                    <a:pt x="87" y="394"/>
                  </a:cubicBezTo>
                  <a:cubicBezTo>
                    <a:pt x="26" y="286"/>
                    <a:pt x="64" y="148"/>
                    <a:pt x="173" y="87"/>
                  </a:cubicBezTo>
                  <a:cubicBezTo>
                    <a:pt x="282" y="26"/>
                    <a:pt x="420" y="64"/>
                    <a:pt x="481" y="173"/>
                  </a:cubicBezTo>
                  <a:cubicBezTo>
                    <a:pt x="542" y="282"/>
                    <a:pt x="503" y="420"/>
                    <a:pt x="395" y="481"/>
                  </a:cubicBezTo>
                  <a:close/>
                </a:path>
              </a:pathLst>
            </a:custGeom>
            <a:solidFill>
              <a:srgbClr val="FCC20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iṥľïḑé">
              <a:extLst>
                <a:ext uri="{FF2B5EF4-FFF2-40B4-BE49-F238E27FC236}">
                  <a16:creationId xmlns:a16="http://schemas.microsoft.com/office/drawing/2014/main" id="{6DF2B547-2E76-4464-B6C0-04C85E6BED3B}"/>
                </a:ext>
              </a:extLst>
            </p:cNvPr>
            <p:cNvSpPr/>
            <p:nvPr/>
          </p:nvSpPr>
          <p:spPr bwMode="auto">
            <a:xfrm>
              <a:off x="4848225" y="1785938"/>
              <a:ext cx="1830388" cy="1828800"/>
            </a:xfrm>
            <a:custGeom>
              <a:gdLst>
                <a:gd fmla="*/ 176 w 619" name="T0"/>
                <a:gd fmla="*/ 73 h 619" name="T1"/>
                <a:gd fmla="*/ 73 w 619" name="T2"/>
                <a:gd fmla="*/ 442 h 619" name="T3"/>
                <a:gd fmla="*/ 442 w 619" name="T4"/>
                <a:gd fmla="*/ 545 h 619" name="T5"/>
                <a:gd fmla="*/ 545 w 619" name="T6"/>
                <a:gd fmla="*/ 177 h 619" name="T7"/>
                <a:gd fmla="*/ 176 w 619" name="T8"/>
                <a:gd fmla="*/ 73 h 619" name="T9"/>
                <a:gd fmla="*/ 425 w 619" name="T10"/>
                <a:gd fmla="*/ 516 h 619" name="T11"/>
                <a:gd fmla="*/ 102 w 619" name="T12"/>
                <a:gd fmla="*/ 426 h 619" name="T13"/>
                <a:gd fmla="*/ 193 w 619" name="T14"/>
                <a:gd fmla="*/ 102 h 619" name="T15"/>
                <a:gd fmla="*/ 516 w 619" name="T16"/>
                <a:gd fmla="*/ 193 h 619" name="T17"/>
                <a:gd fmla="*/ 425 w 619" name="T18"/>
                <a:gd fmla="*/ 516 h 6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19" w="619">
                  <a:moveTo>
                    <a:pt x="176" y="73"/>
                  </a:moveTo>
                  <a:cubicBezTo>
                    <a:pt x="46" y="146"/>
                    <a:pt x="0" y="311"/>
                    <a:pt x="73" y="442"/>
                  </a:cubicBezTo>
                  <a:cubicBezTo>
                    <a:pt x="146" y="572"/>
                    <a:pt x="311" y="619"/>
                    <a:pt x="442" y="545"/>
                  </a:cubicBezTo>
                  <a:cubicBezTo>
                    <a:pt x="572" y="472"/>
                    <a:pt x="619" y="307"/>
                    <a:pt x="545" y="177"/>
                  </a:cubicBezTo>
                  <a:cubicBezTo>
                    <a:pt x="472" y="46"/>
                    <a:pt x="307" y="0"/>
                    <a:pt x="176" y="73"/>
                  </a:cubicBezTo>
                  <a:close/>
                  <a:moveTo>
                    <a:pt x="425" y="516"/>
                  </a:moveTo>
                  <a:cubicBezTo>
                    <a:pt x="311" y="581"/>
                    <a:pt x="166" y="540"/>
                    <a:pt x="102" y="426"/>
                  </a:cubicBezTo>
                  <a:cubicBezTo>
                    <a:pt x="38" y="311"/>
                    <a:pt x="78" y="166"/>
                    <a:pt x="193" y="102"/>
                  </a:cubicBezTo>
                  <a:cubicBezTo>
                    <a:pt x="307" y="38"/>
                    <a:pt x="452" y="78"/>
                    <a:pt x="516" y="193"/>
                  </a:cubicBezTo>
                  <a:cubicBezTo>
                    <a:pt x="581" y="307"/>
                    <a:pt x="540" y="452"/>
                    <a:pt x="425" y="516"/>
                  </a:cubicBezTo>
                  <a:close/>
                </a:path>
              </a:pathLst>
            </a:custGeom>
            <a:solidFill>
              <a:srgbClr val="FCCF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0" name="íśḻidê">
              <a:extLst>
                <a:ext uri="{FF2B5EF4-FFF2-40B4-BE49-F238E27FC236}">
                  <a16:creationId xmlns:a16="http://schemas.microsoft.com/office/drawing/2014/main" id="{D5CDE6D1-9B83-47A5-9CEE-8A337D978964}"/>
                </a:ext>
              </a:extLst>
            </p:cNvPr>
            <p:cNvSpPr/>
            <p:nvPr/>
          </p:nvSpPr>
          <p:spPr bwMode="auto">
            <a:xfrm>
              <a:off x="5468938" y="2265363"/>
              <a:ext cx="381000" cy="381000"/>
            </a:xfrm>
            <a:custGeom>
              <a:gdLst>
                <a:gd fmla="*/ 64 w 129" name="T0"/>
                <a:gd fmla="*/ 0 h 129" name="T1"/>
                <a:gd fmla="*/ 0 w 129" name="T2"/>
                <a:gd fmla="*/ 65 h 129" name="T3"/>
                <a:gd fmla="*/ 64 w 129" name="T4"/>
                <a:gd fmla="*/ 129 h 129" name="T5"/>
                <a:gd fmla="*/ 129 w 129" name="T6"/>
                <a:gd fmla="*/ 65 h 129" name="T7"/>
                <a:gd fmla="*/ 64 w 129" name="T8"/>
                <a:gd fmla="*/ 0 h 129" name="T9"/>
                <a:gd fmla="*/ 64 w 129" name="T10"/>
                <a:gd fmla="*/ 99 h 129" name="T11"/>
                <a:gd fmla="*/ 30 w 129" name="T12"/>
                <a:gd fmla="*/ 65 h 129" name="T13"/>
                <a:gd fmla="*/ 64 w 129" name="T14"/>
                <a:gd fmla="*/ 30 h 129" name="T15"/>
                <a:gd fmla="*/ 99 w 129" name="T16"/>
                <a:gd fmla="*/ 65 h 129" name="T17"/>
                <a:gd fmla="*/ 64 w 129" name="T18"/>
                <a:gd fmla="*/ 99 h 12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9" w="129">
                  <a:moveTo>
                    <a:pt x="64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4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4" y="0"/>
                  </a:cubicBezTo>
                  <a:close/>
                  <a:moveTo>
                    <a:pt x="64" y="99"/>
                  </a:moveTo>
                  <a:cubicBezTo>
                    <a:pt x="45" y="99"/>
                    <a:pt x="30" y="84"/>
                    <a:pt x="30" y="65"/>
                  </a:cubicBezTo>
                  <a:cubicBezTo>
                    <a:pt x="30" y="45"/>
                    <a:pt x="45" y="30"/>
                    <a:pt x="64" y="30"/>
                  </a:cubicBezTo>
                  <a:cubicBezTo>
                    <a:pt x="84" y="30"/>
                    <a:pt x="99" y="45"/>
                    <a:pt x="99" y="65"/>
                  </a:cubicBezTo>
                  <a:cubicBezTo>
                    <a:pt x="99" y="84"/>
                    <a:pt x="84" y="99"/>
                    <a:pt x="64" y="99"/>
                  </a:cubicBezTo>
                  <a:close/>
                </a:path>
              </a:pathLst>
            </a:custGeom>
            <a:solidFill>
              <a:srgbClr val="FCCF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ïš1îḍé">
              <a:extLst>
                <a:ext uri="{FF2B5EF4-FFF2-40B4-BE49-F238E27FC236}">
                  <a16:creationId xmlns:a16="http://schemas.microsoft.com/office/drawing/2014/main" id="{1748D0A5-2182-4693-82DB-2ADB3B969596}"/>
                </a:ext>
              </a:extLst>
            </p:cNvPr>
            <p:cNvSpPr/>
            <p:nvPr/>
          </p:nvSpPr>
          <p:spPr bwMode="auto">
            <a:xfrm>
              <a:off x="4259263" y="4510088"/>
              <a:ext cx="638175" cy="490538"/>
            </a:xfrm>
            <a:custGeom>
              <a:gdLst>
                <a:gd fmla="*/ 149 w 216" name="T0"/>
                <a:gd fmla="*/ 0 h 166" name="T1"/>
                <a:gd fmla="*/ 96 w 216" name="T2"/>
                <a:gd fmla="*/ 115 h 166" name="T3"/>
                <a:gd fmla="*/ 9 w 216" name="T4"/>
                <a:gd fmla="*/ 44 h 166" name="T5"/>
                <a:gd fmla="*/ 0 w 216" name="T6"/>
                <a:gd fmla="*/ 51 h 166" name="T7"/>
                <a:gd fmla="*/ 111 w 216" name="T8"/>
                <a:gd fmla="*/ 152 h 166" name="T9"/>
                <a:gd fmla="*/ 112 w 216" name="T10"/>
                <a:gd fmla="*/ 152 h 166" name="T11"/>
                <a:gd fmla="*/ 216 w 216" name="T12"/>
                <a:gd fmla="*/ 0 h 166" name="T13"/>
                <a:gd fmla="*/ 149 w 216" name="T14"/>
                <a:gd fmla="*/ 0 h 16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6" w="216">
                  <a:moveTo>
                    <a:pt x="149" y="0"/>
                  </a:moveTo>
                  <a:cubicBezTo>
                    <a:pt x="142" y="40"/>
                    <a:pt x="126" y="87"/>
                    <a:pt x="96" y="115"/>
                  </a:cubicBezTo>
                  <a:cubicBezTo>
                    <a:pt x="61" y="102"/>
                    <a:pt x="32" y="73"/>
                    <a:pt x="9" y="44"/>
                  </a:cubicBezTo>
                  <a:cubicBezTo>
                    <a:pt x="2" y="49"/>
                    <a:pt x="6" y="46"/>
                    <a:pt x="0" y="51"/>
                  </a:cubicBezTo>
                  <a:cubicBezTo>
                    <a:pt x="24" y="87"/>
                    <a:pt x="74" y="166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66" y="117"/>
                    <a:pt x="201" y="57"/>
                    <a:pt x="216" y="0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F8C4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islîḋê">
              <a:extLst>
                <a:ext uri="{FF2B5EF4-FFF2-40B4-BE49-F238E27FC236}">
                  <a16:creationId xmlns:a16="http://schemas.microsoft.com/office/drawing/2014/main" id="{36E26CF8-A4EF-4D1F-8435-8741FC95182F}"/>
                </a:ext>
              </a:extLst>
            </p:cNvPr>
            <p:cNvSpPr/>
            <p:nvPr/>
          </p:nvSpPr>
          <p:spPr bwMode="auto">
            <a:xfrm>
              <a:off x="4159250" y="4629151"/>
              <a:ext cx="134938" cy="93663"/>
            </a:xfrm>
            <a:custGeom>
              <a:gdLst>
                <a:gd fmla="*/ 45 w 46" name="T0"/>
                <a:gd fmla="*/ 2 h 32" name="T1"/>
                <a:gd fmla="*/ 39 w 46" name="T2"/>
                <a:gd fmla="*/ 1 h 32" name="T3"/>
                <a:gd fmla="*/ 13 w 46" name="T4"/>
                <a:gd fmla="*/ 17 h 32" name="T5"/>
                <a:gd fmla="*/ 5 w 46" name="T6"/>
                <a:gd fmla="*/ 27 h 32" name="T7"/>
                <a:gd fmla="*/ 19 w 46" name="T8"/>
                <a:gd fmla="*/ 24 h 32" name="T9"/>
                <a:gd fmla="*/ 43 w 46" name="T10"/>
                <a:gd fmla="*/ 7 h 32" name="T11"/>
                <a:gd fmla="*/ 45 w 46" name="T12"/>
                <a:gd fmla="*/ 2 h 3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" w="46">
                  <a:moveTo>
                    <a:pt x="45" y="2"/>
                  </a:moveTo>
                  <a:cubicBezTo>
                    <a:pt x="43" y="0"/>
                    <a:pt x="40" y="0"/>
                    <a:pt x="39" y="1"/>
                  </a:cubicBezTo>
                  <a:cubicBezTo>
                    <a:pt x="30" y="6"/>
                    <a:pt x="22" y="12"/>
                    <a:pt x="13" y="17"/>
                  </a:cubicBezTo>
                  <a:cubicBezTo>
                    <a:pt x="10" y="18"/>
                    <a:pt x="0" y="22"/>
                    <a:pt x="5" y="27"/>
                  </a:cubicBezTo>
                  <a:cubicBezTo>
                    <a:pt x="9" y="32"/>
                    <a:pt x="16" y="27"/>
                    <a:pt x="19" y="24"/>
                  </a:cubicBezTo>
                  <a:cubicBezTo>
                    <a:pt x="27" y="19"/>
                    <a:pt x="36" y="13"/>
                    <a:pt x="43" y="7"/>
                  </a:cubicBezTo>
                  <a:cubicBezTo>
                    <a:pt x="45" y="6"/>
                    <a:pt x="46" y="4"/>
                    <a:pt x="45" y="2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3" name="išḻïďé">
              <a:extLst>
                <a:ext uri="{FF2B5EF4-FFF2-40B4-BE49-F238E27FC236}">
                  <a16:creationId xmlns:a16="http://schemas.microsoft.com/office/drawing/2014/main" id="{75E189D5-2123-4BF1-9DB0-512EFB95D4ED}"/>
                </a:ext>
              </a:extLst>
            </p:cNvPr>
            <p:cNvSpPr/>
            <p:nvPr/>
          </p:nvSpPr>
          <p:spPr bwMode="auto">
            <a:xfrm>
              <a:off x="4838700" y="4510088"/>
              <a:ext cx="174625" cy="812800"/>
            </a:xfrm>
            <a:custGeom>
              <a:gdLst>
                <a:gd fmla="*/ 2 w 59" name="T0"/>
                <a:gd fmla="*/ 0 h 275" name="T1"/>
                <a:gd fmla="*/ 12 w 59" name="T2"/>
                <a:gd fmla="*/ 274 h 275" name="T3"/>
                <a:gd fmla="*/ 22 w 59" name="T4"/>
                <a:gd fmla="*/ 275 h 275" name="T5"/>
                <a:gd fmla="*/ 59 w 59" name="T6"/>
                <a:gd fmla="*/ 0 h 275" name="T7"/>
                <a:gd fmla="*/ 2 w 59" name="T8"/>
                <a:gd fmla="*/ 0 h 27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5" w="59">
                  <a:moveTo>
                    <a:pt x="2" y="0"/>
                  </a:moveTo>
                  <a:cubicBezTo>
                    <a:pt x="0" y="72"/>
                    <a:pt x="9" y="202"/>
                    <a:pt x="12" y="274"/>
                  </a:cubicBezTo>
                  <a:cubicBezTo>
                    <a:pt x="22" y="275"/>
                    <a:pt x="22" y="275"/>
                    <a:pt x="22" y="275"/>
                  </a:cubicBezTo>
                  <a:cubicBezTo>
                    <a:pt x="30" y="203"/>
                    <a:pt x="52" y="72"/>
                    <a:pt x="59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4" name="ïSlíďé">
              <a:extLst>
                <a:ext uri="{FF2B5EF4-FFF2-40B4-BE49-F238E27FC236}">
                  <a16:creationId xmlns:a16="http://schemas.microsoft.com/office/drawing/2014/main" id="{6FCA5F27-2991-466A-A274-4D94CD452B60}"/>
                </a:ext>
              </a:extLst>
            </p:cNvPr>
            <p:cNvSpPr/>
            <p:nvPr/>
          </p:nvSpPr>
          <p:spPr bwMode="auto">
            <a:xfrm>
              <a:off x="4856163" y="5319713"/>
              <a:ext cx="142875" cy="41275"/>
            </a:xfrm>
            <a:custGeom>
              <a:gdLst>
                <a:gd fmla="*/ 1 w 48" name="T0"/>
                <a:gd fmla="*/ 4 h 14" name="T1"/>
                <a:gd fmla="*/ 5 w 48" name="T2"/>
                <a:gd fmla="*/ 8 h 14" name="T3"/>
                <a:gd fmla="*/ 35 w 48" name="T4"/>
                <a:gd fmla="*/ 11 h 14" name="T5"/>
                <a:gd fmla="*/ 48 w 48" name="T6"/>
                <a:gd fmla="*/ 7 h 14" name="T7"/>
                <a:gd fmla="*/ 34 w 48" name="T8"/>
                <a:gd fmla="*/ 1 h 14" name="T9"/>
                <a:gd fmla="*/ 5 w 48" name="T10"/>
                <a:gd fmla="*/ 0 h 14" name="T11"/>
                <a:gd fmla="*/ 1 w 48" name="T12"/>
                <a:gd fmla="*/ 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1" y="4"/>
                  </a:moveTo>
                  <a:cubicBezTo>
                    <a:pt x="0" y="7"/>
                    <a:pt x="3" y="8"/>
                    <a:pt x="5" y="8"/>
                  </a:cubicBezTo>
                  <a:cubicBezTo>
                    <a:pt x="15" y="9"/>
                    <a:pt x="25" y="9"/>
                    <a:pt x="35" y="11"/>
                  </a:cubicBezTo>
                  <a:cubicBezTo>
                    <a:pt x="38" y="11"/>
                    <a:pt x="48" y="14"/>
                    <a:pt x="48" y="7"/>
                  </a:cubicBezTo>
                  <a:cubicBezTo>
                    <a:pt x="47" y="1"/>
                    <a:pt x="38" y="1"/>
                    <a:pt x="34" y="1"/>
                  </a:cubicBezTo>
                  <a:cubicBezTo>
                    <a:pt x="25" y="1"/>
                    <a:pt x="14" y="0"/>
                    <a:pt x="5" y="0"/>
                  </a:cubicBezTo>
                  <a:cubicBezTo>
                    <a:pt x="2" y="0"/>
                    <a:pt x="1" y="1"/>
                    <a:pt x="1" y="4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5" name="í$1iḍê">
              <a:extLst>
                <a:ext uri="{FF2B5EF4-FFF2-40B4-BE49-F238E27FC236}">
                  <a16:creationId xmlns:a16="http://schemas.microsoft.com/office/drawing/2014/main" id="{4B94A901-7374-4BD0-8668-CDC349C195B3}"/>
                </a:ext>
              </a:extLst>
            </p:cNvPr>
            <p:cNvSpPr/>
            <p:nvPr/>
          </p:nvSpPr>
          <p:spPr bwMode="auto">
            <a:xfrm>
              <a:off x="4981575" y="3059113"/>
              <a:ext cx="31750" cy="50800"/>
            </a:xfrm>
            <a:custGeom>
              <a:gdLst>
                <a:gd fmla="*/ 9 w 11" name="T0"/>
                <a:gd fmla="*/ 9 h 17" name="T1"/>
                <a:gd fmla="*/ 1 w 11" name="T2"/>
                <a:gd fmla="*/ 2 h 17" name="T3"/>
                <a:gd fmla="*/ 1 w 11" name="T4"/>
                <a:gd fmla="*/ 14 h 17" name="T5"/>
                <a:gd fmla="*/ 9 w 11" name="T6"/>
                <a:gd fmla="*/ 15 h 17" name="T7"/>
                <a:gd fmla="*/ 9 w 11" name="T8"/>
                <a:gd fmla="*/ 9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1">
                  <a:moveTo>
                    <a:pt x="9" y="9"/>
                  </a:moveTo>
                  <a:cubicBezTo>
                    <a:pt x="2" y="7"/>
                    <a:pt x="1" y="3"/>
                    <a:pt x="1" y="2"/>
                  </a:cubicBezTo>
                  <a:cubicBezTo>
                    <a:pt x="1" y="0"/>
                    <a:pt x="0" y="13"/>
                    <a:pt x="1" y="14"/>
                  </a:cubicBezTo>
                  <a:cubicBezTo>
                    <a:pt x="3" y="17"/>
                    <a:pt x="6" y="17"/>
                    <a:pt x="9" y="15"/>
                  </a:cubicBezTo>
                  <a:cubicBezTo>
                    <a:pt x="11" y="14"/>
                    <a:pt x="11" y="10"/>
                    <a:pt x="9" y="9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6" name="i$ļîḍe">
              <a:extLst>
                <a:ext uri="{FF2B5EF4-FFF2-40B4-BE49-F238E27FC236}">
                  <a16:creationId xmlns:a16="http://schemas.microsoft.com/office/drawing/2014/main" id="{58B076BB-269B-46FC-A5E8-CB53329F37E6}"/>
                </a:ext>
              </a:extLst>
            </p:cNvPr>
            <p:cNvSpPr/>
            <p:nvPr/>
          </p:nvSpPr>
          <p:spPr bwMode="auto">
            <a:xfrm>
              <a:off x="4714875" y="2927351"/>
              <a:ext cx="284163" cy="481013"/>
            </a:xfrm>
            <a:custGeom>
              <a:gdLst>
                <a:gd fmla="*/ 82 w 96" name="T0"/>
                <a:gd fmla="*/ 19 h 163" name="T1"/>
                <a:gd fmla="*/ 73 w 96" name="T2"/>
                <a:gd fmla="*/ 8 h 163" name="T3"/>
                <a:gd fmla="*/ 72 w 96" name="T4"/>
                <a:gd fmla="*/ 7 h 163" name="T5"/>
                <a:gd fmla="*/ 41 w 96" name="T6"/>
                <a:gd fmla="*/ 13 h 163" name="T7"/>
                <a:gd fmla="*/ 17 w 96" name="T8"/>
                <a:gd fmla="*/ 44 h 163" name="T9"/>
                <a:gd fmla="*/ 24 w 96" name="T10"/>
                <a:gd fmla="*/ 117 h 163" name="T11"/>
                <a:gd fmla="*/ 25 w 96" name="T12"/>
                <a:gd fmla="*/ 160 h 163" name="T13"/>
                <a:gd fmla="*/ 27 w 96" name="T14"/>
                <a:gd fmla="*/ 162 h 163" name="T15"/>
                <a:gd fmla="*/ 29 w 96" name="T16"/>
                <a:gd fmla="*/ 163 h 163" name="T17"/>
                <a:gd fmla="*/ 64 w 96" name="T18"/>
                <a:gd fmla="*/ 154 h 163" name="T19"/>
                <a:gd fmla="*/ 65 w 96" name="T20"/>
                <a:gd fmla="*/ 153 h 163" name="T21"/>
                <a:gd fmla="*/ 66 w 96" name="T22"/>
                <a:gd fmla="*/ 151 h 163" name="T23"/>
                <a:gd fmla="*/ 53 w 96" name="T24"/>
                <a:gd fmla="*/ 119 h 163" name="T25"/>
                <a:gd fmla="*/ 84 w 96" name="T26"/>
                <a:gd fmla="*/ 94 h 163" name="T27"/>
                <a:gd fmla="*/ 82 w 96" name="T28"/>
                <a:gd fmla="*/ 19 h 1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3" w="96">
                  <a:moveTo>
                    <a:pt x="82" y="19"/>
                  </a:moveTo>
                  <a:cubicBezTo>
                    <a:pt x="80" y="15"/>
                    <a:pt x="77" y="11"/>
                    <a:pt x="73" y="8"/>
                  </a:cubicBezTo>
                  <a:cubicBezTo>
                    <a:pt x="73" y="8"/>
                    <a:pt x="72" y="8"/>
                    <a:pt x="72" y="7"/>
                  </a:cubicBezTo>
                  <a:cubicBezTo>
                    <a:pt x="62" y="0"/>
                    <a:pt x="49" y="6"/>
                    <a:pt x="41" y="13"/>
                  </a:cubicBezTo>
                  <a:cubicBezTo>
                    <a:pt x="31" y="22"/>
                    <a:pt x="23" y="32"/>
                    <a:pt x="17" y="44"/>
                  </a:cubicBezTo>
                  <a:cubicBezTo>
                    <a:pt x="6" y="64"/>
                    <a:pt x="0" y="103"/>
                    <a:pt x="24" y="117"/>
                  </a:cubicBezTo>
                  <a:cubicBezTo>
                    <a:pt x="25" y="132"/>
                    <a:pt x="25" y="146"/>
                    <a:pt x="25" y="160"/>
                  </a:cubicBezTo>
                  <a:cubicBezTo>
                    <a:pt x="25" y="161"/>
                    <a:pt x="26" y="162"/>
                    <a:pt x="27" y="162"/>
                  </a:cubicBezTo>
                  <a:cubicBezTo>
                    <a:pt x="27" y="162"/>
                    <a:pt x="28" y="163"/>
                    <a:pt x="29" y="163"/>
                  </a:cubicBezTo>
                  <a:cubicBezTo>
                    <a:pt x="41" y="163"/>
                    <a:pt x="53" y="161"/>
                    <a:pt x="64" y="154"/>
                  </a:cubicBezTo>
                  <a:cubicBezTo>
                    <a:pt x="65" y="154"/>
                    <a:pt x="65" y="154"/>
                    <a:pt x="65" y="153"/>
                  </a:cubicBezTo>
                  <a:cubicBezTo>
                    <a:pt x="66" y="153"/>
                    <a:pt x="67" y="152"/>
                    <a:pt x="66" y="151"/>
                  </a:cubicBezTo>
                  <a:cubicBezTo>
                    <a:pt x="61" y="141"/>
                    <a:pt x="55" y="131"/>
                    <a:pt x="53" y="119"/>
                  </a:cubicBezTo>
                  <a:cubicBezTo>
                    <a:pt x="67" y="116"/>
                    <a:pt x="78" y="107"/>
                    <a:pt x="84" y="94"/>
                  </a:cubicBezTo>
                  <a:cubicBezTo>
                    <a:pt x="96" y="71"/>
                    <a:pt x="95" y="41"/>
                    <a:pt x="82" y="19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7" name="isḻîḓè">
              <a:extLst>
                <a:ext uri="{FF2B5EF4-FFF2-40B4-BE49-F238E27FC236}">
                  <a16:creationId xmlns:a16="http://schemas.microsoft.com/office/drawing/2014/main" id="{DDE639E2-1091-410A-98B2-A07CBB88F05C}"/>
                </a:ext>
              </a:extLst>
            </p:cNvPr>
            <p:cNvSpPr/>
            <p:nvPr/>
          </p:nvSpPr>
          <p:spPr bwMode="auto">
            <a:xfrm>
              <a:off x="4856163" y="3106738"/>
              <a:ext cx="106363" cy="58738"/>
            </a:xfrm>
            <a:custGeom>
              <a:gdLst>
                <a:gd fmla="*/ 29 w 36" name="T0"/>
                <a:gd fmla="*/ 3 h 20" name="T1"/>
                <a:gd fmla="*/ 25 w 36" name="T2"/>
                <a:gd fmla="*/ 2 h 20" name="T3"/>
                <a:gd fmla="*/ 10 w 36" name="T4"/>
                <a:gd fmla="*/ 1 h 20" name="T5"/>
                <a:gd fmla="*/ 2 w 36" name="T6"/>
                <a:gd fmla="*/ 12 h 20" name="T7"/>
                <a:gd fmla="*/ 8 w 36" name="T8"/>
                <a:gd fmla="*/ 17 h 20" name="T9"/>
                <a:gd fmla="*/ 21 w 36" name="T10"/>
                <a:gd fmla="*/ 20 h 20" name="T11"/>
                <a:gd fmla="*/ 34 w 36" name="T12"/>
                <a:gd fmla="*/ 13 h 20" name="T13"/>
                <a:gd fmla="*/ 29 w 36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36">
                  <a:moveTo>
                    <a:pt x="29" y="3"/>
                  </a:moveTo>
                  <a:cubicBezTo>
                    <a:pt x="27" y="2"/>
                    <a:pt x="26" y="2"/>
                    <a:pt x="25" y="2"/>
                  </a:cubicBezTo>
                  <a:cubicBezTo>
                    <a:pt x="20" y="1"/>
                    <a:pt x="15" y="0"/>
                    <a:pt x="10" y="1"/>
                  </a:cubicBezTo>
                  <a:cubicBezTo>
                    <a:pt x="5" y="2"/>
                    <a:pt x="0" y="6"/>
                    <a:pt x="2" y="12"/>
                  </a:cubicBezTo>
                  <a:cubicBezTo>
                    <a:pt x="3" y="14"/>
                    <a:pt x="5" y="16"/>
                    <a:pt x="8" y="17"/>
                  </a:cubicBezTo>
                  <a:cubicBezTo>
                    <a:pt x="12" y="19"/>
                    <a:pt x="16" y="20"/>
                    <a:pt x="21" y="20"/>
                  </a:cubicBezTo>
                  <a:cubicBezTo>
                    <a:pt x="25" y="20"/>
                    <a:pt x="32" y="18"/>
                    <a:pt x="34" y="13"/>
                  </a:cubicBezTo>
                  <a:cubicBezTo>
                    <a:pt x="36" y="9"/>
                    <a:pt x="33" y="5"/>
                    <a:pt x="29" y="3"/>
                  </a:cubicBezTo>
                  <a:close/>
                </a:path>
              </a:pathLst>
            </a:custGeom>
            <a:solidFill>
              <a:srgbClr val="F8C3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8" name="iṡlîḑé">
              <a:extLst>
                <a:ext uri="{FF2B5EF4-FFF2-40B4-BE49-F238E27FC236}">
                  <a16:creationId xmlns:a16="http://schemas.microsoft.com/office/drawing/2014/main" id="{576DB873-5DAD-4513-B380-939170E06066}"/>
                </a:ext>
              </a:extLst>
            </p:cNvPr>
            <p:cNvSpPr/>
            <p:nvPr/>
          </p:nvSpPr>
          <p:spPr bwMode="auto">
            <a:xfrm>
              <a:off x="4889500" y="3035301"/>
              <a:ext cx="79375" cy="50800"/>
            </a:xfrm>
            <a:custGeom>
              <a:gdLst>
                <a:gd fmla="*/ 26 w 27" name="T0"/>
                <a:gd fmla="*/ 8 h 17" name="T1"/>
                <a:gd fmla="*/ 10 w 27" name="T2"/>
                <a:gd fmla="*/ 2 h 17" name="T3"/>
                <a:gd fmla="*/ 0 w 27" name="T4"/>
                <a:gd fmla="*/ 17 h 17" name="T5"/>
                <a:gd fmla="*/ 2 w 27" name="T6"/>
                <a:gd fmla="*/ 17 h 17" name="T7"/>
                <a:gd fmla="*/ 10 w 27" name="T8"/>
                <a:gd fmla="*/ 4 h 17" name="T9"/>
                <a:gd fmla="*/ 23 w 27" name="T10"/>
                <a:gd fmla="*/ 10 h 17" name="T11"/>
                <a:gd fmla="*/ 26 w 27" name="T12"/>
                <a:gd fmla="*/ 8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27">
                  <a:moveTo>
                    <a:pt x="26" y="8"/>
                  </a:moveTo>
                  <a:cubicBezTo>
                    <a:pt x="23" y="2"/>
                    <a:pt x="16" y="0"/>
                    <a:pt x="10" y="2"/>
                  </a:cubicBezTo>
                  <a:cubicBezTo>
                    <a:pt x="4" y="4"/>
                    <a:pt x="0" y="10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2"/>
                    <a:pt x="5" y="6"/>
                    <a:pt x="10" y="4"/>
                  </a:cubicBezTo>
                  <a:cubicBezTo>
                    <a:pt x="14" y="3"/>
                    <a:pt x="20" y="6"/>
                    <a:pt x="23" y="10"/>
                  </a:cubicBezTo>
                  <a:cubicBezTo>
                    <a:pt x="24" y="12"/>
                    <a:pt x="27" y="10"/>
                    <a:pt x="26" y="8"/>
                  </a:cubicBezTo>
                  <a:close/>
                </a:path>
              </a:pathLst>
            </a:custGeom>
            <a:solidFill>
              <a:srgbClr val="384C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9" name="îṩľíḋê">
              <a:extLst>
                <a:ext uri="{FF2B5EF4-FFF2-40B4-BE49-F238E27FC236}">
                  <a16:creationId xmlns:a16="http://schemas.microsoft.com/office/drawing/2014/main" id="{E03AF266-693B-49AE-97E6-8780412D9B43}"/>
                </a:ext>
              </a:extLst>
            </p:cNvPr>
            <p:cNvSpPr/>
            <p:nvPr/>
          </p:nvSpPr>
          <p:spPr bwMode="auto">
            <a:xfrm>
              <a:off x="4176713" y="2800351"/>
              <a:ext cx="850900" cy="661988"/>
            </a:xfrm>
            <a:custGeom>
              <a:gdLst>
                <a:gd fmla="*/ 20 w 288" name="T0"/>
                <a:gd fmla="*/ 137 h 224" name="T1"/>
                <a:gd fmla="*/ 152 w 288" name="T2"/>
                <a:gd fmla="*/ 104 h 224" name="T3"/>
                <a:gd fmla="*/ 155 w 288" name="T4"/>
                <a:gd fmla="*/ 54 h 224" name="T5"/>
                <a:gd fmla="*/ 224 w 288" name="T6"/>
                <a:gd fmla="*/ 33 h 224" name="T7"/>
                <a:gd fmla="*/ 237 w 288" name="T8"/>
                <a:gd fmla="*/ 6 h 224" name="T9"/>
                <a:gd fmla="*/ 268 w 288" name="T10"/>
                <a:gd fmla="*/ 7 h 224" name="T11"/>
                <a:gd fmla="*/ 266 w 288" name="T12"/>
                <a:gd fmla="*/ 62 h 224" name="T13"/>
                <a:gd fmla="*/ 218 w 288" name="T14"/>
                <a:gd fmla="*/ 80 h 224" name="T15"/>
                <a:gd fmla="*/ 208 w 288" name="T16"/>
                <a:gd fmla="*/ 134 h 224" name="T17"/>
                <a:gd fmla="*/ 151 w 288" name="T18"/>
                <a:gd fmla="*/ 215 h 224" name="T19"/>
                <a:gd fmla="*/ 93 w 288" name="T20"/>
                <a:gd fmla="*/ 224 h 224" name="T21"/>
                <a:gd fmla="*/ 39 w 288" name="T22"/>
                <a:gd fmla="*/ 213 h 224" name="T23"/>
                <a:gd fmla="*/ 4 w 288" name="T24"/>
                <a:gd fmla="*/ 177 h 224" name="T25"/>
                <a:gd fmla="*/ 20 w 288" name="T26"/>
                <a:gd fmla="*/ 137 h 22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4" w="288">
                  <a:moveTo>
                    <a:pt x="20" y="137"/>
                  </a:moveTo>
                  <a:cubicBezTo>
                    <a:pt x="58" y="107"/>
                    <a:pt x="116" y="137"/>
                    <a:pt x="152" y="104"/>
                  </a:cubicBezTo>
                  <a:cubicBezTo>
                    <a:pt x="139" y="90"/>
                    <a:pt x="143" y="67"/>
                    <a:pt x="155" y="54"/>
                  </a:cubicBezTo>
                  <a:cubicBezTo>
                    <a:pt x="171" y="34"/>
                    <a:pt x="200" y="33"/>
                    <a:pt x="224" y="33"/>
                  </a:cubicBezTo>
                  <a:cubicBezTo>
                    <a:pt x="222" y="22"/>
                    <a:pt x="228" y="12"/>
                    <a:pt x="237" y="6"/>
                  </a:cubicBezTo>
                  <a:cubicBezTo>
                    <a:pt x="246" y="0"/>
                    <a:pt x="258" y="1"/>
                    <a:pt x="268" y="7"/>
                  </a:cubicBezTo>
                  <a:cubicBezTo>
                    <a:pt x="288" y="21"/>
                    <a:pt x="284" y="49"/>
                    <a:pt x="266" y="62"/>
                  </a:cubicBezTo>
                  <a:cubicBezTo>
                    <a:pt x="266" y="62"/>
                    <a:pt x="232" y="61"/>
                    <a:pt x="218" y="80"/>
                  </a:cubicBezTo>
                  <a:cubicBezTo>
                    <a:pt x="205" y="98"/>
                    <a:pt x="207" y="124"/>
                    <a:pt x="208" y="134"/>
                  </a:cubicBezTo>
                  <a:cubicBezTo>
                    <a:pt x="211" y="172"/>
                    <a:pt x="184" y="202"/>
                    <a:pt x="151" y="215"/>
                  </a:cubicBezTo>
                  <a:cubicBezTo>
                    <a:pt x="132" y="222"/>
                    <a:pt x="112" y="224"/>
                    <a:pt x="93" y="224"/>
                  </a:cubicBezTo>
                  <a:cubicBezTo>
                    <a:pt x="74" y="224"/>
                    <a:pt x="56" y="221"/>
                    <a:pt x="39" y="213"/>
                  </a:cubicBezTo>
                  <a:cubicBezTo>
                    <a:pt x="24" y="206"/>
                    <a:pt x="7" y="194"/>
                    <a:pt x="4" y="177"/>
                  </a:cubicBezTo>
                  <a:cubicBezTo>
                    <a:pt x="0" y="161"/>
                    <a:pt x="9" y="147"/>
                    <a:pt x="20" y="137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0" name="îṣḻîde">
              <a:extLst>
                <a:ext uri="{FF2B5EF4-FFF2-40B4-BE49-F238E27FC236}">
                  <a16:creationId xmlns:a16="http://schemas.microsoft.com/office/drawing/2014/main" id="{04E1897B-EA52-477E-8D01-11F125159762}"/>
                </a:ext>
              </a:extLst>
            </p:cNvPr>
            <p:cNvSpPr/>
            <p:nvPr/>
          </p:nvSpPr>
          <p:spPr bwMode="auto">
            <a:xfrm>
              <a:off x="4895850" y="2817813"/>
              <a:ext cx="103188" cy="150813"/>
            </a:xfrm>
            <a:custGeom>
              <a:gdLst>
                <a:gd fmla="*/ 29 w 35" name="T0"/>
                <a:gd fmla="*/ 16 h 51" name="T1"/>
                <a:gd fmla="*/ 1 w 35" name="T2"/>
                <a:gd fmla="*/ 2 h 51" name="T3"/>
                <a:gd fmla="*/ 1 w 35" name="T4"/>
                <a:gd fmla="*/ 4 h 51" name="T5"/>
                <a:gd fmla="*/ 26 w 35" name="T6"/>
                <a:gd fmla="*/ 18 h 51" name="T7"/>
                <a:gd fmla="*/ 18 w 35" name="T8"/>
                <a:gd fmla="*/ 47 h 51" name="T9"/>
                <a:gd fmla="*/ 21 w 35" name="T10"/>
                <a:gd fmla="*/ 49 h 51" name="T11"/>
                <a:gd fmla="*/ 29 w 35" name="T12"/>
                <a:gd fmla="*/ 16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35">
                  <a:moveTo>
                    <a:pt x="29" y="16"/>
                  </a:moveTo>
                  <a:cubicBezTo>
                    <a:pt x="24" y="5"/>
                    <a:pt x="12" y="0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1" y="3"/>
                    <a:pt x="22" y="8"/>
                    <a:pt x="26" y="18"/>
                  </a:cubicBezTo>
                  <a:cubicBezTo>
                    <a:pt x="30" y="29"/>
                    <a:pt x="24" y="38"/>
                    <a:pt x="18" y="47"/>
                  </a:cubicBezTo>
                  <a:cubicBezTo>
                    <a:pt x="16" y="48"/>
                    <a:pt x="20" y="51"/>
                    <a:pt x="21" y="49"/>
                  </a:cubicBezTo>
                  <a:cubicBezTo>
                    <a:pt x="29" y="39"/>
                    <a:pt x="35" y="28"/>
                    <a:pt x="29" y="16"/>
                  </a:cubicBezTo>
                  <a:close/>
                </a:path>
              </a:pathLst>
            </a:custGeom>
            <a:solidFill>
              <a:srgbClr val="F0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1" name="îšļíḍe">
              <a:extLst>
                <a:ext uri="{FF2B5EF4-FFF2-40B4-BE49-F238E27FC236}">
                  <a16:creationId xmlns:a16="http://schemas.microsoft.com/office/drawing/2014/main" id="{D7B89A82-7FE5-46C7-AAAF-4F945A9C1C2D}"/>
                </a:ext>
              </a:extLst>
            </p:cNvPr>
            <p:cNvSpPr/>
            <p:nvPr/>
          </p:nvSpPr>
          <p:spPr bwMode="auto">
            <a:xfrm>
              <a:off x="4554538" y="2906713"/>
              <a:ext cx="257175" cy="192088"/>
            </a:xfrm>
            <a:custGeom>
              <a:gdLst>
                <a:gd fmla="*/ 86 w 87" name="T0"/>
                <a:gd fmla="*/ 3 h 65" name="T1"/>
                <a:gd fmla="*/ 30 w 87" name="T2"/>
                <a:gd fmla="*/ 61 h 65" name="T3"/>
                <a:gd fmla="*/ 38 w 87" name="T4"/>
                <a:gd fmla="*/ 55 h 65" name="T5"/>
                <a:gd fmla="*/ 46 w 87" name="T6"/>
                <a:gd fmla="*/ 19 h 65" name="T7"/>
                <a:gd fmla="*/ 86 w 87" name="T8"/>
                <a:gd fmla="*/ 5 h 65" name="T9"/>
                <a:gd fmla="*/ 86 w 87" name="T10"/>
                <a:gd fmla="*/ 3 h 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5" w="87">
                  <a:moveTo>
                    <a:pt x="86" y="3"/>
                  </a:moveTo>
                  <a:cubicBezTo>
                    <a:pt x="56" y="0"/>
                    <a:pt x="0" y="26"/>
                    <a:pt x="30" y="61"/>
                  </a:cubicBezTo>
                  <a:cubicBezTo>
                    <a:pt x="34" y="65"/>
                    <a:pt x="41" y="60"/>
                    <a:pt x="38" y="55"/>
                  </a:cubicBezTo>
                  <a:cubicBezTo>
                    <a:pt x="27" y="41"/>
                    <a:pt x="31" y="29"/>
                    <a:pt x="46" y="19"/>
                  </a:cubicBezTo>
                  <a:cubicBezTo>
                    <a:pt x="58" y="12"/>
                    <a:pt x="72" y="7"/>
                    <a:pt x="86" y="5"/>
                  </a:cubicBezTo>
                  <a:cubicBezTo>
                    <a:pt x="87" y="5"/>
                    <a:pt x="87" y="3"/>
                    <a:pt x="86" y="3"/>
                  </a:cubicBezTo>
                  <a:close/>
                </a:path>
              </a:pathLst>
            </a:custGeom>
            <a:solidFill>
              <a:srgbClr val="F0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2" name="iṣļïďê">
              <a:extLst>
                <a:ext uri="{FF2B5EF4-FFF2-40B4-BE49-F238E27FC236}">
                  <a16:creationId xmlns:a16="http://schemas.microsoft.com/office/drawing/2014/main" id="{343A4853-E93C-4170-9E2D-F9070BECB294}"/>
                </a:ext>
              </a:extLst>
            </p:cNvPr>
            <p:cNvSpPr/>
            <p:nvPr/>
          </p:nvSpPr>
          <p:spPr bwMode="auto">
            <a:xfrm>
              <a:off x="4211638" y="3267076"/>
              <a:ext cx="547688" cy="179388"/>
            </a:xfrm>
            <a:custGeom>
              <a:gdLst>
                <a:gd fmla="*/ 172 w 185" name="T0"/>
                <a:gd fmla="*/ 5 h 61" name="T1"/>
                <a:gd fmla="*/ 6 w 185" name="T2"/>
                <a:gd fmla="*/ 26 h 61" name="T3"/>
                <a:gd fmla="*/ 2 w 185" name="T4"/>
                <a:gd fmla="*/ 30 h 61" name="T5"/>
                <a:gd fmla="*/ 98 w 185" name="T6"/>
                <a:gd fmla="*/ 57 h 61" name="T7"/>
                <a:gd fmla="*/ 181 w 185" name="T8"/>
                <a:gd fmla="*/ 11 h 61" name="T9"/>
                <a:gd fmla="*/ 172 w 185" name="T10"/>
                <a:gd fmla="*/ 5 h 6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1" w="185">
                  <a:moveTo>
                    <a:pt x="172" y="5"/>
                  </a:moveTo>
                  <a:cubicBezTo>
                    <a:pt x="137" y="54"/>
                    <a:pt x="52" y="61"/>
                    <a:pt x="6" y="26"/>
                  </a:cubicBezTo>
                  <a:cubicBezTo>
                    <a:pt x="3" y="24"/>
                    <a:pt x="0" y="28"/>
                    <a:pt x="2" y="30"/>
                  </a:cubicBezTo>
                  <a:cubicBezTo>
                    <a:pt x="26" y="55"/>
                    <a:pt x="64" y="60"/>
                    <a:pt x="98" y="57"/>
                  </a:cubicBezTo>
                  <a:cubicBezTo>
                    <a:pt x="131" y="54"/>
                    <a:pt x="163" y="40"/>
                    <a:pt x="181" y="11"/>
                  </a:cubicBezTo>
                  <a:cubicBezTo>
                    <a:pt x="185" y="5"/>
                    <a:pt x="176" y="0"/>
                    <a:pt x="172" y="5"/>
                  </a:cubicBezTo>
                  <a:close/>
                </a:path>
              </a:pathLst>
            </a:custGeom>
            <a:solidFill>
              <a:srgbClr val="F0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3" name="îślïḋé">
              <a:extLst>
                <a:ext uri="{FF2B5EF4-FFF2-40B4-BE49-F238E27FC236}">
                  <a16:creationId xmlns:a16="http://schemas.microsoft.com/office/drawing/2014/main" id="{B9F7A612-AB07-451D-BBC5-78E2A69056F0}"/>
                </a:ext>
              </a:extLst>
            </p:cNvPr>
            <p:cNvSpPr/>
            <p:nvPr/>
          </p:nvSpPr>
          <p:spPr bwMode="auto">
            <a:xfrm>
              <a:off x="5291138" y="2592388"/>
              <a:ext cx="133350" cy="157163"/>
            </a:xfrm>
            <a:custGeom>
              <a:gdLst>
                <a:gd fmla="*/ 32 w 45" name="T0"/>
                <a:gd fmla="*/ 2 h 53" name="T1"/>
                <a:gd fmla="*/ 21 w 45" name="T2"/>
                <a:gd fmla="*/ 14 h 53" name="T3"/>
                <a:gd fmla="*/ 12 w 45" name="T4"/>
                <a:gd fmla="*/ 25 h 53" name="T5"/>
                <a:gd fmla="*/ 4 w 45" name="T6"/>
                <a:gd fmla="*/ 21 h 53" name="T7"/>
                <a:gd fmla="*/ 1 w 45" name="T8"/>
                <a:gd fmla="*/ 23 h 53" name="T9"/>
                <a:gd fmla="*/ 7 w 45" name="T10"/>
                <a:gd fmla="*/ 51 h 53" name="T11"/>
                <a:gd fmla="*/ 22 w 45" name="T12"/>
                <a:gd fmla="*/ 52 h 53" name="T13"/>
                <a:gd fmla="*/ 32 w 45" name="T14"/>
                <a:gd fmla="*/ 28 h 53" name="T15"/>
                <a:gd fmla="*/ 43 w 45" name="T16"/>
                <a:gd fmla="*/ 15 h 53" name="T17"/>
                <a:gd fmla="*/ 32 w 45" name="T18"/>
                <a:gd fmla="*/ 2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45">
                  <a:moveTo>
                    <a:pt x="32" y="2"/>
                  </a:moveTo>
                  <a:cubicBezTo>
                    <a:pt x="26" y="4"/>
                    <a:pt x="24" y="9"/>
                    <a:pt x="21" y="14"/>
                  </a:cubicBezTo>
                  <a:cubicBezTo>
                    <a:pt x="19" y="17"/>
                    <a:pt x="16" y="23"/>
                    <a:pt x="12" y="25"/>
                  </a:cubicBezTo>
                  <a:cubicBezTo>
                    <a:pt x="6" y="28"/>
                    <a:pt x="7" y="25"/>
                    <a:pt x="4" y="21"/>
                  </a:cubicBezTo>
                  <a:cubicBezTo>
                    <a:pt x="3" y="20"/>
                    <a:pt x="1" y="21"/>
                    <a:pt x="1" y="23"/>
                  </a:cubicBezTo>
                  <a:cubicBezTo>
                    <a:pt x="0" y="33"/>
                    <a:pt x="8" y="41"/>
                    <a:pt x="7" y="51"/>
                  </a:cubicBezTo>
                  <a:cubicBezTo>
                    <a:pt x="12" y="53"/>
                    <a:pt x="17" y="53"/>
                    <a:pt x="22" y="52"/>
                  </a:cubicBezTo>
                  <a:cubicBezTo>
                    <a:pt x="22" y="51"/>
                    <a:pt x="21" y="41"/>
                    <a:pt x="32" y="28"/>
                  </a:cubicBezTo>
                  <a:cubicBezTo>
                    <a:pt x="36" y="24"/>
                    <a:pt x="41" y="20"/>
                    <a:pt x="43" y="15"/>
                  </a:cubicBezTo>
                  <a:cubicBezTo>
                    <a:pt x="45" y="7"/>
                    <a:pt x="40" y="0"/>
                    <a:pt x="32" y="2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4" name="íṧļíḍe">
              <a:extLst>
                <a:ext uri="{FF2B5EF4-FFF2-40B4-BE49-F238E27FC236}">
                  <a16:creationId xmlns:a16="http://schemas.microsoft.com/office/drawing/2014/main" id="{68D7A3E1-2E87-4CC6-96C5-DDDA716503FF}"/>
                </a:ext>
              </a:extLst>
            </p:cNvPr>
            <p:cNvSpPr/>
            <p:nvPr/>
          </p:nvSpPr>
          <p:spPr bwMode="auto">
            <a:xfrm>
              <a:off x="4570413" y="2736851"/>
              <a:ext cx="788988" cy="1903413"/>
            </a:xfrm>
            <a:custGeom>
              <a:gdLst>
                <a:gd fmla="*/ 163 w 267" name="T0"/>
                <a:gd fmla="*/ 644 h 644" name="T1"/>
                <a:gd fmla="*/ 154 w 267" name="T2"/>
                <a:gd fmla="*/ 389 h 644" name="T3"/>
                <a:gd fmla="*/ 154 w 267" name="T4"/>
                <a:gd fmla="*/ 389 h 644" name="T5"/>
                <a:gd fmla="*/ 154 w 267" name="T6"/>
                <a:gd fmla="*/ 332 h 644" name="T7"/>
                <a:gd fmla="*/ 156 w 267" name="T8"/>
                <a:gd fmla="*/ 309 h 644" name="T9"/>
                <a:gd fmla="*/ 184 w 267" name="T10"/>
                <a:gd fmla="*/ 270 h 644" name="T11"/>
                <a:gd fmla="*/ 153 w 267" name="T12"/>
                <a:gd fmla="*/ 224 h 644" name="T13"/>
                <a:gd fmla="*/ 267 w 267" name="T14"/>
                <a:gd fmla="*/ 1 h 644" name="T15"/>
                <a:gd fmla="*/ 251 w 267" name="T16"/>
                <a:gd fmla="*/ 0 h 644" name="T17"/>
                <a:gd fmla="*/ 188 w 267" name="T18"/>
                <a:gd fmla="*/ 145 h 644" name="T19"/>
                <a:gd fmla="*/ 97 w 267" name="T20"/>
                <a:gd fmla="*/ 199 h 644" name="T21"/>
                <a:gd fmla="*/ 42 w 267" name="T22"/>
                <a:gd fmla="*/ 251 h 644" name="T23"/>
                <a:gd fmla="*/ 48 w 267" name="T24"/>
                <a:gd fmla="*/ 283 h 644" name="T25"/>
                <a:gd fmla="*/ 58 w 267" name="T26"/>
                <a:gd fmla="*/ 319 h 644" name="T27"/>
                <a:gd fmla="*/ 79 w 267" name="T28"/>
                <a:gd fmla="*/ 393 h 644" name="T29"/>
                <a:gd fmla="*/ 12 w 267" name="T30"/>
                <a:gd fmla="*/ 497 h 644" name="T31"/>
                <a:gd fmla="*/ 25 w 267" name="T32"/>
                <a:gd fmla="*/ 644 h 644" name="T33"/>
                <a:gd fmla="*/ 163 w 267" name="T34"/>
                <a:gd fmla="*/ 644 h 644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44" w="267">
                  <a:moveTo>
                    <a:pt x="163" y="644"/>
                  </a:moveTo>
                  <a:cubicBezTo>
                    <a:pt x="168" y="598"/>
                    <a:pt x="191" y="493"/>
                    <a:pt x="154" y="389"/>
                  </a:cubicBezTo>
                  <a:cubicBezTo>
                    <a:pt x="154" y="389"/>
                    <a:pt x="154" y="389"/>
                    <a:pt x="154" y="389"/>
                  </a:cubicBezTo>
                  <a:cubicBezTo>
                    <a:pt x="154" y="332"/>
                    <a:pt x="154" y="332"/>
                    <a:pt x="154" y="332"/>
                  </a:cubicBezTo>
                  <a:cubicBezTo>
                    <a:pt x="155" y="332"/>
                    <a:pt x="156" y="309"/>
                    <a:pt x="156" y="309"/>
                  </a:cubicBezTo>
                  <a:cubicBezTo>
                    <a:pt x="166" y="297"/>
                    <a:pt x="187" y="288"/>
                    <a:pt x="184" y="270"/>
                  </a:cubicBezTo>
                  <a:cubicBezTo>
                    <a:pt x="182" y="260"/>
                    <a:pt x="156" y="245"/>
                    <a:pt x="153" y="224"/>
                  </a:cubicBezTo>
                  <a:cubicBezTo>
                    <a:pt x="243" y="153"/>
                    <a:pt x="265" y="75"/>
                    <a:pt x="267" y="1"/>
                  </a:cubicBezTo>
                  <a:cubicBezTo>
                    <a:pt x="261" y="1"/>
                    <a:pt x="256" y="0"/>
                    <a:pt x="251" y="0"/>
                  </a:cubicBezTo>
                  <a:cubicBezTo>
                    <a:pt x="242" y="53"/>
                    <a:pt x="222" y="105"/>
                    <a:pt x="188" y="145"/>
                  </a:cubicBezTo>
                  <a:cubicBezTo>
                    <a:pt x="165" y="173"/>
                    <a:pt x="132" y="192"/>
                    <a:pt x="97" y="199"/>
                  </a:cubicBezTo>
                  <a:cubicBezTo>
                    <a:pt x="64" y="206"/>
                    <a:pt x="43" y="219"/>
                    <a:pt x="42" y="251"/>
                  </a:cubicBezTo>
                  <a:cubicBezTo>
                    <a:pt x="41" y="262"/>
                    <a:pt x="45" y="273"/>
                    <a:pt x="48" y="283"/>
                  </a:cubicBezTo>
                  <a:cubicBezTo>
                    <a:pt x="51" y="295"/>
                    <a:pt x="55" y="307"/>
                    <a:pt x="58" y="319"/>
                  </a:cubicBezTo>
                  <a:cubicBezTo>
                    <a:pt x="65" y="344"/>
                    <a:pt x="72" y="368"/>
                    <a:pt x="79" y="393"/>
                  </a:cubicBezTo>
                  <a:cubicBezTo>
                    <a:pt x="48" y="421"/>
                    <a:pt x="22" y="456"/>
                    <a:pt x="12" y="497"/>
                  </a:cubicBezTo>
                  <a:cubicBezTo>
                    <a:pt x="0" y="546"/>
                    <a:pt x="13" y="597"/>
                    <a:pt x="25" y="644"/>
                  </a:cubicBezTo>
                  <a:lnTo>
                    <a:pt x="163" y="644"/>
                  </a:ln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5" name="îṧḻîdé">
              <a:extLst>
                <a:ext uri="{FF2B5EF4-FFF2-40B4-BE49-F238E27FC236}">
                  <a16:creationId xmlns:a16="http://schemas.microsoft.com/office/drawing/2014/main" id="{76599C83-6CE4-48CD-8492-5965247D8E2A}"/>
                </a:ext>
              </a:extLst>
            </p:cNvPr>
            <p:cNvSpPr/>
            <p:nvPr/>
          </p:nvSpPr>
          <p:spPr bwMode="auto">
            <a:xfrm>
              <a:off x="4927600" y="3398838"/>
              <a:ext cx="136525" cy="77788"/>
            </a:xfrm>
            <a:custGeom>
              <a:gdLst>
                <a:gd fmla="*/ 0 w 46" name="T0"/>
                <a:gd fmla="*/ 14 h 26" name="T1"/>
                <a:gd fmla="*/ 35 w 46" name="T2"/>
                <a:gd fmla="*/ 21 h 26" name="T3"/>
                <a:gd fmla="*/ 46 w 46" name="T4"/>
                <a:gd fmla="*/ 26 h 26" name="T5"/>
                <a:gd fmla="*/ 32 w 46" name="T6"/>
                <a:gd fmla="*/ 0 h 26" name="T7"/>
                <a:gd fmla="*/ 0 w 46" name="T8"/>
                <a:gd fmla="*/ 14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46">
                  <a:moveTo>
                    <a:pt x="0" y="14"/>
                  </a:moveTo>
                  <a:cubicBezTo>
                    <a:pt x="7" y="20"/>
                    <a:pt x="30" y="19"/>
                    <a:pt x="35" y="21"/>
                  </a:cubicBezTo>
                  <a:cubicBezTo>
                    <a:pt x="39" y="22"/>
                    <a:pt x="43" y="24"/>
                    <a:pt x="46" y="26"/>
                  </a:cubicBezTo>
                  <a:cubicBezTo>
                    <a:pt x="40" y="19"/>
                    <a:pt x="33" y="10"/>
                    <a:pt x="32" y="0"/>
                  </a:cubicBezTo>
                  <a:cubicBezTo>
                    <a:pt x="21" y="8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6" name="iṩ1îdê">
              <a:extLst>
                <a:ext uri="{FF2B5EF4-FFF2-40B4-BE49-F238E27FC236}">
                  <a16:creationId xmlns:a16="http://schemas.microsoft.com/office/drawing/2014/main" id="{32930D82-6FEE-440C-94EE-BB1731AF1FE0}"/>
                </a:ext>
              </a:extLst>
            </p:cNvPr>
            <p:cNvSpPr/>
            <p:nvPr/>
          </p:nvSpPr>
          <p:spPr bwMode="auto">
            <a:xfrm>
              <a:off x="4619625" y="3957638"/>
              <a:ext cx="212725" cy="422275"/>
            </a:xfrm>
            <a:custGeom>
              <a:gdLst>
                <a:gd fmla="*/ 59 w 72" name="T0"/>
                <a:gd fmla="*/ 3 h 143" name="T1"/>
                <a:gd fmla="*/ 0 w 72" name="T2"/>
                <a:gd fmla="*/ 118 h 143" name="T3"/>
                <a:gd fmla="*/ 40 w 72" name="T4"/>
                <a:gd fmla="*/ 118 h 143" name="T5"/>
                <a:gd fmla="*/ 45 w 72" name="T6"/>
                <a:gd fmla="*/ 63 h 143" name="T7"/>
                <a:gd fmla="*/ 69 w 72" name="T8"/>
                <a:gd fmla="*/ 13 h 143" name="T9"/>
                <a:gd fmla="*/ 59 w 72" name="T10"/>
                <a:gd fmla="*/ 3 h 1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3" w="72">
                  <a:moveTo>
                    <a:pt x="59" y="3"/>
                  </a:moveTo>
                  <a:cubicBezTo>
                    <a:pt x="19" y="23"/>
                    <a:pt x="0" y="76"/>
                    <a:pt x="0" y="118"/>
                  </a:cubicBezTo>
                  <a:cubicBezTo>
                    <a:pt x="1" y="143"/>
                    <a:pt x="41" y="143"/>
                    <a:pt x="40" y="118"/>
                  </a:cubicBezTo>
                  <a:cubicBezTo>
                    <a:pt x="39" y="99"/>
                    <a:pt x="40" y="81"/>
                    <a:pt x="45" y="63"/>
                  </a:cubicBezTo>
                  <a:cubicBezTo>
                    <a:pt x="51" y="45"/>
                    <a:pt x="60" y="30"/>
                    <a:pt x="69" y="13"/>
                  </a:cubicBezTo>
                  <a:cubicBezTo>
                    <a:pt x="72" y="7"/>
                    <a:pt x="65" y="0"/>
                    <a:pt x="59" y="3"/>
                  </a:cubicBezTo>
                  <a:close/>
                </a:path>
              </a:pathLst>
            </a:custGeom>
            <a:solidFill>
              <a:srgbClr val="5B77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7" name="ïŝḻiḍê">
              <a:extLst>
                <a:ext uri="{FF2B5EF4-FFF2-40B4-BE49-F238E27FC236}">
                  <a16:creationId xmlns:a16="http://schemas.microsoft.com/office/drawing/2014/main" id="{40CF7323-C63F-4F38-9A2A-863226E2D8CB}"/>
                </a:ext>
              </a:extLst>
            </p:cNvPr>
            <p:cNvSpPr/>
            <p:nvPr/>
          </p:nvSpPr>
          <p:spPr bwMode="auto">
            <a:xfrm>
              <a:off x="4702175" y="3360738"/>
              <a:ext cx="128588" cy="198438"/>
            </a:xfrm>
            <a:custGeom>
              <a:gdLst>
                <a:gd fmla="*/ 39 w 43" name="T0"/>
                <a:gd fmla="*/ 1 h 67" name="T1"/>
                <a:gd fmla="*/ 11 w 43" name="T2"/>
                <a:gd fmla="*/ 59 h 67" name="T3"/>
                <a:gd fmla="*/ 23 w 43" name="T4"/>
                <a:gd fmla="*/ 51 h 67" name="T5"/>
                <a:gd fmla="*/ 41 w 43" name="T6"/>
                <a:gd fmla="*/ 6 h 67" name="T7"/>
                <a:gd fmla="*/ 39 w 43" name="T8"/>
                <a:gd fmla="*/ 1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43">
                  <a:moveTo>
                    <a:pt x="39" y="1"/>
                  </a:moveTo>
                  <a:cubicBezTo>
                    <a:pt x="12" y="7"/>
                    <a:pt x="0" y="34"/>
                    <a:pt x="11" y="59"/>
                  </a:cubicBezTo>
                  <a:cubicBezTo>
                    <a:pt x="14" y="67"/>
                    <a:pt x="28" y="60"/>
                    <a:pt x="23" y="51"/>
                  </a:cubicBezTo>
                  <a:cubicBezTo>
                    <a:pt x="14" y="33"/>
                    <a:pt x="22" y="14"/>
                    <a:pt x="41" y="6"/>
                  </a:cubicBezTo>
                  <a:cubicBezTo>
                    <a:pt x="43" y="4"/>
                    <a:pt x="41" y="0"/>
                    <a:pt x="39" y="1"/>
                  </a:cubicBezTo>
                  <a:close/>
                </a:path>
              </a:pathLst>
            </a:custGeom>
            <a:solidFill>
              <a:srgbClr val="5B77B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8" name="išļîḓê">
              <a:extLst>
                <a:ext uri="{FF2B5EF4-FFF2-40B4-BE49-F238E27FC236}">
                  <a16:creationId xmlns:a16="http://schemas.microsoft.com/office/drawing/2014/main" id="{81615A57-561A-460D-A2D2-715A6F9E2790}"/>
                </a:ext>
              </a:extLst>
            </p:cNvPr>
            <p:cNvSpPr/>
            <p:nvPr/>
          </p:nvSpPr>
          <p:spPr bwMode="auto">
            <a:xfrm>
              <a:off x="5441950" y="5075238"/>
              <a:ext cx="252413" cy="250825"/>
            </a:xfrm>
            <a:custGeom>
              <a:gdLst>
                <a:gd fmla="*/ 42 w 85" name="T0"/>
                <a:gd fmla="*/ 0 h 85" name="T1"/>
                <a:gd fmla="*/ 0 w 85" name="T2"/>
                <a:gd fmla="*/ 85 h 85" name="T3"/>
                <a:gd fmla="*/ 10 w 85" name="T4"/>
                <a:gd fmla="*/ 85 h 85" name="T5"/>
                <a:gd fmla="*/ 85 w 85" name="T6"/>
                <a:gd fmla="*/ 0 h 85" name="T7"/>
                <a:gd fmla="*/ 42 w 85" name="T8"/>
                <a:gd fmla="*/ 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85">
                  <a:moveTo>
                    <a:pt x="42" y="0"/>
                  </a:moveTo>
                  <a:cubicBezTo>
                    <a:pt x="27" y="31"/>
                    <a:pt x="4" y="77"/>
                    <a:pt x="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5"/>
                    <a:pt x="53" y="43"/>
                    <a:pt x="85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15D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9" name="îŝlíḋè">
              <a:extLst>
                <a:ext uri="{FF2B5EF4-FFF2-40B4-BE49-F238E27FC236}">
                  <a16:creationId xmlns:a16="http://schemas.microsoft.com/office/drawing/2014/main" id="{F3AA90CE-2B88-49DB-9B61-69BC05F3222B}"/>
                </a:ext>
              </a:extLst>
            </p:cNvPr>
            <p:cNvSpPr/>
            <p:nvPr/>
          </p:nvSpPr>
          <p:spPr bwMode="auto">
            <a:xfrm>
              <a:off x="5262563" y="4649788"/>
              <a:ext cx="939800" cy="676275"/>
            </a:xfrm>
            <a:custGeom>
              <a:gdLst>
                <a:gd fmla="*/ 284 w 318" name="T0"/>
                <a:gd fmla="*/ 15 h 229" name="T1"/>
                <a:gd fmla="*/ 144 w 318" name="T2"/>
                <a:gd fmla="*/ 42 h 229" name="T3"/>
                <a:gd fmla="*/ 132 w 318" name="T4"/>
                <a:gd fmla="*/ 0 h 229" name="T5"/>
                <a:gd fmla="*/ 46 w 318" name="T6"/>
                <a:gd fmla="*/ 13 h 229" name="T7"/>
                <a:gd fmla="*/ 3 w 318" name="T8"/>
                <a:gd fmla="*/ 99 h 229" name="T9"/>
                <a:gd fmla="*/ 39 w 318" name="T10"/>
                <a:gd fmla="*/ 149 h 229" name="T11"/>
                <a:gd fmla="*/ 56 w 318" name="T12"/>
                <a:gd fmla="*/ 153 h 229" name="T13"/>
                <a:gd fmla="*/ 201 w 318" name="T14"/>
                <a:gd fmla="*/ 134 h 229" name="T15"/>
                <a:gd fmla="*/ 226 w 318" name="T16"/>
                <a:gd fmla="*/ 117 h 229" name="T17"/>
                <a:gd fmla="*/ 173 w 318" name="T18"/>
                <a:gd fmla="*/ 229 h 229" name="T19"/>
                <a:gd fmla="*/ 185 w 318" name="T20"/>
                <a:gd fmla="*/ 229 h 229" name="T21"/>
                <a:gd fmla="*/ 314 w 318" name="T22"/>
                <a:gd fmla="*/ 55 h 229" name="T23"/>
                <a:gd fmla="*/ 284 w 318" name="T24"/>
                <a:gd fmla="*/ 15 h 22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29" w="318">
                  <a:moveTo>
                    <a:pt x="284" y="15"/>
                  </a:moveTo>
                  <a:cubicBezTo>
                    <a:pt x="234" y="14"/>
                    <a:pt x="164" y="34"/>
                    <a:pt x="144" y="42"/>
                  </a:cubicBezTo>
                  <a:cubicBezTo>
                    <a:pt x="142" y="36"/>
                    <a:pt x="134" y="7"/>
                    <a:pt x="132" y="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30" y="35"/>
                    <a:pt x="7" y="72"/>
                    <a:pt x="3" y="99"/>
                  </a:cubicBezTo>
                  <a:cubicBezTo>
                    <a:pt x="0" y="122"/>
                    <a:pt x="12" y="148"/>
                    <a:pt x="39" y="149"/>
                  </a:cubicBezTo>
                  <a:cubicBezTo>
                    <a:pt x="45" y="149"/>
                    <a:pt x="50" y="151"/>
                    <a:pt x="56" y="153"/>
                  </a:cubicBezTo>
                  <a:cubicBezTo>
                    <a:pt x="100" y="166"/>
                    <a:pt x="165" y="155"/>
                    <a:pt x="201" y="134"/>
                  </a:cubicBezTo>
                  <a:cubicBezTo>
                    <a:pt x="210" y="129"/>
                    <a:pt x="218" y="123"/>
                    <a:pt x="226" y="117"/>
                  </a:cubicBezTo>
                  <a:cubicBezTo>
                    <a:pt x="223" y="131"/>
                    <a:pt x="178" y="217"/>
                    <a:pt x="173" y="229"/>
                  </a:cubicBezTo>
                  <a:cubicBezTo>
                    <a:pt x="185" y="229"/>
                    <a:pt x="185" y="229"/>
                    <a:pt x="185" y="229"/>
                  </a:cubicBezTo>
                  <a:cubicBezTo>
                    <a:pt x="185" y="229"/>
                    <a:pt x="307" y="84"/>
                    <a:pt x="314" y="55"/>
                  </a:cubicBezTo>
                  <a:cubicBezTo>
                    <a:pt x="318" y="37"/>
                    <a:pt x="309" y="16"/>
                    <a:pt x="284" y="15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0" name="îSľîḓé">
              <a:extLst>
                <a:ext uri="{FF2B5EF4-FFF2-40B4-BE49-F238E27FC236}">
                  <a16:creationId xmlns:a16="http://schemas.microsoft.com/office/drawing/2014/main" id="{F4E9D1CE-3950-453E-A24D-D5C35DCF89F6}"/>
                </a:ext>
              </a:extLst>
            </p:cNvPr>
            <p:cNvSpPr/>
            <p:nvPr/>
          </p:nvSpPr>
          <p:spPr bwMode="auto">
            <a:xfrm>
              <a:off x="5351463" y="4749801"/>
              <a:ext cx="96838" cy="328613"/>
            </a:xfrm>
            <a:custGeom>
              <a:gdLst>
                <a:gd fmla="*/ 31 w 33" name="T0"/>
                <a:gd fmla="*/ 1 h 111" name="T1"/>
                <a:gd fmla="*/ 12 w 33" name="T2"/>
                <a:gd fmla="*/ 109 h 111" name="T3"/>
                <a:gd fmla="*/ 16 w 33" name="T4"/>
                <a:gd fmla="*/ 108 h 111" name="T5"/>
                <a:gd fmla="*/ 32 w 33" name="T6"/>
                <a:gd fmla="*/ 2 h 111" name="T7"/>
                <a:gd fmla="*/ 31 w 33" name="T8"/>
                <a:gd fmla="*/ 1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33">
                  <a:moveTo>
                    <a:pt x="31" y="1"/>
                  </a:moveTo>
                  <a:cubicBezTo>
                    <a:pt x="7" y="32"/>
                    <a:pt x="0" y="72"/>
                    <a:pt x="12" y="109"/>
                  </a:cubicBezTo>
                  <a:cubicBezTo>
                    <a:pt x="13" y="111"/>
                    <a:pt x="17" y="110"/>
                    <a:pt x="16" y="108"/>
                  </a:cubicBezTo>
                  <a:cubicBezTo>
                    <a:pt x="4" y="72"/>
                    <a:pt x="10" y="33"/>
                    <a:pt x="32" y="2"/>
                  </a:cubicBezTo>
                  <a:cubicBezTo>
                    <a:pt x="33" y="1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3956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1" name="iṩļïḑè">
              <a:extLst>
                <a:ext uri="{FF2B5EF4-FFF2-40B4-BE49-F238E27FC236}">
                  <a16:creationId xmlns:a16="http://schemas.microsoft.com/office/drawing/2014/main" id="{5E3EDCA5-088C-44C8-9198-F401E5B07E54}"/>
                </a:ext>
              </a:extLst>
            </p:cNvPr>
            <p:cNvSpPr/>
            <p:nvPr/>
          </p:nvSpPr>
          <p:spPr bwMode="auto">
            <a:xfrm>
              <a:off x="5561013" y="4656138"/>
              <a:ext cx="547688" cy="658813"/>
            </a:xfrm>
            <a:custGeom>
              <a:gdLst>
                <a:gd fmla="*/ 175 w 185" name="T0"/>
                <a:gd fmla="*/ 42 h 223" name="T1"/>
                <a:gd fmla="*/ 145 w 185" name="T2"/>
                <a:gd fmla="*/ 53 h 223" name="T3"/>
                <a:gd fmla="*/ 103 w 185" name="T4"/>
                <a:gd fmla="*/ 74 h 223" name="T5"/>
                <a:gd fmla="*/ 63 w 185" name="T6"/>
                <a:gd fmla="*/ 94 h 223" name="T7"/>
                <a:gd fmla="*/ 43 w 185" name="T8"/>
                <a:gd fmla="*/ 105 h 223" name="T9"/>
                <a:gd fmla="*/ 31 w 185" name="T10"/>
                <a:gd fmla="*/ 110 h 223" name="T11"/>
                <a:gd fmla="*/ 21 w 185" name="T12"/>
                <a:gd fmla="*/ 97 h 223" name="T13"/>
                <a:gd fmla="*/ 14 w 185" name="T14"/>
                <a:gd fmla="*/ 56 h 223" name="T15"/>
                <a:gd fmla="*/ 14 w 185" name="T16"/>
                <a:gd fmla="*/ 54 h 223" name="T17"/>
                <a:gd fmla="*/ 14 w 185" name="T18"/>
                <a:gd fmla="*/ 54 h 223" name="T19"/>
                <a:gd fmla="*/ 29 w 185" name="T20"/>
                <a:gd fmla="*/ 2 h 223" name="T21"/>
                <a:gd fmla="*/ 25 w 185" name="T22"/>
                <a:gd fmla="*/ 3 h 223" name="T23"/>
                <a:gd fmla="*/ 13 w 185" name="T24"/>
                <a:gd fmla="*/ 52 h 223" name="T25"/>
                <a:gd fmla="*/ 2 w 185" name="T26"/>
                <a:gd fmla="*/ 15 h 223" name="T27"/>
                <a:gd fmla="*/ 1 w 185" name="T28"/>
                <a:gd fmla="*/ 15 h 223" name="T29"/>
                <a:gd fmla="*/ 15 w 185" name="T30"/>
                <a:gd fmla="*/ 92 h 223" name="T31"/>
                <a:gd fmla="*/ 26 w 185" name="T32"/>
                <a:gd fmla="*/ 115 h 223" name="T33"/>
                <a:gd fmla="*/ 49 w 185" name="T34"/>
                <a:gd fmla="*/ 107 h 223" name="T35"/>
                <a:gd fmla="*/ 125 w 185" name="T36"/>
                <a:gd fmla="*/ 69 h 223" name="T37"/>
                <a:gd fmla="*/ 161 w 185" name="T38"/>
                <a:gd fmla="*/ 51 h 223" name="T39"/>
                <a:gd fmla="*/ 171 w 185" name="T40"/>
                <a:gd fmla="*/ 48 h 223" name="T41"/>
                <a:gd fmla="*/ 172 w 185" name="T42"/>
                <a:gd fmla="*/ 61 h 223" name="T43"/>
                <a:gd fmla="*/ 79 w 185" name="T44"/>
                <a:gd fmla="*/ 223 h 223" name="T45"/>
                <a:gd fmla="*/ 84 w 185" name="T46"/>
                <a:gd fmla="*/ 223 h 223" name="T47"/>
                <a:gd fmla="*/ 182 w 185" name="T48"/>
                <a:gd fmla="*/ 54 h 223" name="T49"/>
                <a:gd fmla="*/ 175 w 185" name="T50"/>
                <a:gd fmla="*/ 42 h 22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23" w="185">
                  <a:moveTo>
                    <a:pt x="175" y="42"/>
                  </a:moveTo>
                  <a:cubicBezTo>
                    <a:pt x="165" y="41"/>
                    <a:pt x="154" y="49"/>
                    <a:pt x="145" y="53"/>
                  </a:cubicBezTo>
                  <a:cubicBezTo>
                    <a:pt x="131" y="60"/>
                    <a:pt x="117" y="67"/>
                    <a:pt x="103" y="74"/>
                  </a:cubicBezTo>
                  <a:cubicBezTo>
                    <a:pt x="90" y="81"/>
                    <a:pt x="77" y="88"/>
                    <a:pt x="63" y="94"/>
                  </a:cubicBezTo>
                  <a:cubicBezTo>
                    <a:pt x="57" y="98"/>
                    <a:pt x="50" y="101"/>
                    <a:pt x="43" y="105"/>
                  </a:cubicBezTo>
                  <a:cubicBezTo>
                    <a:pt x="40" y="106"/>
                    <a:pt x="34" y="110"/>
                    <a:pt x="31" y="110"/>
                  </a:cubicBezTo>
                  <a:cubicBezTo>
                    <a:pt x="24" y="111"/>
                    <a:pt x="22" y="102"/>
                    <a:pt x="21" y="97"/>
                  </a:cubicBezTo>
                  <a:cubicBezTo>
                    <a:pt x="18" y="84"/>
                    <a:pt x="17" y="70"/>
                    <a:pt x="14" y="56"/>
                  </a:cubicBezTo>
                  <a:cubicBezTo>
                    <a:pt x="14" y="55"/>
                    <a:pt x="14" y="55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8" y="41"/>
                    <a:pt x="34" y="21"/>
                    <a:pt x="29" y="2"/>
                  </a:cubicBezTo>
                  <a:cubicBezTo>
                    <a:pt x="28" y="0"/>
                    <a:pt x="25" y="1"/>
                    <a:pt x="25" y="3"/>
                  </a:cubicBezTo>
                  <a:cubicBezTo>
                    <a:pt x="29" y="21"/>
                    <a:pt x="25" y="38"/>
                    <a:pt x="13" y="52"/>
                  </a:cubicBezTo>
                  <a:cubicBezTo>
                    <a:pt x="11" y="39"/>
                    <a:pt x="7" y="27"/>
                    <a:pt x="2" y="15"/>
                  </a:cubicBezTo>
                  <a:cubicBezTo>
                    <a:pt x="2" y="13"/>
                    <a:pt x="0" y="14"/>
                    <a:pt x="1" y="15"/>
                  </a:cubicBezTo>
                  <a:cubicBezTo>
                    <a:pt x="9" y="40"/>
                    <a:pt x="11" y="66"/>
                    <a:pt x="15" y="92"/>
                  </a:cubicBezTo>
                  <a:cubicBezTo>
                    <a:pt x="16" y="99"/>
                    <a:pt x="18" y="112"/>
                    <a:pt x="26" y="115"/>
                  </a:cubicBezTo>
                  <a:cubicBezTo>
                    <a:pt x="33" y="118"/>
                    <a:pt x="43" y="111"/>
                    <a:pt x="49" y="107"/>
                  </a:cubicBezTo>
                  <a:cubicBezTo>
                    <a:pt x="74" y="95"/>
                    <a:pt x="100" y="82"/>
                    <a:pt x="125" y="69"/>
                  </a:cubicBezTo>
                  <a:cubicBezTo>
                    <a:pt x="137" y="63"/>
                    <a:pt x="149" y="56"/>
                    <a:pt x="161" y="51"/>
                  </a:cubicBezTo>
                  <a:cubicBezTo>
                    <a:pt x="164" y="49"/>
                    <a:pt x="168" y="48"/>
                    <a:pt x="171" y="48"/>
                  </a:cubicBezTo>
                  <a:cubicBezTo>
                    <a:pt x="175" y="49"/>
                    <a:pt x="175" y="56"/>
                    <a:pt x="172" y="61"/>
                  </a:cubicBezTo>
                  <a:cubicBezTo>
                    <a:pt x="169" y="66"/>
                    <a:pt x="91" y="203"/>
                    <a:pt x="79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104" y="187"/>
                    <a:pt x="164" y="95"/>
                    <a:pt x="182" y="54"/>
                  </a:cubicBezTo>
                  <a:cubicBezTo>
                    <a:pt x="185" y="47"/>
                    <a:pt x="179" y="43"/>
                    <a:pt x="175" y="42"/>
                  </a:cubicBezTo>
                  <a:close/>
                </a:path>
              </a:pathLst>
            </a:custGeom>
            <a:solidFill>
              <a:srgbClr val="3956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2" name="ïş1ídé">
              <a:extLst>
                <a:ext uri="{FF2B5EF4-FFF2-40B4-BE49-F238E27FC236}">
                  <a16:creationId xmlns:a16="http://schemas.microsoft.com/office/drawing/2014/main" id="{DFAAB2C2-9959-4028-8CA3-75448847D3A0}"/>
                </a:ext>
              </a:extLst>
            </p:cNvPr>
            <p:cNvSpPr/>
            <p:nvPr/>
          </p:nvSpPr>
          <p:spPr bwMode="auto">
            <a:xfrm>
              <a:off x="5767388" y="5314951"/>
              <a:ext cx="142875" cy="41275"/>
            </a:xfrm>
            <a:custGeom>
              <a:gdLst>
                <a:gd fmla="*/ 0 w 48" name="T0"/>
                <a:gd fmla="*/ 4 h 14" name="T1"/>
                <a:gd fmla="*/ 4 w 48" name="T2"/>
                <a:gd fmla="*/ 8 h 14" name="T3"/>
                <a:gd fmla="*/ 34 w 48" name="T4"/>
                <a:gd fmla="*/ 11 h 14" name="T5"/>
                <a:gd fmla="*/ 47 w 48" name="T6"/>
                <a:gd fmla="*/ 7 h 14" name="T7"/>
                <a:gd fmla="*/ 33 w 48" name="T8"/>
                <a:gd fmla="*/ 1 h 14" name="T9"/>
                <a:gd fmla="*/ 4 w 48" name="T10"/>
                <a:gd fmla="*/ 0 h 14" name="T11"/>
                <a:gd fmla="*/ 0 w 48" name="T12"/>
                <a:gd fmla="*/ 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0" y="4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14" y="9"/>
                    <a:pt x="24" y="9"/>
                    <a:pt x="34" y="11"/>
                  </a:cubicBezTo>
                  <a:cubicBezTo>
                    <a:pt x="38" y="11"/>
                    <a:pt x="48" y="14"/>
                    <a:pt x="47" y="7"/>
                  </a:cubicBezTo>
                  <a:cubicBezTo>
                    <a:pt x="47" y="1"/>
                    <a:pt x="37" y="1"/>
                    <a:pt x="33" y="1"/>
                  </a:cubicBezTo>
                  <a:cubicBezTo>
                    <a:pt x="24" y="1"/>
                    <a:pt x="13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3" name="î$lîḍé">
              <a:extLst>
                <a:ext uri="{FF2B5EF4-FFF2-40B4-BE49-F238E27FC236}">
                  <a16:creationId xmlns:a16="http://schemas.microsoft.com/office/drawing/2014/main" id="{2DD1AC01-3350-4D44-9CE3-9DA4691A7BA1}"/>
                </a:ext>
              </a:extLst>
            </p:cNvPr>
            <p:cNvSpPr/>
            <p:nvPr/>
          </p:nvSpPr>
          <p:spPr bwMode="auto">
            <a:xfrm>
              <a:off x="5437188" y="5314951"/>
              <a:ext cx="141288" cy="41275"/>
            </a:xfrm>
            <a:custGeom>
              <a:gdLst>
                <a:gd fmla="*/ 0 w 48" name="T0"/>
                <a:gd fmla="*/ 4 h 14" name="T1"/>
                <a:gd fmla="*/ 4 w 48" name="T2"/>
                <a:gd fmla="*/ 8 h 14" name="T3"/>
                <a:gd fmla="*/ 35 w 48" name="T4"/>
                <a:gd fmla="*/ 11 h 14" name="T5"/>
                <a:gd fmla="*/ 48 w 48" name="T6"/>
                <a:gd fmla="*/ 7 h 14" name="T7"/>
                <a:gd fmla="*/ 34 w 48" name="T8"/>
                <a:gd fmla="*/ 1 h 14" name="T9"/>
                <a:gd fmla="*/ 4 w 48" name="T10"/>
                <a:gd fmla="*/ 0 h 14" name="T11"/>
                <a:gd fmla="*/ 0 w 48" name="T12"/>
                <a:gd fmla="*/ 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0" y="4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15" y="9"/>
                    <a:pt x="25" y="9"/>
                    <a:pt x="35" y="11"/>
                  </a:cubicBezTo>
                  <a:cubicBezTo>
                    <a:pt x="38" y="11"/>
                    <a:pt x="48" y="14"/>
                    <a:pt x="48" y="7"/>
                  </a:cubicBezTo>
                  <a:cubicBezTo>
                    <a:pt x="47" y="1"/>
                    <a:pt x="38" y="1"/>
                    <a:pt x="34" y="1"/>
                  </a:cubicBezTo>
                  <a:cubicBezTo>
                    <a:pt x="25" y="1"/>
                    <a:pt x="13" y="0"/>
                    <a:pt x="4" y="0"/>
                  </a:cubicBezTo>
                  <a:cubicBezTo>
                    <a:pt x="2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4" name="îS1ïdè">
              <a:extLst>
                <a:ext uri="{FF2B5EF4-FFF2-40B4-BE49-F238E27FC236}">
                  <a16:creationId xmlns:a16="http://schemas.microsoft.com/office/drawing/2014/main" id="{456F2C78-5086-48B6-9549-BD63A0CE9128}"/>
                </a:ext>
              </a:extLst>
            </p:cNvPr>
            <p:cNvSpPr/>
            <p:nvPr/>
          </p:nvSpPr>
          <p:spPr bwMode="auto">
            <a:xfrm>
              <a:off x="5516563" y="3373438"/>
              <a:ext cx="141288" cy="144463"/>
            </a:xfrm>
            <a:custGeom>
              <a:gdLst>
                <a:gd fmla="*/ 12 w 48" name="T0"/>
                <a:gd fmla="*/ 1 h 49" name="T1"/>
                <a:gd fmla="*/ 25 w 48" name="T2"/>
                <a:gd fmla="*/ 11 h 49" name="T3"/>
                <a:gd fmla="*/ 35 w 48" name="T4"/>
                <a:gd fmla="*/ 21 h 49" name="T5"/>
                <a:gd fmla="*/ 42 w 48" name="T6"/>
                <a:gd fmla="*/ 16 h 49" name="T7"/>
                <a:gd fmla="*/ 46 w 48" name="T8"/>
                <a:gd fmla="*/ 17 h 49" name="T9"/>
                <a:gd fmla="*/ 44 w 48" name="T10"/>
                <a:gd fmla="*/ 46 h 49" name="T11"/>
                <a:gd fmla="*/ 30 w 48" name="T12"/>
                <a:gd fmla="*/ 49 h 49" name="T13"/>
                <a:gd fmla="*/ 16 w 48" name="T14"/>
                <a:gd fmla="*/ 28 h 49" name="T15"/>
                <a:gd fmla="*/ 3 w 48" name="T16"/>
                <a:gd fmla="*/ 16 h 49" name="T17"/>
                <a:gd fmla="*/ 12 w 48" name="T18"/>
                <a:gd fmla="*/ 1 h 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" w="48">
                  <a:moveTo>
                    <a:pt x="12" y="1"/>
                  </a:moveTo>
                  <a:cubicBezTo>
                    <a:pt x="18" y="2"/>
                    <a:pt x="21" y="7"/>
                    <a:pt x="25" y="11"/>
                  </a:cubicBezTo>
                  <a:cubicBezTo>
                    <a:pt x="27" y="14"/>
                    <a:pt x="31" y="20"/>
                    <a:pt x="35" y="21"/>
                  </a:cubicBezTo>
                  <a:cubicBezTo>
                    <a:pt x="41" y="23"/>
                    <a:pt x="40" y="20"/>
                    <a:pt x="42" y="16"/>
                  </a:cubicBezTo>
                  <a:cubicBezTo>
                    <a:pt x="43" y="15"/>
                    <a:pt x="45" y="16"/>
                    <a:pt x="46" y="17"/>
                  </a:cubicBezTo>
                  <a:cubicBezTo>
                    <a:pt x="48" y="27"/>
                    <a:pt x="41" y="36"/>
                    <a:pt x="44" y="46"/>
                  </a:cubicBezTo>
                  <a:cubicBezTo>
                    <a:pt x="40" y="48"/>
                    <a:pt x="35" y="49"/>
                    <a:pt x="30" y="49"/>
                  </a:cubicBezTo>
                  <a:cubicBezTo>
                    <a:pt x="30" y="49"/>
                    <a:pt x="29" y="38"/>
                    <a:pt x="16" y="28"/>
                  </a:cubicBezTo>
                  <a:cubicBezTo>
                    <a:pt x="11" y="24"/>
                    <a:pt x="5" y="21"/>
                    <a:pt x="3" y="16"/>
                  </a:cubicBezTo>
                  <a:cubicBezTo>
                    <a:pt x="0" y="9"/>
                    <a:pt x="4" y="0"/>
                    <a:pt x="12" y="1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5" name="íṧlîḋe">
              <a:extLst>
                <a:ext uri="{FF2B5EF4-FFF2-40B4-BE49-F238E27FC236}">
                  <a16:creationId xmlns:a16="http://schemas.microsoft.com/office/drawing/2014/main" id="{D3E5D2D1-EF18-409A-A11D-56803B013D60}"/>
                </a:ext>
              </a:extLst>
            </p:cNvPr>
            <p:cNvSpPr/>
            <p:nvPr/>
          </p:nvSpPr>
          <p:spPr bwMode="auto">
            <a:xfrm>
              <a:off x="5353050" y="3494088"/>
              <a:ext cx="358775" cy="712788"/>
            </a:xfrm>
            <a:custGeom>
              <a:gdLst>
                <a:gd fmla="*/ 63 w 121" name="T0"/>
                <a:gd fmla="*/ 237 h 241" name="T1"/>
                <a:gd fmla="*/ 98 w 121" name="T2"/>
                <a:gd fmla="*/ 0 h 241" name="T3"/>
                <a:gd fmla="*/ 83 w 121" name="T4"/>
                <a:gd fmla="*/ 4 h 241" name="T5"/>
                <a:gd fmla="*/ 66 w 121" name="T6"/>
                <a:gd fmla="*/ 161 h 241" name="T7"/>
                <a:gd fmla="*/ 0 w 121" name="T8"/>
                <a:gd fmla="*/ 237 h 241" name="T9"/>
                <a:gd fmla="*/ 63 w 121" name="T10"/>
                <a:gd fmla="*/ 237 h 2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41" w="120">
                  <a:moveTo>
                    <a:pt x="63" y="237"/>
                  </a:moveTo>
                  <a:cubicBezTo>
                    <a:pt x="121" y="146"/>
                    <a:pt x="118" y="69"/>
                    <a:pt x="98" y="0"/>
                  </a:cubicBezTo>
                  <a:cubicBezTo>
                    <a:pt x="93" y="1"/>
                    <a:pt x="88" y="3"/>
                    <a:pt x="83" y="4"/>
                  </a:cubicBezTo>
                  <a:cubicBezTo>
                    <a:pt x="90" y="57"/>
                    <a:pt x="87" y="113"/>
                    <a:pt x="66" y="161"/>
                  </a:cubicBezTo>
                  <a:cubicBezTo>
                    <a:pt x="53" y="193"/>
                    <a:pt x="30" y="219"/>
                    <a:pt x="0" y="237"/>
                  </a:cubicBezTo>
                  <a:cubicBezTo>
                    <a:pt x="21" y="241"/>
                    <a:pt x="42" y="240"/>
                    <a:pt x="63" y="237"/>
                  </a:cubicBezTo>
                  <a:close/>
                </a:path>
              </a:pathLst>
            </a:custGeom>
            <a:solidFill>
              <a:srgbClr val="E94C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6" name="í$ḻíďe">
              <a:extLst>
                <a:ext uri="{FF2B5EF4-FFF2-40B4-BE49-F238E27FC236}">
                  <a16:creationId xmlns:a16="http://schemas.microsoft.com/office/drawing/2014/main" id="{42150D5F-C107-470D-AA3B-CC3FEA3CA95F}"/>
                </a:ext>
              </a:extLst>
            </p:cNvPr>
            <p:cNvSpPr/>
            <p:nvPr/>
          </p:nvSpPr>
          <p:spPr bwMode="auto">
            <a:xfrm>
              <a:off x="5589588" y="3867151"/>
              <a:ext cx="33338" cy="49213"/>
            </a:xfrm>
            <a:custGeom>
              <a:gdLst>
                <a:gd fmla="*/ 9 w 11" name="T0"/>
                <a:gd fmla="*/ 9 h 17" name="T1"/>
                <a:gd fmla="*/ 1 w 11" name="T2"/>
                <a:gd fmla="*/ 3 h 17" name="T3"/>
                <a:gd fmla="*/ 1 w 11" name="T4"/>
                <a:gd fmla="*/ 15 h 17" name="T5"/>
                <a:gd fmla="*/ 9 w 11" name="T6"/>
                <a:gd fmla="*/ 16 h 17" name="T7"/>
                <a:gd fmla="*/ 9 w 11" name="T8"/>
                <a:gd fmla="*/ 9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1">
                  <a:moveTo>
                    <a:pt x="9" y="9"/>
                  </a:moveTo>
                  <a:cubicBezTo>
                    <a:pt x="2" y="7"/>
                    <a:pt x="1" y="3"/>
                    <a:pt x="1" y="3"/>
                  </a:cubicBezTo>
                  <a:cubicBezTo>
                    <a:pt x="1" y="0"/>
                    <a:pt x="0" y="13"/>
                    <a:pt x="1" y="15"/>
                  </a:cubicBezTo>
                  <a:cubicBezTo>
                    <a:pt x="3" y="17"/>
                    <a:pt x="6" y="17"/>
                    <a:pt x="9" y="16"/>
                  </a:cubicBezTo>
                  <a:cubicBezTo>
                    <a:pt x="11" y="14"/>
                    <a:pt x="11" y="10"/>
                    <a:pt x="9" y="9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7" name="íśľiḓé">
              <a:extLst>
                <a:ext uri="{FF2B5EF4-FFF2-40B4-BE49-F238E27FC236}">
                  <a16:creationId xmlns:a16="http://schemas.microsoft.com/office/drawing/2014/main" id="{0804908F-B578-4768-B927-E7A16560F058}"/>
                </a:ext>
              </a:extLst>
            </p:cNvPr>
            <p:cNvSpPr/>
            <p:nvPr/>
          </p:nvSpPr>
          <p:spPr bwMode="auto">
            <a:xfrm>
              <a:off x="5324475" y="3733801"/>
              <a:ext cx="280988" cy="484188"/>
            </a:xfrm>
            <a:custGeom>
              <a:gdLst>
                <a:gd fmla="*/ 82 w 95" name="T0"/>
                <a:gd fmla="*/ 19 h 164" name="T1"/>
                <a:gd fmla="*/ 73 w 95" name="T2"/>
                <a:gd fmla="*/ 8 h 164" name="T3"/>
                <a:gd fmla="*/ 72 w 95" name="T4"/>
                <a:gd fmla="*/ 8 h 164" name="T5"/>
                <a:gd fmla="*/ 41 w 95" name="T6"/>
                <a:gd fmla="*/ 14 h 164" name="T7"/>
                <a:gd fmla="*/ 17 w 95" name="T8"/>
                <a:gd fmla="*/ 44 h 164" name="T9"/>
                <a:gd fmla="*/ 24 w 95" name="T10"/>
                <a:gd fmla="*/ 117 h 164" name="T11"/>
                <a:gd fmla="*/ 25 w 95" name="T12"/>
                <a:gd fmla="*/ 160 h 164" name="T13"/>
                <a:gd fmla="*/ 27 w 95" name="T14"/>
                <a:gd fmla="*/ 162 h 164" name="T15"/>
                <a:gd fmla="*/ 28 w 95" name="T16"/>
                <a:gd fmla="*/ 163 h 164" name="T17"/>
                <a:gd fmla="*/ 64 w 95" name="T18"/>
                <a:gd fmla="*/ 155 h 164" name="T19"/>
                <a:gd fmla="*/ 65 w 95" name="T20"/>
                <a:gd fmla="*/ 154 h 164" name="T21"/>
                <a:gd fmla="*/ 66 w 95" name="T22"/>
                <a:gd fmla="*/ 151 h 164" name="T23"/>
                <a:gd fmla="*/ 53 w 95" name="T24"/>
                <a:gd fmla="*/ 120 h 164" name="T25"/>
                <a:gd fmla="*/ 84 w 95" name="T26"/>
                <a:gd fmla="*/ 94 h 164" name="T27"/>
                <a:gd fmla="*/ 82 w 95" name="T28"/>
                <a:gd fmla="*/ 19 h 1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4" w="95">
                  <a:moveTo>
                    <a:pt x="82" y="19"/>
                  </a:moveTo>
                  <a:cubicBezTo>
                    <a:pt x="79" y="15"/>
                    <a:pt x="76" y="11"/>
                    <a:pt x="73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2" y="0"/>
                    <a:pt x="49" y="6"/>
                    <a:pt x="41" y="14"/>
                  </a:cubicBezTo>
                  <a:cubicBezTo>
                    <a:pt x="31" y="22"/>
                    <a:pt x="23" y="32"/>
                    <a:pt x="17" y="44"/>
                  </a:cubicBezTo>
                  <a:cubicBezTo>
                    <a:pt x="6" y="65"/>
                    <a:pt x="0" y="103"/>
                    <a:pt x="24" y="117"/>
                  </a:cubicBezTo>
                  <a:cubicBezTo>
                    <a:pt x="25" y="132"/>
                    <a:pt x="25" y="146"/>
                    <a:pt x="25" y="160"/>
                  </a:cubicBezTo>
                  <a:cubicBezTo>
                    <a:pt x="25" y="162"/>
                    <a:pt x="26" y="162"/>
                    <a:pt x="27" y="162"/>
                  </a:cubicBezTo>
                  <a:cubicBezTo>
                    <a:pt x="27" y="163"/>
                    <a:pt x="28" y="163"/>
                    <a:pt x="28" y="163"/>
                  </a:cubicBezTo>
                  <a:cubicBezTo>
                    <a:pt x="41" y="164"/>
                    <a:pt x="53" y="161"/>
                    <a:pt x="64" y="155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66" y="153"/>
                    <a:pt x="67" y="152"/>
                    <a:pt x="66" y="151"/>
                  </a:cubicBezTo>
                  <a:cubicBezTo>
                    <a:pt x="60" y="141"/>
                    <a:pt x="55" y="131"/>
                    <a:pt x="53" y="120"/>
                  </a:cubicBezTo>
                  <a:cubicBezTo>
                    <a:pt x="66" y="116"/>
                    <a:pt x="78" y="107"/>
                    <a:pt x="84" y="94"/>
                  </a:cubicBezTo>
                  <a:cubicBezTo>
                    <a:pt x="95" y="71"/>
                    <a:pt x="95" y="41"/>
                    <a:pt x="82" y="19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8" name="ï$ļîďe">
              <a:extLst>
                <a:ext uri="{FF2B5EF4-FFF2-40B4-BE49-F238E27FC236}">
                  <a16:creationId xmlns:a16="http://schemas.microsoft.com/office/drawing/2014/main" id="{139D6E74-5E5F-4CE5-ABE7-F0F6F6051BB2}"/>
                </a:ext>
              </a:extLst>
            </p:cNvPr>
            <p:cNvSpPr/>
            <p:nvPr/>
          </p:nvSpPr>
          <p:spPr bwMode="auto">
            <a:xfrm>
              <a:off x="5462588" y="3913188"/>
              <a:ext cx="109538" cy="60325"/>
            </a:xfrm>
            <a:custGeom>
              <a:gdLst>
                <a:gd fmla="*/ 30 w 37" name="T0"/>
                <a:gd fmla="*/ 3 h 20" name="T1"/>
                <a:gd fmla="*/ 26 w 37" name="T2"/>
                <a:gd fmla="*/ 2 h 20" name="T3"/>
                <a:gd fmla="*/ 11 w 37" name="T4"/>
                <a:gd fmla="*/ 1 h 20" name="T5"/>
                <a:gd fmla="*/ 3 w 37" name="T6"/>
                <a:gd fmla="*/ 12 h 20" name="T7"/>
                <a:gd fmla="*/ 9 w 37" name="T8"/>
                <a:gd fmla="*/ 18 h 20" name="T9"/>
                <a:gd fmla="*/ 21 w 37" name="T10"/>
                <a:gd fmla="*/ 20 h 20" name="T11"/>
                <a:gd fmla="*/ 35 w 37" name="T12"/>
                <a:gd fmla="*/ 13 h 20" name="T13"/>
                <a:gd fmla="*/ 30 w 37" name="T14"/>
                <a:gd fmla="*/ 3 h 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0" w="37">
                  <a:moveTo>
                    <a:pt x="30" y="3"/>
                  </a:moveTo>
                  <a:cubicBezTo>
                    <a:pt x="28" y="3"/>
                    <a:pt x="27" y="2"/>
                    <a:pt x="26" y="2"/>
                  </a:cubicBezTo>
                  <a:cubicBezTo>
                    <a:pt x="21" y="1"/>
                    <a:pt x="16" y="0"/>
                    <a:pt x="11" y="1"/>
                  </a:cubicBezTo>
                  <a:cubicBezTo>
                    <a:pt x="6" y="2"/>
                    <a:pt x="0" y="6"/>
                    <a:pt x="3" y="12"/>
                  </a:cubicBezTo>
                  <a:cubicBezTo>
                    <a:pt x="4" y="15"/>
                    <a:pt x="6" y="16"/>
                    <a:pt x="9" y="18"/>
                  </a:cubicBezTo>
                  <a:cubicBezTo>
                    <a:pt x="13" y="19"/>
                    <a:pt x="17" y="20"/>
                    <a:pt x="21" y="20"/>
                  </a:cubicBezTo>
                  <a:cubicBezTo>
                    <a:pt x="26" y="20"/>
                    <a:pt x="32" y="18"/>
                    <a:pt x="35" y="13"/>
                  </a:cubicBezTo>
                  <a:cubicBezTo>
                    <a:pt x="37" y="9"/>
                    <a:pt x="34" y="5"/>
                    <a:pt x="30" y="3"/>
                  </a:cubicBezTo>
                  <a:close/>
                </a:path>
              </a:pathLst>
            </a:custGeom>
            <a:solidFill>
              <a:srgbClr val="F8C3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9" name="ïṧḷïdé">
              <a:extLst>
                <a:ext uri="{FF2B5EF4-FFF2-40B4-BE49-F238E27FC236}">
                  <a16:creationId xmlns:a16="http://schemas.microsoft.com/office/drawing/2014/main" id="{EF52EF1E-134F-42F2-85BD-E01B445EC24E}"/>
                </a:ext>
              </a:extLst>
            </p:cNvPr>
            <p:cNvSpPr/>
            <p:nvPr/>
          </p:nvSpPr>
          <p:spPr bwMode="auto">
            <a:xfrm>
              <a:off x="5499100" y="3846513"/>
              <a:ext cx="79375" cy="46038"/>
            </a:xfrm>
            <a:custGeom>
              <a:gdLst>
                <a:gd fmla="*/ 26 w 27" name="T0"/>
                <a:gd fmla="*/ 7 h 16" name="T1"/>
                <a:gd fmla="*/ 10 w 27" name="T2"/>
                <a:gd fmla="*/ 2 h 16" name="T3"/>
                <a:gd fmla="*/ 0 w 27" name="T4"/>
                <a:gd fmla="*/ 16 h 16" name="T5"/>
                <a:gd fmla="*/ 1 w 27" name="T6"/>
                <a:gd fmla="*/ 16 h 16" name="T7"/>
                <a:gd fmla="*/ 10 w 27" name="T8"/>
                <a:gd fmla="*/ 4 h 16" name="T9"/>
                <a:gd fmla="*/ 22 w 27" name="T10"/>
                <a:gd fmla="*/ 9 h 16" name="T11"/>
                <a:gd fmla="*/ 26 w 27" name="T12"/>
                <a:gd fmla="*/ 7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7">
                  <a:moveTo>
                    <a:pt x="26" y="7"/>
                  </a:moveTo>
                  <a:cubicBezTo>
                    <a:pt x="23" y="1"/>
                    <a:pt x="15" y="0"/>
                    <a:pt x="10" y="2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1"/>
                    <a:pt x="5" y="5"/>
                    <a:pt x="10" y="4"/>
                  </a:cubicBezTo>
                  <a:cubicBezTo>
                    <a:pt x="14" y="2"/>
                    <a:pt x="20" y="5"/>
                    <a:pt x="22" y="9"/>
                  </a:cubicBezTo>
                  <a:cubicBezTo>
                    <a:pt x="24" y="11"/>
                    <a:pt x="27" y="9"/>
                    <a:pt x="26" y="7"/>
                  </a:cubicBezTo>
                  <a:close/>
                </a:path>
              </a:pathLst>
            </a:custGeom>
            <a:solidFill>
              <a:srgbClr val="384C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0" name="í$ľíḍê">
              <a:extLst>
                <a:ext uri="{FF2B5EF4-FFF2-40B4-BE49-F238E27FC236}">
                  <a16:creationId xmlns:a16="http://schemas.microsoft.com/office/drawing/2014/main" id="{B218BAA3-84FA-414D-8ABA-CF61E2605F29}"/>
                </a:ext>
              </a:extLst>
            </p:cNvPr>
            <p:cNvSpPr/>
            <p:nvPr/>
          </p:nvSpPr>
          <p:spPr bwMode="auto">
            <a:xfrm>
              <a:off x="5084763" y="3606801"/>
              <a:ext cx="523875" cy="534988"/>
            </a:xfrm>
            <a:custGeom>
              <a:gdLst>
                <a:gd fmla="*/ 167 w 177" name="T0"/>
                <a:gd fmla="*/ 23 h 181" name="T1"/>
                <a:gd fmla="*/ 88 w 177" name="T2"/>
                <a:gd fmla="*/ 26 h 181" name="T3"/>
                <a:gd fmla="*/ 28 w 177" name="T4"/>
                <a:gd fmla="*/ 53 h 181" name="T5"/>
                <a:gd fmla="*/ 33 w 177" name="T6"/>
                <a:gd fmla="*/ 79 h 181" name="T7"/>
                <a:gd fmla="*/ 6 w 177" name="T8"/>
                <a:gd fmla="*/ 128 h 181" name="T9"/>
                <a:gd fmla="*/ 55 w 177" name="T10"/>
                <a:gd fmla="*/ 156 h 181" name="T11"/>
                <a:gd fmla="*/ 117 w 177" name="T12"/>
                <a:gd fmla="*/ 163 h 181" name="T13"/>
                <a:gd fmla="*/ 122 w 177" name="T14"/>
                <a:gd fmla="*/ 150 h 181" name="T15"/>
                <a:gd fmla="*/ 116 w 177" name="T16"/>
                <a:gd fmla="*/ 128 h 181" name="T17"/>
                <a:gd fmla="*/ 143 w 177" name="T18"/>
                <a:gd fmla="*/ 74 h 181" name="T19"/>
                <a:gd fmla="*/ 163 w 177" name="T20"/>
                <a:gd fmla="*/ 65 h 181" name="T21"/>
                <a:gd fmla="*/ 167 w 177" name="T22"/>
                <a:gd fmla="*/ 23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177">
                  <a:moveTo>
                    <a:pt x="167" y="23"/>
                  </a:moveTo>
                  <a:cubicBezTo>
                    <a:pt x="149" y="0"/>
                    <a:pt x="102" y="1"/>
                    <a:pt x="88" y="26"/>
                  </a:cubicBezTo>
                  <a:cubicBezTo>
                    <a:pt x="65" y="19"/>
                    <a:pt x="36" y="28"/>
                    <a:pt x="28" y="53"/>
                  </a:cubicBezTo>
                  <a:cubicBezTo>
                    <a:pt x="24" y="64"/>
                    <a:pt x="27" y="73"/>
                    <a:pt x="33" y="79"/>
                  </a:cubicBezTo>
                  <a:cubicBezTo>
                    <a:pt x="13" y="84"/>
                    <a:pt x="0" y="109"/>
                    <a:pt x="6" y="128"/>
                  </a:cubicBezTo>
                  <a:cubicBezTo>
                    <a:pt x="12" y="149"/>
                    <a:pt x="35" y="157"/>
                    <a:pt x="55" y="156"/>
                  </a:cubicBezTo>
                  <a:cubicBezTo>
                    <a:pt x="60" y="181"/>
                    <a:pt x="104" y="179"/>
                    <a:pt x="117" y="163"/>
                  </a:cubicBezTo>
                  <a:cubicBezTo>
                    <a:pt x="120" y="159"/>
                    <a:pt x="122" y="155"/>
                    <a:pt x="122" y="150"/>
                  </a:cubicBezTo>
                  <a:cubicBezTo>
                    <a:pt x="123" y="142"/>
                    <a:pt x="119" y="136"/>
                    <a:pt x="116" y="128"/>
                  </a:cubicBezTo>
                  <a:cubicBezTo>
                    <a:pt x="108" y="107"/>
                    <a:pt x="119" y="78"/>
                    <a:pt x="143" y="74"/>
                  </a:cubicBezTo>
                  <a:cubicBezTo>
                    <a:pt x="150" y="73"/>
                    <a:pt x="158" y="70"/>
                    <a:pt x="163" y="65"/>
                  </a:cubicBezTo>
                  <a:cubicBezTo>
                    <a:pt x="176" y="55"/>
                    <a:pt x="177" y="36"/>
                    <a:pt x="167" y="23"/>
                  </a:cubicBezTo>
                  <a:close/>
                </a:path>
              </a:pathLst>
            </a:custGeom>
            <a:solidFill>
              <a:srgbClr val="3956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1" name="isḷiďê">
              <a:extLst>
                <a:ext uri="{FF2B5EF4-FFF2-40B4-BE49-F238E27FC236}">
                  <a16:creationId xmlns:a16="http://schemas.microsoft.com/office/drawing/2014/main" id="{2DA37217-5B3C-4451-8DA0-D670F6C5F4AF}"/>
                </a:ext>
              </a:extLst>
            </p:cNvPr>
            <p:cNvSpPr/>
            <p:nvPr/>
          </p:nvSpPr>
          <p:spPr bwMode="auto">
            <a:xfrm>
              <a:off x="5392738" y="3611563"/>
              <a:ext cx="192088" cy="166688"/>
            </a:xfrm>
            <a:custGeom>
              <a:gdLst>
                <a:gd fmla="*/ 4 w 65" name="T0"/>
                <a:gd fmla="*/ 16 h 56" name="T1"/>
                <a:gd fmla="*/ 6 w 65" name="T2"/>
                <a:gd fmla="*/ 22 h 56" name="T3"/>
                <a:gd fmla="*/ 36 w 65" name="T4"/>
                <a:gd fmla="*/ 23 h 56" name="T5"/>
                <a:gd fmla="*/ 48 w 65" name="T6"/>
                <a:gd fmla="*/ 48 h 56" name="T7"/>
                <a:gd fmla="*/ 64 w 65" name="T8"/>
                <a:gd fmla="*/ 46 h 56" name="T9"/>
                <a:gd fmla="*/ 4 w 65" name="T10"/>
                <a:gd fmla="*/ 16 h 5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" w="65">
                  <a:moveTo>
                    <a:pt x="4" y="16"/>
                  </a:moveTo>
                  <a:cubicBezTo>
                    <a:pt x="0" y="18"/>
                    <a:pt x="3" y="22"/>
                    <a:pt x="6" y="22"/>
                  </a:cubicBezTo>
                  <a:cubicBezTo>
                    <a:pt x="16" y="19"/>
                    <a:pt x="27" y="18"/>
                    <a:pt x="36" y="23"/>
                  </a:cubicBezTo>
                  <a:cubicBezTo>
                    <a:pt x="45" y="29"/>
                    <a:pt x="45" y="39"/>
                    <a:pt x="48" y="48"/>
                  </a:cubicBezTo>
                  <a:cubicBezTo>
                    <a:pt x="51" y="56"/>
                    <a:pt x="65" y="55"/>
                    <a:pt x="64" y="46"/>
                  </a:cubicBezTo>
                  <a:cubicBezTo>
                    <a:pt x="61" y="14"/>
                    <a:pt x="31" y="0"/>
                    <a:pt x="4" y="16"/>
                  </a:cubicBezTo>
                  <a:close/>
                </a:path>
              </a:pathLst>
            </a:custGeom>
            <a:solidFill>
              <a:srgbClr val="4361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2" name="ïslíḍe">
              <a:extLst>
                <a:ext uri="{FF2B5EF4-FFF2-40B4-BE49-F238E27FC236}">
                  <a16:creationId xmlns:a16="http://schemas.microsoft.com/office/drawing/2014/main" id="{CD33CF53-1DA1-465F-BB74-898143DBD7E5}"/>
                </a:ext>
              </a:extLst>
            </p:cNvPr>
            <p:cNvSpPr/>
            <p:nvPr/>
          </p:nvSpPr>
          <p:spPr bwMode="auto">
            <a:xfrm>
              <a:off x="5105400" y="3863976"/>
              <a:ext cx="304800" cy="247650"/>
            </a:xfrm>
            <a:custGeom>
              <a:gdLst>
                <a:gd fmla="*/ 100 w 103" name="T0"/>
                <a:gd fmla="*/ 67 h 84" name="T1"/>
                <a:gd fmla="*/ 61 w 103" name="T2"/>
                <a:gd fmla="*/ 67 h 84" name="T3"/>
                <a:gd fmla="*/ 54 w 103" name="T4"/>
                <a:gd fmla="*/ 55 h 84" name="T5"/>
                <a:gd fmla="*/ 15 w 103" name="T6"/>
                <a:gd fmla="*/ 40 h 84" name="T7"/>
                <a:gd fmla="*/ 24 w 103" name="T8"/>
                <a:gd fmla="*/ 3 h 84" name="T9"/>
                <a:gd fmla="*/ 22 w 103" name="T10"/>
                <a:gd fmla="*/ 0 h 84" name="T11"/>
                <a:gd fmla="*/ 8 w 103" name="T12"/>
                <a:gd fmla="*/ 42 h 84" name="T13"/>
                <a:gd fmla="*/ 52 w 103" name="T14"/>
                <a:gd fmla="*/ 63 h 84" name="T15"/>
                <a:gd fmla="*/ 102 w 103" name="T16"/>
                <a:gd fmla="*/ 69 h 84" name="T17"/>
                <a:gd fmla="*/ 100 w 103" name="T18"/>
                <a:gd fmla="*/ 67 h 8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4" w="103">
                  <a:moveTo>
                    <a:pt x="100" y="67"/>
                  </a:moveTo>
                  <a:cubicBezTo>
                    <a:pt x="91" y="76"/>
                    <a:pt x="71" y="76"/>
                    <a:pt x="61" y="67"/>
                  </a:cubicBezTo>
                  <a:cubicBezTo>
                    <a:pt x="58" y="64"/>
                    <a:pt x="60" y="54"/>
                    <a:pt x="54" y="55"/>
                  </a:cubicBezTo>
                  <a:cubicBezTo>
                    <a:pt x="39" y="57"/>
                    <a:pt x="23" y="55"/>
                    <a:pt x="15" y="40"/>
                  </a:cubicBezTo>
                  <a:cubicBezTo>
                    <a:pt x="7" y="27"/>
                    <a:pt x="12" y="12"/>
                    <a:pt x="24" y="3"/>
                  </a:cubicBezTo>
                  <a:cubicBezTo>
                    <a:pt x="25" y="2"/>
                    <a:pt x="23" y="0"/>
                    <a:pt x="22" y="0"/>
                  </a:cubicBezTo>
                  <a:cubicBezTo>
                    <a:pt x="5" y="7"/>
                    <a:pt x="0" y="27"/>
                    <a:pt x="8" y="42"/>
                  </a:cubicBezTo>
                  <a:cubicBezTo>
                    <a:pt x="16" y="59"/>
                    <a:pt x="34" y="66"/>
                    <a:pt x="52" y="63"/>
                  </a:cubicBezTo>
                  <a:cubicBezTo>
                    <a:pt x="56" y="84"/>
                    <a:pt x="91" y="83"/>
                    <a:pt x="102" y="69"/>
                  </a:cubicBezTo>
                  <a:cubicBezTo>
                    <a:pt x="103" y="68"/>
                    <a:pt x="102" y="66"/>
                    <a:pt x="100" y="67"/>
                  </a:cubicBezTo>
                  <a:close/>
                </a:path>
              </a:pathLst>
            </a:custGeom>
            <a:solidFill>
              <a:srgbClr val="4361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3" name="iṩľídê">
              <a:extLst>
                <a:ext uri="{FF2B5EF4-FFF2-40B4-BE49-F238E27FC236}">
                  <a16:creationId xmlns:a16="http://schemas.microsoft.com/office/drawing/2014/main" id="{922D8CDD-ADCD-4483-B1C1-5B1496EF939B}"/>
                </a:ext>
              </a:extLst>
            </p:cNvPr>
            <p:cNvSpPr/>
            <p:nvPr/>
          </p:nvSpPr>
          <p:spPr bwMode="auto">
            <a:xfrm>
              <a:off x="5900738" y="3398838"/>
              <a:ext cx="133350" cy="157163"/>
            </a:xfrm>
            <a:custGeom>
              <a:gdLst>
                <a:gd fmla="*/ 31 w 45" name="T0"/>
                <a:gd fmla="*/ 2 h 53" name="T1"/>
                <a:gd fmla="*/ 20 w 45" name="T2"/>
                <a:gd fmla="*/ 14 h 53" name="T3"/>
                <a:gd fmla="*/ 12 w 45" name="T4"/>
                <a:gd fmla="*/ 25 h 53" name="T5"/>
                <a:gd fmla="*/ 4 w 45" name="T6"/>
                <a:gd fmla="*/ 22 h 53" name="T7"/>
                <a:gd fmla="*/ 1 w 45" name="T8"/>
                <a:gd fmla="*/ 23 h 53" name="T9"/>
                <a:gd fmla="*/ 7 w 45" name="T10"/>
                <a:gd fmla="*/ 51 h 53" name="T11"/>
                <a:gd fmla="*/ 22 w 45" name="T12"/>
                <a:gd fmla="*/ 52 h 53" name="T13"/>
                <a:gd fmla="*/ 32 w 45" name="T14"/>
                <a:gd fmla="*/ 28 h 53" name="T15"/>
                <a:gd fmla="*/ 43 w 45" name="T16"/>
                <a:gd fmla="*/ 15 h 53" name="T17"/>
                <a:gd fmla="*/ 31 w 45" name="T18"/>
                <a:gd fmla="*/ 2 h 5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2" w="45">
                  <a:moveTo>
                    <a:pt x="31" y="2"/>
                  </a:moveTo>
                  <a:cubicBezTo>
                    <a:pt x="26" y="4"/>
                    <a:pt x="23" y="9"/>
                    <a:pt x="20" y="14"/>
                  </a:cubicBezTo>
                  <a:cubicBezTo>
                    <a:pt x="18" y="17"/>
                    <a:pt x="16" y="23"/>
                    <a:pt x="12" y="25"/>
                  </a:cubicBezTo>
                  <a:cubicBezTo>
                    <a:pt x="6" y="28"/>
                    <a:pt x="7" y="25"/>
                    <a:pt x="4" y="22"/>
                  </a:cubicBezTo>
                  <a:cubicBezTo>
                    <a:pt x="3" y="20"/>
                    <a:pt x="1" y="21"/>
                    <a:pt x="1" y="23"/>
                  </a:cubicBezTo>
                  <a:cubicBezTo>
                    <a:pt x="0" y="33"/>
                    <a:pt x="8" y="41"/>
                    <a:pt x="7" y="51"/>
                  </a:cubicBezTo>
                  <a:cubicBezTo>
                    <a:pt x="12" y="53"/>
                    <a:pt x="17" y="53"/>
                    <a:pt x="22" y="52"/>
                  </a:cubicBezTo>
                  <a:cubicBezTo>
                    <a:pt x="22" y="52"/>
                    <a:pt x="21" y="41"/>
                    <a:pt x="32" y="28"/>
                  </a:cubicBezTo>
                  <a:cubicBezTo>
                    <a:pt x="36" y="24"/>
                    <a:pt x="41" y="21"/>
                    <a:pt x="43" y="15"/>
                  </a:cubicBezTo>
                  <a:cubicBezTo>
                    <a:pt x="45" y="7"/>
                    <a:pt x="40" y="0"/>
                    <a:pt x="31" y="2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4" name="ïṧḻiḓè">
              <a:extLst>
                <a:ext uri="{FF2B5EF4-FFF2-40B4-BE49-F238E27FC236}">
                  <a16:creationId xmlns:a16="http://schemas.microsoft.com/office/drawing/2014/main" id="{1FB0E380-F20A-4356-969A-1693D814C897}"/>
                </a:ext>
              </a:extLst>
            </p:cNvPr>
            <p:cNvSpPr/>
            <p:nvPr/>
          </p:nvSpPr>
          <p:spPr bwMode="auto">
            <a:xfrm>
              <a:off x="5300663" y="3546476"/>
              <a:ext cx="665163" cy="1176338"/>
            </a:xfrm>
            <a:custGeom>
              <a:gdLst>
                <a:gd fmla="*/ 16 w 225" name="T0"/>
                <a:gd fmla="*/ 316 h 398" name="T1"/>
                <a:gd fmla="*/ 20 w 225" name="T2"/>
                <a:gd fmla="*/ 395 h 398" name="T3"/>
                <a:gd fmla="*/ 128 w 225" name="T4"/>
                <a:gd fmla="*/ 385 h 398" name="T5"/>
                <a:gd fmla="*/ 120 w 225" name="T6"/>
                <a:gd fmla="*/ 351 h 398" name="T7"/>
                <a:gd fmla="*/ 115 w 225" name="T8"/>
                <a:gd fmla="*/ 309 h 398" name="T9"/>
                <a:gd fmla="*/ 115 w 225" name="T10"/>
                <a:gd fmla="*/ 308 h 398" name="T11"/>
                <a:gd fmla="*/ 143 w 225" name="T12"/>
                <a:gd fmla="*/ 269 h 398" name="T13"/>
                <a:gd fmla="*/ 112 w 225" name="T14"/>
                <a:gd fmla="*/ 224 h 398" name="T15"/>
                <a:gd fmla="*/ 225 w 225" name="T16"/>
                <a:gd fmla="*/ 0 h 398" name="T17"/>
                <a:gd fmla="*/ 209 w 225" name="T18"/>
                <a:gd fmla="*/ 0 h 398" name="T19"/>
                <a:gd fmla="*/ 147 w 225" name="T20"/>
                <a:gd fmla="*/ 145 h 398" name="T21"/>
                <a:gd fmla="*/ 56 w 225" name="T22"/>
                <a:gd fmla="*/ 198 h 398" name="T23"/>
                <a:gd fmla="*/ 0 w 225" name="T24"/>
                <a:gd fmla="*/ 251 h 398" name="T25"/>
                <a:gd fmla="*/ 6 w 225" name="T26"/>
                <a:gd fmla="*/ 281 h 398" name="T27"/>
                <a:gd fmla="*/ 16 w 225" name="T28"/>
                <a:gd fmla="*/ 316 h 3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98" w="225">
                  <a:moveTo>
                    <a:pt x="16" y="316"/>
                  </a:moveTo>
                  <a:cubicBezTo>
                    <a:pt x="23" y="340"/>
                    <a:pt x="27" y="370"/>
                    <a:pt x="20" y="395"/>
                  </a:cubicBezTo>
                  <a:cubicBezTo>
                    <a:pt x="45" y="398"/>
                    <a:pt x="103" y="392"/>
                    <a:pt x="128" y="385"/>
                  </a:cubicBezTo>
                  <a:cubicBezTo>
                    <a:pt x="120" y="351"/>
                    <a:pt x="120" y="351"/>
                    <a:pt x="120" y="351"/>
                  </a:cubicBezTo>
                  <a:cubicBezTo>
                    <a:pt x="115" y="338"/>
                    <a:pt x="114" y="323"/>
                    <a:pt x="115" y="309"/>
                  </a:cubicBezTo>
                  <a:cubicBezTo>
                    <a:pt x="115" y="309"/>
                    <a:pt x="115" y="308"/>
                    <a:pt x="115" y="308"/>
                  </a:cubicBezTo>
                  <a:cubicBezTo>
                    <a:pt x="125" y="296"/>
                    <a:pt x="146" y="288"/>
                    <a:pt x="143" y="269"/>
                  </a:cubicBezTo>
                  <a:cubicBezTo>
                    <a:pt x="141" y="260"/>
                    <a:pt x="115" y="244"/>
                    <a:pt x="112" y="224"/>
                  </a:cubicBezTo>
                  <a:cubicBezTo>
                    <a:pt x="202" y="152"/>
                    <a:pt x="224" y="74"/>
                    <a:pt x="225" y="0"/>
                  </a:cubicBezTo>
                  <a:cubicBezTo>
                    <a:pt x="220" y="0"/>
                    <a:pt x="215" y="0"/>
                    <a:pt x="209" y="0"/>
                  </a:cubicBezTo>
                  <a:cubicBezTo>
                    <a:pt x="201" y="52"/>
                    <a:pt x="181" y="104"/>
                    <a:pt x="147" y="145"/>
                  </a:cubicBezTo>
                  <a:cubicBezTo>
                    <a:pt x="124" y="172"/>
                    <a:pt x="91" y="191"/>
                    <a:pt x="56" y="198"/>
                  </a:cubicBezTo>
                  <a:cubicBezTo>
                    <a:pt x="23" y="205"/>
                    <a:pt x="2" y="218"/>
                    <a:pt x="0" y="251"/>
                  </a:cubicBezTo>
                  <a:cubicBezTo>
                    <a:pt x="0" y="261"/>
                    <a:pt x="3" y="271"/>
                    <a:pt x="6" y="281"/>
                  </a:cubicBezTo>
                  <a:cubicBezTo>
                    <a:pt x="10" y="292"/>
                    <a:pt x="13" y="304"/>
                    <a:pt x="16" y="316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5" name="íṣ1iďé">
              <a:extLst>
                <a:ext uri="{FF2B5EF4-FFF2-40B4-BE49-F238E27FC236}">
                  <a16:creationId xmlns:a16="http://schemas.microsoft.com/office/drawing/2014/main" id="{D1AB81C5-B36A-4288-A1FB-8DAE69560124}"/>
                </a:ext>
              </a:extLst>
            </p:cNvPr>
            <p:cNvSpPr/>
            <p:nvPr/>
          </p:nvSpPr>
          <p:spPr bwMode="auto">
            <a:xfrm>
              <a:off x="5537200" y="4208463"/>
              <a:ext cx="136525" cy="74613"/>
            </a:xfrm>
            <a:custGeom>
              <a:gdLst>
                <a:gd fmla="*/ 0 w 46" name="T0"/>
                <a:gd fmla="*/ 13 h 25" name="T1"/>
                <a:gd fmla="*/ 35 w 46" name="T2"/>
                <a:gd fmla="*/ 20 h 25" name="T3"/>
                <a:gd fmla="*/ 46 w 46" name="T4"/>
                <a:gd fmla="*/ 25 h 25" name="T5"/>
                <a:gd fmla="*/ 32 w 46" name="T6"/>
                <a:gd fmla="*/ 0 h 25" name="T7"/>
                <a:gd fmla="*/ 0 w 46" name="T8"/>
                <a:gd fmla="*/ 13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46">
                  <a:moveTo>
                    <a:pt x="0" y="13"/>
                  </a:moveTo>
                  <a:cubicBezTo>
                    <a:pt x="7" y="19"/>
                    <a:pt x="30" y="18"/>
                    <a:pt x="35" y="20"/>
                  </a:cubicBezTo>
                  <a:cubicBezTo>
                    <a:pt x="39" y="21"/>
                    <a:pt x="43" y="23"/>
                    <a:pt x="46" y="25"/>
                  </a:cubicBezTo>
                  <a:cubicBezTo>
                    <a:pt x="40" y="18"/>
                    <a:pt x="33" y="9"/>
                    <a:pt x="32" y="0"/>
                  </a:cubicBezTo>
                  <a:cubicBezTo>
                    <a:pt x="21" y="7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94C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6" name="îşḻîďé">
              <a:extLst>
                <a:ext uri="{FF2B5EF4-FFF2-40B4-BE49-F238E27FC236}">
                  <a16:creationId xmlns:a16="http://schemas.microsoft.com/office/drawing/2014/main" id="{FE3B995A-773A-4B0B-9E1C-81D3FBD6A4D7}"/>
                </a:ext>
              </a:extLst>
            </p:cNvPr>
            <p:cNvSpPr/>
            <p:nvPr/>
          </p:nvSpPr>
          <p:spPr bwMode="auto">
            <a:xfrm>
              <a:off x="5311775" y="4170363"/>
              <a:ext cx="127000" cy="198438"/>
            </a:xfrm>
            <a:custGeom>
              <a:gdLst>
                <a:gd fmla="*/ 38 w 43" name="T0"/>
                <a:gd fmla="*/ 0 h 67" name="T1"/>
                <a:gd fmla="*/ 10 w 43" name="T2"/>
                <a:gd fmla="*/ 58 h 67" name="T3"/>
                <a:gd fmla="*/ 23 w 43" name="T4"/>
                <a:gd fmla="*/ 50 h 67" name="T5"/>
                <a:gd fmla="*/ 40 w 43" name="T6"/>
                <a:gd fmla="*/ 5 h 67" name="T7"/>
                <a:gd fmla="*/ 38 w 43" name="T8"/>
                <a:gd fmla="*/ 0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43">
                  <a:moveTo>
                    <a:pt x="38" y="0"/>
                  </a:moveTo>
                  <a:cubicBezTo>
                    <a:pt x="12" y="6"/>
                    <a:pt x="0" y="34"/>
                    <a:pt x="10" y="58"/>
                  </a:cubicBezTo>
                  <a:cubicBezTo>
                    <a:pt x="14" y="67"/>
                    <a:pt x="28" y="59"/>
                    <a:pt x="23" y="50"/>
                  </a:cubicBezTo>
                  <a:cubicBezTo>
                    <a:pt x="14" y="32"/>
                    <a:pt x="22" y="13"/>
                    <a:pt x="40" y="5"/>
                  </a:cubicBezTo>
                  <a:cubicBezTo>
                    <a:pt x="43" y="4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0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7" name="ïšlîďê">
              <a:extLst>
                <a:ext uri="{FF2B5EF4-FFF2-40B4-BE49-F238E27FC236}">
                  <a16:creationId xmlns:a16="http://schemas.microsoft.com/office/drawing/2014/main" id="{027AE7E9-4273-4188-B4DB-93F4829A952C}"/>
                </a:ext>
              </a:extLst>
            </p:cNvPr>
            <p:cNvSpPr/>
            <p:nvPr/>
          </p:nvSpPr>
          <p:spPr bwMode="auto">
            <a:xfrm>
              <a:off x="5719763" y="2471738"/>
              <a:ext cx="1955800" cy="2144713"/>
            </a:xfrm>
            <a:custGeom>
              <a:gdLst>
                <a:gd fmla="*/ 601 w 661" name="T0"/>
                <a:gd fmla="*/ 330 h 726" name="T1"/>
                <a:gd fmla="*/ 517 w 661" name="T2"/>
                <a:gd fmla="*/ 270 h 726" name="T3"/>
                <a:gd fmla="*/ 363 w 661" name="T4"/>
                <a:gd fmla="*/ 211 h 726" name="T5"/>
                <a:gd fmla="*/ 200 w 661" name="T6"/>
                <a:gd fmla="*/ 148 h 726" name="T7"/>
                <a:gd fmla="*/ 8 w 661" name="T8"/>
                <a:gd fmla="*/ 4 h 726" name="T9"/>
                <a:gd fmla="*/ 1 w 661" name="T10"/>
                <a:gd fmla="*/ 6 h 726" name="T11"/>
                <a:gd fmla="*/ 114 w 661" name="T12"/>
                <a:gd fmla="*/ 131 h 726" name="T13"/>
                <a:gd fmla="*/ 316 w 661" name="T14"/>
                <a:gd fmla="*/ 214 h 726" name="T15"/>
                <a:gd fmla="*/ 468 w 661" name="T16"/>
                <a:gd fmla="*/ 273 h 726" name="T17"/>
                <a:gd fmla="*/ 591 w 661" name="T18"/>
                <a:gd fmla="*/ 355 h 726" name="T19"/>
                <a:gd fmla="*/ 634 w 661" name="T20"/>
                <a:gd fmla="*/ 526 h 726" name="T21"/>
                <a:gd fmla="*/ 603 w 661" name="T22"/>
                <a:gd fmla="*/ 703 h 726" name="T23"/>
                <a:gd fmla="*/ 608 w 661" name="T24"/>
                <a:gd fmla="*/ 723 h 726" name="T25"/>
                <a:gd fmla="*/ 625 w 661" name="T26"/>
                <a:gd fmla="*/ 706 h 726" name="T27"/>
                <a:gd fmla="*/ 639 w 661" name="T28"/>
                <a:gd fmla="*/ 646 h 726" name="T29"/>
                <a:gd fmla="*/ 658 w 661" name="T30"/>
                <a:gd fmla="*/ 481 h 726" name="T31"/>
                <a:gd fmla="*/ 619 w 661" name="T32"/>
                <a:gd fmla="*/ 353 h 726" name="T33"/>
                <a:gd fmla="*/ 601 w 661" name="T34"/>
                <a:gd fmla="*/ 330 h 72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726" w="661">
                  <a:moveTo>
                    <a:pt x="601" y="330"/>
                  </a:moveTo>
                  <a:cubicBezTo>
                    <a:pt x="578" y="304"/>
                    <a:pt x="548" y="285"/>
                    <a:pt x="517" y="270"/>
                  </a:cubicBezTo>
                  <a:cubicBezTo>
                    <a:pt x="467" y="247"/>
                    <a:pt x="414" y="231"/>
                    <a:pt x="363" y="211"/>
                  </a:cubicBezTo>
                  <a:cubicBezTo>
                    <a:pt x="309" y="190"/>
                    <a:pt x="254" y="169"/>
                    <a:pt x="200" y="148"/>
                  </a:cubicBezTo>
                  <a:cubicBezTo>
                    <a:pt x="124" y="119"/>
                    <a:pt x="34" y="90"/>
                    <a:pt x="8" y="4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13" y="66"/>
                    <a:pt x="63" y="105"/>
                    <a:pt x="114" y="131"/>
                  </a:cubicBezTo>
                  <a:cubicBezTo>
                    <a:pt x="179" y="163"/>
                    <a:pt x="249" y="187"/>
                    <a:pt x="316" y="214"/>
                  </a:cubicBezTo>
                  <a:cubicBezTo>
                    <a:pt x="367" y="234"/>
                    <a:pt x="418" y="253"/>
                    <a:pt x="468" y="273"/>
                  </a:cubicBezTo>
                  <a:cubicBezTo>
                    <a:pt x="514" y="291"/>
                    <a:pt x="560" y="316"/>
                    <a:pt x="591" y="355"/>
                  </a:cubicBezTo>
                  <a:cubicBezTo>
                    <a:pt x="628" y="402"/>
                    <a:pt x="638" y="466"/>
                    <a:pt x="634" y="526"/>
                  </a:cubicBezTo>
                  <a:cubicBezTo>
                    <a:pt x="630" y="586"/>
                    <a:pt x="614" y="644"/>
                    <a:pt x="603" y="703"/>
                  </a:cubicBezTo>
                  <a:cubicBezTo>
                    <a:pt x="601" y="710"/>
                    <a:pt x="601" y="721"/>
                    <a:pt x="608" y="723"/>
                  </a:cubicBezTo>
                  <a:cubicBezTo>
                    <a:pt x="617" y="726"/>
                    <a:pt x="623" y="715"/>
                    <a:pt x="625" y="706"/>
                  </a:cubicBezTo>
                  <a:cubicBezTo>
                    <a:pt x="630" y="686"/>
                    <a:pt x="634" y="666"/>
                    <a:pt x="639" y="646"/>
                  </a:cubicBezTo>
                  <a:cubicBezTo>
                    <a:pt x="650" y="592"/>
                    <a:pt x="661" y="536"/>
                    <a:pt x="658" y="481"/>
                  </a:cubicBezTo>
                  <a:cubicBezTo>
                    <a:pt x="655" y="436"/>
                    <a:pt x="644" y="391"/>
                    <a:pt x="619" y="353"/>
                  </a:cubicBezTo>
                  <a:cubicBezTo>
                    <a:pt x="614" y="345"/>
                    <a:pt x="608" y="337"/>
                    <a:pt x="601" y="330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8" name="ïṣľîḓé">
              <a:extLst>
                <a:ext uri="{FF2B5EF4-FFF2-40B4-BE49-F238E27FC236}">
                  <a16:creationId xmlns:a16="http://schemas.microsoft.com/office/drawing/2014/main" id="{30F21A5A-5DFC-4E06-BF36-7124DE69381B}"/>
                </a:ext>
              </a:extLst>
            </p:cNvPr>
            <p:cNvSpPr/>
            <p:nvPr/>
          </p:nvSpPr>
          <p:spPr bwMode="auto">
            <a:xfrm>
              <a:off x="5719763" y="2190751"/>
              <a:ext cx="796925" cy="357188"/>
            </a:xfrm>
            <a:custGeom>
              <a:gdLst>
                <a:gd fmla="*/ 224 w 269" name="T0"/>
                <a:gd fmla="*/ 0 h 121" name="T1"/>
                <a:gd fmla="*/ 231 w 269" name="T2"/>
                <a:gd fmla="*/ 9 h 121" name="T3"/>
                <a:gd fmla="*/ 201 w 269" name="T4"/>
                <a:gd fmla="*/ 65 h 121" name="T5"/>
                <a:gd fmla="*/ 139 w 269" name="T6"/>
                <a:gd fmla="*/ 92 h 121" name="T7"/>
                <a:gd fmla="*/ 9 w 269" name="T8"/>
                <a:gd fmla="*/ 102 h 121" name="T9"/>
                <a:gd fmla="*/ 14 w 269" name="T10"/>
                <a:gd fmla="*/ 92 h 121" name="T11"/>
                <a:gd fmla="*/ 14 w 269" name="T12"/>
                <a:gd fmla="*/ 85 h 121" name="T13"/>
                <a:gd fmla="*/ 1 w 269" name="T14"/>
                <a:gd fmla="*/ 101 h 121" name="T15"/>
                <a:gd fmla="*/ 19 w 269" name="T16"/>
                <a:gd fmla="*/ 114 h 121" name="T17"/>
                <a:gd fmla="*/ 135 w 269" name="T18"/>
                <a:gd fmla="*/ 102 h 121" name="T19"/>
                <a:gd fmla="*/ 230 w 269" name="T20"/>
                <a:gd fmla="*/ 53 h 121" name="T21"/>
                <a:gd fmla="*/ 224 w 269" name="T22"/>
                <a:gd fmla="*/ 0 h 12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20" w="269">
                  <a:moveTo>
                    <a:pt x="224" y="0"/>
                  </a:moveTo>
                  <a:cubicBezTo>
                    <a:pt x="231" y="9"/>
                    <a:pt x="231" y="9"/>
                    <a:pt x="231" y="9"/>
                  </a:cubicBezTo>
                  <a:cubicBezTo>
                    <a:pt x="266" y="13"/>
                    <a:pt x="216" y="56"/>
                    <a:pt x="201" y="65"/>
                  </a:cubicBezTo>
                  <a:cubicBezTo>
                    <a:pt x="181" y="76"/>
                    <a:pt x="161" y="86"/>
                    <a:pt x="139" y="92"/>
                  </a:cubicBezTo>
                  <a:cubicBezTo>
                    <a:pt x="47" y="116"/>
                    <a:pt x="12" y="106"/>
                    <a:pt x="9" y="102"/>
                  </a:cubicBezTo>
                  <a:cubicBezTo>
                    <a:pt x="6" y="98"/>
                    <a:pt x="11" y="93"/>
                    <a:pt x="14" y="92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7" y="87"/>
                    <a:pt x="0" y="94"/>
                    <a:pt x="1" y="101"/>
                  </a:cubicBezTo>
                  <a:cubicBezTo>
                    <a:pt x="3" y="110"/>
                    <a:pt x="12" y="112"/>
                    <a:pt x="19" y="114"/>
                  </a:cubicBezTo>
                  <a:cubicBezTo>
                    <a:pt x="56" y="121"/>
                    <a:pt x="100" y="112"/>
                    <a:pt x="135" y="102"/>
                  </a:cubicBezTo>
                  <a:cubicBezTo>
                    <a:pt x="167" y="92"/>
                    <a:pt x="204" y="75"/>
                    <a:pt x="230" y="53"/>
                  </a:cubicBezTo>
                  <a:cubicBezTo>
                    <a:pt x="247" y="38"/>
                    <a:pt x="269" y="2"/>
                    <a:pt x="224" y="0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9" name="íS1îḑé">
              <a:extLst>
                <a:ext uri="{FF2B5EF4-FFF2-40B4-BE49-F238E27FC236}">
                  <a16:creationId xmlns:a16="http://schemas.microsoft.com/office/drawing/2014/main" id="{BCC92202-51E1-480E-8E17-09ABA3459F94}"/>
                </a:ext>
              </a:extLst>
            </p:cNvPr>
            <p:cNvSpPr/>
            <p:nvPr/>
          </p:nvSpPr>
          <p:spPr bwMode="auto">
            <a:xfrm>
              <a:off x="7353300" y="3308351"/>
              <a:ext cx="206375" cy="123825"/>
            </a:xfrm>
            <a:custGeom>
              <a:gdLst>
                <a:gd fmla="*/ 33 w 70" name="T0"/>
                <a:gd fmla="*/ 38 h 42" name="T1"/>
                <a:gd fmla="*/ 6 w 70" name="T2"/>
                <a:gd fmla="*/ 26 h 42" name="T3"/>
                <a:gd fmla="*/ 15 w 70" name="T4"/>
                <a:gd fmla="*/ 29 h 42" name="T5"/>
                <a:gd fmla="*/ 19 w 70" name="T6"/>
                <a:gd fmla="*/ 15 h 42" name="T7"/>
                <a:gd fmla="*/ 0 w 70" name="T8"/>
                <a:gd fmla="*/ 4 h 42" name="T9"/>
                <a:gd fmla="*/ 30 w 70" name="T10"/>
                <a:gd fmla="*/ 4 h 42" name="T11"/>
                <a:gd fmla="*/ 44 w 70" name="T12"/>
                <a:gd fmla="*/ 23 h 42" name="T13"/>
                <a:gd fmla="*/ 70 w 70" name="T14"/>
                <a:gd fmla="*/ 31 h 42" name="T15"/>
                <a:gd fmla="*/ 55 w 70" name="T16"/>
                <a:gd fmla="*/ 42 h 42" name="T17"/>
                <a:gd fmla="*/ 33 w 70" name="T18"/>
                <a:gd fmla="*/ 38 h 4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2" w="70">
                  <a:moveTo>
                    <a:pt x="33" y="38"/>
                  </a:moveTo>
                  <a:cubicBezTo>
                    <a:pt x="23" y="39"/>
                    <a:pt x="10" y="37"/>
                    <a:pt x="6" y="26"/>
                  </a:cubicBezTo>
                  <a:cubicBezTo>
                    <a:pt x="11" y="27"/>
                    <a:pt x="15" y="29"/>
                    <a:pt x="15" y="29"/>
                  </a:cubicBezTo>
                  <a:cubicBezTo>
                    <a:pt x="18" y="28"/>
                    <a:pt x="19" y="20"/>
                    <a:pt x="19" y="15"/>
                  </a:cubicBezTo>
                  <a:cubicBezTo>
                    <a:pt x="18" y="11"/>
                    <a:pt x="1" y="5"/>
                    <a:pt x="0" y="4"/>
                  </a:cubicBezTo>
                  <a:cubicBezTo>
                    <a:pt x="9" y="1"/>
                    <a:pt x="24" y="0"/>
                    <a:pt x="30" y="4"/>
                  </a:cubicBezTo>
                  <a:cubicBezTo>
                    <a:pt x="37" y="9"/>
                    <a:pt x="38" y="16"/>
                    <a:pt x="44" y="23"/>
                  </a:cubicBezTo>
                  <a:cubicBezTo>
                    <a:pt x="47" y="24"/>
                    <a:pt x="69" y="28"/>
                    <a:pt x="70" y="31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43" y="36"/>
                    <a:pt x="33" y="38"/>
                  </a:cubicBezTo>
                  <a:close/>
                </a:path>
              </a:pathLst>
            </a:custGeom>
            <a:solidFill>
              <a:srgbClr val="F8C4A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0" name="ïşlíḑè">
              <a:extLst>
                <a:ext uri="{FF2B5EF4-FFF2-40B4-BE49-F238E27FC236}">
                  <a16:creationId xmlns:a16="http://schemas.microsoft.com/office/drawing/2014/main" id="{BE1F0616-B536-4F2E-A4A7-4B0AA7D30E42}"/>
                </a:ext>
              </a:extLst>
            </p:cNvPr>
            <p:cNvSpPr/>
            <p:nvPr/>
          </p:nvSpPr>
          <p:spPr bwMode="auto">
            <a:xfrm>
              <a:off x="7497763" y="3367088"/>
              <a:ext cx="739775" cy="165100"/>
            </a:xfrm>
            <a:custGeom>
              <a:gdLst>
                <a:gd fmla="*/ 250 w 250" name="T0"/>
                <a:gd fmla="*/ 19 h 56" name="T1"/>
                <a:gd fmla="*/ 5 w 250" name="T2"/>
                <a:gd fmla="*/ 0 h 56" name="T3"/>
                <a:gd fmla="*/ 0 w 250" name="T4"/>
                <a:gd fmla="*/ 17 h 56" name="T5"/>
                <a:gd fmla="*/ 196 w 250" name="T6"/>
                <a:gd fmla="*/ 55 h 56" name="T7"/>
                <a:gd fmla="*/ 250 w 250" name="T8"/>
                <a:gd fmla="*/ 19 h 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6" w="250">
                  <a:moveTo>
                    <a:pt x="250" y="19"/>
                  </a:moveTo>
                  <a:cubicBezTo>
                    <a:pt x="211" y="29"/>
                    <a:pt x="124" y="31"/>
                    <a:pt x="5" y="0"/>
                  </a:cubicBezTo>
                  <a:cubicBezTo>
                    <a:pt x="2" y="6"/>
                    <a:pt x="1" y="11"/>
                    <a:pt x="0" y="17"/>
                  </a:cubicBezTo>
                  <a:cubicBezTo>
                    <a:pt x="60" y="56"/>
                    <a:pt x="169" y="56"/>
                    <a:pt x="196" y="55"/>
                  </a:cubicBezTo>
                  <a:cubicBezTo>
                    <a:pt x="211" y="40"/>
                    <a:pt x="246" y="39"/>
                    <a:pt x="250" y="19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1" name="ïŝlîḑè">
              <a:extLst>
                <a:ext uri="{FF2B5EF4-FFF2-40B4-BE49-F238E27FC236}">
                  <a16:creationId xmlns:a16="http://schemas.microsoft.com/office/drawing/2014/main" id="{72B8C17A-E5EF-4A87-BD16-80CE4606D864}"/>
                </a:ext>
              </a:extLst>
            </p:cNvPr>
            <p:cNvSpPr/>
            <p:nvPr/>
          </p:nvSpPr>
          <p:spPr bwMode="auto">
            <a:xfrm>
              <a:off x="7281863" y="3311526"/>
              <a:ext cx="207963" cy="141288"/>
            </a:xfrm>
            <a:custGeom>
              <a:gdLst>
                <a:gd fmla="*/ 45 w 70" name="T0"/>
                <a:gd fmla="*/ 18 h 48" name="T1"/>
                <a:gd fmla="*/ 19 w 70" name="T2"/>
                <a:gd fmla="*/ 3 h 48" name="T3"/>
                <a:gd fmla="*/ 28 w 70" name="T4"/>
                <a:gd fmla="*/ 8 h 48" name="T5"/>
                <a:gd fmla="*/ 18 w 70" name="T6"/>
                <a:gd fmla="*/ 19 h 48" name="T7"/>
                <a:gd fmla="*/ 0 w 70" name="T8"/>
                <a:gd fmla="*/ 17 h 48" name="T9"/>
                <a:gd fmla="*/ 16 w 70" name="T10"/>
                <a:gd fmla="*/ 35 h 48" name="T11"/>
                <a:gd fmla="*/ 39 w 70" name="T12"/>
                <a:gd fmla="*/ 35 h 48" name="T13"/>
                <a:gd fmla="*/ 66 w 70" name="T14"/>
                <a:gd fmla="*/ 48 h 48" name="T15"/>
                <a:gd fmla="*/ 70 w 70" name="T16"/>
                <a:gd fmla="*/ 31 h 48" name="T17"/>
                <a:gd fmla="*/ 45 w 70" name="T18"/>
                <a:gd fmla="*/ 18 h 4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" w="70">
                  <a:moveTo>
                    <a:pt x="45" y="18"/>
                  </a:moveTo>
                  <a:cubicBezTo>
                    <a:pt x="40" y="9"/>
                    <a:pt x="31" y="0"/>
                    <a:pt x="19" y="3"/>
                  </a:cubicBezTo>
                  <a:cubicBezTo>
                    <a:pt x="24" y="6"/>
                    <a:pt x="28" y="8"/>
                    <a:pt x="28" y="8"/>
                  </a:cubicBezTo>
                  <a:cubicBezTo>
                    <a:pt x="28" y="11"/>
                    <a:pt x="22" y="17"/>
                    <a:pt x="18" y="19"/>
                  </a:cubicBezTo>
                  <a:cubicBezTo>
                    <a:pt x="14" y="21"/>
                    <a:pt x="1" y="18"/>
                    <a:pt x="0" y="17"/>
                  </a:cubicBezTo>
                  <a:cubicBezTo>
                    <a:pt x="3" y="27"/>
                    <a:pt x="9" y="32"/>
                    <a:pt x="16" y="35"/>
                  </a:cubicBezTo>
                  <a:cubicBezTo>
                    <a:pt x="23" y="38"/>
                    <a:pt x="29" y="35"/>
                    <a:pt x="39" y="35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49" y="26"/>
                    <a:pt x="45" y="18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2" name="iṣļïḍe">
              <a:extLst>
                <a:ext uri="{FF2B5EF4-FFF2-40B4-BE49-F238E27FC236}">
                  <a16:creationId xmlns:a16="http://schemas.microsoft.com/office/drawing/2014/main" id="{730A83F4-5D9D-4FC5-953D-1586F01F0FF5}"/>
                </a:ext>
              </a:extLst>
            </p:cNvPr>
            <p:cNvSpPr/>
            <p:nvPr/>
          </p:nvSpPr>
          <p:spPr bwMode="auto">
            <a:xfrm>
              <a:off x="8059738" y="3157538"/>
              <a:ext cx="33338" cy="49213"/>
            </a:xfrm>
            <a:custGeom>
              <a:gdLst>
                <a:gd fmla="*/ 3 w 11" name="T0"/>
                <a:gd fmla="*/ 15 h 17" name="T1"/>
                <a:gd fmla="*/ 10 w 11" name="T2"/>
                <a:gd fmla="*/ 14 h 17" name="T3"/>
                <a:gd fmla="*/ 10 w 11" name="T4"/>
                <a:gd fmla="*/ 2 h 17" name="T5"/>
                <a:gd fmla="*/ 3 w 11" name="T6"/>
                <a:gd fmla="*/ 9 h 17" name="T7"/>
                <a:gd fmla="*/ 3 w 11" name="T8"/>
                <a:gd fmla="*/ 15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1">
                  <a:moveTo>
                    <a:pt x="3" y="15"/>
                  </a:moveTo>
                  <a:cubicBezTo>
                    <a:pt x="5" y="17"/>
                    <a:pt x="9" y="17"/>
                    <a:pt x="10" y="14"/>
                  </a:cubicBezTo>
                  <a:cubicBezTo>
                    <a:pt x="11" y="13"/>
                    <a:pt x="11" y="0"/>
                    <a:pt x="10" y="2"/>
                  </a:cubicBezTo>
                  <a:cubicBezTo>
                    <a:pt x="10" y="3"/>
                    <a:pt x="9" y="7"/>
                    <a:pt x="3" y="9"/>
                  </a:cubicBezTo>
                  <a:cubicBezTo>
                    <a:pt x="0" y="10"/>
                    <a:pt x="0" y="14"/>
                    <a:pt x="3" y="15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3" name="îsḻiḍe">
              <a:extLst>
                <a:ext uri="{FF2B5EF4-FFF2-40B4-BE49-F238E27FC236}">
                  <a16:creationId xmlns:a16="http://schemas.microsoft.com/office/drawing/2014/main" id="{81E768E3-7105-47DB-81E4-57272DF75898}"/>
                </a:ext>
              </a:extLst>
            </p:cNvPr>
            <p:cNvSpPr/>
            <p:nvPr/>
          </p:nvSpPr>
          <p:spPr bwMode="auto">
            <a:xfrm>
              <a:off x="8077200" y="3024188"/>
              <a:ext cx="284163" cy="481013"/>
            </a:xfrm>
            <a:custGeom>
              <a:gdLst>
                <a:gd fmla="*/ 13 w 96" name="T0"/>
                <a:gd fmla="*/ 19 h 163" name="T1"/>
                <a:gd fmla="*/ 23 w 96" name="T2"/>
                <a:gd fmla="*/ 8 h 163" name="T3"/>
                <a:gd fmla="*/ 23 w 96" name="T4"/>
                <a:gd fmla="*/ 7 h 163" name="T5"/>
                <a:gd fmla="*/ 55 w 96" name="T6"/>
                <a:gd fmla="*/ 13 h 163" name="T7"/>
                <a:gd fmla="*/ 78 w 96" name="T8"/>
                <a:gd fmla="*/ 44 h 163" name="T9"/>
                <a:gd fmla="*/ 71 w 96" name="T10"/>
                <a:gd fmla="*/ 117 h 163" name="T11"/>
                <a:gd fmla="*/ 70 w 96" name="T12"/>
                <a:gd fmla="*/ 160 h 163" name="T13"/>
                <a:gd fmla="*/ 68 w 96" name="T14"/>
                <a:gd fmla="*/ 162 h 163" name="T15"/>
                <a:gd fmla="*/ 67 w 96" name="T16"/>
                <a:gd fmla="*/ 163 h 163" name="T17"/>
                <a:gd fmla="*/ 31 w 96" name="T18"/>
                <a:gd fmla="*/ 154 h 163" name="T19"/>
                <a:gd fmla="*/ 30 w 96" name="T20"/>
                <a:gd fmla="*/ 153 h 163" name="T21"/>
                <a:gd fmla="*/ 29 w 96" name="T22"/>
                <a:gd fmla="*/ 151 h 163" name="T23"/>
                <a:gd fmla="*/ 42 w 96" name="T24"/>
                <a:gd fmla="*/ 119 h 163" name="T25"/>
                <a:gd fmla="*/ 11 w 96" name="T26"/>
                <a:gd fmla="*/ 94 h 163" name="T27"/>
                <a:gd fmla="*/ 13 w 96" name="T28"/>
                <a:gd fmla="*/ 19 h 16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3" w="96">
                  <a:moveTo>
                    <a:pt x="13" y="19"/>
                  </a:moveTo>
                  <a:cubicBezTo>
                    <a:pt x="16" y="15"/>
                    <a:pt x="19" y="11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34" y="0"/>
                    <a:pt x="46" y="6"/>
                    <a:pt x="55" y="13"/>
                  </a:cubicBezTo>
                  <a:cubicBezTo>
                    <a:pt x="64" y="22"/>
                    <a:pt x="72" y="32"/>
                    <a:pt x="78" y="44"/>
                  </a:cubicBezTo>
                  <a:cubicBezTo>
                    <a:pt x="89" y="64"/>
                    <a:pt x="96" y="103"/>
                    <a:pt x="71" y="117"/>
                  </a:cubicBezTo>
                  <a:cubicBezTo>
                    <a:pt x="71" y="131"/>
                    <a:pt x="70" y="146"/>
                    <a:pt x="70" y="160"/>
                  </a:cubicBezTo>
                  <a:cubicBezTo>
                    <a:pt x="70" y="161"/>
                    <a:pt x="69" y="162"/>
                    <a:pt x="68" y="162"/>
                  </a:cubicBezTo>
                  <a:cubicBezTo>
                    <a:pt x="68" y="162"/>
                    <a:pt x="68" y="163"/>
                    <a:pt x="67" y="163"/>
                  </a:cubicBezTo>
                  <a:cubicBezTo>
                    <a:pt x="54" y="163"/>
                    <a:pt x="42" y="160"/>
                    <a:pt x="31" y="154"/>
                  </a:cubicBezTo>
                  <a:cubicBezTo>
                    <a:pt x="31" y="154"/>
                    <a:pt x="30" y="154"/>
                    <a:pt x="30" y="153"/>
                  </a:cubicBezTo>
                  <a:cubicBezTo>
                    <a:pt x="29" y="153"/>
                    <a:pt x="29" y="152"/>
                    <a:pt x="29" y="151"/>
                  </a:cubicBezTo>
                  <a:cubicBezTo>
                    <a:pt x="35" y="141"/>
                    <a:pt x="40" y="131"/>
                    <a:pt x="42" y="119"/>
                  </a:cubicBezTo>
                  <a:cubicBezTo>
                    <a:pt x="29" y="116"/>
                    <a:pt x="18" y="106"/>
                    <a:pt x="11" y="94"/>
                  </a:cubicBezTo>
                  <a:cubicBezTo>
                    <a:pt x="0" y="71"/>
                    <a:pt x="1" y="41"/>
                    <a:pt x="13" y="19"/>
                  </a:cubicBezTo>
                  <a:close/>
                </a:path>
              </a:pathLst>
            </a:custGeom>
            <a:solidFill>
              <a:srgbClr val="F9CDB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4" name="iŝḻîḓê">
              <a:extLst>
                <a:ext uri="{FF2B5EF4-FFF2-40B4-BE49-F238E27FC236}">
                  <a16:creationId xmlns:a16="http://schemas.microsoft.com/office/drawing/2014/main" id="{3F4DB428-59FA-4CFA-9810-7CC879A324BB}"/>
                </a:ext>
              </a:extLst>
            </p:cNvPr>
            <p:cNvSpPr/>
            <p:nvPr/>
          </p:nvSpPr>
          <p:spPr bwMode="auto">
            <a:xfrm>
              <a:off x="8110538" y="3205163"/>
              <a:ext cx="109538" cy="55563"/>
            </a:xfrm>
            <a:custGeom>
              <a:gdLst>
                <a:gd fmla="*/ 8 w 37" name="T0"/>
                <a:gd fmla="*/ 3 h 19" name="T1"/>
                <a:gd fmla="*/ 12 w 37" name="T2"/>
                <a:gd fmla="*/ 2 h 19" name="T3"/>
                <a:gd fmla="*/ 26 w 37" name="T4"/>
                <a:gd fmla="*/ 1 h 19" name="T5"/>
                <a:gd fmla="*/ 35 w 37" name="T6"/>
                <a:gd fmla="*/ 12 h 19" name="T7"/>
                <a:gd fmla="*/ 28 w 37" name="T8"/>
                <a:gd fmla="*/ 17 h 19" name="T9"/>
                <a:gd fmla="*/ 16 w 37" name="T10"/>
                <a:gd fmla="*/ 19 h 19" name="T11"/>
                <a:gd fmla="*/ 3 w 37" name="T12"/>
                <a:gd fmla="*/ 13 h 19" name="T13"/>
                <a:gd fmla="*/ 8 w 37" name="T14"/>
                <a:gd fmla="*/ 3 h 1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" w="37">
                  <a:moveTo>
                    <a:pt x="8" y="3"/>
                  </a:moveTo>
                  <a:cubicBezTo>
                    <a:pt x="9" y="2"/>
                    <a:pt x="11" y="2"/>
                    <a:pt x="12" y="2"/>
                  </a:cubicBezTo>
                  <a:cubicBezTo>
                    <a:pt x="16" y="0"/>
                    <a:pt x="21" y="0"/>
                    <a:pt x="26" y="1"/>
                  </a:cubicBezTo>
                  <a:cubicBezTo>
                    <a:pt x="31" y="2"/>
                    <a:pt x="37" y="6"/>
                    <a:pt x="35" y="12"/>
                  </a:cubicBezTo>
                  <a:cubicBezTo>
                    <a:pt x="33" y="14"/>
                    <a:pt x="31" y="16"/>
                    <a:pt x="28" y="17"/>
                  </a:cubicBezTo>
                  <a:cubicBezTo>
                    <a:pt x="24" y="19"/>
                    <a:pt x="20" y="19"/>
                    <a:pt x="16" y="19"/>
                  </a:cubicBezTo>
                  <a:cubicBezTo>
                    <a:pt x="11" y="19"/>
                    <a:pt x="5" y="18"/>
                    <a:pt x="3" y="13"/>
                  </a:cubicBezTo>
                  <a:cubicBezTo>
                    <a:pt x="0" y="9"/>
                    <a:pt x="4" y="5"/>
                    <a:pt x="8" y="3"/>
                  </a:cubicBezTo>
                  <a:close/>
                </a:path>
              </a:pathLst>
            </a:custGeom>
            <a:solidFill>
              <a:srgbClr val="F8C3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5" name="îsľíḑê">
              <a:extLst>
                <a:ext uri="{FF2B5EF4-FFF2-40B4-BE49-F238E27FC236}">
                  <a16:creationId xmlns:a16="http://schemas.microsoft.com/office/drawing/2014/main" id="{7C0A22C9-1DB8-4DC8-82A3-22A69710EDA7}"/>
                </a:ext>
              </a:extLst>
            </p:cNvPr>
            <p:cNvSpPr/>
            <p:nvPr/>
          </p:nvSpPr>
          <p:spPr bwMode="auto">
            <a:xfrm>
              <a:off x="8104188" y="3133726"/>
              <a:ext cx="80963" cy="47625"/>
            </a:xfrm>
            <a:custGeom>
              <a:gdLst>
                <a:gd fmla="*/ 2 w 27" name="T0"/>
                <a:gd fmla="*/ 8 h 16" name="T1"/>
                <a:gd fmla="*/ 18 w 27" name="T2"/>
                <a:gd fmla="*/ 2 h 16" name="T3"/>
                <a:gd fmla="*/ 27 w 27" name="T4"/>
                <a:gd fmla="*/ 16 h 16" name="T5"/>
                <a:gd fmla="*/ 26 w 27" name="T6"/>
                <a:gd fmla="*/ 16 h 16" name="T7"/>
                <a:gd fmla="*/ 18 w 27" name="T8"/>
                <a:gd fmla="*/ 4 h 16" name="T9"/>
                <a:gd fmla="*/ 5 w 27" name="T10"/>
                <a:gd fmla="*/ 10 h 16" name="T11"/>
                <a:gd fmla="*/ 2 w 27" name="T12"/>
                <a:gd fmla="*/ 8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27">
                  <a:moveTo>
                    <a:pt x="2" y="8"/>
                  </a:moveTo>
                  <a:cubicBezTo>
                    <a:pt x="5" y="2"/>
                    <a:pt x="12" y="0"/>
                    <a:pt x="18" y="2"/>
                  </a:cubicBezTo>
                  <a:cubicBezTo>
                    <a:pt x="24" y="4"/>
                    <a:pt x="27" y="10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2"/>
                    <a:pt x="22" y="6"/>
                    <a:pt x="18" y="4"/>
                  </a:cubicBezTo>
                  <a:cubicBezTo>
                    <a:pt x="13" y="3"/>
                    <a:pt x="7" y="5"/>
                    <a:pt x="5" y="10"/>
                  </a:cubicBezTo>
                  <a:cubicBezTo>
                    <a:pt x="4" y="12"/>
                    <a:pt x="0" y="10"/>
                    <a:pt x="2" y="8"/>
                  </a:cubicBezTo>
                  <a:close/>
                </a:path>
              </a:pathLst>
            </a:custGeom>
            <a:solidFill>
              <a:srgbClr val="384C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6" name="íṣlïďe">
              <a:extLst>
                <a:ext uri="{FF2B5EF4-FFF2-40B4-BE49-F238E27FC236}">
                  <a16:creationId xmlns:a16="http://schemas.microsoft.com/office/drawing/2014/main" id="{CB0062C4-045B-407C-A55A-C4A257C308B3}"/>
                </a:ext>
              </a:extLst>
            </p:cNvPr>
            <p:cNvSpPr/>
            <p:nvPr/>
          </p:nvSpPr>
          <p:spPr bwMode="auto">
            <a:xfrm>
              <a:off x="8048625" y="2897188"/>
              <a:ext cx="473075" cy="517525"/>
            </a:xfrm>
            <a:custGeom>
              <a:gdLst>
                <a:gd fmla="*/ 20 w 160" name="T0"/>
                <a:gd fmla="*/ 7 h 175" name="T1"/>
                <a:gd fmla="*/ 51 w 160" name="T2"/>
                <a:gd fmla="*/ 6 h 175" name="T3"/>
                <a:gd fmla="*/ 64 w 160" name="T4"/>
                <a:gd fmla="*/ 33 h 175" name="T5"/>
                <a:gd fmla="*/ 133 w 160" name="T6"/>
                <a:gd fmla="*/ 54 h 175" name="T7"/>
                <a:gd fmla="*/ 137 w 160" name="T8"/>
                <a:gd fmla="*/ 163 h 175" name="T9"/>
                <a:gd fmla="*/ 55 w 160" name="T10"/>
                <a:gd fmla="*/ 156 h 175" name="T11"/>
                <a:gd fmla="*/ 55 w 160" name="T12"/>
                <a:gd fmla="*/ 152 h 175" name="T13"/>
                <a:gd fmla="*/ 69 w 160" name="T14"/>
                <a:gd fmla="*/ 80 h 175" name="T15"/>
                <a:gd fmla="*/ 23 w 160" name="T16"/>
                <a:gd fmla="*/ 62 h 175" name="T17"/>
                <a:gd fmla="*/ 20 w 160" name="T18"/>
                <a:gd fmla="*/ 7 h 17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5" w="160">
                  <a:moveTo>
                    <a:pt x="20" y="7"/>
                  </a:moveTo>
                  <a:cubicBezTo>
                    <a:pt x="29" y="1"/>
                    <a:pt x="41" y="0"/>
                    <a:pt x="51" y="6"/>
                  </a:cubicBezTo>
                  <a:cubicBezTo>
                    <a:pt x="60" y="12"/>
                    <a:pt x="65" y="22"/>
                    <a:pt x="64" y="33"/>
                  </a:cubicBezTo>
                  <a:cubicBezTo>
                    <a:pt x="87" y="33"/>
                    <a:pt x="117" y="34"/>
                    <a:pt x="133" y="54"/>
                  </a:cubicBezTo>
                  <a:cubicBezTo>
                    <a:pt x="160" y="87"/>
                    <a:pt x="153" y="141"/>
                    <a:pt x="137" y="163"/>
                  </a:cubicBezTo>
                  <a:cubicBezTo>
                    <a:pt x="129" y="175"/>
                    <a:pt x="66" y="166"/>
                    <a:pt x="55" y="156"/>
                  </a:cubicBezTo>
                  <a:cubicBezTo>
                    <a:pt x="53" y="155"/>
                    <a:pt x="54" y="153"/>
                    <a:pt x="55" y="152"/>
                  </a:cubicBezTo>
                  <a:cubicBezTo>
                    <a:pt x="70" y="142"/>
                    <a:pt x="88" y="111"/>
                    <a:pt x="69" y="80"/>
                  </a:cubicBezTo>
                  <a:cubicBezTo>
                    <a:pt x="57" y="60"/>
                    <a:pt x="23" y="62"/>
                    <a:pt x="23" y="62"/>
                  </a:cubicBezTo>
                  <a:cubicBezTo>
                    <a:pt x="5" y="49"/>
                    <a:pt x="0" y="21"/>
                    <a:pt x="20" y="7"/>
                  </a:cubicBezTo>
                  <a:close/>
                </a:path>
              </a:pathLst>
            </a:custGeom>
            <a:solidFill>
              <a:srgbClr val="39569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7" name="îś1ïḍe">
              <a:extLst>
                <a:ext uri="{FF2B5EF4-FFF2-40B4-BE49-F238E27FC236}">
                  <a16:creationId xmlns:a16="http://schemas.microsoft.com/office/drawing/2014/main" id="{0E3CF1AA-B9CB-4A01-B986-AF0D458CA62A}"/>
                </a:ext>
              </a:extLst>
            </p:cNvPr>
            <p:cNvSpPr/>
            <p:nvPr/>
          </p:nvSpPr>
          <p:spPr bwMode="auto">
            <a:xfrm>
              <a:off x="8077200" y="2914651"/>
              <a:ext cx="101600" cy="150813"/>
            </a:xfrm>
            <a:custGeom>
              <a:gdLst>
                <a:gd fmla="*/ 6 w 34" name="T0"/>
                <a:gd fmla="*/ 15 h 51" name="T1"/>
                <a:gd fmla="*/ 34 w 34" name="T2"/>
                <a:gd fmla="*/ 2 h 51" name="T3"/>
                <a:gd fmla="*/ 33 w 34" name="T4"/>
                <a:gd fmla="*/ 4 h 51" name="T5"/>
                <a:gd fmla="*/ 9 w 34" name="T6"/>
                <a:gd fmla="*/ 18 h 51" name="T7"/>
                <a:gd fmla="*/ 17 w 34" name="T8"/>
                <a:gd fmla="*/ 46 h 51" name="T9"/>
                <a:gd fmla="*/ 14 w 34" name="T10"/>
                <a:gd fmla="*/ 49 h 51" name="T11"/>
                <a:gd fmla="*/ 6 w 34" name="T12"/>
                <a:gd fmla="*/ 15 h 5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1" w="34">
                  <a:moveTo>
                    <a:pt x="6" y="15"/>
                  </a:moveTo>
                  <a:cubicBezTo>
                    <a:pt x="11" y="5"/>
                    <a:pt x="22" y="0"/>
                    <a:pt x="34" y="2"/>
                  </a:cubicBezTo>
                  <a:cubicBezTo>
                    <a:pt x="34" y="2"/>
                    <a:pt x="34" y="4"/>
                    <a:pt x="33" y="4"/>
                  </a:cubicBezTo>
                  <a:cubicBezTo>
                    <a:pt x="23" y="3"/>
                    <a:pt x="12" y="8"/>
                    <a:pt x="9" y="18"/>
                  </a:cubicBezTo>
                  <a:cubicBezTo>
                    <a:pt x="5" y="29"/>
                    <a:pt x="10" y="38"/>
                    <a:pt x="17" y="46"/>
                  </a:cubicBezTo>
                  <a:cubicBezTo>
                    <a:pt x="18" y="48"/>
                    <a:pt x="15" y="51"/>
                    <a:pt x="14" y="49"/>
                  </a:cubicBezTo>
                  <a:cubicBezTo>
                    <a:pt x="6" y="39"/>
                    <a:pt x="0" y="28"/>
                    <a:pt x="6" y="15"/>
                  </a:cubicBezTo>
                  <a:close/>
                </a:path>
              </a:pathLst>
            </a:custGeom>
            <a:solidFill>
              <a:srgbClr val="4361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8" name="iṥļïdè">
              <a:extLst>
                <a:ext uri="{FF2B5EF4-FFF2-40B4-BE49-F238E27FC236}">
                  <a16:creationId xmlns:a16="http://schemas.microsoft.com/office/drawing/2014/main" id="{B17EAD20-CDAB-4239-AAC2-287A639AEBD1}"/>
                </a:ext>
              </a:extLst>
            </p:cNvPr>
            <p:cNvSpPr/>
            <p:nvPr/>
          </p:nvSpPr>
          <p:spPr bwMode="auto">
            <a:xfrm>
              <a:off x="8024813" y="5449888"/>
              <a:ext cx="141288" cy="41275"/>
            </a:xfrm>
            <a:custGeom>
              <a:gdLst>
                <a:gd fmla="*/ 47 w 48" name="T0"/>
                <a:gd fmla="*/ 3 h 14" name="T1"/>
                <a:gd fmla="*/ 43 w 48" name="T2"/>
                <a:gd fmla="*/ 8 h 14" name="T3"/>
                <a:gd fmla="*/ 13 w 48" name="T4"/>
                <a:gd fmla="*/ 10 h 14" name="T5"/>
                <a:gd fmla="*/ 0 w 48" name="T6"/>
                <a:gd fmla="*/ 7 h 14" name="T7"/>
                <a:gd fmla="*/ 14 w 48" name="T8"/>
                <a:gd fmla="*/ 0 h 14" name="T9"/>
                <a:gd fmla="*/ 43 w 48" name="T10"/>
                <a:gd fmla="*/ 0 h 14" name="T11"/>
                <a:gd fmla="*/ 47 w 48" name="T12"/>
                <a:gd fmla="*/ 3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7" y="3"/>
                  </a:moveTo>
                  <a:cubicBezTo>
                    <a:pt x="48" y="6"/>
                    <a:pt x="45" y="8"/>
                    <a:pt x="43" y="8"/>
                  </a:cubicBezTo>
                  <a:cubicBezTo>
                    <a:pt x="33" y="8"/>
                    <a:pt x="23" y="9"/>
                    <a:pt x="13" y="10"/>
                  </a:cubicBezTo>
                  <a:cubicBezTo>
                    <a:pt x="10" y="11"/>
                    <a:pt x="0" y="14"/>
                    <a:pt x="0" y="7"/>
                  </a:cubicBezTo>
                  <a:cubicBezTo>
                    <a:pt x="1" y="0"/>
                    <a:pt x="10" y="0"/>
                    <a:pt x="14" y="0"/>
                  </a:cubicBezTo>
                  <a:cubicBezTo>
                    <a:pt x="23" y="0"/>
                    <a:pt x="35" y="0"/>
                    <a:pt x="43" y="0"/>
                  </a:cubicBezTo>
                  <a:cubicBezTo>
                    <a:pt x="46" y="0"/>
                    <a:pt x="47" y="1"/>
                    <a:pt x="47" y="3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9" name="îşļiḋê">
              <a:extLst>
                <a:ext uri="{FF2B5EF4-FFF2-40B4-BE49-F238E27FC236}">
                  <a16:creationId xmlns:a16="http://schemas.microsoft.com/office/drawing/2014/main" id="{F5BF0851-5646-4149-9D3C-B0731DF36911}"/>
                </a:ext>
              </a:extLst>
            </p:cNvPr>
            <p:cNvSpPr/>
            <p:nvPr/>
          </p:nvSpPr>
          <p:spPr bwMode="auto">
            <a:xfrm>
              <a:off x="8296275" y="5449888"/>
              <a:ext cx="142875" cy="41275"/>
            </a:xfrm>
            <a:custGeom>
              <a:gdLst>
                <a:gd fmla="*/ 48 w 48" name="T0"/>
                <a:gd fmla="*/ 3 h 14" name="T1"/>
                <a:gd fmla="*/ 44 w 48" name="T2"/>
                <a:gd fmla="*/ 8 h 14" name="T3"/>
                <a:gd fmla="*/ 14 w 48" name="T4"/>
                <a:gd fmla="*/ 10 h 14" name="T5"/>
                <a:gd fmla="*/ 1 w 48" name="T6"/>
                <a:gd fmla="*/ 7 h 14" name="T7"/>
                <a:gd fmla="*/ 14 w 48" name="T8"/>
                <a:gd fmla="*/ 0 h 14" name="T9"/>
                <a:gd fmla="*/ 44 w 48" name="T10"/>
                <a:gd fmla="*/ 0 h 14" name="T11"/>
                <a:gd fmla="*/ 48 w 48" name="T12"/>
                <a:gd fmla="*/ 3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8" y="3"/>
                  </a:moveTo>
                  <a:cubicBezTo>
                    <a:pt x="48" y="6"/>
                    <a:pt x="45" y="8"/>
                    <a:pt x="44" y="8"/>
                  </a:cubicBezTo>
                  <a:cubicBezTo>
                    <a:pt x="34" y="8"/>
                    <a:pt x="24" y="9"/>
                    <a:pt x="14" y="10"/>
                  </a:cubicBezTo>
                  <a:cubicBezTo>
                    <a:pt x="10" y="11"/>
                    <a:pt x="0" y="14"/>
                    <a:pt x="1" y="7"/>
                  </a:cubicBezTo>
                  <a:cubicBezTo>
                    <a:pt x="1" y="0"/>
                    <a:pt x="10" y="0"/>
                    <a:pt x="14" y="0"/>
                  </a:cubicBezTo>
                  <a:cubicBezTo>
                    <a:pt x="23" y="0"/>
                    <a:pt x="35" y="0"/>
                    <a:pt x="44" y="0"/>
                  </a:cubicBezTo>
                  <a:cubicBezTo>
                    <a:pt x="46" y="0"/>
                    <a:pt x="48" y="1"/>
                    <a:pt x="48" y="3"/>
                  </a:cubicBezTo>
                  <a:close/>
                </a:path>
              </a:pathLst>
            </a:custGeom>
            <a:solidFill>
              <a:srgbClr val="ED78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í$ḻíďé">
              <a:extLst>
                <a:ext uri="{FF2B5EF4-FFF2-40B4-BE49-F238E27FC236}">
                  <a16:creationId xmlns:a16="http://schemas.microsoft.com/office/drawing/2014/main" id="{980723B4-3E54-4253-9044-24CAD13DDE05}"/>
                </a:ext>
              </a:extLst>
            </p:cNvPr>
            <p:cNvSpPr/>
            <p:nvPr/>
          </p:nvSpPr>
          <p:spPr bwMode="auto">
            <a:xfrm>
              <a:off x="7924800" y="3990976"/>
              <a:ext cx="552450" cy="1462088"/>
            </a:xfrm>
            <a:custGeom>
              <a:gdLst>
                <a:gd fmla="*/ 41 w 187" name="T0"/>
                <a:gd fmla="*/ 0 h 495" name="T1"/>
                <a:gd fmla="*/ 138 w 187" name="T2"/>
                <a:gd fmla="*/ 0 h 495" name="T3"/>
                <a:gd fmla="*/ 160 w 187" name="T4"/>
                <a:gd fmla="*/ 42 h 495" name="T5"/>
                <a:gd fmla="*/ 181 w 187" name="T6"/>
                <a:gd fmla="*/ 152 h 495" name="T7"/>
                <a:gd fmla="*/ 168 w 187" name="T8"/>
                <a:gd fmla="*/ 494 h 495" name="T9"/>
                <a:gd fmla="*/ 158 w 187" name="T10"/>
                <a:gd fmla="*/ 495 h 495" name="T11"/>
                <a:gd fmla="*/ 104 w 187" name="T12"/>
                <a:gd fmla="*/ 150 h 495" name="T13"/>
                <a:gd fmla="*/ 76 w 187" name="T14"/>
                <a:gd fmla="*/ 494 h 495" name="T15"/>
                <a:gd fmla="*/ 66 w 187" name="T16"/>
                <a:gd fmla="*/ 495 h 495" name="T17"/>
                <a:gd fmla="*/ 29 w 187" name="T18"/>
                <a:gd fmla="*/ 220 h 495" name="T19"/>
                <a:gd fmla="*/ 29 w 187" name="T20"/>
                <a:gd fmla="*/ 220 h 495" name="T21"/>
                <a:gd fmla="*/ 41 w 187" name="T22"/>
                <a:gd fmla="*/ 0 h 49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5" w="187">
                  <a:moveTo>
                    <a:pt x="41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43" y="15"/>
                    <a:pt x="150" y="29"/>
                    <a:pt x="160" y="42"/>
                  </a:cubicBezTo>
                  <a:cubicBezTo>
                    <a:pt x="187" y="74"/>
                    <a:pt x="187" y="105"/>
                    <a:pt x="181" y="152"/>
                  </a:cubicBezTo>
                  <a:cubicBezTo>
                    <a:pt x="182" y="224"/>
                    <a:pt x="172" y="422"/>
                    <a:pt x="168" y="494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2" y="433"/>
                    <a:pt x="104" y="150"/>
                    <a:pt x="104" y="150"/>
                  </a:cubicBezTo>
                  <a:cubicBezTo>
                    <a:pt x="104" y="150"/>
                    <a:pt x="79" y="432"/>
                    <a:pt x="76" y="494"/>
                  </a:cubicBezTo>
                  <a:cubicBezTo>
                    <a:pt x="66" y="495"/>
                    <a:pt x="66" y="495"/>
                    <a:pt x="66" y="495"/>
                  </a:cubicBezTo>
                  <a:cubicBezTo>
                    <a:pt x="58" y="423"/>
                    <a:pt x="36" y="292"/>
                    <a:pt x="29" y="220"/>
                  </a:cubicBezTo>
                  <a:cubicBezTo>
                    <a:pt x="29" y="220"/>
                    <a:pt x="29" y="220"/>
                    <a:pt x="29" y="220"/>
                  </a:cubicBezTo>
                  <a:cubicBezTo>
                    <a:pt x="22" y="166"/>
                    <a:pt x="0" y="93"/>
                    <a:pt x="41" y="0"/>
                  </a:cubicBezTo>
                  <a:close/>
                </a:path>
              </a:pathLst>
            </a:custGeom>
            <a:solidFill>
              <a:srgbClr val="4A64A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1" name="ïṧḻîḑê">
              <a:extLst>
                <a:ext uri="{FF2B5EF4-FFF2-40B4-BE49-F238E27FC236}">
                  <a16:creationId xmlns:a16="http://schemas.microsoft.com/office/drawing/2014/main" id="{369CB35B-E09A-465F-92C6-68825FE7DF91}"/>
                </a:ext>
              </a:extLst>
            </p:cNvPr>
            <p:cNvSpPr/>
            <p:nvPr/>
          </p:nvSpPr>
          <p:spPr bwMode="auto">
            <a:xfrm>
              <a:off x="7445375" y="3387726"/>
              <a:ext cx="984250" cy="809625"/>
            </a:xfrm>
            <a:custGeom>
              <a:gdLst>
                <a:gd fmla="*/ 299 w 333" name="T0"/>
                <a:gd fmla="*/ 136 h 274" name="T1"/>
                <a:gd fmla="*/ 300 w 333" name="T2"/>
                <a:gd fmla="*/ 132 h 274" name="T3"/>
                <a:gd fmla="*/ 311 w 333" name="T4"/>
                <a:gd fmla="*/ 96 h 274" name="T5"/>
                <a:gd fmla="*/ 317 w 333" name="T6"/>
                <a:gd fmla="*/ 64 h 274" name="T7"/>
                <a:gd fmla="*/ 262 w 333" name="T8"/>
                <a:gd fmla="*/ 12 h 274" name="T9"/>
                <a:gd fmla="*/ 6 w 333" name="T10"/>
                <a:gd fmla="*/ 0 h 274" name="T11"/>
                <a:gd fmla="*/ 0 w 333" name="T12"/>
                <a:gd fmla="*/ 18 h 274" name="T13"/>
                <a:gd fmla="*/ 200 w 333" name="T14"/>
                <a:gd fmla="*/ 67 h 274" name="T15"/>
                <a:gd fmla="*/ 202 w 333" name="T16"/>
                <a:gd fmla="*/ 122 h 274" name="T17"/>
                <a:gd fmla="*/ 204 w 333" name="T18"/>
                <a:gd fmla="*/ 145 h 274" name="T19"/>
                <a:gd fmla="*/ 204 w 333" name="T20"/>
                <a:gd fmla="*/ 159 h 274" name="T21"/>
                <a:gd fmla="*/ 180 w 333" name="T22"/>
                <a:gd fmla="*/ 245 h 274" name="T23"/>
                <a:gd fmla="*/ 180 w 333" name="T24"/>
                <a:gd fmla="*/ 245 h 274" name="T25"/>
                <a:gd fmla="*/ 333 w 333" name="T26"/>
                <a:gd fmla="*/ 245 h 274" name="T27"/>
                <a:gd fmla="*/ 299 w 333" name="T28"/>
                <a:gd fmla="*/ 136 h 27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74" w="333">
                  <a:moveTo>
                    <a:pt x="299" y="136"/>
                  </a:moveTo>
                  <a:cubicBezTo>
                    <a:pt x="299" y="135"/>
                    <a:pt x="300" y="133"/>
                    <a:pt x="300" y="132"/>
                  </a:cubicBezTo>
                  <a:cubicBezTo>
                    <a:pt x="304" y="120"/>
                    <a:pt x="307" y="108"/>
                    <a:pt x="311" y="96"/>
                  </a:cubicBezTo>
                  <a:cubicBezTo>
                    <a:pt x="314" y="85"/>
                    <a:pt x="317" y="75"/>
                    <a:pt x="317" y="64"/>
                  </a:cubicBezTo>
                  <a:cubicBezTo>
                    <a:pt x="316" y="32"/>
                    <a:pt x="295" y="16"/>
                    <a:pt x="262" y="12"/>
                  </a:cubicBezTo>
                  <a:cubicBezTo>
                    <a:pt x="227" y="8"/>
                    <a:pt x="166" y="52"/>
                    <a:pt x="6" y="0"/>
                  </a:cubicBezTo>
                  <a:cubicBezTo>
                    <a:pt x="3" y="6"/>
                    <a:pt x="1" y="12"/>
                    <a:pt x="0" y="18"/>
                  </a:cubicBezTo>
                  <a:cubicBezTo>
                    <a:pt x="66" y="65"/>
                    <a:pt x="200" y="67"/>
                    <a:pt x="200" y="67"/>
                  </a:cubicBezTo>
                  <a:cubicBezTo>
                    <a:pt x="197" y="80"/>
                    <a:pt x="166" y="89"/>
                    <a:pt x="202" y="122"/>
                  </a:cubicBezTo>
                  <a:cubicBezTo>
                    <a:pt x="203" y="122"/>
                    <a:pt x="204" y="145"/>
                    <a:pt x="204" y="145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4" y="190"/>
                    <a:pt x="196" y="219"/>
                    <a:pt x="180" y="245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243" y="274"/>
                    <a:pt x="333" y="246"/>
                    <a:pt x="333" y="245"/>
                  </a:cubicBezTo>
                  <a:cubicBezTo>
                    <a:pt x="308" y="215"/>
                    <a:pt x="288" y="174"/>
                    <a:pt x="299" y="136"/>
                  </a:cubicBezTo>
                  <a:close/>
                </a:path>
              </a:pathLst>
            </a:custGeom>
            <a:solidFill>
              <a:srgbClr val="EB6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2" name="iṥlïḍe">
              <a:extLst>
                <a:ext uri="{FF2B5EF4-FFF2-40B4-BE49-F238E27FC236}">
                  <a16:creationId xmlns:a16="http://schemas.microsoft.com/office/drawing/2014/main" id="{018FFC4C-A71B-4C82-B12A-B54C946BA31A}"/>
                </a:ext>
              </a:extLst>
            </p:cNvPr>
            <p:cNvSpPr/>
            <p:nvPr/>
          </p:nvSpPr>
          <p:spPr bwMode="auto">
            <a:xfrm>
              <a:off x="8059738" y="4389438"/>
              <a:ext cx="341313" cy="76200"/>
            </a:xfrm>
            <a:custGeom>
              <a:gdLst>
                <a:gd fmla="*/ 68 w 115" name="T0"/>
                <a:gd fmla="*/ 5 h 26" name="T1"/>
                <a:gd fmla="*/ 83 w 115" name="T2"/>
                <a:gd fmla="*/ 12 h 26" name="T3"/>
                <a:gd fmla="*/ 112 w 115" name="T4"/>
                <a:gd fmla="*/ 18 h 26" name="T5"/>
                <a:gd fmla="*/ 115 w 115" name="T6"/>
                <a:gd fmla="*/ 18 h 26" name="T7"/>
                <a:gd fmla="*/ 79 w 115" name="T8"/>
                <a:gd fmla="*/ 17 h 26" name="T9"/>
                <a:gd fmla="*/ 51 w 115" name="T10"/>
                <a:gd fmla="*/ 15 h 26" name="T11"/>
                <a:gd fmla="*/ 13 w 115" name="T12"/>
                <a:gd fmla="*/ 23 h 26" name="T13"/>
                <a:gd fmla="*/ 0 w 115" name="T14"/>
                <a:gd fmla="*/ 19 h 26" name="T15"/>
                <a:gd fmla="*/ 47 w 115" name="T16"/>
                <a:gd fmla="*/ 7 h 26" name="T17"/>
                <a:gd fmla="*/ 68 w 115" name="T18"/>
                <a:gd fmla="*/ 5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115">
                  <a:moveTo>
                    <a:pt x="68" y="5"/>
                  </a:moveTo>
                  <a:cubicBezTo>
                    <a:pt x="73" y="7"/>
                    <a:pt x="78" y="10"/>
                    <a:pt x="83" y="12"/>
                  </a:cubicBezTo>
                  <a:cubicBezTo>
                    <a:pt x="93" y="16"/>
                    <a:pt x="102" y="18"/>
                    <a:pt x="112" y="18"/>
                  </a:cubicBezTo>
                  <a:cubicBezTo>
                    <a:pt x="113" y="18"/>
                    <a:pt x="114" y="18"/>
                    <a:pt x="115" y="18"/>
                  </a:cubicBezTo>
                  <a:cubicBezTo>
                    <a:pt x="103" y="21"/>
                    <a:pt x="91" y="20"/>
                    <a:pt x="79" y="17"/>
                  </a:cubicBezTo>
                  <a:cubicBezTo>
                    <a:pt x="69" y="15"/>
                    <a:pt x="62" y="11"/>
                    <a:pt x="51" y="15"/>
                  </a:cubicBezTo>
                  <a:cubicBezTo>
                    <a:pt x="38" y="20"/>
                    <a:pt x="28" y="26"/>
                    <a:pt x="13" y="23"/>
                  </a:cubicBezTo>
                  <a:cubicBezTo>
                    <a:pt x="8" y="22"/>
                    <a:pt x="4" y="20"/>
                    <a:pt x="0" y="19"/>
                  </a:cubicBezTo>
                  <a:cubicBezTo>
                    <a:pt x="16" y="19"/>
                    <a:pt x="32" y="15"/>
                    <a:pt x="47" y="7"/>
                  </a:cubicBezTo>
                  <a:cubicBezTo>
                    <a:pt x="55" y="4"/>
                    <a:pt x="60" y="0"/>
                    <a:pt x="68" y="5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islïḍe">
              <a:extLst>
                <a:ext uri="{FF2B5EF4-FFF2-40B4-BE49-F238E27FC236}">
                  <a16:creationId xmlns:a16="http://schemas.microsoft.com/office/drawing/2014/main" id="{E68F7D2F-F17A-4A67-A861-458B107940E2}"/>
                </a:ext>
              </a:extLst>
            </p:cNvPr>
            <p:cNvSpPr/>
            <p:nvPr/>
          </p:nvSpPr>
          <p:spPr bwMode="auto">
            <a:xfrm>
              <a:off x="8243888" y="3459163"/>
              <a:ext cx="127000" cy="196850"/>
            </a:xfrm>
            <a:custGeom>
              <a:gdLst>
                <a:gd fmla="*/ 5 w 43" name="T0"/>
                <a:gd fmla="*/ 1 h 67" name="T1"/>
                <a:gd fmla="*/ 33 w 43" name="T2"/>
                <a:gd fmla="*/ 59 h 67" name="T3"/>
                <a:gd fmla="*/ 20 w 43" name="T4"/>
                <a:gd fmla="*/ 51 h 67" name="T5"/>
                <a:gd fmla="*/ 3 w 43" name="T6"/>
                <a:gd fmla="*/ 5 h 67" name="T7"/>
                <a:gd fmla="*/ 5 w 43" name="T8"/>
                <a:gd fmla="*/ 1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43">
                  <a:moveTo>
                    <a:pt x="5" y="1"/>
                  </a:moveTo>
                  <a:cubicBezTo>
                    <a:pt x="32" y="7"/>
                    <a:pt x="43" y="34"/>
                    <a:pt x="33" y="59"/>
                  </a:cubicBezTo>
                  <a:cubicBezTo>
                    <a:pt x="29" y="67"/>
                    <a:pt x="16" y="60"/>
                    <a:pt x="20" y="51"/>
                  </a:cubicBezTo>
                  <a:cubicBezTo>
                    <a:pt x="29" y="33"/>
                    <a:pt x="21" y="14"/>
                    <a:pt x="3" y="5"/>
                  </a:cubicBezTo>
                  <a:cubicBezTo>
                    <a:pt x="0" y="4"/>
                    <a:pt x="2" y="0"/>
                    <a:pt x="5" y="1"/>
                  </a:cubicBezTo>
                  <a:close/>
                </a:path>
              </a:pathLst>
            </a:custGeom>
            <a:solidFill>
              <a:srgbClr val="F090A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íṣ1iḓé">
              <a:extLst>
                <a:ext uri="{FF2B5EF4-FFF2-40B4-BE49-F238E27FC236}">
                  <a16:creationId xmlns:a16="http://schemas.microsoft.com/office/drawing/2014/main" id="{0699B259-FE93-4D64-9C90-CF083902F876}"/>
                </a:ext>
              </a:extLst>
            </p:cNvPr>
            <p:cNvSpPr/>
            <p:nvPr/>
          </p:nvSpPr>
          <p:spPr bwMode="auto">
            <a:xfrm>
              <a:off x="8288338" y="4194176"/>
              <a:ext cx="141288" cy="204788"/>
            </a:xfrm>
            <a:custGeom>
              <a:gdLst>
                <a:gd fmla="*/ 8 w 48" name="T0"/>
                <a:gd fmla="*/ 55 h 69" name="T1"/>
                <a:gd fmla="*/ 3 w 48" name="T2"/>
                <a:gd fmla="*/ 47 h 69" name="T3"/>
                <a:gd fmla="*/ 1 w 48" name="T4"/>
                <a:gd fmla="*/ 34 h 69" name="T5"/>
                <a:gd fmla="*/ 0 w 48" name="T6"/>
                <a:gd fmla="*/ 6 h 69" name="T7"/>
                <a:gd fmla="*/ 1 w 48" name="T8"/>
                <a:gd fmla="*/ 9 h 69" name="T9"/>
                <a:gd fmla="*/ 2 w 48" name="T10"/>
                <a:gd fmla="*/ 21 h 69" name="T11"/>
                <a:gd fmla="*/ 6 w 48" name="T12"/>
                <a:gd fmla="*/ 44 h 69" name="T13"/>
                <a:gd fmla="*/ 28 w 48" name="T14"/>
                <a:gd fmla="*/ 60 h 69" name="T15"/>
                <a:gd fmla="*/ 39 w 48" name="T16"/>
                <a:gd fmla="*/ 50 h 69" name="T17"/>
                <a:gd fmla="*/ 44 w 48" name="T18"/>
                <a:gd fmla="*/ 39 h 69" name="T19"/>
                <a:gd fmla="*/ 35 w 48" name="T20"/>
                <a:gd fmla="*/ 1 h 69" name="T21"/>
                <a:gd fmla="*/ 36 w 48" name="T22"/>
                <a:gd fmla="*/ 1 h 69" name="T23"/>
                <a:gd fmla="*/ 45 w 48" name="T24"/>
                <a:gd fmla="*/ 28 h 69" name="T25"/>
                <a:gd fmla="*/ 41 w 48" name="T26"/>
                <a:gd fmla="*/ 56 h 69" name="T27"/>
                <a:gd fmla="*/ 35 w 48" name="T28"/>
                <a:gd fmla="*/ 63 h 69" name="T29"/>
                <a:gd fmla="*/ 12 w 48" name="T30"/>
                <a:gd fmla="*/ 58 h 69" name="T31"/>
                <a:gd fmla="*/ 8 w 48" name="T32"/>
                <a:gd fmla="*/ 55 h 6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9" w="48">
                  <a:moveTo>
                    <a:pt x="8" y="55"/>
                  </a:moveTo>
                  <a:cubicBezTo>
                    <a:pt x="6" y="52"/>
                    <a:pt x="4" y="50"/>
                    <a:pt x="3" y="47"/>
                  </a:cubicBezTo>
                  <a:cubicBezTo>
                    <a:pt x="2" y="43"/>
                    <a:pt x="2" y="38"/>
                    <a:pt x="1" y="34"/>
                  </a:cubicBezTo>
                  <a:cubicBezTo>
                    <a:pt x="0" y="25"/>
                    <a:pt x="0" y="16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3"/>
                    <a:pt x="2" y="17"/>
                    <a:pt x="2" y="21"/>
                  </a:cubicBezTo>
                  <a:cubicBezTo>
                    <a:pt x="3" y="29"/>
                    <a:pt x="3" y="37"/>
                    <a:pt x="6" y="44"/>
                  </a:cubicBezTo>
                  <a:cubicBezTo>
                    <a:pt x="10" y="52"/>
                    <a:pt x="19" y="59"/>
                    <a:pt x="28" y="60"/>
                  </a:cubicBezTo>
                  <a:cubicBezTo>
                    <a:pt x="32" y="58"/>
                    <a:pt x="36" y="53"/>
                    <a:pt x="39" y="50"/>
                  </a:cubicBezTo>
                  <a:cubicBezTo>
                    <a:pt x="42" y="46"/>
                    <a:pt x="43" y="41"/>
                    <a:pt x="44" y="39"/>
                  </a:cubicBezTo>
                  <a:cubicBezTo>
                    <a:pt x="44" y="27"/>
                    <a:pt x="38" y="12"/>
                    <a:pt x="35" y="1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40" y="9"/>
                    <a:pt x="43" y="18"/>
                    <a:pt x="45" y="28"/>
                  </a:cubicBezTo>
                  <a:cubicBezTo>
                    <a:pt x="48" y="38"/>
                    <a:pt x="48" y="47"/>
                    <a:pt x="41" y="56"/>
                  </a:cubicBezTo>
                  <a:cubicBezTo>
                    <a:pt x="39" y="58"/>
                    <a:pt x="37" y="61"/>
                    <a:pt x="35" y="63"/>
                  </a:cubicBezTo>
                  <a:cubicBezTo>
                    <a:pt x="28" y="69"/>
                    <a:pt x="18" y="64"/>
                    <a:pt x="12" y="58"/>
                  </a:cubicBezTo>
                  <a:cubicBezTo>
                    <a:pt x="11" y="57"/>
                    <a:pt x="10" y="56"/>
                    <a:pt x="8" y="55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íSľíḑé">
              <a:extLst>
                <a:ext uri="{FF2B5EF4-FFF2-40B4-BE49-F238E27FC236}">
                  <a16:creationId xmlns:a16="http://schemas.microsoft.com/office/drawing/2014/main" id="{8904F5E4-8352-49E9-8649-0509AFD2FEC9}"/>
                </a:ext>
              </a:extLst>
            </p:cNvPr>
            <p:cNvSpPr/>
            <p:nvPr/>
          </p:nvSpPr>
          <p:spPr bwMode="auto">
            <a:xfrm>
              <a:off x="8032750" y="4194176"/>
              <a:ext cx="142875" cy="204788"/>
            </a:xfrm>
            <a:custGeom>
              <a:gdLst>
                <a:gd fmla="*/ 39 w 48" name="T0"/>
                <a:gd fmla="*/ 55 h 69" name="T1"/>
                <a:gd fmla="*/ 44 w 48" name="T2"/>
                <a:gd fmla="*/ 47 h 69" name="T3"/>
                <a:gd fmla="*/ 47 w 48" name="T4"/>
                <a:gd fmla="*/ 34 h 69" name="T5"/>
                <a:gd fmla="*/ 47 w 48" name="T6"/>
                <a:gd fmla="*/ 6 h 69" name="T7"/>
                <a:gd fmla="*/ 46 w 48" name="T8"/>
                <a:gd fmla="*/ 9 h 69" name="T9"/>
                <a:gd fmla="*/ 45 w 48" name="T10"/>
                <a:gd fmla="*/ 21 h 69" name="T11"/>
                <a:gd fmla="*/ 41 w 48" name="T12"/>
                <a:gd fmla="*/ 44 h 69" name="T13"/>
                <a:gd fmla="*/ 19 w 48" name="T14"/>
                <a:gd fmla="*/ 60 h 69" name="T15"/>
                <a:gd fmla="*/ 8 w 48" name="T16"/>
                <a:gd fmla="*/ 50 h 69" name="T17"/>
                <a:gd fmla="*/ 4 w 48" name="T18"/>
                <a:gd fmla="*/ 39 h 69" name="T19"/>
                <a:gd fmla="*/ 13 w 48" name="T20"/>
                <a:gd fmla="*/ 1 h 69" name="T21"/>
                <a:gd fmla="*/ 11 w 48" name="T22"/>
                <a:gd fmla="*/ 1 h 69" name="T23"/>
                <a:gd fmla="*/ 2 w 48" name="T24"/>
                <a:gd fmla="*/ 28 h 69" name="T25"/>
                <a:gd fmla="*/ 6 w 48" name="T26"/>
                <a:gd fmla="*/ 56 h 69" name="T27"/>
                <a:gd fmla="*/ 13 w 48" name="T28"/>
                <a:gd fmla="*/ 63 h 69" name="T29"/>
                <a:gd fmla="*/ 36 w 48" name="T30"/>
                <a:gd fmla="*/ 58 h 69" name="T31"/>
                <a:gd fmla="*/ 39 w 48" name="T32"/>
                <a:gd fmla="*/ 55 h 6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9" w="48">
                  <a:moveTo>
                    <a:pt x="39" y="55"/>
                  </a:moveTo>
                  <a:cubicBezTo>
                    <a:pt x="41" y="52"/>
                    <a:pt x="43" y="50"/>
                    <a:pt x="44" y="47"/>
                  </a:cubicBezTo>
                  <a:cubicBezTo>
                    <a:pt x="46" y="43"/>
                    <a:pt x="46" y="38"/>
                    <a:pt x="47" y="34"/>
                  </a:cubicBezTo>
                  <a:cubicBezTo>
                    <a:pt x="48" y="25"/>
                    <a:pt x="48" y="16"/>
                    <a:pt x="47" y="6"/>
                  </a:cubicBezTo>
                  <a:cubicBezTo>
                    <a:pt x="46" y="7"/>
                    <a:pt x="46" y="8"/>
                    <a:pt x="46" y="9"/>
                  </a:cubicBezTo>
                  <a:cubicBezTo>
                    <a:pt x="46" y="13"/>
                    <a:pt x="46" y="17"/>
                    <a:pt x="45" y="21"/>
                  </a:cubicBezTo>
                  <a:cubicBezTo>
                    <a:pt x="45" y="29"/>
                    <a:pt x="44" y="37"/>
                    <a:pt x="41" y="44"/>
                  </a:cubicBezTo>
                  <a:cubicBezTo>
                    <a:pt x="38" y="52"/>
                    <a:pt x="29" y="59"/>
                    <a:pt x="19" y="60"/>
                  </a:cubicBezTo>
                  <a:cubicBezTo>
                    <a:pt x="16" y="58"/>
                    <a:pt x="12" y="53"/>
                    <a:pt x="8" y="50"/>
                  </a:cubicBezTo>
                  <a:cubicBezTo>
                    <a:pt x="6" y="46"/>
                    <a:pt x="4" y="41"/>
                    <a:pt x="4" y="39"/>
                  </a:cubicBezTo>
                  <a:cubicBezTo>
                    <a:pt x="3" y="27"/>
                    <a:pt x="9" y="12"/>
                    <a:pt x="13" y="1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8" y="9"/>
                    <a:pt x="5" y="18"/>
                    <a:pt x="2" y="28"/>
                  </a:cubicBezTo>
                  <a:cubicBezTo>
                    <a:pt x="0" y="38"/>
                    <a:pt x="0" y="47"/>
                    <a:pt x="6" y="56"/>
                  </a:cubicBezTo>
                  <a:cubicBezTo>
                    <a:pt x="8" y="58"/>
                    <a:pt x="10" y="61"/>
                    <a:pt x="13" y="63"/>
                  </a:cubicBezTo>
                  <a:cubicBezTo>
                    <a:pt x="20" y="69"/>
                    <a:pt x="30" y="64"/>
                    <a:pt x="36" y="58"/>
                  </a:cubicBezTo>
                  <a:cubicBezTo>
                    <a:pt x="37" y="57"/>
                    <a:pt x="38" y="56"/>
                    <a:pt x="39" y="55"/>
                  </a:cubicBezTo>
                  <a:close/>
                </a:path>
              </a:pathLst>
            </a:custGeom>
            <a:solidFill>
              <a:srgbClr val="3851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iṡlíďé">
              <a:extLst>
                <a:ext uri="{FF2B5EF4-FFF2-40B4-BE49-F238E27FC236}">
                  <a16:creationId xmlns:a16="http://schemas.microsoft.com/office/drawing/2014/main" id="{9612BB4C-0DF0-4DF4-AB5A-E3D4475F5664}"/>
                </a:ext>
              </a:extLst>
            </p:cNvPr>
            <p:cNvSpPr/>
            <p:nvPr/>
          </p:nvSpPr>
          <p:spPr bwMode="auto">
            <a:xfrm>
              <a:off x="7213600" y="2265363"/>
              <a:ext cx="568325" cy="419100"/>
            </a:xfrm>
            <a:custGeom>
              <a:gdLst>
                <a:gd fmla="*/ 175 w 192" name="T0"/>
                <a:gd fmla="*/ 0 h 142" name="T1"/>
                <a:gd fmla="*/ 16 w 192" name="T2"/>
                <a:gd fmla="*/ 0 h 142" name="T3"/>
                <a:gd fmla="*/ 0 w 192" name="T4"/>
                <a:gd fmla="*/ 16 h 142" name="T5"/>
                <a:gd fmla="*/ 0 w 192" name="T6"/>
                <a:gd fmla="*/ 90 h 142" name="T7"/>
                <a:gd fmla="*/ 16 w 192" name="T8"/>
                <a:gd fmla="*/ 106 h 142" name="T9"/>
                <a:gd fmla="*/ 155 w 192" name="T10"/>
                <a:gd fmla="*/ 106 h 142" name="T11"/>
                <a:gd fmla="*/ 172 w 192" name="T12"/>
                <a:gd fmla="*/ 142 h 142" name="T13"/>
                <a:gd fmla="*/ 172 w 192" name="T14"/>
                <a:gd fmla="*/ 106 h 142" name="T15"/>
                <a:gd fmla="*/ 175 w 192" name="T16"/>
                <a:gd fmla="*/ 106 h 142" name="T17"/>
                <a:gd fmla="*/ 192 w 192" name="T18"/>
                <a:gd fmla="*/ 90 h 142" name="T19"/>
                <a:gd fmla="*/ 192 w 192" name="T20"/>
                <a:gd fmla="*/ 16 h 142" name="T21"/>
                <a:gd fmla="*/ 175 w 192" name="T22"/>
                <a:gd fmla="*/ 0 h 1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2" w="192">
                  <a:moveTo>
                    <a:pt x="17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7" y="106"/>
                    <a:pt x="1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84" y="106"/>
                    <a:pt x="192" y="98"/>
                    <a:pt x="192" y="90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2" y="7"/>
                    <a:pt x="184" y="0"/>
                    <a:pt x="175" y="0"/>
                  </a:cubicBezTo>
                  <a:close/>
                </a:path>
              </a:pathLst>
            </a:custGeom>
            <a:solidFill>
              <a:srgbClr val="E3E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7" name="iṩḻïďé">
              <a:extLst>
                <a:ext uri="{FF2B5EF4-FFF2-40B4-BE49-F238E27FC236}">
                  <a16:creationId xmlns:a16="http://schemas.microsoft.com/office/drawing/2014/main" id="{0EBC6634-7DEF-4C40-AEFB-F1F798B99A42}"/>
                </a:ext>
              </a:extLst>
            </p:cNvPr>
            <p:cNvSpPr/>
            <p:nvPr/>
          </p:nvSpPr>
          <p:spPr bwMode="auto">
            <a:xfrm>
              <a:off x="6989763" y="2406651"/>
              <a:ext cx="568325" cy="422275"/>
            </a:xfrm>
            <a:custGeom>
              <a:gdLst>
                <a:gd fmla="*/ 16 w 192" name="T0"/>
                <a:gd fmla="*/ 0 h 143" name="T1"/>
                <a:gd fmla="*/ 176 w 192" name="T2"/>
                <a:gd fmla="*/ 0 h 143" name="T3"/>
                <a:gd fmla="*/ 192 w 192" name="T4"/>
                <a:gd fmla="*/ 16 h 143" name="T5"/>
                <a:gd fmla="*/ 192 w 192" name="T6"/>
                <a:gd fmla="*/ 90 h 143" name="T7"/>
                <a:gd fmla="*/ 176 w 192" name="T8"/>
                <a:gd fmla="*/ 106 h 143" name="T9"/>
                <a:gd fmla="*/ 37 w 192" name="T10"/>
                <a:gd fmla="*/ 106 h 143" name="T11"/>
                <a:gd fmla="*/ 19 w 192" name="T12"/>
                <a:gd fmla="*/ 143 h 143" name="T13"/>
                <a:gd fmla="*/ 19 w 192" name="T14"/>
                <a:gd fmla="*/ 106 h 143" name="T15"/>
                <a:gd fmla="*/ 16 w 192" name="T16"/>
                <a:gd fmla="*/ 106 h 143" name="T17"/>
                <a:gd fmla="*/ 0 w 192" name="T18"/>
                <a:gd fmla="*/ 90 h 143" name="T19"/>
                <a:gd fmla="*/ 0 w 192" name="T20"/>
                <a:gd fmla="*/ 16 h 143" name="T21"/>
                <a:gd fmla="*/ 16 w 192" name="T22"/>
                <a:gd fmla="*/ 0 h 14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43" w="192">
                  <a:moveTo>
                    <a:pt x="1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5" y="0"/>
                    <a:pt x="192" y="7"/>
                    <a:pt x="192" y="16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99"/>
                    <a:pt x="185" y="106"/>
                    <a:pt x="176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8" y="106"/>
                    <a:pt x="0" y="99"/>
                    <a:pt x="0" y="9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D1D0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8" name="išļîde">
              <a:extLst>
                <a:ext uri="{FF2B5EF4-FFF2-40B4-BE49-F238E27FC236}">
                  <a16:creationId xmlns:a16="http://schemas.microsoft.com/office/drawing/2014/main" id="{BA2677A5-EE2C-4B74-9019-79388C0D3E83}"/>
                </a:ext>
              </a:extLst>
            </p:cNvPr>
            <p:cNvSpPr/>
            <p:nvPr/>
          </p:nvSpPr>
          <p:spPr bwMode="auto">
            <a:xfrm>
              <a:off x="4625975" y="1435101"/>
              <a:ext cx="417513" cy="415925"/>
            </a:xfrm>
            <a:custGeom>
              <a:gdLst>
                <a:gd fmla="*/ 141 w 141" name="T0"/>
                <a:gd fmla="*/ 67 h 141" name="T1"/>
                <a:gd fmla="*/ 138 w 141" name="T2"/>
                <a:gd fmla="*/ 50 h 141" name="T3"/>
                <a:gd fmla="*/ 121 w 141" name="T4"/>
                <a:gd fmla="*/ 53 h 141" name="T5"/>
                <a:gd fmla="*/ 108 w 141" name="T6"/>
                <a:gd fmla="*/ 33 h 141" name="T7"/>
                <a:gd fmla="*/ 118 w 141" name="T8"/>
                <a:gd fmla="*/ 18 h 141" name="T9"/>
                <a:gd fmla="*/ 104 w 141" name="T10"/>
                <a:gd fmla="*/ 8 h 141" name="T11"/>
                <a:gd fmla="*/ 94 w 141" name="T12"/>
                <a:gd fmla="*/ 23 h 141" name="T13"/>
                <a:gd fmla="*/ 70 w 141" name="T14"/>
                <a:gd fmla="*/ 17 h 141" name="T15"/>
                <a:gd fmla="*/ 67 w 141" name="T16"/>
                <a:gd fmla="*/ 0 h 141" name="T17"/>
                <a:gd fmla="*/ 50 w 141" name="T18"/>
                <a:gd fmla="*/ 3 h 141" name="T19"/>
                <a:gd fmla="*/ 53 w 141" name="T20"/>
                <a:gd fmla="*/ 20 h 141" name="T21"/>
                <a:gd fmla="*/ 33 w 141" name="T22"/>
                <a:gd fmla="*/ 33 h 141" name="T23"/>
                <a:gd fmla="*/ 19 w 141" name="T24"/>
                <a:gd fmla="*/ 23 h 141" name="T25"/>
                <a:gd fmla="*/ 9 w 141" name="T26"/>
                <a:gd fmla="*/ 37 h 141" name="T27"/>
                <a:gd fmla="*/ 23 w 141" name="T28"/>
                <a:gd fmla="*/ 47 h 141" name="T29"/>
                <a:gd fmla="*/ 17 w 141" name="T30"/>
                <a:gd fmla="*/ 71 h 141" name="T31"/>
                <a:gd fmla="*/ 0 w 141" name="T32"/>
                <a:gd fmla="*/ 73 h 141" name="T33"/>
                <a:gd fmla="*/ 3 w 141" name="T34"/>
                <a:gd fmla="*/ 90 h 141" name="T35"/>
                <a:gd fmla="*/ 20 w 141" name="T36"/>
                <a:gd fmla="*/ 87 h 141" name="T37"/>
                <a:gd fmla="*/ 33 w 141" name="T38"/>
                <a:gd fmla="*/ 108 h 141" name="T39"/>
                <a:gd fmla="*/ 23 w 141" name="T40"/>
                <a:gd fmla="*/ 122 h 141" name="T41"/>
                <a:gd fmla="*/ 37 w 141" name="T42"/>
                <a:gd fmla="*/ 132 h 141" name="T43"/>
                <a:gd fmla="*/ 47 w 141" name="T44"/>
                <a:gd fmla="*/ 118 h 141" name="T45"/>
                <a:gd fmla="*/ 71 w 141" name="T46"/>
                <a:gd fmla="*/ 123 h 141" name="T47"/>
                <a:gd fmla="*/ 74 w 141" name="T48"/>
                <a:gd fmla="*/ 141 h 141" name="T49"/>
                <a:gd fmla="*/ 91 w 141" name="T50"/>
                <a:gd fmla="*/ 138 h 141" name="T51"/>
                <a:gd fmla="*/ 88 w 141" name="T52"/>
                <a:gd fmla="*/ 121 h 141" name="T53"/>
                <a:gd fmla="*/ 108 w 141" name="T54"/>
                <a:gd fmla="*/ 108 h 141" name="T55"/>
                <a:gd fmla="*/ 123 w 141" name="T56"/>
                <a:gd fmla="*/ 118 h 141" name="T57"/>
                <a:gd fmla="*/ 132 w 141" name="T58"/>
                <a:gd fmla="*/ 104 h 141" name="T59"/>
                <a:gd fmla="*/ 118 w 141" name="T60"/>
                <a:gd fmla="*/ 94 h 141" name="T61"/>
                <a:gd fmla="*/ 124 w 141" name="T62"/>
                <a:gd fmla="*/ 70 h 141" name="T63"/>
                <a:gd fmla="*/ 141 w 141" name="T64"/>
                <a:gd fmla="*/ 67 h 141" name="T65"/>
                <a:gd fmla="*/ 73 w 141" name="T66"/>
                <a:gd fmla="*/ 86 h 141" name="T67"/>
                <a:gd fmla="*/ 55 w 141" name="T68"/>
                <a:gd fmla="*/ 73 h 141" name="T69"/>
                <a:gd fmla="*/ 68 w 141" name="T70"/>
                <a:gd fmla="*/ 55 h 141" name="T71"/>
                <a:gd fmla="*/ 86 w 141" name="T72"/>
                <a:gd fmla="*/ 68 h 141" name="T73"/>
                <a:gd fmla="*/ 73 w 141" name="T74"/>
                <a:gd fmla="*/ 86 h 14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41" w="141">
                  <a:moveTo>
                    <a:pt x="141" y="67"/>
                  </a:moveTo>
                  <a:cubicBezTo>
                    <a:pt x="138" y="50"/>
                    <a:pt x="138" y="50"/>
                    <a:pt x="138" y="50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18" y="45"/>
                    <a:pt x="114" y="38"/>
                    <a:pt x="108" y="33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87" y="19"/>
                    <a:pt x="79" y="17"/>
                    <a:pt x="70" y="17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45" y="23"/>
                    <a:pt x="38" y="27"/>
                    <a:pt x="33" y="3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54"/>
                    <a:pt x="17" y="62"/>
                    <a:pt x="17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3" y="95"/>
                    <a:pt x="27" y="102"/>
                    <a:pt x="33" y="108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54" y="121"/>
                    <a:pt x="62" y="123"/>
                    <a:pt x="71" y="123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96" y="118"/>
                    <a:pt x="103" y="113"/>
                    <a:pt x="108" y="108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22" y="86"/>
                    <a:pt x="124" y="78"/>
                    <a:pt x="124" y="70"/>
                  </a:cubicBezTo>
                  <a:lnTo>
                    <a:pt x="141" y="67"/>
                  </a:lnTo>
                  <a:close/>
                  <a:moveTo>
                    <a:pt x="73" y="86"/>
                  </a:moveTo>
                  <a:cubicBezTo>
                    <a:pt x="65" y="88"/>
                    <a:pt x="56" y="82"/>
                    <a:pt x="55" y="73"/>
                  </a:cubicBezTo>
                  <a:cubicBezTo>
                    <a:pt x="53" y="64"/>
                    <a:pt x="59" y="56"/>
                    <a:pt x="68" y="55"/>
                  </a:cubicBezTo>
                  <a:cubicBezTo>
                    <a:pt x="77" y="53"/>
                    <a:pt x="85" y="59"/>
                    <a:pt x="86" y="68"/>
                  </a:cubicBezTo>
                  <a:cubicBezTo>
                    <a:pt x="88" y="76"/>
                    <a:pt x="82" y="84"/>
                    <a:pt x="73" y="86"/>
                  </a:cubicBezTo>
                  <a:close/>
                </a:path>
              </a:pathLst>
            </a:custGeom>
            <a:solidFill>
              <a:srgbClr val="D1D0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9" name="îṥḷîďè">
              <a:extLst>
                <a:ext uri="{FF2B5EF4-FFF2-40B4-BE49-F238E27FC236}">
                  <a16:creationId xmlns:a16="http://schemas.microsoft.com/office/drawing/2014/main" id="{DCC68B69-F78B-49DB-B5FD-0AEEBECB9BBA}"/>
                </a:ext>
              </a:extLst>
            </p:cNvPr>
            <p:cNvSpPr/>
            <p:nvPr/>
          </p:nvSpPr>
          <p:spPr bwMode="auto">
            <a:xfrm>
              <a:off x="5006975" y="1243013"/>
              <a:ext cx="512763" cy="512763"/>
            </a:xfrm>
            <a:custGeom>
              <a:gdLst>
                <a:gd fmla="*/ 173 w 173" name="T0"/>
                <a:gd fmla="*/ 98 h 174" name="T1"/>
                <a:gd fmla="*/ 173 w 173" name="T2"/>
                <a:gd fmla="*/ 77 h 174" name="T3"/>
                <a:gd fmla="*/ 152 w 173" name="T4"/>
                <a:gd fmla="*/ 77 h 174" name="T5"/>
                <a:gd fmla="*/ 141 w 173" name="T6"/>
                <a:gd fmla="*/ 49 h 174" name="T7"/>
                <a:gd fmla="*/ 156 w 173" name="T8"/>
                <a:gd fmla="*/ 33 h 174" name="T9"/>
                <a:gd fmla="*/ 141 w 173" name="T10"/>
                <a:gd fmla="*/ 18 h 174" name="T11"/>
                <a:gd fmla="*/ 126 w 173" name="T12"/>
                <a:gd fmla="*/ 33 h 174" name="T13"/>
                <a:gd fmla="*/ 98 w 173" name="T14"/>
                <a:gd fmla="*/ 22 h 174" name="T15"/>
                <a:gd fmla="*/ 98 w 173" name="T16"/>
                <a:gd fmla="*/ 0 h 174" name="T17"/>
                <a:gd fmla="*/ 76 w 173" name="T18"/>
                <a:gd fmla="*/ 0 h 174" name="T19"/>
                <a:gd fmla="*/ 76 w 173" name="T20"/>
                <a:gd fmla="*/ 22 h 174" name="T21"/>
                <a:gd fmla="*/ 49 w 173" name="T22"/>
                <a:gd fmla="*/ 33 h 174" name="T23"/>
                <a:gd fmla="*/ 33 w 173" name="T24"/>
                <a:gd fmla="*/ 18 h 174" name="T25"/>
                <a:gd fmla="*/ 18 w 173" name="T26"/>
                <a:gd fmla="*/ 33 h 174" name="T27"/>
                <a:gd fmla="*/ 33 w 173" name="T28"/>
                <a:gd fmla="*/ 48 h 174" name="T29"/>
                <a:gd fmla="*/ 22 w 173" name="T30"/>
                <a:gd fmla="*/ 76 h 174" name="T31"/>
                <a:gd fmla="*/ 0 w 173" name="T32"/>
                <a:gd fmla="*/ 76 h 174" name="T33"/>
                <a:gd fmla="*/ 0 w 173" name="T34"/>
                <a:gd fmla="*/ 97 h 174" name="T35"/>
                <a:gd fmla="*/ 22 w 173" name="T36"/>
                <a:gd fmla="*/ 97 h 174" name="T37"/>
                <a:gd fmla="*/ 33 w 173" name="T38"/>
                <a:gd fmla="*/ 125 h 174" name="T39"/>
                <a:gd fmla="*/ 18 w 173" name="T40"/>
                <a:gd fmla="*/ 140 h 174" name="T41"/>
                <a:gd fmla="*/ 33 w 173" name="T42"/>
                <a:gd fmla="*/ 155 h 174" name="T43"/>
                <a:gd fmla="*/ 48 w 173" name="T44"/>
                <a:gd fmla="*/ 140 h 174" name="T45"/>
                <a:gd fmla="*/ 76 w 173" name="T46"/>
                <a:gd fmla="*/ 152 h 174" name="T47"/>
                <a:gd fmla="*/ 76 w 173" name="T48"/>
                <a:gd fmla="*/ 174 h 174" name="T49"/>
                <a:gd fmla="*/ 97 w 173" name="T50"/>
                <a:gd fmla="*/ 174 h 174" name="T51"/>
                <a:gd fmla="*/ 97 w 173" name="T52"/>
                <a:gd fmla="*/ 152 h 174" name="T53"/>
                <a:gd fmla="*/ 125 w 173" name="T54"/>
                <a:gd fmla="*/ 141 h 174" name="T55"/>
                <a:gd fmla="*/ 140 w 173" name="T56"/>
                <a:gd fmla="*/ 156 h 174" name="T57"/>
                <a:gd fmla="*/ 155 w 173" name="T58"/>
                <a:gd fmla="*/ 141 h 174" name="T59"/>
                <a:gd fmla="*/ 140 w 173" name="T60"/>
                <a:gd fmla="*/ 126 h 174" name="T61"/>
                <a:gd fmla="*/ 152 w 173" name="T62"/>
                <a:gd fmla="*/ 98 h 174" name="T63"/>
                <a:gd fmla="*/ 173 w 173" name="T64"/>
                <a:gd fmla="*/ 98 h 174" name="T65"/>
                <a:gd fmla="*/ 87 w 173" name="T66"/>
                <a:gd fmla="*/ 107 h 174" name="T67"/>
                <a:gd fmla="*/ 67 w 173" name="T68"/>
                <a:gd fmla="*/ 87 h 174" name="T69"/>
                <a:gd fmla="*/ 87 w 173" name="T70"/>
                <a:gd fmla="*/ 67 h 174" name="T71"/>
                <a:gd fmla="*/ 107 w 173" name="T72"/>
                <a:gd fmla="*/ 87 h 174" name="T73"/>
                <a:gd fmla="*/ 87 w 173" name="T74"/>
                <a:gd fmla="*/ 107 h 17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74" w="173">
                  <a:moveTo>
                    <a:pt x="173" y="98"/>
                  </a:moveTo>
                  <a:cubicBezTo>
                    <a:pt x="173" y="77"/>
                    <a:pt x="173" y="77"/>
                    <a:pt x="173" y="77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0" y="66"/>
                    <a:pt x="146" y="57"/>
                    <a:pt x="141" y="49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18" y="28"/>
                    <a:pt x="108" y="24"/>
                    <a:pt x="98" y="2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66" y="23"/>
                    <a:pt x="57" y="27"/>
                    <a:pt x="49" y="3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8" y="56"/>
                    <a:pt x="24" y="66"/>
                    <a:pt x="22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3" y="107"/>
                    <a:pt x="27" y="117"/>
                    <a:pt x="33" y="125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6" y="146"/>
                    <a:pt x="66" y="150"/>
                    <a:pt x="76" y="152"/>
                  </a:cubicBezTo>
                  <a:cubicBezTo>
                    <a:pt x="76" y="174"/>
                    <a:pt x="76" y="174"/>
                    <a:pt x="76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52"/>
                    <a:pt x="97" y="152"/>
                    <a:pt x="97" y="152"/>
                  </a:cubicBezTo>
                  <a:cubicBezTo>
                    <a:pt x="107" y="150"/>
                    <a:pt x="117" y="146"/>
                    <a:pt x="125" y="141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46" y="118"/>
                    <a:pt x="150" y="108"/>
                    <a:pt x="152" y="98"/>
                  </a:cubicBezTo>
                  <a:lnTo>
                    <a:pt x="173" y="98"/>
                  </a:lnTo>
                  <a:close/>
                  <a:moveTo>
                    <a:pt x="87" y="107"/>
                  </a:moveTo>
                  <a:cubicBezTo>
                    <a:pt x="76" y="107"/>
                    <a:pt x="67" y="98"/>
                    <a:pt x="67" y="87"/>
                  </a:cubicBezTo>
                  <a:cubicBezTo>
                    <a:pt x="67" y="76"/>
                    <a:pt x="76" y="67"/>
                    <a:pt x="87" y="67"/>
                  </a:cubicBezTo>
                  <a:cubicBezTo>
                    <a:pt x="98" y="67"/>
                    <a:pt x="107" y="76"/>
                    <a:pt x="107" y="87"/>
                  </a:cubicBezTo>
                  <a:cubicBezTo>
                    <a:pt x="107" y="98"/>
                    <a:pt x="98" y="107"/>
                    <a:pt x="87" y="107"/>
                  </a:cubicBezTo>
                  <a:close/>
                </a:path>
              </a:pathLst>
            </a:custGeom>
            <a:solidFill>
              <a:srgbClr val="E3E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sp>
        <p:nvSpPr>
          <p:cNvPr id="170" name="íš1íḋé">
            <a:extLst>
              <a:ext uri="{FF2B5EF4-FFF2-40B4-BE49-F238E27FC236}">
                <a16:creationId xmlns:a16="http://schemas.microsoft.com/office/drawing/2014/main" id="{8BC4ED40-2A3B-480C-8713-C1CE9AE50067}"/>
              </a:ext>
            </a:extLst>
          </p:cNvPr>
          <p:cNvSpPr/>
          <p:nvPr/>
        </p:nvSpPr>
        <p:spPr>
          <a:xfrm>
            <a:off x="723956" y="3663641"/>
            <a:ext cx="430697" cy="430696"/>
          </a:xfrm>
          <a:prstGeom prst="ellipse">
            <a:avLst/>
          </a:prstGeom>
          <a:solidFill>
            <a:srgbClr val="195B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 lnSpcReduction="10000"/>
          </a:bodyPr>
          <a:lstStyle/>
          <a:p>
            <a:pPr algn="ctr"/>
            <a:r>
              <a:rPr altLang="zh-CN" b="1" i="1" lang="en-US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2" name="íṧḻîḑe">
            <a:extLst>
              <a:ext uri="{FF2B5EF4-FFF2-40B4-BE49-F238E27FC236}">
                <a16:creationId xmlns:a16="http://schemas.microsoft.com/office/drawing/2014/main" id="{31015AFC-A31D-4600-8D7A-512FE90DD433}"/>
              </a:ext>
            </a:extLst>
          </p:cNvPr>
          <p:cNvSpPr/>
          <p:nvPr/>
        </p:nvSpPr>
        <p:spPr>
          <a:xfrm>
            <a:off x="6830415" y="3663641"/>
            <a:ext cx="430697" cy="430696"/>
          </a:xfrm>
          <a:prstGeom prst="ellipse">
            <a:avLst/>
          </a:prstGeom>
          <a:solidFill>
            <a:srgbClr val="195B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 lnSpcReduction="10000"/>
          </a:bodyPr>
          <a:lstStyle/>
          <a:p>
            <a:pPr algn="ctr"/>
            <a:r>
              <a:rPr altLang="zh-CN" b="1" i="1" lang="en-US" sz="1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3" name="iṧḻiḑe">
            <a:extLst>
              <a:ext uri="{FF2B5EF4-FFF2-40B4-BE49-F238E27FC236}">
                <a16:creationId xmlns:a16="http://schemas.microsoft.com/office/drawing/2014/main" id="{86F87669-7DBB-4EF2-A021-BF08195974F3}"/>
              </a:ext>
            </a:extLst>
          </p:cNvPr>
          <p:cNvSpPr/>
          <p:nvPr/>
        </p:nvSpPr>
        <p:spPr bwMode="auto">
          <a:xfrm>
            <a:off x="1275914" y="4027442"/>
            <a:ext cx="3460542" cy="132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6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在同样的年龄段，在同样的班级，授课的时间相同，教学环境是一致，除个人差异则大部分是学习态度问题。</a:t>
            </a:r>
          </a:p>
        </p:txBody>
      </p:sp>
      <p:sp>
        <p:nvSpPr>
          <p:cNvPr id="174" name="ïṥľïďe">
            <a:extLst>
              <a:ext uri="{FF2B5EF4-FFF2-40B4-BE49-F238E27FC236}">
                <a16:creationId xmlns:a16="http://schemas.microsoft.com/office/drawing/2014/main" id="{204945A3-6F4A-4D5F-88ED-0435216CF5E7}"/>
              </a:ext>
            </a:extLst>
          </p:cNvPr>
          <p:cNvSpPr txBox="1"/>
          <p:nvPr/>
        </p:nvSpPr>
        <p:spPr bwMode="auto">
          <a:xfrm>
            <a:off x="1247284" y="3679630"/>
            <a:ext cx="4560423" cy="47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/>
              <a:t>学生的学习态度和学习成绩出现密切相关</a:t>
            </a:r>
          </a:p>
        </p:txBody>
      </p:sp>
      <p:sp>
        <p:nvSpPr>
          <p:cNvPr id="175" name="îṧ1íḋe">
            <a:extLst>
              <a:ext uri="{FF2B5EF4-FFF2-40B4-BE49-F238E27FC236}">
                <a16:creationId xmlns:a16="http://schemas.microsoft.com/office/drawing/2014/main" id="{A1D7A93D-2703-43BF-848C-FA6C01970590}"/>
              </a:ext>
            </a:extLst>
          </p:cNvPr>
          <p:cNvSpPr/>
          <p:nvPr/>
        </p:nvSpPr>
        <p:spPr bwMode="auto">
          <a:xfrm>
            <a:off x="7260649" y="4058454"/>
            <a:ext cx="3928415" cy="173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基础较好的孩子：立志高远，追求卓越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学习中等的孩子：服从老师，稳步前进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学习较差的孩子：端正态度，决不放弃</a:t>
            </a:r>
          </a:p>
        </p:txBody>
      </p:sp>
      <p:sp>
        <p:nvSpPr>
          <p:cNvPr id="176" name="îṥľíḓè">
            <a:extLst>
              <a:ext uri="{FF2B5EF4-FFF2-40B4-BE49-F238E27FC236}">
                <a16:creationId xmlns:a16="http://schemas.microsoft.com/office/drawing/2014/main" id="{B3282C50-007C-4B97-AD45-F8D524B83BE1}"/>
              </a:ext>
            </a:extLst>
          </p:cNvPr>
          <p:cNvSpPr txBox="1"/>
          <p:nvPr/>
        </p:nvSpPr>
        <p:spPr bwMode="auto">
          <a:xfrm>
            <a:off x="7244216" y="3679069"/>
            <a:ext cx="4268404" cy="4102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/>
              <a:t>我们要因材施教，制定不同的学习目标</a:t>
            </a:r>
          </a:p>
        </p:txBody>
      </p:sp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</p:spTree>
    <p:extLst>
      <p:ext uri="{BB962C8B-B14F-4D97-AF65-F5344CB8AC3E}">
        <p14:creationId val="2053973555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70"/>
      <p:bldP grpId="0" spid="172"/>
      <p:bldP grpId="0" spid="173"/>
      <p:bldP grpId="0" spid="174"/>
      <p:bldP grpId="0" spid="175"/>
      <p:bldP grpId="0" spid="17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8A6DE13-7039-476E-B1F1-E6CCADC05E55}"/>
              </a:ext>
            </a:extLst>
          </p:cNvPr>
          <p:cNvGrpSpPr/>
          <p:nvPr/>
        </p:nvGrpSpPr>
        <p:grpSpPr>
          <a:xfrm>
            <a:off x="4967559" y="2046626"/>
            <a:ext cx="2362413" cy="3801444"/>
            <a:chOff x="4660206" y="2090918"/>
            <a:chExt cx="2871572" cy="4620751"/>
          </a:xfrm>
        </p:grpSpPr>
        <p:grpSp>
          <p:nvGrpSpPr>
            <p:cNvPr id="65" name="îśļíḋè">
              <a:extLst>
                <a:ext uri="{FF2B5EF4-FFF2-40B4-BE49-F238E27FC236}">
                  <a16:creationId xmlns:a16="http://schemas.microsoft.com/office/drawing/2014/main" id="{CBDBA7F2-BBB1-4990-A350-1CB550AAB080}"/>
                </a:ext>
              </a:extLst>
            </p:cNvPr>
            <p:cNvGrpSpPr/>
            <p:nvPr/>
          </p:nvGrpSpPr>
          <p:grpSpPr>
            <a:xfrm>
              <a:off x="6036640" y="4861124"/>
              <a:ext cx="160146" cy="560510"/>
              <a:chOff x="2752726" y="4344988"/>
              <a:chExt cx="184150" cy="644525"/>
            </a:xfrm>
            <a:solidFill>
              <a:schemeClr val="accent6"/>
            </a:solidFill>
          </p:grpSpPr>
          <p:sp>
            <p:nvSpPr>
              <p:cNvPr id="269" name="îṥļïḍé">
                <a:extLst>
                  <a:ext uri="{FF2B5EF4-FFF2-40B4-BE49-F238E27FC236}">
                    <a16:creationId xmlns:a16="http://schemas.microsoft.com/office/drawing/2014/main" id="{B1F843FB-F5A6-429A-9D1D-5A5EFCA562CD}"/>
                  </a:ext>
                </a:extLst>
              </p:cNvPr>
              <p:cNvSpPr/>
              <p:nvPr/>
            </p:nvSpPr>
            <p:spPr bwMode="auto">
              <a:xfrm>
                <a:off x="2762251" y="4427538"/>
                <a:ext cx="174625" cy="519113"/>
              </a:xfrm>
              <a:custGeom>
                <a:gdLst>
                  <a:gd fmla="*/ 34 w 110" name="T0"/>
                  <a:gd fmla="*/ 267 h 327" name="T1"/>
                  <a:gd fmla="*/ 67 w 110" name="T2"/>
                  <a:gd fmla="*/ 327 h 327" name="T3"/>
                  <a:gd fmla="*/ 95 w 110" name="T4"/>
                  <a:gd fmla="*/ 323 h 327" name="T5"/>
                  <a:gd fmla="*/ 110 w 110" name="T6"/>
                  <a:gd fmla="*/ 256 h 327" name="T7"/>
                  <a:gd fmla="*/ 76 w 110" name="T8"/>
                  <a:gd fmla="*/ 0 h 327" name="T9"/>
                  <a:gd fmla="*/ 0 w 110" name="T10"/>
                  <a:gd fmla="*/ 10 h 327" name="T11"/>
                  <a:gd fmla="*/ 34 w 110" name="T12"/>
                  <a:gd fmla="*/ 267 h 32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7" w="110">
                    <a:moveTo>
                      <a:pt x="34" y="267"/>
                    </a:moveTo>
                    <a:lnTo>
                      <a:pt x="67" y="327"/>
                    </a:lnTo>
                    <a:lnTo>
                      <a:pt x="95" y="323"/>
                    </a:lnTo>
                    <a:lnTo>
                      <a:pt x="110" y="256"/>
                    </a:lnTo>
                    <a:lnTo>
                      <a:pt x="76" y="0"/>
                    </a:lnTo>
                    <a:lnTo>
                      <a:pt x="0" y="10"/>
                    </a:lnTo>
                    <a:lnTo>
                      <a:pt x="34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ïṥḷiḍê">
                <a:extLst>
                  <a:ext uri="{FF2B5EF4-FFF2-40B4-BE49-F238E27FC236}">
                    <a16:creationId xmlns:a16="http://schemas.microsoft.com/office/drawing/2014/main" id="{70B3C981-E810-41D5-B067-B7F19993D4E2}"/>
                  </a:ext>
                </a:extLst>
              </p:cNvPr>
              <p:cNvSpPr/>
              <p:nvPr/>
            </p:nvSpPr>
            <p:spPr bwMode="auto">
              <a:xfrm>
                <a:off x="2754313" y="4344988"/>
                <a:ext cx="128588" cy="146050"/>
              </a:xfrm>
              <a:custGeom>
                <a:gdLst>
                  <a:gd fmla="*/ 5 w 81" name="T0"/>
                  <a:gd fmla="*/ 58 h 92" name="T1"/>
                  <a:gd fmla="*/ 5 w 81" name="T2"/>
                  <a:gd fmla="*/ 58 h 92" name="T3"/>
                  <a:gd fmla="*/ 7 w 81" name="T4"/>
                  <a:gd fmla="*/ 66 h 92" name="T5"/>
                  <a:gd fmla="*/ 10 w 81" name="T6"/>
                  <a:gd fmla="*/ 73 h 92" name="T7"/>
                  <a:gd fmla="*/ 15 w 81" name="T8"/>
                  <a:gd fmla="*/ 78 h 92" name="T9"/>
                  <a:gd fmla="*/ 20 w 81" name="T10"/>
                  <a:gd fmla="*/ 84 h 92" name="T11"/>
                  <a:gd fmla="*/ 26 w 81" name="T12"/>
                  <a:gd fmla="*/ 88 h 92" name="T13"/>
                  <a:gd fmla="*/ 33 w 81" name="T14"/>
                  <a:gd fmla="*/ 90 h 92" name="T15"/>
                  <a:gd fmla="*/ 39 w 81" name="T16"/>
                  <a:gd fmla="*/ 92 h 92" name="T17"/>
                  <a:gd fmla="*/ 47 w 81" name="T18"/>
                  <a:gd fmla="*/ 90 h 92" name="T19"/>
                  <a:gd fmla="*/ 49 w 81" name="T20"/>
                  <a:gd fmla="*/ 90 h 92" name="T21"/>
                  <a:gd fmla="*/ 49 w 81" name="T22"/>
                  <a:gd fmla="*/ 90 h 92" name="T23"/>
                  <a:gd fmla="*/ 56 w 81" name="T24"/>
                  <a:gd fmla="*/ 89 h 92" name="T25"/>
                  <a:gd fmla="*/ 62 w 81" name="T26"/>
                  <a:gd fmla="*/ 86 h 92" name="T27"/>
                  <a:gd fmla="*/ 69 w 81" name="T28"/>
                  <a:gd fmla="*/ 81 h 92" name="T29"/>
                  <a:gd fmla="*/ 73 w 81" name="T30"/>
                  <a:gd fmla="*/ 77 h 92" name="T31"/>
                  <a:gd fmla="*/ 77 w 81" name="T32"/>
                  <a:gd fmla="*/ 70 h 92" name="T33"/>
                  <a:gd fmla="*/ 80 w 81" name="T34"/>
                  <a:gd fmla="*/ 63 h 92" name="T35"/>
                  <a:gd fmla="*/ 81 w 81" name="T36"/>
                  <a:gd fmla="*/ 56 h 92" name="T37"/>
                  <a:gd fmla="*/ 81 w 81" name="T38"/>
                  <a:gd fmla="*/ 48 h 92" name="T39"/>
                  <a:gd fmla="*/ 76 w 81" name="T40"/>
                  <a:gd fmla="*/ 13 h 92" name="T41"/>
                  <a:gd fmla="*/ 76 w 81" name="T42"/>
                  <a:gd fmla="*/ 13 h 92" name="T43"/>
                  <a:gd fmla="*/ 75 w 81" name="T44"/>
                  <a:gd fmla="*/ 8 h 92" name="T45"/>
                  <a:gd fmla="*/ 72 w 81" name="T46"/>
                  <a:gd fmla="*/ 2 h 92" name="T47"/>
                  <a:gd fmla="*/ 68 w 81" name="T48"/>
                  <a:gd fmla="*/ 1 h 92" name="T49"/>
                  <a:gd fmla="*/ 64 w 81" name="T50"/>
                  <a:gd fmla="*/ 0 h 92" name="T51"/>
                  <a:gd fmla="*/ 51 w 81" name="T52"/>
                  <a:gd fmla="*/ 0 h 92" name="T53"/>
                  <a:gd fmla="*/ 37 w 81" name="T54"/>
                  <a:gd fmla="*/ 2 h 92" name="T55"/>
                  <a:gd fmla="*/ 35 w 81" name="T56"/>
                  <a:gd fmla="*/ 2 h 92" name="T57"/>
                  <a:gd fmla="*/ 35 w 81" name="T58"/>
                  <a:gd fmla="*/ 2 h 92" name="T59"/>
                  <a:gd fmla="*/ 22 w 81" name="T60"/>
                  <a:gd fmla="*/ 4 h 92" name="T61"/>
                  <a:gd fmla="*/ 10 w 81" name="T62"/>
                  <a:gd fmla="*/ 6 h 92" name="T63"/>
                  <a:gd fmla="*/ 5 w 81" name="T64"/>
                  <a:gd fmla="*/ 9 h 92" name="T65"/>
                  <a:gd fmla="*/ 3 w 81" name="T66"/>
                  <a:gd fmla="*/ 12 h 92" name="T67"/>
                  <a:gd fmla="*/ 0 w 81" name="T68"/>
                  <a:gd fmla="*/ 17 h 92" name="T69"/>
                  <a:gd fmla="*/ 0 w 81" name="T70"/>
                  <a:gd fmla="*/ 24 h 92" name="T71"/>
                  <a:gd fmla="*/ 5 w 81" name="T72"/>
                  <a:gd fmla="*/ 58 h 9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92" w="81">
                    <a:moveTo>
                      <a:pt x="5" y="58"/>
                    </a:moveTo>
                    <a:lnTo>
                      <a:pt x="5" y="58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5" y="78"/>
                    </a:lnTo>
                    <a:lnTo>
                      <a:pt x="20" y="84"/>
                    </a:lnTo>
                    <a:lnTo>
                      <a:pt x="26" y="88"/>
                    </a:lnTo>
                    <a:lnTo>
                      <a:pt x="33" y="90"/>
                    </a:lnTo>
                    <a:lnTo>
                      <a:pt x="39" y="92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6" y="89"/>
                    </a:lnTo>
                    <a:lnTo>
                      <a:pt x="62" y="86"/>
                    </a:lnTo>
                    <a:lnTo>
                      <a:pt x="69" y="81"/>
                    </a:lnTo>
                    <a:lnTo>
                      <a:pt x="73" y="77"/>
                    </a:lnTo>
                    <a:lnTo>
                      <a:pt x="77" y="70"/>
                    </a:lnTo>
                    <a:lnTo>
                      <a:pt x="80" y="63"/>
                    </a:lnTo>
                    <a:lnTo>
                      <a:pt x="81" y="56"/>
                    </a:lnTo>
                    <a:lnTo>
                      <a:pt x="81" y="48"/>
                    </a:lnTo>
                    <a:lnTo>
                      <a:pt x="76" y="13"/>
                    </a:lnTo>
                    <a:lnTo>
                      <a:pt x="76" y="13"/>
                    </a:lnTo>
                    <a:lnTo>
                      <a:pt x="75" y="8"/>
                    </a:lnTo>
                    <a:lnTo>
                      <a:pt x="72" y="2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51" y="0"/>
                    </a:lnTo>
                    <a:lnTo>
                      <a:pt x="37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22" y="4"/>
                    </a:lnTo>
                    <a:lnTo>
                      <a:pt x="10" y="6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isḷïḋe">
                <a:extLst>
                  <a:ext uri="{FF2B5EF4-FFF2-40B4-BE49-F238E27FC236}">
                    <a16:creationId xmlns:a16="http://schemas.microsoft.com/office/drawing/2014/main" id="{D61B0EFD-0795-42B7-BB28-C2E6F46A6EB4}"/>
                  </a:ext>
                </a:extLst>
              </p:cNvPr>
              <p:cNvSpPr/>
              <p:nvPr/>
            </p:nvSpPr>
            <p:spPr bwMode="auto">
              <a:xfrm>
                <a:off x="2752726" y="4394200"/>
                <a:ext cx="149225" cy="142875"/>
              </a:xfrm>
              <a:custGeom>
                <a:gdLst>
                  <a:gd fmla="*/ 11 w 94" name="T0"/>
                  <a:gd fmla="*/ 90 h 90" name="T1"/>
                  <a:gd fmla="*/ 94 w 94" name="T2"/>
                  <a:gd fmla="*/ 80 h 90" name="T3"/>
                  <a:gd fmla="*/ 84 w 94" name="T4"/>
                  <a:gd fmla="*/ 0 h 90" name="T5"/>
                  <a:gd fmla="*/ 0 w 94" name="T6"/>
                  <a:gd fmla="*/ 11 h 90" name="T7"/>
                  <a:gd fmla="*/ 11 w 94" name="T8"/>
                  <a:gd fmla="*/ 90 h 9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0" w="94">
                    <a:moveTo>
                      <a:pt x="11" y="90"/>
                    </a:moveTo>
                    <a:lnTo>
                      <a:pt x="94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íṡlîḓé">
                <a:extLst>
                  <a:ext uri="{FF2B5EF4-FFF2-40B4-BE49-F238E27FC236}">
                    <a16:creationId xmlns:a16="http://schemas.microsoft.com/office/drawing/2014/main" id="{DB1A21B5-E0E2-4A19-8AC9-302D9DC8D688}"/>
                  </a:ext>
                </a:extLst>
              </p:cNvPr>
              <p:cNvSpPr/>
              <p:nvPr/>
            </p:nvSpPr>
            <p:spPr bwMode="auto">
              <a:xfrm>
                <a:off x="2868613" y="4933950"/>
                <a:ext cx="44450" cy="55563"/>
              </a:xfrm>
              <a:custGeom>
                <a:gdLst>
                  <a:gd fmla="*/ 28 w 28" name="T0"/>
                  <a:gd fmla="*/ 2 h 35" name="T1"/>
                  <a:gd fmla="*/ 28 w 28" name="T2"/>
                  <a:gd fmla="*/ 2 h 35" name="T3"/>
                  <a:gd fmla="*/ 27 w 28" name="T4"/>
                  <a:gd fmla="*/ 14 h 35" name="T5"/>
                  <a:gd fmla="*/ 21 w 28" name="T6"/>
                  <a:gd fmla="*/ 31 h 35" name="T7"/>
                  <a:gd fmla="*/ 21 w 28" name="T8"/>
                  <a:gd fmla="*/ 31 h 35" name="T9"/>
                  <a:gd fmla="*/ 20 w 28" name="T10"/>
                  <a:gd fmla="*/ 35 h 35" name="T11"/>
                  <a:gd fmla="*/ 19 w 28" name="T12"/>
                  <a:gd fmla="*/ 35 h 35" name="T13"/>
                  <a:gd fmla="*/ 16 w 28" name="T14"/>
                  <a:gd fmla="*/ 35 h 35" name="T15"/>
                  <a:gd fmla="*/ 13 w 28" name="T16"/>
                  <a:gd fmla="*/ 32 h 35" name="T17"/>
                  <a:gd fmla="*/ 11 w 28" name="T18"/>
                  <a:gd fmla="*/ 27 h 35" name="T19"/>
                  <a:gd fmla="*/ 0 w 28" name="T20"/>
                  <a:gd fmla="*/ 8 h 35" name="T21"/>
                  <a:gd fmla="*/ 0 w 28" name="T22"/>
                  <a:gd fmla="*/ 8 h 35" name="T23"/>
                  <a:gd fmla="*/ 3 w 28" name="T24"/>
                  <a:gd fmla="*/ 5 h 35" name="T25"/>
                  <a:gd fmla="*/ 8 w 28" name="T26"/>
                  <a:gd fmla="*/ 2 h 35" name="T27"/>
                  <a:gd fmla="*/ 12 w 28" name="T28"/>
                  <a:gd fmla="*/ 1 h 35" name="T29"/>
                  <a:gd fmla="*/ 16 w 28" name="T30"/>
                  <a:gd fmla="*/ 0 h 35" name="T31"/>
                  <a:gd fmla="*/ 23 w 28" name="T32"/>
                  <a:gd fmla="*/ 0 h 35" name="T33"/>
                  <a:gd fmla="*/ 28 w 28" name="T34"/>
                  <a:gd fmla="*/ 2 h 35" name="T35"/>
                  <a:gd fmla="*/ 28 w 28" name="T36"/>
                  <a:gd fmla="*/ 2 h 3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5" w="28">
                    <a:moveTo>
                      <a:pt x="28" y="2"/>
                    </a:moveTo>
                    <a:lnTo>
                      <a:pt x="28" y="2"/>
                    </a:lnTo>
                    <a:lnTo>
                      <a:pt x="27" y="14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0" y="35"/>
                    </a:lnTo>
                    <a:lnTo>
                      <a:pt x="19" y="35"/>
                    </a:lnTo>
                    <a:lnTo>
                      <a:pt x="16" y="35"/>
                    </a:lnTo>
                    <a:lnTo>
                      <a:pt x="13" y="32"/>
                    </a:lnTo>
                    <a:lnTo>
                      <a:pt x="11" y="2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6" name="iṩľïdé">
              <a:extLst>
                <a:ext uri="{FF2B5EF4-FFF2-40B4-BE49-F238E27FC236}">
                  <a16:creationId xmlns:a16="http://schemas.microsoft.com/office/drawing/2014/main" id="{DBEF3FE1-6A49-4B5A-8AAC-5DF6ABD7D47C}"/>
                </a:ext>
              </a:extLst>
            </p:cNvPr>
            <p:cNvGrpSpPr/>
            <p:nvPr/>
          </p:nvGrpSpPr>
          <p:grpSpPr>
            <a:xfrm>
              <a:off x="5506492" y="5371140"/>
              <a:ext cx="1230082" cy="1340529"/>
              <a:chOff x="2143126" y="4930775"/>
              <a:chExt cx="1414463" cy="1541463"/>
            </a:xfrm>
          </p:grpSpPr>
          <p:sp>
            <p:nvSpPr>
              <p:cNvPr id="172" name="ïṧļiḓé">
                <a:extLst>
                  <a:ext uri="{FF2B5EF4-FFF2-40B4-BE49-F238E27FC236}">
                    <a16:creationId xmlns:a16="http://schemas.microsoft.com/office/drawing/2014/main" id="{BE442C8A-7181-4C75-BCB0-C704F293050A}"/>
                  </a:ext>
                </a:extLst>
              </p:cNvPr>
              <p:cNvSpPr/>
              <p:nvPr/>
            </p:nvSpPr>
            <p:spPr bwMode="auto">
              <a:xfrm>
                <a:off x="2143126" y="5083175"/>
                <a:ext cx="1414463" cy="1257300"/>
              </a:xfrm>
              <a:custGeom>
                <a:gdLst>
                  <a:gd fmla="*/ 530225 w 891" name="T0"/>
                  <a:gd fmla="*/ 1254125 h 792" name="T1"/>
                  <a:gd fmla="*/ 361950 w 891" name="T2"/>
                  <a:gd fmla="*/ 1230313 h 792" name="T3"/>
                  <a:gd fmla="*/ 336550 w 891" name="T4"/>
                  <a:gd fmla="*/ 1212850 h 792" name="T5"/>
                  <a:gd fmla="*/ 301625 w 891" name="T6"/>
                  <a:gd fmla="*/ 1165225 h 792" name="T7"/>
                  <a:gd fmla="*/ 174625 w 891" name="T8"/>
                  <a:gd fmla="*/ 1084263 h 792" name="T9"/>
                  <a:gd fmla="*/ 103188 w 891" name="T10"/>
                  <a:gd fmla="*/ 1001713 h 792" name="T11"/>
                  <a:gd fmla="*/ 88900 w 891" name="T12"/>
                  <a:gd fmla="*/ 947738 h 792" name="T13"/>
                  <a:gd fmla="*/ 96838 w 891" name="T14"/>
                  <a:gd fmla="*/ 889000 h 792" name="T15"/>
                  <a:gd fmla="*/ 71438 w 891" name="T16"/>
                  <a:gd fmla="*/ 865188 h 792" name="T17"/>
                  <a:gd fmla="*/ 41275 w 891" name="T18"/>
                  <a:gd fmla="*/ 838200 h 792" name="T19"/>
                  <a:gd fmla="*/ 76200 w 891" name="T20"/>
                  <a:gd fmla="*/ 814388 h 792" name="T21"/>
                  <a:gd fmla="*/ 96838 w 891" name="T22"/>
                  <a:gd fmla="*/ 795338 h 792" name="T23"/>
                  <a:gd fmla="*/ 88900 w 891" name="T24"/>
                  <a:gd fmla="*/ 738188 h 792" name="T25"/>
                  <a:gd fmla="*/ 103188 w 891" name="T26"/>
                  <a:gd fmla="*/ 701675 h 792" name="T27"/>
                  <a:gd fmla="*/ 76200 w 891" name="T28"/>
                  <a:gd fmla="*/ 690563 h 792" name="T29"/>
                  <a:gd fmla="*/ 36513 w 891" name="T30"/>
                  <a:gd fmla="*/ 674688 h 792" name="T31"/>
                  <a:gd fmla="*/ 53975 w 891" name="T32"/>
                  <a:gd fmla="*/ 642938 h 792" name="T33"/>
                  <a:gd fmla="*/ 88900 w 891" name="T34"/>
                  <a:gd fmla="*/ 623888 h 792" name="T35"/>
                  <a:gd fmla="*/ 87313 w 891" name="T36"/>
                  <a:gd fmla="*/ 579438 h 792" name="T37"/>
                  <a:gd fmla="*/ 88900 w 891" name="T38"/>
                  <a:gd fmla="*/ 544513 h 792" name="T39"/>
                  <a:gd fmla="*/ 84138 w 891" name="T40"/>
                  <a:gd fmla="*/ 508000 h 792" name="T41"/>
                  <a:gd fmla="*/ 50800 w 891" name="T42"/>
                  <a:gd fmla="*/ 492125 h 792" name="T43"/>
                  <a:gd fmla="*/ 57150 w 891" name="T44"/>
                  <a:gd fmla="*/ 461963 h 792" name="T45"/>
                  <a:gd fmla="*/ 95250 w 891" name="T46"/>
                  <a:gd fmla="*/ 446088 h 792" name="T47"/>
                  <a:gd fmla="*/ 101600 w 891" name="T48"/>
                  <a:gd fmla="*/ 415925 h 792" name="T49"/>
                  <a:gd fmla="*/ 96838 w 891" name="T50"/>
                  <a:gd fmla="*/ 388938 h 792" name="T51"/>
                  <a:gd fmla="*/ 112713 w 891" name="T52"/>
                  <a:gd fmla="*/ 346075 h 792" name="T53"/>
                  <a:gd fmla="*/ 93663 w 891" name="T54"/>
                  <a:gd fmla="*/ 339725 h 792" name="T55"/>
                  <a:gd fmla="*/ 53975 w 891" name="T56"/>
                  <a:gd fmla="*/ 322263 h 792" name="T57"/>
                  <a:gd fmla="*/ 0 w 891" name="T58"/>
                  <a:gd fmla="*/ 0 h 792" name="T59"/>
                  <a:gd fmla="*/ 1385888 w 891" name="T60"/>
                  <a:gd fmla="*/ 233363 h 792" name="T61"/>
                  <a:gd fmla="*/ 1355725 w 891" name="T62"/>
                  <a:gd fmla="*/ 260350 h 792" name="T63"/>
                  <a:gd fmla="*/ 1325563 w 891" name="T64"/>
                  <a:gd fmla="*/ 266700 h 792" name="T65"/>
                  <a:gd fmla="*/ 1320800 w 891" name="T66"/>
                  <a:gd fmla="*/ 285750 h 792" name="T67"/>
                  <a:gd fmla="*/ 1331913 w 891" name="T68"/>
                  <a:gd fmla="*/ 325438 h 792" name="T69"/>
                  <a:gd fmla="*/ 1320800 w 891" name="T70"/>
                  <a:gd fmla="*/ 361950 h 792" name="T71"/>
                  <a:gd fmla="*/ 1346200 w 891" name="T72"/>
                  <a:gd fmla="*/ 376238 h 792" name="T73"/>
                  <a:gd fmla="*/ 1382713 w 891" name="T74"/>
                  <a:gd fmla="*/ 403225 h 792" name="T75"/>
                  <a:gd fmla="*/ 1355725 w 891" name="T76"/>
                  <a:gd fmla="*/ 430213 h 792" name="T77"/>
                  <a:gd fmla="*/ 1335088 w 891" name="T78"/>
                  <a:gd fmla="*/ 446088 h 792" name="T79"/>
                  <a:gd fmla="*/ 1341438 w 891" name="T80"/>
                  <a:gd fmla="*/ 492125 h 792" name="T81"/>
                  <a:gd fmla="*/ 1335088 w 891" name="T82"/>
                  <a:gd fmla="*/ 533400 h 792" name="T83"/>
                  <a:gd fmla="*/ 1358900 w 891" name="T84"/>
                  <a:gd fmla="*/ 563563 h 792" name="T85"/>
                  <a:gd fmla="*/ 1392238 w 891" name="T86"/>
                  <a:gd fmla="*/ 585788 h 792" name="T87"/>
                  <a:gd fmla="*/ 1370013 w 891" name="T88"/>
                  <a:gd fmla="*/ 612775 h 792" name="T89"/>
                  <a:gd fmla="*/ 1327150 w 891" name="T90"/>
                  <a:gd fmla="*/ 619125 h 792" name="T91"/>
                  <a:gd fmla="*/ 1338263 w 891" name="T92"/>
                  <a:gd fmla="*/ 652463 h 792" name="T93"/>
                  <a:gd fmla="*/ 1335088 w 891" name="T94"/>
                  <a:gd fmla="*/ 690563 h 792" name="T95"/>
                  <a:gd fmla="*/ 1339850 w 891" name="T96"/>
                  <a:gd fmla="*/ 735013 h 792" name="T97"/>
                  <a:gd fmla="*/ 1376363 w 891" name="T98"/>
                  <a:gd fmla="*/ 752475 h 792" name="T99"/>
                  <a:gd fmla="*/ 1381125 w 891" name="T100"/>
                  <a:gd fmla="*/ 777875 h 792" name="T101"/>
                  <a:gd fmla="*/ 1341438 w 891" name="T102"/>
                  <a:gd fmla="*/ 798513 h 792" name="T103"/>
                  <a:gd fmla="*/ 1335088 w 891" name="T104"/>
                  <a:gd fmla="*/ 849313 h 792" name="T105"/>
                  <a:gd fmla="*/ 1339850 w 891" name="T106"/>
                  <a:gd fmla="*/ 879475 h 792" name="T107"/>
                  <a:gd fmla="*/ 1362075 w 891" name="T108"/>
                  <a:gd fmla="*/ 908050 h 792" name="T109"/>
                  <a:gd fmla="*/ 1358900 w 891" name="T110"/>
                  <a:gd fmla="*/ 944563 h 792" name="T111"/>
                  <a:gd fmla="*/ 1301750 w 891" name="T112"/>
                  <a:gd fmla="*/ 1036638 h 792" name="T113"/>
                  <a:gd fmla="*/ 1231900 w 891" name="T114"/>
                  <a:gd fmla="*/ 1103313 h 792" name="T115"/>
                  <a:gd fmla="*/ 1128713 w 891" name="T116"/>
                  <a:gd fmla="*/ 1177925 h 792" name="T117"/>
                  <a:gd fmla="*/ 1103313 w 891" name="T118"/>
                  <a:gd fmla="*/ 1212850 h 792" name="T119"/>
                  <a:gd fmla="*/ 1071563 w 891" name="T120"/>
                  <a:gd fmla="*/ 1230313 h 792" name="T121"/>
                  <a:gd fmla="*/ 869950 w 891" name="T122"/>
                  <a:gd fmla="*/ 1254125 h 792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60000 65536" name="T174"/>
                  <a:gd fmla="*/ 0 60000 65536" name="T175"/>
                  <a:gd fmla="*/ 0 60000 65536" name="T176"/>
                  <a:gd fmla="*/ 0 60000 65536" name="T177"/>
                  <a:gd fmla="*/ 0 60000 65536" name="T178"/>
                  <a:gd fmla="*/ 0 60000 65536" name="T179"/>
                  <a:gd fmla="*/ 0 60000 65536" name="T180"/>
                  <a:gd fmla="*/ 0 60000 65536" name="T181"/>
                  <a:gd fmla="*/ 0 60000 65536" name="T182"/>
                  <a:gd fmla="*/ 0 60000 65536" name="T183"/>
                  <a:gd fmla="*/ 0 60000 65536" name="T184"/>
                  <a:gd fmla="*/ 0 60000 65536" name="T185"/>
                </a:gdLst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b="b" l="0" r="r" t="0"/>
                <a:pathLst>
                  <a:path h="792" w="891">
                    <a:moveTo>
                      <a:pt x="435" y="792"/>
                    </a:moveTo>
                    <a:lnTo>
                      <a:pt x="435" y="792"/>
                    </a:lnTo>
                    <a:lnTo>
                      <a:pt x="370" y="791"/>
                    </a:lnTo>
                    <a:lnTo>
                      <a:pt x="334" y="790"/>
                    </a:lnTo>
                    <a:lnTo>
                      <a:pt x="298" y="787"/>
                    </a:lnTo>
                    <a:lnTo>
                      <a:pt x="266" y="783"/>
                    </a:lnTo>
                    <a:lnTo>
                      <a:pt x="237" y="778"/>
                    </a:lnTo>
                    <a:lnTo>
                      <a:pt x="228" y="775"/>
                    </a:lnTo>
                    <a:lnTo>
                      <a:pt x="220" y="772"/>
                    </a:lnTo>
                    <a:lnTo>
                      <a:pt x="213" y="768"/>
                    </a:lnTo>
                    <a:lnTo>
                      <a:pt x="212" y="764"/>
                    </a:lnTo>
                    <a:lnTo>
                      <a:pt x="209" y="756"/>
                    </a:lnTo>
                    <a:lnTo>
                      <a:pt x="205" y="749"/>
                    </a:lnTo>
                    <a:lnTo>
                      <a:pt x="198" y="741"/>
                    </a:lnTo>
                    <a:lnTo>
                      <a:pt x="190" y="734"/>
                    </a:lnTo>
                    <a:lnTo>
                      <a:pt x="164" y="717"/>
                    </a:lnTo>
                    <a:lnTo>
                      <a:pt x="129" y="695"/>
                    </a:lnTo>
                    <a:lnTo>
                      <a:pt x="110" y="683"/>
                    </a:lnTo>
                    <a:lnTo>
                      <a:pt x="95" y="669"/>
                    </a:lnTo>
                    <a:lnTo>
                      <a:pt x="82" y="657"/>
                    </a:lnTo>
                    <a:lnTo>
                      <a:pt x="72" y="643"/>
                    </a:lnTo>
                    <a:lnTo>
                      <a:pt x="65" y="631"/>
                    </a:lnTo>
                    <a:lnTo>
                      <a:pt x="60" y="619"/>
                    </a:lnTo>
                    <a:lnTo>
                      <a:pt x="57" y="608"/>
                    </a:lnTo>
                    <a:lnTo>
                      <a:pt x="56" y="597"/>
                    </a:lnTo>
                    <a:lnTo>
                      <a:pt x="57" y="589"/>
                    </a:lnTo>
                    <a:lnTo>
                      <a:pt x="59" y="581"/>
                    </a:lnTo>
                    <a:lnTo>
                      <a:pt x="61" y="566"/>
                    </a:lnTo>
                    <a:lnTo>
                      <a:pt x="61" y="560"/>
                    </a:lnTo>
                    <a:lnTo>
                      <a:pt x="59" y="554"/>
                    </a:lnTo>
                    <a:lnTo>
                      <a:pt x="55" y="549"/>
                    </a:lnTo>
                    <a:lnTo>
                      <a:pt x="45" y="545"/>
                    </a:lnTo>
                    <a:lnTo>
                      <a:pt x="36" y="541"/>
                    </a:lnTo>
                    <a:lnTo>
                      <a:pt x="30" y="537"/>
                    </a:lnTo>
                    <a:lnTo>
                      <a:pt x="28" y="532"/>
                    </a:lnTo>
                    <a:lnTo>
                      <a:pt x="26" y="528"/>
                    </a:lnTo>
                    <a:lnTo>
                      <a:pt x="29" y="524"/>
                    </a:lnTo>
                    <a:lnTo>
                      <a:pt x="33" y="522"/>
                    </a:lnTo>
                    <a:lnTo>
                      <a:pt x="40" y="518"/>
                    </a:lnTo>
                    <a:lnTo>
                      <a:pt x="48" y="513"/>
                    </a:lnTo>
                    <a:lnTo>
                      <a:pt x="55" y="511"/>
                    </a:lnTo>
                    <a:lnTo>
                      <a:pt x="59" y="505"/>
                    </a:lnTo>
                    <a:lnTo>
                      <a:pt x="61" y="501"/>
                    </a:lnTo>
                    <a:lnTo>
                      <a:pt x="61" y="496"/>
                    </a:lnTo>
                    <a:lnTo>
                      <a:pt x="59" y="482"/>
                    </a:lnTo>
                    <a:lnTo>
                      <a:pt x="57" y="474"/>
                    </a:lnTo>
                    <a:lnTo>
                      <a:pt x="56" y="465"/>
                    </a:lnTo>
                    <a:lnTo>
                      <a:pt x="57" y="457"/>
                    </a:lnTo>
                    <a:lnTo>
                      <a:pt x="60" y="450"/>
                    </a:lnTo>
                    <a:lnTo>
                      <a:pt x="65" y="442"/>
                    </a:lnTo>
                    <a:lnTo>
                      <a:pt x="65" y="439"/>
                    </a:lnTo>
                    <a:lnTo>
                      <a:pt x="64" y="436"/>
                    </a:lnTo>
                    <a:lnTo>
                      <a:pt x="59" y="435"/>
                    </a:lnTo>
                    <a:lnTo>
                      <a:pt x="48" y="435"/>
                    </a:lnTo>
                    <a:lnTo>
                      <a:pt x="36" y="432"/>
                    </a:lnTo>
                    <a:lnTo>
                      <a:pt x="28" y="430"/>
                    </a:lnTo>
                    <a:lnTo>
                      <a:pt x="23" y="425"/>
                    </a:lnTo>
                    <a:lnTo>
                      <a:pt x="22" y="420"/>
                    </a:lnTo>
                    <a:lnTo>
                      <a:pt x="23" y="415"/>
                    </a:lnTo>
                    <a:lnTo>
                      <a:pt x="28" y="409"/>
                    </a:lnTo>
                    <a:lnTo>
                      <a:pt x="34" y="405"/>
                    </a:lnTo>
                    <a:lnTo>
                      <a:pt x="42" y="401"/>
                    </a:lnTo>
                    <a:lnTo>
                      <a:pt x="51" y="397"/>
                    </a:lnTo>
                    <a:lnTo>
                      <a:pt x="56" y="393"/>
                    </a:lnTo>
                    <a:lnTo>
                      <a:pt x="59" y="389"/>
                    </a:lnTo>
                    <a:lnTo>
                      <a:pt x="59" y="384"/>
                    </a:lnTo>
                    <a:lnTo>
                      <a:pt x="56" y="371"/>
                    </a:lnTo>
                    <a:lnTo>
                      <a:pt x="55" y="365"/>
                    </a:lnTo>
                    <a:lnTo>
                      <a:pt x="55" y="356"/>
                    </a:lnTo>
                    <a:lnTo>
                      <a:pt x="55" y="350"/>
                    </a:lnTo>
                    <a:lnTo>
                      <a:pt x="56" y="343"/>
                    </a:lnTo>
                    <a:lnTo>
                      <a:pt x="59" y="332"/>
                    </a:lnTo>
                    <a:lnTo>
                      <a:pt x="59" y="328"/>
                    </a:lnTo>
                    <a:lnTo>
                      <a:pt x="57" y="324"/>
                    </a:lnTo>
                    <a:lnTo>
                      <a:pt x="53" y="320"/>
                    </a:lnTo>
                    <a:lnTo>
                      <a:pt x="45" y="317"/>
                    </a:lnTo>
                    <a:lnTo>
                      <a:pt x="37" y="314"/>
                    </a:lnTo>
                    <a:lnTo>
                      <a:pt x="32" y="310"/>
                    </a:lnTo>
                    <a:lnTo>
                      <a:pt x="29" y="305"/>
                    </a:lnTo>
                    <a:lnTo>
                      <a:pt x="29" y="301"/>
                    </a:lnTo>
                    <a:lnTo>
                      <a:pt x="30" y="296"/>
                    </a:lnTo>
                    <a:lnTo>
                      <a:pt x="36" y="291"/>
                    </a:lnTo>
                    <a:lnTo>
                      <a:pt x="42" y="287"/>
                    </a:lnTo>
                    <a:lnTo>
                      <a:pt x="52" y="283"/>
                    </a:lnTo>
                    <a:lnTo>
                      <a:pt x="60" y="281"/>
                    </a:lnTo>
                    <a:lnTo>
                      <a:pt x="65" y="278"/>
                    </a:lnTo>
                    <a:lnTo>
                      <a:pt x="68" y="275"/>
                    </a:lnTo>
                    <a:lnTo>
                      <a:pt x="68" y="271"/>
                    </a:lnTo>
                    <a:lnTo>
                      <a:pt x="64" y="262"/>
                    </a:lnTo>
                    <a:lnTo>
                      <a:pt x="63" y="256"/>
                    </a:lnTo>
                    <a:lnTo>
                      <a:pt x="61" y="251"/>
                    </a:lnTo>
                    <a:lnTo>
                      <a:pt x="61" y="245"/>
                    </a:lnTo>
                    <a:lnTo>
                      <a:pt x="63" y="239"/>
                    </a:lnTo>
                    <a:lnTo>
                      <a:pt x="68" y="228"/>
                    </a:lnTo>
                    <a:lnTo>
                      <a:pt x="70" y="222"/>
                    </a:lnTo>
                    <a:lnTo>
                      <a:pt x="71" y="218"/>
                    </a:lnTo>
                    <a:lnTo>
                      <a:pt x="70" y="216"/>
                    </a:lnTo>
                    <a:lnTo>
                      <a:pt x="65" y="216"/>
                    </a:lnTo>
                    <a:lnTo>
                      <a:pt x="59" y="214"/>
                    </a:lnTo>
                    <a:lnTo>
                      <a:pt x="53" y="213"/>
                    </a:lnTo>
                    <a:lnTo>
                      <a:pt x="46" y="210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30" y="198"/>
                    </a:lnTo>
                    <a:lnTo>
                      <a:pt x="28" y="193"/>
                    </a:lnTo>
                    <a:lnTo>
                      <a:pt x="25" y="187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874" y="140"/>
                    </a:lnTo>
                    <a:lnTo>
                      <a:pt x="873" y="147"/>
                    </a:lnTo>
                    <a:lnTo>
                      <a:pt x="870" y="152"/>
                    </a:lnTo>
                    <a:lnTo>
                      <a:pt x="864" y="157"/>
                    </a:lnTo>
                    <a:lnTo>
                      <a:pt x="859" y="161"/>
                    </a:lnTo>
                    <a:lnTo>
                      <a:pt x="854" y="164"/>
                    </a:lnTo>
                    <a:lnTo>
                      <a:pt x="847" y="167"/>
                    </a:lnTo>
                    <a:lnTo>
                      <a:pt x="840" y="168"/>
                    </a:lnTo>
                    <a:lnTo>
                      <a:pt x="835" y="168"/>
                    </a:lnTo>
                    <a:lnTo>
                      <a:pt x="831" y="170"/>
                    </a:lnTo>
                    <a:lnTo>
                      <a:pt x="829" y="172"/>
                    </a:lnTo>
                    <a:lnTo>
                      <a:pt x="829" y="176"/>
                    </a:lnTo>
                    <a:lnTo>
                      <a:pt x="832" y="180"/>
                    </a:lnTo>
                    <a:lnTo>
                      <a:pt x="837" y="193"/>
                    </a:lnTo>
                    <a:lnTo>
                      <a:pt x="839" y="198"/>
                    </a:lnTo>
                    <a:lnTo>
                      <a:pt x="839" y="205"/>
                    </a:lnTo>
                    <a:lnTo>
                      <a:pt x="837" y="210"/>
                    </a:lnTo>
                    <a:lnTo>
                      <a:pt x="835" y="216"/>
                    </a:lnTo>
                    <a:lnTo>
                      <a:pt x="832" y="224"/>
                    </a:lnTo>
                    <a:lnTo>
                      <a:pt x="832" y="228"/>
                    </a:lnTo>
                    <a:lnTo>
                      <a:pt x="833" y="232"/>
                    </a:lnTo>
                    <a:lnTo>
                      <a:pt x="839" y="235"/>
                    </a:lnTo>
                    <a:lnTo>
                      <a:pt x="848" y="237"/>
                    </a:lnTo>
                    <a:lnTo>
                      <a:pt x="858" y="240"/>
                    </a:lnTo>
                    <a:lnTo>
                      <a:pt x="864" y="244"/>
                    </a:lnTo>
                    <a:lnTo>
                      <a:pt x="868" y="249"/>
                    </a:lnTo>
                    <a:lnTo>
                      <a:pt x="871" y="254"/>
                    </a:lnTo>
                    <a:lnTo>
                      <a:pt x="870" y="259"/>
                    </a:lnTo>
                    <a:lnTo>
                      <a:pt x="867" y="263"/>
                    </a:lnTo>
                    <a:lnTo>
                      <a:pt x="862" y="267"/>
                    </a:lnTo>
                    <a:lnTo>
                      <a:pt x="854" y="271"/>
                    </a:lnTo>
                    <a:lnTo>
                      <a:pt x="847" y="274"/>
                    </a:lnTo>
                    <a:lnTo>
                      <a:pt x="843" y="277"/>
                    </a:lnTo>
                    <a:lnTo>
                      <a:pt x="841" y="281"/>
                    </a:lnTo>
                    <a:lnTo>
                      <a:pt x="840" y="286"/>
                    </a:lnTo>
                    <a:lnTo>
                      <a:pt x="843" y="297"/>
                    </a:lnTo>
                    <a:lnTo>
                      <a:pt x="844" y="304"/>
                    </a:lnTo>
                    <a:lnTo>
                      <a:pt x="845" y="310"/>
                    </a:lnTo>
                    <a:lnTo>
                      <a:pt x="844" y="317"/>
                    </a:lnTo>
                    <a:lnTo>
                      <a:pt x="843" y="324"/>
                    </a:lnTo>
                    <a:lnTo>
                      <a:pt x="841" y="336"/>
                    </a:lnTo>
                    <a:lnTo>
                      <a:pt x="841" y="342"/>
                    </a:lnTo>
                    <a:lnTo>
                      <a:pt x="844" y="347"/>
                    </a:lnTo>
                    <a:lnTo>
                      <a:pt x="848" y="351"/>
                    </a:lnTo>
                    <a:lnTo>
                      <a:pt x="856" y="355"/>
                    </a:lnTo>
                    <a:lnTo>
                      <a:pt x="866" y="359"/>
                    </a:lnTo>
                    <a:lnTo>
                      <a:pt x="873" y="363"/>
                    </a:lnTo>
                    <a:lnTo>
                      <a:pt x="877" y="369"/>
                    </a:lnTo>
                    <a:lnTo>
                      <a:pt x="878" y="374"/>
                    </a:lnTo>
                    <a:lnTo>
                      <a:pt x="877" y="378"/>
                    </a:lnTo>
                    <a:lnTo>
                      <a:pt x="871" y="384"/>
                    </a:lnTo>
                    <a:lnTo>
                      <a:pt x="863" y="386"/>
                    </a:lnTo>
                    <a:lnTo>
                      <a:pt x="852" y="388"/>
                    </a:lnTo>
                    <a:lnTo>
                      <a:pt x="841" y="389"/>
                    </a:lnTo>
                    <a:lnTo>
                      <a:pt x="836" y="390"/>
                    </a:lnTo>
                    <a:lnTo>
                      <a:pt x="833" y="392"/>
                    </a:lnTo>
                    <a:lnTo>
                      <a:pt x="835" y="396"/>
                    </a:lnTo>
                    <a:lnTo>
                      <a:pt x="840" y="404"/>
                    </a:lnTo>
                    <a:lnTo>
                      <a:pt x="843" y="411"/>
                    </a:lnTo>
                    <a:lnTo>
                      <a:pt x="843" y="419"/>
                    </a:lnTo>
                    <a:lnTo>
                      <a:pt x="843" y="428"/>
                    </a:lnTo>
                    <a:lnTo>
                      <a:pt x="841" y="435"/>
                    </a:lnTo>
                    <a:lnTo>
                      <a:pt x="839" y="449"/>
                    </a:lnTo>
                    <a:lnTo>
                      <a:pt x="839" y="455"/>
                    </a:lnTo>
                    <a:lnTo>
                      <a:pt x="840" y="459"/>
                    </a:lnTo>
                    <a:lnTo>
                      <a:pt x="844" y="463"/>
                    </a:lnTo>
                    <a:lnTo>
                      <a:pt x="852" y="467"/>
                    </a:lnTo>
                    <a:lnTo>
                      <a:pt x="860" y="472"/>
                    </a:lnTo>
                    <a:lnTo>
                      <a:pt x="867" y="474"/>
                    </a:lnTo>
                    <a:lnTo>
                      <a:pt x="871" y="478"/>
                    </a:lnTo>
                    <a:lnTo>
                      <a:pt x="873" y="482"/>
                    </a:lnTo>
                    <a:lnTo>
                      <a:pt x="873" y="486"/>
                    </a:lnTo>
                    <a:lnTo>
                      <a:pt x="870" y="490"/>
                    </a:lnTo>
                    <a:lnTo>
                      <a:pt x="863" y="495"/>
                    </a:lnTo>
                    <a:lnTo>
                      <a:pt x="854" y="499"/>
                    </a:lnTo>
                    <a:lnTo>
                      <a:pt x="845" y="503"/>
                    </a:lnTo>
                    <a:lnTo>
                      <a:pt x="840" y="508"/>
                    </a:lnTo>
                    <a:lnTo>
                      <a:pt x="839" y="513"/>
                    </a:lnTo>
                    <a:lnTo>
                      <a:pt x="837" y="520"/>
                    </a:lnTo>
                    <a:lnTo>
                      <a:pt x="841" y="535"/>
                    </a:lnTo>
                    <a:lnTo>
                      <a:pt x="843" y="543"/>
                    </a:lnTo>
                    <a:lnTo>
                      <a:pt x="843" y="551"/>
                    </a:lnTo>
                    <a:lnTo>
                      <a:pt x="844" y="554"/>
                    </a:lnTo>
                    <a:lnTo>
                      <a:pt x="845" y="557"/>
                    </a:lnTo>
                    <a:lnTo>
                      <a:pt x="852" y="564"/>
                    </a:lnTo>
                    <a:lnTo>
                      <a:pt x="855" y="568"/>
                    </a:lnTo>
                    <a:lnTo>
                      <a:pt x="858" y="572"/>
                    </a:lnTo>
                    <a:lnTo>
                      <a:pt x="859" y="576"/>
                    </a:lnTo>
                    <a:lnTo>
                      <a:pt x="859" y="581"/>
                    </a:lnTo>
                    <a:lnTo>
                      <a:pt x="856" y="595"/>
                    </a:lnTo>
                    <a:lnTo>
                      <a:pt x="850" y="610"/>
                    </a:lnTo>
                    <a:lnTo>
                      <a:pt x="841" y="625"/>
                    </a:lnTo>
                    <a:lnTo>
                      <a:pt x="832" y="638"/>
                    </a:lnTo>
                    <a:lnTo>
                      <a:pt x="820" y="653"/>
                    </a:lnTo>
                    <a:lnTo>
                      <a:pt x="806" y="668"/>
                    </a:lnTo>
                    <a:lnTo>
                      <a:pt x="793" y="681"/>
                    </a:lnTo>
                    <a:lnTo>
                      <a:pt x="776" y="695"/>
                    </a:lnTo>
                    <a:lnTo>
                      <a:pt x="761" y="707"/>
                    </a:lnTo>
                    <a:lnTo>
                      <a:pt x="747" y="718"/>
                    </a:lnTo>
                    <a:lnTo>
                      <a:pt x="722" y="734"/>
                    </a:lnTo>
                    <a:lnTo>
                      <a:pt x="711" y="742"/>
                    </a:lnTo>
                    <a:lnTo>
                      <a:pt x="703" y="749"/>
                    </a:lnTo>
                    <a:lnTo>
                      <a:pt x="698" y="756"/>
                    </a:lnTo>
                    <a:lnTo>
                      <a:pt x="695" y="764"/>
                    </a:lnTo>
                    <a:lnTo>
                      <a:pt x="694" y="765"/>
                    </a:lnTo>
                    <a:lnTo>
                      <a:pt x="692" y="768"/>
                    </a:lnTo>
                    <a:lnTo>
                      <a:pt x="686" y="772"/>
                    </a:lnTo>
                    <a:lnTo>
                      <a:pt x="675" y="775"/>
                    </a:lnTo>
                    <a:lnTo>
                      <a:pt x="663" y="778"/>
                    </a:lnTo>
                    <a:lnTo>
                      <a:pt x="629" y="783"/>
                    </a:lnTo>
                    <a:lnTo>
                      <a:pt x="590" y="787"/>
                    </a:lnTo>
                    <a:lnTo>
                      <a:pt x="548" y="790"/>
                    </a:lnTo>
                    <a:lnTo>
                      <a:pt x="504" y="791"/>
                    </a:lnTo>
                    <a:lnTo>
                      <a:pt x="435" y="792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ŝļîdè">
                <a:extLst>
                  <a:ext uri="{FF2B5EF4-FFF2-40B4-BE49-F238E27FC236}">
                    <a16:creationId xmlns:a16="http://schemas.microsoft.com/office/drawing/2014/main" id="{7C12786B-8916-4C7E-BD69-C6C355CEFE25}"/>
                  </a:ext>
                </a:extLst>
              </p:cNvPr>
              <p:cNvSpPr/>
              <p:nvPr/>
            </p:nvSpPr>
            <p:spPr bwMode="auto">
              <a:xfrm>
                <a:off x="2446338" y="5083175"/>
                <a:ext cx="400050" cy="1257300"/>
              </a:xfrm>
              <a:custGeom>
                <a:gdLst>
                  <a:gd fmla="*/ 146050 w 252" name="T0"/>
                  <a:gd fmla="*/ 1254125 h 792" name="T1"/>
                  <a:gd fmla="*/ 93663 w 252" name="T2"/>
                  <a:gd fmla="*/ 1225550 h 792" name="T3"/>
                  <a:gd fmla="*/ 87313 w 252" name="T4"/>
                  <a:gd fmla="*/ 1189038 h 792" name="T5"/>
                  <a:gd fmla="*/ 52388 w 252" name="T6"/>
                  <a:gd fmla="*/ 1103313 h 792" name="T7"/>
                  <a:gd fmla="*/ 22225 w 252" name="T8"/>
                  <a:gd fmla="*/ 982663 h 792" name="T9"/>
                  <a:gd fmla="*/ 22225 w 252" name="T10"/>
                  <a:gd fmla="*/ 898525 h 792" name="T11"/>
                  <a:gd fmla="*/ 15875 w 252" name="T12"/>
                  <a:gd fmla="*/ 865188 h 792" name="T13"/>
                  <a:gd fmla="*/ 15875 w 252" name="T14"/>
                  <a:gd fmla="*/ 814388 h 792" name="T15"/>
                  <a:gd fmla="*/ 22225 w 252" name="T16"/>
                  <a:gd fmla="*/ 787400 h 792" name="T17"/>
                  <a:gd fmla="*/ 22225 w 252" name="T18"/>
                  <a:gd fmla="*/ 714375 h 792" name="T19"/>
                  <a:gd fmla="*/ 20638 w 252" name="T20"/>
                  <a:gd fmla="*/ 690563 h 792" name="T21"/>
                  <a:gd fmla="*/ 6350 w 252" name="T22"/>
                  <a:gd fmla="*/ 682625 h 792" name="T23"/>
                  <a:gd fmla="*/ 9525 w 252" name="T24"/>
                  <a:gd fmla="*/ 642938 h 792" name="T25"/>
                  <a:gd fmla="*/ 20638 w 252" name="T26"/>
                  <a:gd fmla="*/ 623888 h 792" name="T27"/>
                  <a:gd fmla="*/ 20638 w 252" name="T28"/>
                  <a:gd fmla="*/ 527050 h 792" name="T29"/>
                  <a:gd fmla="*/ 15875 w 252" name="T30"/>
                  <a:gd fmla="*/ 503238 h 792" name="T31"/>
                  <a:gd fmla="*/ 9525 w 252" name="T32"/>
                  <a:gd fmla="*/ 461963 h 792" name="T33"/>
                  <a:gd fmla="*/ 22225 w 252" name="T34"/>
                  <a:gd fmla="*/ 446088 h 792" name="T35"/>
                  <a:gd fmla="*/ 22225 w 252" name="T36"/>
                  <a:gd fmla="*/ 398463 h 792" name="T37"/>
                  <a:gd fmla="*/ 26988 w 252" name="T38"/>
                  <a:gd fmla="*/ 342900 h 792" name="T39"/>
                  <a:gd fmla="*/ 11113 w 252" name="T40"/>
                  <a:gd fmla="*/ 328613 h 792" name="T41"/>
                  <a:gd fmla="*/ 6350 w 252" name="T42"/>
                  <a:gd fmla="*/ 276225 h 792" name="T43"/>
                  <a:gd fmla="*/ 11113 w 252" name="T44"/>
                  <a:gd fmla="*/ 211138 h 792" name="T45"/>
                  <a:gd fmla="*/ 11113 w 252" name="T46"/>
                  <a:gd fmla="*/ 103188 h 792" name="T47"/>
                  <a:gd fmla="*/ 400050 w 252" name="T48"/>
                  <a:gd fmla="*/ 0 h 792" name="T49"/>
                  <a:gd fmla="*/ 396875 w 252" name="T50"/>
                  <a:gd fmla="*/ 53975 h 792" name="T51"/>
                  <a:gd fmla="*/ 387350 w 252" name="T52"/>
                  <a:gd fmla="*/ 138113 h 792" name="T53"/>
                  <a:gd fmla="*/ 392113 w 252" name="T54"/>
                  <a:gd fmla="*/ 222250 h 792" name="T55"/>
                  <a:gd fmla="*/ 381000 w 252" name="T56"/>
                  <a:gd fmla="*/ 265113 h 792" name="T57"/>
                  <a:gd fmla="*/ 373063 w 252" name="T58"/>
                  <a:gd fmla="*/ 273050 h 792" name="T59"/>
                  <a:gd fmla="*/ 376238 w 252" name="T60"/>
                  <a:gd fmla="*/ 325438 h 792" name="T61"/>
                  <a:gd fmla="*/ 381000 w 252" name="T62"/>
                  <a:gd fmla="*/ 376238 h 792" name="T63"/>
                  <a:gd fmla="*/ 392113 w 252" name="T64"/>
                  <a:gd fmla="*/ 403225 h 792" name="T65"/>
                  <a:gd fmla="*/ 382588 w 252" name="T66"/>
                  <a:gd fmla="*/ 430213 h 792" name="T67"/>
                  <a:gd fmla="*/ 379413 w 252" name="T68"/>
                  <a:gd fmla="*/ 492125 h 792" name="T69"/>
                  <a:gd fmla="*/ 381000 w 252" name="T70"/>
                  <a:gd fmla="*/ 557213 h 792" name="T71"/>
                  <a:gd fmla="*/ 392113 w 252" name="T72"/>
                  <a:gd fmla="*/ 576263 h 792" name="T73"/>
                  <a:gd fmla="*/ 387350 w 252" name="T74"/>
                  <a:gd fmla="*/ 612775 h 792" name="T75"/>
                  <a:gd fmla="*/ 374650 w 252" name="T76"/>
                  <a:gd fmla="*/ 619125 h 792" name="T77"/>
                  <a:gd fmla="*/ 379413 w 252" name="T78"/>
                  <a:gd fmla="*/ 665163 h 792" name="T79"/>
                  <a:gd fmla="*/ 376238 w 252" name="T80"/>
                  <a:gd fmla="*/ 728663 h 792" name="T81"/>
                  <a:gd fmla="*/ 388938 w 252" name="T82"/>
                  <a:gd fmla="*/ 752475 h 792" name="T83"/>
                  <a:gd fmla="*/ 382588 w 252" name="T84"/>
                  <a:gd fmla="*/ 792163 h 792" name="T85"/>
                  <a:gd fmla="*/ 376238 w 252" name="T86"/>
                  <a:gd fmla="*/ 849313 h 792" name="T87"/>
                  <a:gd fmla="*/ 382588 w 252" name="T88"/>
                  <a:gd fmla="*/ 895350 h 792" name="T89"/>
                  <a:gd fmla="*/ 381000 w 252" name="T90"/>
                  <a:gd fmla="*/ 968375 h 792" name="T91"/>
                  <a:gd fmla="*/ 349250 w 252" name="T92"/>
                  <a:gd fmla="*/ 1103313 h 792" name="T93"/>
                  <a:gd fmla="*/ 312738 w 252" name="T94"/>
                  <a:gd fmla="*/ 1200150 h 792" name="T95"/>
                  <a:gd fmla="*/ 306388 w 252" name="T96"/>
                  <a:gd fmla="*/ 1225550 h 792" name="T97"/>
                  <a:gd fmla="*/ 263525 w 252" name="T98"/>
                  <a:gd fmla="*/ 1249363 h 792" name="T99"/>
                  <a:gd fmla="*/ 192088 w 252" name="T100"/>
                  <a:gd fmla="*/ 1257300 h 792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</a:gdLst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b="b" l="0" r="r" t="0"/>
                <a:pathLst>
                  <a:path h="792" w="251">
                    <a:moveTo>
                      <a:pt x="121" y="792"/>
                    </a:moveTo>
                    <a:lnTo>
                      <a:pt x="121" y="792"/>
                    </a:lnTo>
                    <a:lnTo>
                      <a:pt x="103" y="791"/>
                    </a:lnTo>
                    <a:lnTo>
                      <a:pt x="92" y="790"/>
                    </a:lnTo>
                    <a:lnTo>
                      <a:pt x="82" y="787"/>
                    </a:lnTo>
                    <a:lnTo>
                      <a:pt x="72" y="783"/>
                    </a:lnTo>
                    <a:lnTo>
                      <a:pt x="64" y="778"/>
                    </a:lnTo>
                    <a:lnTo>
                      <a:pt x="59" y="772"/>
                    </a:lnTo>
                    <a:lnTo>
                      <a:pt x="57" y="768"/>
                    </a:lnTo>
                    <a:lnTo>
                      <a:pt x="57" y="764"/>
                    </a:lnTo>
                    <a:lnTo>
                      <a:pt x="55" y="749"/>
                    </a:lnTo>
                    <a:lnTo>
                      <a:pt x="50" y="734"/>
                    </a:lnTo>
                    <a:lnTo>
                      <a:pt x="44" y="717"/>
                    </a:lnTo>
                    <a:lnTo>
                      <a:pt x="33" y="695"/>
                    </a:lnTo>
                    <a:lnTo>
                      <a:pt x="27" y="683"/>
                    </a:lnTo>
                    <a:lnTo>
                      <a:pt x="23" y="669"/>
                    </a:lnTo>
                    <a:lnTo>
                      <a:pt x="17" y="643"/>
                    </a:lnTo>
                    <a:lnTo>
                      <a:pt x="14" y="619"/>
                    </a:lnTo>
                    <a:lnTo>
                      <a:pt x="13" y="597"/>
                    </a:lnTo>
                    <a:lnTo>
                      <a:pt x="13" y="581"/>
                    </a:lnTo>
                    <a:lnTo>
                      <a:pt x="14" y="566"/>
                    </a:lnTo>
                    <a:lnTo>
                      <a:pt x="13" y="554"/>
                    </a:lnTo>
                    <a:lnTo>
                      <a:pt x="11" y="549"/>
                    </a:lnTo>
                    <a:lnTo>
                      <a:pt x="10" y="545"/>
                    </a:lnTo>
                    <a:lnTo>
                      <a:pt x="4" y="537"/>
                    </a:lnTo>
                    <a:lnTo>
                      <a:pt x="4" y="528"/>
                    </a:lnTo>
                    <a:lnTo>
                      <a:pt x="6" y="522"/>
                    </a:lnTo>
                    <a:lnTo>
                      <a:pt x="10" y="513"/>
                    </a:lnTo>
                    <a:lnTo>
                      <a:pt x="13" y="511"/>
                    </a:lnTo>
                    <a:lnTo>
                      <a:pt x="13" y="505"/>
                    </a:lnTo>
                    <a:lnTo>
                      <a:pt x="14" y="496"/>
                    </a:lnTo>
                    <a:lnTo>
                      <a:pt x="13" y="482"/>
                    </a:lnTo>
                    <a:lnTo>
                      <a:pt x="13" y="465"/>
                    </a:lnTo>
                    <a:lnTo>
                      <a:pt x="14" y="450"/>
                    </a:lnTo>
                    <a:lnTo>
                      <a:pt x="15" y="442"/>
                    </a:lnTo>
                    <a:lnTo>
                      <a:pt x="15" y="439"/>
                    </a:lnTo>
                    <a:lnTo>
                      <a:pt x="14" y="436"/>
                    </a:lnTo>
                    <a:lnTo>
                      <a:pt x="13" y="435"/>
                    </a:lnTo>
                    <a:lnTo>
                      <a:pt x="10" y="435"/>
                    </a:lnTo>
                    <a:lnTo>
                      <a:pt x="7" y="432"/>
                    </a:lnTo>
                    <a:lnTo>
                      <a:pt x="4" y="430"/>
                    </a:lnTo>
                    <a:lnTo>
                      <a:pt x="3" y="425"/>
                    </a:lnTo>
                    <a:lnTo>
                      <a:pt x="3" y="420"/>
                    </a:lnTo>
                    <a:lnTo>
                      <a:pt x="4" y="409"/>
                    </a:lnTo>
                    <a:lnTo>
                      <a:pt x="6" y="405"/>
                    </a:lnTo>
                    <a:lnTo>
                      <a:pt x="9" y="401"/>
                    </a:lnTo>
                    <a:lnTo>
                      <a:pt x="11" y="397"/>
                    </a:lnTo>
                    <a:lnTo>
                      <a:pt x="13" y="393"/>
                    </a:lnTo>
                    <a:lnTo>
                      <a:pt x="13" y="384"/>
                    </a:lnTo>
                    <a:lnTo>
                      <a:pt x="11" y="356"/>
                    </a:lnTo>
                    <a:lnTo>
                      <a:pt x="13" y="332"/>
                    </a:lnTo>
                    <a:lnTo>
                      <a:pt x="13" y="324"/>
                    </a:lnTo>
                    <a:lnTo>
                      <a:pt x="11" y="320"/>
                    </a:lnTo>
                    <a:lnTo>
                      <a:pt x="10" y="317"/>
                    </a:lnTo>
                    <a:lnTo>
                      <a:pt x="7" y="314"/>
                    </a:lnTo>
                    <a:lnTo>
                      <a:pt x="6" y="310"/>
                    </a:lnTo>
                    <a:lnTo>
                      <a:pt x="4" y="301"/>
                    </a:lnTo>
                    <a:lnTo>
                      <a:pt x="6" y="291"/>
                    </a:lnTo>
                    <a:lnTo>
                      <a:pt x="9" y="287"/>
                    </a:lnTo>
                    <a:lnTo>
                      <a:pt x="11" y="283"/>
                    </a:lnTo>
                    <a:lnTo>
                      <a:pt x="14" y="281"/>
                    </a:lnTo>
                    <a:lnTo>
                      <a:pt x="15" y="278"/>
                    </a:lnTo>
                    <a:lnTo>
                      <a:pt x="15" y="271"/>
                    </a:lnTo>
                    <a:lnTo>
                      <a:pt x="14" y="251"/>
                    </a:lnTo>
                    <a:lnTo>
                      <a:pt x="14" y="239"/>
                    </a:lnTo>
                    <a:lnTo>
                      <a:pt x="15" y="228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1" y="213"/>
                    </a:lnTo>
                    <a:lnTo>
                      <a:pt x="7" y="207"/>
                    </a:lnTo>
                    <a:lnTo>
                      <a:pt x="4" y="198"/>
                    </a:lnTo>
                    <a:lnTo>
                      <a:pt x="3" y="187"/>
                    </a:lnTo>
                    <a:lnTo>
                      <a:pt x="4" y="174"/>
                    </a:lnTo>
                    <a:lnTo>
                      <a:pt x="6" y="163"/>
                    </a:lnTo>
                    <a:lnTo>
                      <a:pt x="7" y="149"/>
                    </a:lnTo>
                    <a:lnTo>
                      <a:pt x="7" y="133"/>
                    </a:lnTo>
                    <a:lnTo>
                      <a:pt x="9" y="96"/>
                    </a:lnTo>
                    <a:lnTo>
                      <a:pt x="7" y="80"/>
                    </a:lnTo>
                    <a:lnTo>
                      <a:pt x="7" y="65"/>
                    </a:lnTo>
                    <a:lnTo>
                      <a:pt x="3" y="34"/>
                    </a:lnTo>
                    <a:lnTo>
                      <a:pt x="0" y="0"/>
                    </a:lnTo>
                    <a:lnTo>
                      <a:pt x="252" y="0"/>
                    </a:lnTo>
                    <a:lnTo>
                      <a:pt x="252" y="21"/>
                    </a:lnTo>
                    <a:lnTo>
                      <a:pt x="251" y="27"/>
                    </a:lnTo>
                    <a:lnTo>
                      <a:pt x="250" y="34"/>
                    </a:lnTo>
                    <a:lnTo>
                      <a:pt x="245" y="46"/>
                    </a:lnTo>
                    <a:lnTo>
                      <a:pt x="244" y="59"/>
                    </a:lnTo>
                    <a:lnTo>
                      <a:pt x="244" y="87"/>
                    </a:lnTo>
                    <a:lnTo>
                      <a:pt x="244" y="103"/>
                    </a:lnTo>
                    <a:lnTo>
                      <a:pt x="245" y="115"/>
                    </a:lnTo>
                    <a:lnTo>
                      <a:pt x="247" y="128"/>
                    </a:lnTo>
                    <a:lnTo>
                      <a:pt x="247" y="140"/>
                    </a:lnTo>
                    <a:lnTo>
                      <a:pt x="247" y="152"/>
                    </a:lnTo>
                    <a:lnTo>
                      <a:pt x="243" y="161"/>
                    </a:lnTo>
                    <a:lnTo>
                      <a:pt x="240" y="167"/>
                    </a:lnTo>
                    <a:lnTo>
                      <a:pt x="236" y="168"/>
                    </a:lnTo>
                    <a:lnTo>
                      <a:pt x="235" y="170"/>
                    </a:lnTo>
                    <a:lnTo>
                      <a:pt x="235" y="172"/>
                    </a:lnTo>
                    <a:lnTo>
                      <a:pt x="235" y="180"/>
                    </a:lnTo>
                    <a:lnTo>
                      <a:pt x="236" y="193"/>
                    </a:lnTo>
                    <a:lnTo>
                      <a:pt x="237" y="205"/>
                    </a:lnTo>
                    <a:lnTo>
                      <a:pt x="235" y="224"/>
                    </a:lnTo>
                    <a:lnTo>
                      <a:pt x="236" y="232"/>
                    </a:lnTo>
                    <a:lnTo>
                      <a:pt x="237" y="235"/>
                    </a:lnTo>
                    <a:lnTo>
                      <a:pt x="240" y="237"/>
                    </a:lnTo>
                    <a:lnTo>
                      <a:pt x="243" y="240"/>
                    </a:lnTo>
                    <a:lnTo>
                      <a:pt x="244" y="244"/>
                    </a:lnTo>
                    <a:lnTo>
                      <a:pt x="247" y="254"/>
                    </a:lnTo>
                    <a:lnTo>
                      <a:pt x="245" y="263"/>
                    </a:lnTo>
                    <a:lnTo>
                      <a:pt x="244" y="267"/>
                    </a:lnTo>
                    <a:lnTo>
                      <a:pt x="241" y="271"/>
                    </a:lnTo>
                    <a:lnTo>
                      <a:pt x="240" y="274"/>
                    </a:lnTo>
                    <a:lnTo>
                      <a:pt x="239" y="277"/>
                    </a:lnTo>
                    <a:lnTo>
                      <a:pt x="237" y="286"/>
                    </a:lnTo>
                    <a:lnTo>
                      <a:pt x="239" y="310"/>
                    </a:lnTo>
                    <a:lnTo>
                      <a:pt x="237" y="336"/>
                    </a:lnTo>
                    <a:lnTo>
                      <a:pt x="239" y="347"/>
                    </a:lnTo>
                    <a:lnTo>
                      <a:pt x="240" y="351"/>
                    </a:lnTo>
                    <a:lnTo>
                      <a:pt x="243" y="355"/>
                    </a:lnTo>
                    <a:lnTo>
                      <a:pt x="245" y="359"/>
                    </a:lnTo>
                    <a:lnTo>
                      <a:pt x="247" y="363"/>
                    </a:lnTo>
                    <a:lnTo>
                      <a:pt x="248" y="374"/>
                    </a:lnTo>
                    <a:lnTo>
                      <a:pt x="248" y="378"/>
                    </a:lnTo>
                    <a:lnTo>
                      <a:pt x="247" y="384"/>
                    </a:lnTo>
                    <a:lnTo>
                      <a:pt x="244" y="386"/>
                    </a:lnTo>
                    <a:lnTo>
                      <a:pt x="241" y="388"/>
                    </a:lnTo>
                    <a:lnTo>
                      <a:pt x="237" y="389"/>
                    </a:lnTo>
                    <a:lnTo>
                      <a:pt x="236" y="390"/>
                    </a:lnTo>
                    <a:lnTo>
                      <a:pt x="236" y="392"/>
                    </a:lnTo>
                    <a:lnTo>
                      <a:pt x="236" y="396"/>
                    </a:lnTo>
                    <a:lnTo>
                      <a:pt x="237" y="404"/>
                    </a:lnTo>
                    <a:lnTo>
                      <a:pt x="239" y="419"/>
                    </a:lnTo>
                    <a:lnTo>
                      <a:pt x="237" y="435"/>
                    </a:lnTo>
                    <a:lnTo>
                      <a:pt x="237" y="449"/>
                    </a:lnTo>
                    <a:lnTo>
                      <a:pt x="237" y="459"/>
                    </a:lnTo>
                    <a:lnTo>
                      <a:pt x="239" y="463"/>
                    </a:lnTo>
                    <a:lnTo>
                      <a:pt x="241" y="467"/>
                    </a:lnTo>
                    <a:lnTo>
                      <a:pt x="245" y="474"/>
                    </a:lnTo>
                    <a:lnTo>
                      <a:pt x="247" y="482"/>
                    </a:lnTo>
                    <a:lnTo>
                      <a:pt x="245" y="490"/>
                    </a:lnTo>
                    <a:lnTo>
                      <a:pt x="241" y="499"/>
                    </a:lnTo>
                    <a:lnTo>
                      <a:pt x="239" y="503"/>
                    </a:lnTo>
                    <a:lnTo>
                      <a:pt x="237" y="508"/>
                    </a:lnTo>
                    <a:lnTo>
                      <a:pt x="237" y="520"/>
                    </a:lnTo>
                    <a:lnTo>
                      <a:pt x="237" y="535"/>
                    </a:lnTo>
                    <a:lnTo>
                      <a:pt x="239" y="551"/>
                    </a:lnTo>
                    <a:lnTo>
                      <a:pt x="239" y="557"/>
                    </a:lnTo>
                    <a:lnTo>
                      <a:pt x="241" y="564"/>
                    </a:lnTo>
                    <a:lnTo>
                      <a:pt x="243" y="572"/>
                    </a:lnTo>
                    <a:lnTo>
                      <a:pt x="243" y="581"/>
                    </a:lnTo>
                    <a:lnTo>
                      <a:pt x="240" y="610"/>
                    </a:lnTo>
                    <a:lnTo>
                      <a:pt x="235" y="638"/>
                    </a:lnTo>
                    <a:lnTo>
                      <a:pt x="228" y="668"/>
                    </a:lnTo>
                    <a:lnTo>
                      <a:pt x="220" y="695"/>
                    </a:lnTo>
                    <a:lnTo>
                      <a:pt x="210" y="718"/>
                    </a:lnTo>
                    <a:lnTo>
                      <a:pt x="204" y="734"/>
                    </a:lnTo>
                    <a:lnTo>
                      <a:pt x="198" y="749"/>
                    </a:lnTo>
                    <a:lnTo>
                      <a:pt x="197" y="756"/>
                    </a:lnTo>
                    <a:lnTo>
                      <a:pt x="195" y="764"/>
                    </a:lnTo>
                    <a:lnTo>
                      <a:pt x="195" y="768"/>
                    </a:lnTo>
                    <a:lnTo>
                      <a:pt x="193" y="772"/>
                    </a:lnTo>
                    <a:lnTo>
                      <a:pt x="190" y="775"/>
                    </a:lnTo>
                    <a:lnTo>
                      <a:pt x="186" y="778"/>
                    </a:lnTo>
                    <a:lnTo>
                      <a:pt x="176" y="783"/>
                    </a:lnTo>
                    <a:lnTo>
                      <a:pt x="166" y="787"/>
                    </a:lnTo>
                    <a:lnTo>
                      <a:pt x="153" y="790"/>
                    </a:lnTo>
                    <a:lnTo>
                      <a:pt x="141" y="791"/>
                    </a:lnTo>
                    <a:lnTo>
                      <a:pt x="121" y="792"/>
                    </a:lnTo>
                    <a:close/>
                  </a:path>
                </a:pathLst>
              </a:custGeom>
              <a:solidFill>
                <a:srgbClr val="B1B1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íš1íde">
                <a:extLst>
                  <a:ext uri="{FF2B5EF4-FFF2-40B4-BE49-F238E27FC236}">
                    <a16:creationId xmlns:a16="http://schemas.microsoft.com/office/drawing/2014/main" id="{1089100E-EB1D-49E4-9D25-504EFAA4F084}"/>
                  </a:ext>
                </a:extLst>
              </p:cNvPr>
              <p:cNvSpPr/>
              <p:nvPr/>
            </p:nvSpPr>
            <p:spPr bwMode="auto">
              <a:xfrm>
                <a:off x="2700338" y="6330950"/>
                <a:ext cx="322263" cy="141288"/>
              </a:xfrm>
              <a:custGeom>
                <a:gdLst>
                  <a:gd fmla="*/ 161925 w 203" name="T0"/>
                  <a:gd fmla="*/ 0 h 89" name="T1"/>
                  <a:gd fmla="*/ 161925 w 203" name="T2"/>
                  <a:gd fmla="*/ 0 h 89" name="T3"/>
                  <a:gd fmla="*/ 193675 w 203" name="T4"/>
                  <a:gd fmla="*/ 1588 h 89" name="T5"/>
                  <a:gd fmla="*/ 223838 w 203" name="T6"/>
                  <a:gd fmla="*/ 6350 h 89" name="T7"/>
                  <a:gd fmla="*/ 252413 w 203" name="T8"/>
                  <a:gd fmla="*/ 12700 h 89" name="T9"/>
                  <a:gd fmla="*/ 276225 w 203" name="T10"/>
                  <a:gd fmla="*/ 20638 h 89" name="T11"/>
                  <a:gd fmla="*/ 295275 w 203" name="T12"/>
                  <a:gd fmla="*/ 31750 h 89" name="T13"/>
                  <a:gd fmla="*/ 309563 w 203" name="T14"/>
                  <a:gd fmla="*/ 42863 h 89" name="T15"/>
                  <a:gd fmla="*/ 315913 w 203" name="T16"/>
                  <a:gd fmla="*/ 49213 h 89" name="T17"/>
                  <a:gd fmla="*/ 320675 w 203" name="T18"/>
                  <a:gd fmla="*/ 57150 h 89" name="T19"/>
                  <a:gd fmla="*/ 322263 w 203" name="T20"/>
                  <a:gd fmla="*/ 63500 h 89" name="T21"/>
                  <a:gd fmla="*/ 322263 w 203" name="T22"/>
                  <a:gd fmla="*/ 69850 h 89" name="T23"/>
                  <a:gd fmla="*/ 322263 w 203" name="T24"/>
                  <a:gd fmla="*/ 69850 h 89" name="T25"/>
                  <a:gd fmla="*/ 322263 w 203" name="T26"/>
                  <a:gd fmla="*/ 79375 h 89" name="T27"/>
                  <a:gd fmla="*/ 320675 w 203" name="T28"/>
                  <a:gd fmla="*/ 85725 h 89" name="T29"/>
                  <a:gd fmla="*/ 315913 w 203" name="T30"/>
                  <a:gd fmla="*/ 92075 h 89" name="T31"/>
                  <a:gd fmla="*/ 309563 w 203" name="T32"/>
                  <a:gd fmla="*/ 98425 h 89" name="T33"/>
                  <a:gd fmla="*/ 295275 w 203" name="T34"/>
                  <a:gd fmla="*/ 111125 h 89" name="T35"/>
                  <a:gd fmla="*/ 276225 w 203" name="T36"/>
                  <a:gd fmla="*/ 122238 h 89" name="T37"/>
                  <a:gd fmla="*/ 252413 w 203" name="T38"/>
                  <a:gd fmla="*/ 130175 h 89" name="T39"/>
                  <a:gd fmla="*/ 223838 w 203" name="T40"/>
                  <a:gd fmla="*/ 136525 h 89" name="T41"/>
                  <a:gd fmla="*/ 193675 w 203" name="T42"/>
                  <a:gd fmla="*/ 141288 h 89" name="T43"/>
                  <a:gd fmla="*/ 161925 w 203" name="T44"/>
                  <a:gd fmla="*/ 141288 h 89" name="T45"/>
                  <a:gd fmla="*/ 161925 w 203" name="T46"/>
                  <a:gd fmla="*/ 141288 h 89" name="T47"/>
                  <a:gd fmla="*/ 128588 w 203" name="T48"/>
                  <a:gd fmla="*/ 141288 h 89" name="T49"/>
                  <a:gd fmla="*/ 98425 w 203" name="T50"/>
                  <a:gd fmla="*/ 136525 h 89" name="T51"/>
                  <a:gd fmla="*/ 71438 w 203" name="T52"/>
                  <a:gd fmla="*/ 130175 h 89" name="T53"/>
                  <a:gd fmla="*/ 47625 w 203" name="T54"/>
                  <a:gd fmla="*/ 122238 h 89" name="T55"/>
                  <a:gd fmla="*/ 28575 w 203" name="T56"/>
                  <a:gd fmla="*/ 111125 h 89" name="T57"/>
                  <a:gd fmla="*/ 12700 w 203" name="T58"/>
                  <a:gd fmla="*/ 98425 h 89" name="T59"/>
                  <a:gd fmla="*/ 6350 w 203" name="T60"/>
                  <a:gd fmla="*/ 92075 h 89" name="T61"/>
                  <a:gd fmla="*/ 3175 w 203" name="T62"/>
                  <a:gd fmla="*/ 85725 h 89" name="T63"/>
                  <a:gd fmla="*/ 0 w 203" name="T64"/>
                  <a:gd fmla="*/ 79375 h 89" name="T65"/>
                  <a:gd fmla="*/ 0 w 203" name="T66"/>
                  <a:gd fmla="*/ 69850 h 89" name="T67"/>
                  <a:gd fmla="*/ 0 w 203" name="T68"/>
                  <a:gd fmla="*/ 69850 h 89" name="T69"/>
                  <a:gd fmla="*/ 0 w 203" name="T70"/>
                  <a:gd fmla="*/ 63500 h 89" name="T71"/>
                  <a:gd fmla="*/ 3175 w 203" name="T72"/>
                  <a:gd fmla="*/ 57150 h 89" name="T73"/>
                  <a:gd fmla="*/ 6350 w 203" name="T74"/>
                  <a:gd fmla="*/ 49213 h 89" name="T75"/>
                  <a:gd fmla="*/ 12700 w 203" name="T76"/>
                  <a:gd fmla="*/ 42863 h 89" name="T77"/>
                  <a:gd fmla="*/ 28575 w 203" name="T78"/>
                  <a:gd fmla="*/ 31750 h 89" name="T79"/>
                  <a:gd fmla="*/ 47625 w 203" name="T80"/>
                  <a:gd fmla="*/ 20638 h 89" name="T81"/>
                  <a:gd fmla="*/ 71438 w 203" name="T82"/>
                  <a:gd fmla="*/ 12700 h 89" name="T83"/>
                  <a:gd fmla="*/ 98425 w 203" name="T84"/>
                  <a:gd fmla="*/ 6350 h 89" name="T85"/>
                  <a:gd fmla="*/ 128588 w 203" name="T86"/>
                  <a:gd fmla="*/ 1588 h 89" name="T87"/>
                  <a:gd fmla="*/ 161925 w 203" name="T88"/>
                  <a:gd fmla="*/ 0 h 89" name="T89"/>
                  <a:gd fmla="*/ 161925 w 203" name="T90"/>
                  <a:gd fmla="*/ 0 h 89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</a:gdLst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b="b" l="0" r="r" t="0"/>
                <a:pathLst>
                  <a:path h="89" w="203">
                    <a:moveTo>
                      <a:pt x="102" y="0"/>
                    </a:moveTo>
                    <a:lnTo>
                      <a:pt x="102" y="0"/>
                    </a:lnTo>
                    <a:lnTo>
                      <a:pt x="122" y="1"/>
                    </a:lnTo>
                    <a:lnTo>
                      <a:pt x="141" y="4"/>
                    </a:lnTo>
                    <a:lnTo>
                      <a:pt x="159" y="8"/>
                    </a:lnTo>
                    <a:lnTo>
                      <a:pt x="174" y="13"/>
                    </a:lnTo>
                    <a:lnTo>
                      <a:pt x="186" y="20"/>
                    </a:lnTo>
                    <a:lnTo>
                      <a:pt x="195" y="27"/>
                    </a:lnTo>
                    <a:lnTo>
                      <a:pt x="199" y="31"/>
                    </a:lnTo>
                    <a:lnTo>
                      <a:pt x="202" y="36"/>
                    </a:lnTo>
                    <a:lnTo>
                      <a:pt x="203" y="40"/>
                    </a:lnTo>
                    <a:lnTo>
                      <a:pt x="203" y="44"/>
                    </a:lnTo>
                    <a:lnTo>
                      <a:pt x="203" y="50"/>
                    </a:lnTo>
                    <a:lnTo>
                      <a:pt x="202" y="54"/>
                    </a:lnTo>
                    <a:lnTo>
                      <a:pt x="199" y="58"/>
                    </a:lnTo>
                    <a:lnTo>
                      <a:pt x="195" y="62"/>
                    </a:lnTo>
                    <a:lnTo>
                      <a:pt x="186" y="70"/>
                    </a:lnTo>
                    <a:lnTo>
                      <a:pt x="174" y="77"/>
                    </a:lnTo>
                    <a:lnTo>
                      <a:pt x="159" y="82"/>
                    </a:lnTo>
                    <a:lnTo>
                      <a:pt x="141" y="86"/>
                    </a:lnTo>
                    <a:lnTo>
                      <a:pt x="122" y="89"/>
                    </a:lnTo>
                    <a:lnTo>
                      <a:pt x="102" y="89"/>
                    </a:lnTo>
                    <a:lnTo>
                      <a:pt x="81" y="89"/>
                    </a:lnTo>
                    <a:lnTo>
                      <a:pt x="62" y="86"/>
                    </a:lnTo>
                    <a:lnTo>
                      <a:pt x="45" y="82"/>
                    </a:lnTo>
                    <a:lnTo>
                      <a:pt x="30" y="77"/>
                    </a:lnTo>
                    <a:lnTo>
                      <a:pt x="18" y="70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18" y="20"/>
                    </a:lnTo>
                    <a:lnTo>
                      <a:pt x="30" y="13"/>
                    </a:lnTo>
                    <a:lnTo>
                      <a:pt x="45" y="8"/>
                    </a:lnTo>
                    <a:lnTo>
                      <a:pt x="62" y="4"/>
                    </a:lnTo>
                    <a:lnTo>
                      <a:pt x="81" y="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ṧḻíḓê">
                <a:extLst>
                  <a:ext uri="{FF2B5EF4-FFF2-40B4-BE49-F238E27FC236}">
                    <a16:creationId xmlns:a16="http://schemas.microsoft.com/office/drawing/2014/main" id="{90074CD5-FAF6-4510-82EC-2633C0C3C24F}"/>
                  </a:ext>
                </a:extLst>
              </p:cNvPr>
              <p:cNvSpPr/>
              <p:nvPr/>
            </p:nvSpPr>
            <p:spPr bwMode="auto">
              <a:xfrm>
                <a:off x="2579688" y="6265863"/>
                <a:ext cx="563563" cy="157163"/>
              </a:xfrm>
              <a:custGeom>
                <a:gdLst>
                  <a:gd fmla="*/ 282575 w 355" name="T0"/>
                  <a:gd fmla="*/ 0 h 99" name="T1"/>
                  <a:gd fmla="*/ 282575 w 355" name="T2"/>
                  <a:gd fmla="*/ 0 h 99" name="T3"/>
                  <a:gd fmla="*/ 338138 w 355" name="T4"/>
                  <a:gd fmla="*/ 1588 h 99" name="T5"/>
                  <a:gd fmla="*/ 392113 w 355" name="T6"/>
                  <a:gd fmla="*/ 6350 h 99" name="T7"/>
                  <a:gd fmla="*/ 439738 w 355" name="T8"/>
                  <a:gd fmla="*/ 12700 h 99" name="T9"/>
                  <a:gd fmla="*/ 479425 w 355" name="T10"/>
                  <a:gd fmla="*/ 23813 h 99" name="T11"/>
                  <a:gd fmla="*/ 514350 w 355" name="T12"/>
                  <a:gd fmla="*/ 34925 h 99" name="T13"/>
                  <a:gd fmla="*/ 528638 w 355" name="T14"/>
                  <a:gd fmla="*/ 41275 h 99" name="T15"/>
                  <a:gd fmla="*/ 539750 w 355" name="T16"/>
                  <a:gd fmla="*/ 47625 h 99" name="T17"/>
                  <a:gd fmla="*/ 550863 w 355" name="T18"/>
                  <a:gd fmla="*/ 53975 h 99" name="T19"/>
                  <a:gd fmla="*/ 557213 w 355" name="T20"/>
                  <a:gd fmla="*/ 61913 h 99" name="T21"/>
                  <a:gd fmla="*/ 561975 w 355" name="T22"/>
                  <a:gd fmla="*/ 71438 h 99" name="T23"/>
                  <a:gd fmla="*/ 563563 w 355" name="T24"/>
                  <a:gd fmla="*/ 77788 h 99" name="T25"/>
                  <a:gd fmla="*/ 563563 w 355" name="T26"/>
                  <a:gd fmla="*/ 77788 h 99" name="T27"/>
                  <a:gd fmla="*/ 561975 w 355" name="T28"/>
                  <a:gd fmla="*/ 85725 h 99" name="T29"/>
                  <a:gd fmla="*/ 557213 w 355" name="T30"/>
                  <a:gd fmla="*/ 95250 h 99" name="T31"/>
                  <a:gd fmla="*/ 550863 w 355" name="T32"/>
                  <a:gd fmla="*/ 101600 h 99" name="T33"/>
                  <a:gd fmla="*/ 539750 w 355" name="T34"/>
                  <a:gd fmla="*/ 107950 h 99" name="T35"/>
                  <a:gd fmla="*/ 528638 w 355" name="T36"/>
                  <a:gd fmla="*/ 115888 h 99" name="T37"/>
                  <a:gd fmla="*/ 514350 w 355" name="T38"/>
                  <a:gd fmla="*/ 122238 h 99" name="T39"/>
                  <a:gd fmla="*/ 479425 w 355" name="T40"/>
                  <a:gd fmla="*/ 133350 h 99" name="T41"/>
                  <a:gd fmla="*/ 439738 w 355" name="T42"/>
                  <a:gd fmla="*/ 141288 h 99" name="T43"/>
                  <a:gd fmla="*/ 392113 w 355" name="T44"/>
                  <a:gd fmla="*/ 150813 h 99" name="T45"/>
                  <a:gd fmla="*/ 338138 w 355" name="T46"/>
                  <a:gd fmla="*/ 155575 h 99" name="T47"/>
                  <a:gd fmla="*/ 282575 w 355" name="T48"/>
                  <a:gd fmla="*/ 157163 h 99" name="T49"/>
                  <a:gd fmla="*/ 282575 w 355" name="T50"/>
                  <a:gd fmla="*/ 157163 h 99" name="T51"/>
                  <a:gd fmla="*/ 227013 w 355" name="T52"/>
                  <a:gd fmla="*/ 155575 h 99" name="T53"/>
                  <a:gd fmla="*/ 173038 w 355" name="T54"/>
                  <a:gd fmla="*/ 150813 h 99" name="T55"/>
                  <a:gd fmla="*/ 125413 w 355" name="T56"/>
                  <a:gd fmla="*/ 141288 h 99" name="T57"/>
                  <a:gd fmla="*/ 84138 w 355" name="T58"/>
                  <a:gd fmla="*/ 133350 h 99" name="T59"/>
                  <a:gd fmla="*/ 49213 w 355" name="T60"/>
                  <a:gd fmla="*/ 122238 h 99" name="T61"/>
                  <a:gd fmla="*/ 34925 w 355" name="T62"/>
                  <a:gd fmla="*/ 115888 h 99" name="T63"/>
                  <a:gd fmla="*/ 23813 w 355" name="T64"/>
                  <a:gd fmla="*/ 107950 h 99" name="T65"/>
                  <a:gd fmla="*/ 12700 w 355" name="T66"/>
                  <a:gd fmla="*/ 101600 h 99" name="T67"/>
                  <a:gd fmla="*/ 6350 w 355" name="T68"/>
                  <a:gd fmla="*/ 95250 h 99" name="T69"/>
                  <a:gd fmla="*/ 3175 w 355" name="T70"/>
                  <a:gd fmla="*/ 85725 h 99" name="T71"/>
                  <a:gd fmla="*/ 0 w 355" name="T72"/>
                  <a:gd fmla="*/ 77788 h 99" name="T73"/>
                  <a:gd fmla="*/ 0 w 355" name="T74"/>
                  <a:gd fmla="*/ 77788 h 99" name="T75"/>
                  <a:gd fmla="*/ 3175 w 355" name="T76"/>
                  <a:gd fmla="*/ 71438 h 99" name="T77"/>
                  <a:gd fmla="*/ 6350 w 355" name="T78"/>
                  <a:gd fmla="*/ 61913 h 99" name="T79"/>
                  <a:gd fmla="*/ 12700 w 355" name="T80"/>
                  <a:gd fmla="*/ 53975 h 99" name="T81"/>
                  <a:gd fmla="*/ 23813 w 355" name="T82"/>
                  <a:gd fmla="*/ 47625 h 99" name="T83"/>
                  <a:gd fmla="*/ 34925 w 355" name="T84"/>
                  <a:gd fmla="*/ 41275 h 99" name="T85"/>
                  <a:gd fmla="*/ 49213 w 355" name="T86"/>
                  <a:gd fmla="*/ 34925 h 99" name="T87"/>
                  <a:gd fmla="*/ 84138 w 355" name="T88"/>
                  <a:gd fmla="*/ 23813 h 99" name="T89"/>
                  <a:gd fmla="*/ 125413 w 355" name="T90"/>
                  <a:gd fmla="*/ 12700 h 99" name="T91"/>
                  <a:gd fmla="*/ 173038 w 355" name="T92"/>
                  <a:gd fmla="*/ 6350 h 99" name="T93"/>
                  <a:gd fmla="*/ 227013 w 355" name="T94"/>
                  <a:gd fmla="*/ 1588 h 99" name="T95"/>
                  <a:gd fmla="*/ 282575 w 355" name="T96"/>
                  <a:gd fmla="*/ 0 h 99" name="T97"/>
                  <a:gd fmla="*/ 282575 w 355" name="T98"/>
                  <a:gd fmla="*/ 0 h 99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</a:gdLst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b="b" l="0" r="r" t="0"/>
                <a:pathLst>
                  <a:path h="99" w="355">
                    <a:moveTo>
                      <a:pt x="178" y="0"/>
                    </a:moveTo>
                    <a:lnTo>
                      <a:pt x="178" y="0"/>
                    </a:lnTo>
                    <a:lnTo>
                      <a:pt x="213" y="1"/>
                    </a:lnTo>
                    <a:lnTo>
                      <a:pt x="247" y="4"/>
                    </a:lnTo>
                    <a:lnTo>
                      <a:pt x="277" y="8"/>
                    </a:lnTo>
                    <a:lnTo>
                      <a:pt x="302" y="15"/>
                    </a:lnTo>
                    <a:lnTo>
                      <a:pt x="324" y="22"/>
                    </a:lnTo>
                    <a:lnTo>
                      <a:pt x="333" y="26"/>
                    </a:lnTo>
                    <a:lnTo>
                      <a:pt x="340" y="30"/>
                    </a:lnTo>
                    <a:lnTo>
                      <a:pt x="347" y="34"/>
                    </a:lnTo>
                    <a:lnTo>
                      <a:pt x="351" y="39"/>
                    </a:lnTo>
                    <a:lnTo>
                      <a:pt x="354" y="45"/>
                    </a:lnTo>
                    <a:lnTo>
                      <a:pt x="355" y="49"/>
                    </a:lnTo>
                    <a:lnTo>
                      <a:pt x="354" y="54"/>
                    </a:lnTo>
                    <a:lnTo>
                      <a:pt x="351" y="60"/>
                    </a:lnTo>
                    <a:lnTo>
                      <a:pt x="347" y="64"/>
                    </a:lnTo>
                    <a:lnTo>
                      <a:pt x="340" y="68"/>
                    </a:lnTo>
                    <a:lnTo>
                      <a:pt x="333" y="73"/>
                    </a:lnTo>
                    <a:lnTo>
                      <a:pt x="324" y="77"/>
                    </a:lnTo>
                    <a:lnTo>
                      <a:pt x="302" y="84"/>
                    </a:lnTo>
                    <a:lnTo>
                      <a:pt x="277" y="89"/>
                    </a:lnTo>
                    <a:lnTo>
                      <a:pt x="247" y="95"/>
                    </a:lnTo>
                    <a:lnTo>
                      <a:pt x="213" y="98"/>
                    </a:lnTo>
                    <a:lnTo>
                      <a:pt x="178" y="99"/>
                    </a:lnTo>
                    <a:lnTo>
                      <a:pt x="143" y="98"/>
                    </a:lnTo>
                    <a:lnTo>
                      <a:pt x="109" y="95"/>
                    </a:lnTo>
                    <a:lnTo>
                      <a:pt x="79" y="89"/>
                    </a:lnTo>
                    <a:lnTo>
                      <a:pt x="53" y="84"/>
                    </a:lnTo>
                    <a:lnTo>
                      <a:pt x="31" y="77"/>
                    </a:lnTo>
                    <a:lnTo>
                      <a:pt x="22" y="73"/>
                    </a:lnTo>
                    <a:lnTo>
                      <a:pt x="15" y="68"/>
                    </a:lnTo>
                    <a:lnTo>
                      <a:pt x="8" y="64"/>
                    </a:lnTo>
                    <a:lnTo>
                      <a:pt x="4" y="60"/>
                    </a:lnTo>
                    <a:lnTo>
                      <a:pt x="2" y="54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8" y="34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31" y="22"/>
                    </a:lnTo>
                    <a:lnTo>
                      <a:pt x="53" y="15"/>
                    </a:lnTo>
                    <a:lnTo>
                      <a:pt x="79" y="8"/>
                    </a:lnTo>
                    <a:lnTo>
                      <a:pt x="109" y="4"/>
                    </a:lnTo>
                    <a:lnTo>
                      <a:pt x="143" y="1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57575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ṧļiďè">
                <a:extLst>
                  <a:ext uri="{FF2B5EF4-FFF2-40B4-BE49-F238E27FC236}">
                    <a16:creationId xmlns:a16="http://schemas.microsoft.com/office/drawing/2014/main" id="{9612C717-B310-40B0-9E81-90A2F91015E2}"/>
                  </a:ext>
                </a:extLst>
              </p:cNvPr>
              <p:cNvSpPr/>
              <p:nvPr/>
            </p:nvSpPr>
            <p:spPr bwMode="auto">
              <a:xfrm>
                <a:off x="2505076" y="6310313"/>
                <a:ext cx="714375" cy="58738"/>
              </a:xfrm>
              <a:custGeom>
                <a:gdLst>
                  <a:gd fmla="*/ 328613 w 450" name="T0"/>
                  <a:gd fmla="*/ 58738 h 37" name="T1"/>
                  <a:gd fmla="*/ 328613 w 450" name="T2"/>
                  <a:gd fmla="*/ 58738 h 37" name="T3"/>
                  <a:gd fmla="*/ 236538 w 450" name="T4"/>
                  <a:gd fmla="*/ 58738 h 37" name="T5"/>
                  <a:gd fmla="*/ 182563 w 450" name="T6"/>
                  <a:gd fmla="*/ 53975 h 37" name="T7"/>
                  <a:gd fmla="*/ 131763 w 450" name="T8"/>
                  <a:gd fmla="*/ 50800 h 37" name="T9"/>
                  <a:gd fmla="*/ 84138 w 450" name="T10"/>
                  <a:gd fmla="*/ 46038 h 37" name="T11"/>
                  <a:gd fmla="*/ 42863 w 450" name="T12"/>
                  <a:gd fmla="*/ 36513 h 37" name="T13"/>
                  <a:gd fmla="*/ 28575 w 450" name="T14"/>
                  <a:gd fmla="*/ 33338 h 37" name="T15"/>
                  <a:gd fmla="*/ 14288 w 450" name="T16"/>
                  <a:gd fmla="*/ 28575 h 37" name="T17"/>
                  <a:gd fmla="*/ 7938 w 450" name="T18"/>
                  <a:gd fmla="*/ 23813 h 37" name="T19"/>
                  <a:gd fmla="*/ 4763 w 450" name="T20"/>
                  <a:gd fmla="*/ 17463 h 37" name="T21"/>
                  <a:gd fmla="*/ 4763 w 450" name="T22"/>
                  <a:gd fmla="*/ 17463 h 37" name="T23"/>
                  <a:gd fmla="*/ 0 w 450" name="T24"/>
                  <a:gd fmla="*/ 3175 h 37" name="T25"/>
                  <a:gd fmla="*/ 0 w 450" name="T26"/>
                  <a:gd fmla="*/ 3175 h 37" name="T27"/>
                  <a:gd fmla="*/ 30163 w 450" name="T28"/>
                  <a:gd fmla="*/ 11113 h 37" name="T29"/>
                  <a:gd fmla="*/ 66675 w 450" name="T30"/>
                  <a:gd fmla="*/ 15875 h 37" name="T31"/>
                  <a:gd fmla="*/ 109538 w 450" name="T32"/>
                  <a:gd fmla="*/ 22225 h 37" name="T33"/>
                  <a:gd fmla="*/ 153988 w 450" name="T34"/>
                  <a:gd fmla="*/ 23813 h 37" name="T35"/>
                  <a:gd fmla="*/ 247650 w 450" name="T36"/>
                  <a:gd fmla="*/ 30163 h 37" name="T37"/>
                  <a:gd fmla="*/ 327025 w 450" name="T38"/>
                  <a:gd fmla="*/ 30163 h 37" name="T39"/>
                  <a:gd fmla="*/ 327025 w 450" name="T40"/>
                  <a:gd fmla="*/ 30163 h 37" name="T41"/>
                  <a:gd fmla="*/ 417513 w 450" name="T42"/>
                  <a:gd fmla="*/ 28575 h 37" name="T43"/>
                  <a:gd fmla="*/ 527050 w 450" name="T44"/>
                  <a:gd fmla="*/ 23813 h 37" name="T45"/>
                  <a:gd fmla="*/ 582613 w 450" name="T46"/>
                  <a:gd fmla="*/ 20638 h 37" name="T47"/>
                  <a:gd fmla="*/ 633413 w 450" name="T48"/>
                  <a:gd fmla="*/ 15875 h 37" name="T49"/>
                  <a:gd fmla="*/ 679450 w 450" name="T50"/>
                  <a:gd fmla="*/ 9525 h 37" name="T51"/>
                  <a:gd fmla="*/ 714375 w 450" name="T52"/>
                  <a:gd fmla="*/ 0 h 37" name="T53"/>
                  <a:gd fmla="*/ 714375 w 450" name="T54"/>
                  <a:gd fmla="*/ 0 h 37" name="T55"/>
                  <a:gd fmla="*/ 709613 w 450" name="T56"/>
                  <a:gd fmla="*/ 17463 h 37" name="T57"/>
                  <a:gd fmla="*/ 709613 w 450" name="T58"/>
                  <a:gd fmla="*/ 17463 h 37" name="T59"/>
                  <a:gd fmla="*/ 704850 w 450" name="T60"/>
                  <a:gd fmla="*/ 23813 h 37" name="T61"/>
                  <a:gd fmla="*/ 693738 w 450" name="T62"/>
                  <a:gd fmla="*/ 28575 h 37" name="T63"/>
                  <a:gd fmla="*/ 681038 w 450" name="T64"/>
                  <a:gd fmla="*/ 33338 h 37" name="T65"/>
                  <a:gd fmla="*/ 661988 w 450" name="T66"/>
                  <a:gd fmla="*/ 36513 h 37" name="T67"/>
                  <a:gd fmla="*/ 612775 w 450" name="T68"/>
                  <a:gd fmla="*/ 46038 h 37" name="T69"/>
                  <a:gd fmla="*/ 557213 w 450" name="T70"/>
                  <a:gd fmla="*/ 50800 h 37" name="T71"/>
                  <a:gd fmla="*/ 493713 w 450" name="T72"/>
                  <a:gd fmla="*/ 53975 h 37" name="T73"/>
                  <a:gd fmla="*/ 431800 w 450" name="T74"/>
                  <a:gd fmla="*/ 58738 h 37" name="T75"/>
                  <a:gd fmla="*/ 328613 w 450" name="T76"/>
                  <a:gd fmla="*/ 58738 h 37" name="T77"/>
                  <a:gd fmla="*/ 328613 w 450" name="T78"/>
                  <a:gd fmla="*/ 58738 h 37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</a:gdLst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b="b" l="0" r="r" t="0"/>
                <a:pathLst>
                  <a:path h="37" w="450">
                    <a:moveTo>
                      <a:pt x="207" y="37"/>
                    </a:moveTo>
                    <a:lnTo>
                      <a:pt x="207" y="37"/>
                    </a:lnTo>
                    <a:lnTo>
                      <a:pt x="149" y="37"/>
                    </a:lnTo>
                    <a:lnTo>
                      <a:pt x="115" y="34"/>
                    </a:lnTo>
                    <a:lnTo>
                      <a:pt x="83" y="32"/>
                    </a:lnTo>
                    <a:lnTo>
                      <a:pt x="53" y="29"/>
                    </a:lnTo>
                    <a:lnTo>
                      <a:pt x="27" y="23"/>
                    </a:lnTo>
                    <a:lnTo>
                      <a:pt x="18" y="21"/>
                    </a:lnTo>
                    <a:lnTo>
                      <a:pt x="9" y="18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0" y="2"/>
                    </a:lnTo>
                    <a:lnTo>
                      <a:pt x="19" y="7"/>
                    </a:lnTo>
                    <a:lnTo>
                      <a:pt x="42" y="10"/>
                    </a:lnTo>
                    <a:lnTo>
                      <a:pt x="69" y="14"/>
                    </a:lnTo>
                    <a:lnTo>
                      <a:pt x="97" y="15"/>
                    </a:lnTo>
                    <a:lnTo>
                      <a:pt x="156" y="19"/>
                    </a:lnTo>
                    <a:lnTo>
                      <a:pt x="206" y="19"/>
                    </a:lnTo>
                    <a:lnTo>
                      <a:pt x="263" y="18"/>
                    </a:lnTo>
                    <a:lnTo>
                      <a:pt x="332" y="15"/>
                    </a:lnTo>
                    <a:lnTo>
                      <a:pt x="367" y="13"/>
                    </a:lnTo>
                    <a:lnTo>
                      <a:pt x="399" y="10"/>
                    </a:lnTo>
                    <a:lnTo>
                      <a:pt x="428" y="6"/>
                    </a:lnTo>
                    <a:lnTo>
                      <a:pt x="450" y="0"/>
                    </a:lnTo>
                    <a:lnTo>
                      <a:pt x="447" y="11"/>
                    </a:lnTo>
                    <a:lnTo>
                      <a:pt x="444" y="15"/>
                    </a:lnTo>
                    <a:lnTo>
                      <a:pt x="437" y="18"/>
                    </a:lnTo>
                    <a:lnTo>
                      <a:pt x="429" y="21"/>
                    </a:lnTo>
                    <a:lnTo>
                      <a:pt x="417" y="23"/>
                    </a:lnTo>
                    <a:lnTo>
                      <a:pt x="386" y="29"/>
                    </a:lnTo>
                    <a:lnTo>
                      <a:pt x="351" y="32"/>
                    </a:lnTo>
                    <a:lnTo>
                      <a:pt x="311" y="34"/>
                    </a:lnTo>
                    <a:lnTo>
                      <a:pt x="272" y="37"/>
                    </a:lnTo>
                    <a:lnTo>
                      <a:pt x="207" y="37"/>
                    </a:lnTo>
                    <a:close/>
                  </a:path>
                </a:pathLst>
              </a:custGeom>
              <a:solidFill>
                <a:srgbClr val="4B4B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sḻïdé">
                <a:extLst>
                  <a:ext uri="{FF2B5EF4-FFF2-40B4-BE49-F238E27FC236}">
                    <a16:creationId xmlns:a16="http://schemas.microsoft.com/office/drawing/2014/main" id="{B8697274-32F5-4F44-A81E-41019B3AA78A}"/>
                  </a:ext>
                </a:extLst>
              </p:cNvPr>
              <p:cNvSpPr/>
              <p:nvPr/>
            </p:nvSpPr>
            <p:spPr bwMode="auto">
              <a:xfrm>
                <a:off x="2212976" y="5440363"/>
                <a:ext cx="1306513" cy="96838"/>
              </a:xfrm>
              <a:custGeom>
                <a:gdLst>
                  <a:gd fmla="*/ 31750 w 823" name="T0"/>
                  <a:gd fmla="*/ 58738 h 61" name="T1"/>
                  <a:gd fmla="*/ 1250950 w 823" name="T2"/>
                  <a:gd fmla="*/ 0 h 61" name="T3"/>
                  <a:gd fmla="*/ 1250950 w 823" name="T4"/>
                  <a:gd fmla="*/ 0 h 61" name="T5"/>
                  <a:gd fmla="*/ 1250950 w 823" name="T6"/>
                  <a:gd fmla="*/ 6350 h 61" name="T7"/>
                  <a:gd fmla="*/ 1255713 w 823" name="T8"/>
                  <a:gd fmla="*/ 11113 h 61" name="T9"/>
                  <a:gd fmla="*/ 1262063 w 823" name="T10"/>
                  <a:gd fmla="*/ 15875 h 61" name="T11"/>
                  <a:gd fmla="*/ 1276350 w 823" name="T12"/>
                  <a:gd fmla="*/ 19050 h 61" name="T13"/>
                  <a:gd fmla="*/ 1276350 w 823" name="T14"/>
                  <a:gd fmla="*/ 19050 h 61" name="T15"/>
                  <a:gd fmla="*/ 1285875 w 823" name="T16"/>
                  <a:gd fmla="*/ 23813 h 61" name="T17"/>
                  <a:gd fmla="*/ 1295400 w 823" name="T18"/>
                  <a:gd fmla="*/ 25400 h 61" name="T19"/>
                  <a:gd fmla="*/ 1301750 w 823" name="T20"/>
                  <a:gd fmla="*/ 30163 h 61" name="T21"/>
                  <a:gd fmla="*/ 1306513 w 823" name="T22"/>
                  <a:gd fmla="*/ 36513 h 61" name="T23"/>
                  <a:gd fmla="*/ 0 w 823" name="T24"/>
                  <a:gd fmla="*/ 96838 h 61" name="T25"/>
                  <a:gd fmla="*/ 0 w 823" name="T26"/>
                  <a:gd fmla="*/ 96838 h 61" name="T27"/>
                  <a:gd fmla="*/ 12700 w 823" name="T28"/>
                  <a:gd fmla="*/ 92075 h 61" name="T29"/>
                  <a:gd fmla="*/ 12700 w 823" name="T30"/>
                  <a:gd fmla="*/ 92075 h 61" name="T31"/>
                  <a:gd fmla="*/ 23813 w 823" name="T32"/>
                  <a:gd fmla="*/ 90488 h 61" name="T33"/>
                  <a:gd fmla="*/ 31750 w 823" name="T34"/>
                  <a:gd fmla="*/ 85725 h 61" name="T35"/>
                  <a:gd fmla="*/ 36513 w 823" name="T36"/>
                  <a:gd fmla="*/ 82550 h 61" name="T37"/>
                  <a:gd fmla="*/ 38100 w 823" name="T38"/>
                  <a:gd fmla="*/ 77788 h 61" name="T39"/>
                  <a:gd fmla="*/ 38100 w 823" name="T40"/>
                  <a:gd fmla="*/ 73025 h 61" name="T41"/>
                  <a:gd fmla="*/ 36513 w 823" name="T42"/>
                  <a:gd fmla="*/ 68263 h 61" name="T43"/>
                  <a:gd fmla="*/ 31750 w 823" name="T44"/>
                  <a:gd fmla="*/ 58738 h 61" name="T45"/>
                  <a:gd fmla="*/ 31750 w 823" name="T46"/>
                  <a:gd fmla="*/ 58738 h 61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b="b" l="0" r="r" t="0"/>
                <a:pathLst>
                  <a:path h="61" w="823">
                    <a:moveTo>
                      <a:pt x="20" y="37"/>
                    </a:moveTo>
                    <a:lnTo>
                      <a:pt x="788" y="0"/>
                    </a:lnTo>
                    <a:lnTo>
                      <a:pt x="788" y="4"/>
                    </a:lnTo>
                    <a:lnTo>
                      <a:pt x="791" y="7"/>
                    </a:lnTo>
                    <a:lnTo>
                      <a:pt x="795" y="10"/>
                    </a:lnTo>
                    <a:lnTo>
                      <a:pt x="804" y="12"/>
                    </a:lnTo>
                    <a:lnTo>
                      <a:pt x="810" y="15"/>
                    </a:lnTo>
                    <a:lnTo>
                      <a:pt x="816" y="16"/>
                    </a:lnTo>
                    <a:lnTo>
                      <a:pt x="820" y="19"/>
                    </a:lnTo>
                    <a:lnTo>
                      <a:pt x="823" y="23"/>
                    </a:lnTo>
                    <a:lnTo>
                      <a:pt x="0" y="61"/>
                    </a:lnTo>
                    <a:lnTo>
                      <a:pt x="8" y="58"/>
                    </a:lnTo>
                    <a:lnTo>
                      <a:pt x="15" y="57"/>
                    </a:lnTo>
                    <a:lnTo>
                      <a:pt x="20" y="54"/>
                    </a:lnTo>
                    <a:lnTo>
                      <a:pt x="23" y="52"/>
                    </a:lnTo>
                    <a:lnTo>
                      <a:pt x="24" y="49"/>
                    </a:lnTo>
                    <a:lnTo>
                      <a:pt x="24" y="46"/>
                    </a:lnTo>
                    <a:lnTo>
                      <a:pt x="23" y="43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şḻiḓé">
                <a:extLst>
                  <a:ext uri="{FF2B5EF4-FFF2-40B4-BE49-F238E27FC236}">
                    <a16:creationId xmlns:a16="http://schemas.microsoft.com/office/drawing/2014/main" id="{E227777E-2160-4E9F-B8F2-45F7E4AC4469}"/>
                  </a:ext>
                </a:extLst>
              </p:cNvPr>
              <p:cNvSpPr/>
              <p:nvPr/>
            </p:nvSpPr>
            <p:spPr bwMode="auto">
              <a:xfrm>
                <a:off x="2189163" y="5332413"/>
                <a:ext cx="1325563" cy="100013"/>
              </a:xfrm>
              <a:custGeom>
                <a:gdLst>
                  <a:gd fmla="*/ 0 w 835" name="T0"/>
                  <a:gd fmla="*/ 63500 h 63" name="T1"/>
                  <a:gd fmla="*/ 1325563 w 835" name="T2"/>
                  <a:gd fmla="*/ 0 h 63" name="T3"/>
                  <a:gd fmla="*/ 1325563 w 835" name="T4"/>
                  <a:gd fmla="*/ 0 h 63" name="T5"/>
                  <a:gd fmla="*/ 1316038 w 835" name="T6"/>
                  <a:gd fmla="*/ 9525 h 63" name="T7"/>
                  <a:gd fmla="*/ 1303338 w 835" name="T8"/>
                  <a:gd fmla="*/ 14288 h 63" name="T9"/>
                  <a:gd fmla="*/ 1289050 w 835" name="T10"/>
                  <a:gd fmla="*/ 17463 h 63" name="T11"/>
                  <a:gd fmla="*/ 1279525 w 835" name="T12"/>
                  <a:gd fmla="*/ 17463 h 63" name="T13"/>
                  <a:gd fmla="*/ 1279525 w 835" name="T14"/>
                  <a:gd fmla="*/ 17463 h 63" name="T15"/>
                  <a:gd fmla="*/ 1270000 w 835" name="T16"/>
                  <a:gd fmla="*/ 20638 h 63" name="T17"/>
                  <a:gd fmla="*/ 1270000 w 835" name="T18"/>
                  <a:gd fmla="*/ 22225 h 63" name="T19"/>
                  <a:gd fmla="*/ 1270000 w 835" name="T20"/>
                  <a:gd fmla="*/ 26988 h 63" name="T21"/>
                  <a:gd fmla="*/ 1273175 w 835" name="T22"/>
                  <a:gd fmla="*/ 33338 h 63" name="T23"/>
                  <a:gd fmla="*/ 1276350 w 835" name="T24"/>
                  <a:gd fmla="*/ 41275 h 63" name="T25"/>
                  <a:gd fmla="*/ 66675 w 835" name="T26"/>
                  <a:gd fmla="*/ 100013 h 63" name="T27"/>
                  <a:gd fmla="*/ 66675 w 835" name="T28"/>
                  <a:gd fmla="*/ 100013 h 63" name="T29"/>
                  <a:gd fmla="*/ 66675 w 835" name="T30"/>
                  <a:gd fmla="*/ 95250 h 63" name="T31"/>
                  <a:gd fmla="*/ 65088 w 835" name="T32"/>
                  <a:gd fmla="*/ 95250 h 63" name="T33"/>
                  <a:gd fmla="*/ 57150 w 835" name="T34"/>
                  <a:gd fmla="*/ 93663 h 63" name="T35"/>
                  <a:gd fmla="*/ 57150 w 835" name="T36"/>
                  <a:gd fmla="*/ 93663 h 63" name="T37"/>
                  <a:gd fmla="*/ 42863 w 835" name="T38"/>
                  <a:gd fmla="*/ 90488 h 63" name="T39"/>
                  <a:gd fmla="*/ 25400 w 835" name="T40"/>
                  <a:gd fmla="*/ 84138 h 63" name="T41"/>
                  <a:gd fmla="*/ 11113 w 835" name="T42"/>
                  <a:gd fmla="*/ 76200 h 63" name="T43"/>
                  <a:gd fmla="*/ 4763 w 835" name="T44"/>
                  <a:gd fmla="*/ 69850 h 63" name="T45"/>
                  <a:gd fmla="*/ 0 w 835" name="T46"/>
                  <a:gd fmla="*/ 63500 h 63" name="T47"/>
                  <a:gd fmla="*/ 0 w 835" name="T48"/>
                  <a:gd fmla="*/ 63500 h 63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b" l="0" r="r" t="0"/>
                <a:pathLst>
                  <a:path h="62" w="835">
                    <a:moveTo>
                      <a:pt x="0" y="40"/>
                    </a:moveTo>
                    <a:lnTo>
                      <a:pt x="835" y="0"/>
                    </a:lnTo>
                    <a:lnTo>
                      <a:pt x="829" y="6"/>
                    </a:lnTo>
                    <a:lnTo>
                      <a:pt x="821" y="9"/>
                    </a:lnTo>
                    <a:lnTo>
                      <a:pt x="812" y="11"/>
                    </a:lnTo>
                    <a:lnTo>
                      <a:pt x="806" y="11"/>
                    </a:lnTo>
                    <a:lnTo>
                      <a:pt x="800" y="13"/>
                    </a:lnTo>
                    <a:lnTo>
                      <a:pt x="800" y="14"/>
                    </a:lnTo>
                    <a:lnTo>
                      <a:pt x="800" y="17"/>
                    </a:lnTo>
                    <a:lnTo>
                      <a:pt x="802" y="21"/>
                    </a:lnTo>
                    <a:lnTo>
                      <a:pt x="804" y="26"/>
                    </a:lnTo>
                    <a:lnTo>
                      <a:pt x="42" y="63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36" y="59"/>
                    </a:lnTo>
                    <a:lnTo>
                      <a:pt x="27" y="57"/>
                    </a:lnTo>
                    <a:lnTo>
                      <a:pt x="16" y="53"/>
                    </a:lnTo>
                    <a:lnTo>
                      <a:pt x="7" y="48"/>
                    </a:lnTo>
                    <a:lnTo>
                      <a:pt x="3" y="4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ṡ1íḍè">
                <a:extLst>
                  <a:ext uri="{FF2B5EF4-FFF2-40B4-BE49-F238E27FC236}">
                    <a16:creationId xmlns:a16="http://schemas.microsoft.com/office/drawing/2014/main" id="{739302C5-8FC1-43A8-BB9F-6F1B7F11A6DF}"/>
                  </a:ext>
                </a:extLst>
              </p:cNvPr>
              <p:cNvSpPr/>
              <p:nvPr/>
            </p:nvSpPr>
            <p:spPr bwMode="auto">
              <a:xfrm>
                <a:off x="2216151" y="5529263"/>
                <a:ext cx="1268413" cy="96838"/>
              </a:xfrm>
              <a:custGeom>
                <a:gdLst>
                  <a:gd fmla="*/ 0 w 799" name="T0"/>
                  <a:gd fmla="*/ 57150 h 61" name="T1"/>
                  <a:gd fmla="*/ 1262063 w 799" name="T2"/>
                  <a:gd fmla="*/ 0 h 61" name="T3"/>
                  <a:gd fmla="*/ 1262063 w 799" name="T4"/>
                  <a:gd fmla="*/ 0 h 61" name="T5"/>
                  <a:gd fmla="*/ 1260475 w 799" name="T6"/>
                  <a:gd fmla="*/ 6350 h 61" name="T7"/>
                  <a:gd fmla="*/ 1262063 w 799" name="T8"/>
                  <a:gd fmla="*/ 15875 h 61" name="T9"/>
                  <a:gd fmla="*/ 1268413 w 799" name="T10"/>
                  <a:gd fmla="*/ 36513 h 61" name="T11"/>
                  <a:gd fmla="*/ 17463 w 799" name="T12"/>
                  <a:gd fmla="*/ 96838 h 61" name="T13"/>
                  <a:gd fmla="*/ 17463 w 799" name="T14"/>
                  <a:gd fmla="*/ 96838 h 61" name="T15"/>
                  <a:gd fmla="*/ 20638 w 799" name="T16"/>
                  <a:gd fmla="*/ 82550 h 61" name="T17"/>
                  <a:gd fmla="*/ 20638 w 799" name="T18"/>
                  <a:gd fmla="*/ 73025 h 61" name="T19"/>
                  <a:gd fmla="*/ 17463 w 799" name="T20"/>
                  <a:gd fmla="*/ 68263 h 61" name="T21"/>
                  <a:gd fmla="*/ 15875 w 799" name="T22"/>
                  <a:gd fmla="*/ 63500 h 61" name="T23"/>
                  <a:gd fmla="*/ 9525 w 799" name="T24"/>
                  <a:gd fmla="*/ 61913 h 61" name="T25"/>
                  <a:gd fmla="*/ 0 w 799" name="T26"/>
                  <a:gd fmla="*/ 57150 h 61" name="T27"/>
                  <a:gd fmla="*/ 0 w 799" name="T28"/>
                  <a:gd fmla="*/ 57150 h 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61" w="799">
                    <a:moveTo>
                      <a:pt x="0" y="36"/>
                    </a:moveTo>
                    <a:lnTo>
                      <a:pt x="795" y="0"/>
                    </a:lnTo>
                    <a:lnTo>
                      <a:pt x="794" y="4"/>
                    </a:lnTo>
                    <a:lnTo>
                      <a:pt x="795" y="10"/>
                    </a:lnTo>
                    <a:lnTo>
                      <a:pt x="799" y="23"/>
                    </a:lnTo>
                    <a:lnTo>
                      <a:pt x="11" y="61"/>
                    </a:lnTo>
                    <a:lnTo>
                      <a:pt x="13" y="52"/>
                    </a:lnTo>
                    <a:lnTo>
                      <a:pt x="13" y="46"/>
                    </a:lnTo>
                    <a:lnTo>
                      <a:pt x="11" y="43"/>
                    </a:lnTo>
                    <a:lnTo>
                      <a:pt x="10" y="40"/>
                    </a:lnTo>
                    <a:lnTo>
                      <a:pt x="6" y="3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išliḋê">
                <a:extLst>
                  <a:ext uri="{FF2B5EF4-FFF2-40B4-BE49-F238E27FC236}">
                    <a16:creationId xmlns:a16="http://schemas.microsoft.com/office/drawing/2014/main" id="{065234D1-3D61-4EA4-801E-C20077CAFFDE}"/>
                  </a:ext>
                </a:extLst>
              </p:cNvPr>
              <p:cNvSpPr/>
              <p:nvPr/>
            </p:nvSpPr>
            <p:spPr bwMode="auto">
              <a:xfrm>
                <a:off x="2227263" y="5614988"/>
                <a:ext cx="1285875" cy="96838"/>
              </a:xfrm>
              <a:custGeom>
                <a:gdLst>
                  <a:gd fmla="*/ 4763 w 810" name="T0"/>
                  <a:gd fmla="*/ 57150 h 61" name="T1"/>
                  <a:gd fmla="*/ 1250950 w 810" name="T2"/>
                  <a:gd fmla="*/ 0 h 61" name="T3"/>
                  <a:gd fmla="*/ 1250950 w 810" name="T4"/>
                  <a:gd fmla="*/ 0 h 61" name="T5"/>
                  <a:gd fmla="*/ 1250950 w 810" name="T6"/>
                  <a:gd fmla="*/ 7938 h 61" name="T7"/>
                  <a:gd fmla="*/ 1254125 w 810" name="T8"/>
                  <a:gd fmla="*/ 17463 h 61" name="T9"/>
                  <a:gd fmla="*/ 1262063 w 810" name="T10"/>
                  <a:gd fmla="*/ 25400 h 61" name="T11"/>
                  <a:gd fmla="*/ 1274763 w 810" name="T12"/>
                  <a:gd fmla="*/ 31750 h 61" name="T13"/>
                  <a:gd fmla="*/ 1274763 w 810" name="T14"/>
                  <a:gd fmla="*/ 31750 h 61" name="T15"/>
                  <a:gd fmla="*/ 1285875 w 810" name="T16"/>
                  <a:gd fmla="*/ 36513 h 61" name="T17"/>
                  <a:gd fmla="*/ 0 w 810" name="T18"/>
                  <a:gd fmla="*/ 96838 h 61" name="T19"/>
                  <a:gd fmla="*/ 0 w 810" name="T20"/>
                  <a:gd fmla="*/ 96838 h 61" name="T21"/>
                  <a:gd fmla="*/ 6350 w 810" name="T22"/>
                  <a:gd fmla="*/ 87313 h 61" name="T23"/>
                  <a:gd fmla="*/ 9525 w 810" name="T24"/>
                  <a:gd fmla="*/ 79375 h 61" name="T25"/>
                  <a:gd fmla="*/ 6350 w 810" name="T26"/>
                  <a:gd fmla="*/ 68263 h 61" name="T27"/>
                  <a:gd fmla="*/ 4763 w 810" name="T28"/>
                  <a:gd fmla="*/ 57150 h 61" name="T29"/>
                  <a:gd fmla="*/ 4763 w 810" name="T30"/>
                  <a:gd fmla="*/ 57150 h 6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61" w="810">
                    <a:moveTo>
                      <a:pt x="3" y="36"/>
                    </a:moveTo>
                    <a:lnTo>
                      <a:pt x="788" y="0"/>
                    </a:lnTo>
                    <a:lnTo>
                      <a:pt x="788" y="5"/>
                    </a:lnTo>
                    <a:lnTo>
                      <a:pt x="790" y="11"/>
                    </a:lnTo>
                    <a:lnTo>
                      <a:pt x="795" y="16"/>
                    </a:lnTo>
                    <a:lnTo>
                      <a:pt x="803" y="20"/>
                    </a:lnTo>
                    <a:lnTo>
                      <a:pt x="810" y="23"/>
                    </a:lnTo>
                    <a:lnTo>
                      <a:pt x="0" y="61"/>
                    </a:lnTo>
                    <a:lnTo>
                      <a:pt x="4" y="55"/>
                    </a:lnTo>
                    <a:lnTo>
                      <a:pt x="6" y="50"/>
                    </a:lnTo>
                    <a:lnTo>
                      <a:pt x="4" y="43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ṥ1îḍê">
                <a:extLst>
                  <a:ext uri="{FF2B5EF4-FFF2-40B4-BE49-F238E27FC236}">
                    <a16:creationId xmlns:a16="http://schemas.microsoft.com/office/drawing/2014/main" id="{AC0371A9-E854-4AEB-BD0B-879F23A9214C}"/>
                  </a:ext>
                </a:extLst>
              </p:cNvPr>
              <p:cNvSpPr/>
              <p:nvPr/>
            </p:nvSpPr>
            <p:spPr bwMode="auto">
              <a:xfrm>
                <a:off x="2219326" y="5713413"/>
                <a:ext cx="1262063" cy="96838"/>
              </a:xfrm>
              <a:custGeom>
                <a:gdLst>
                  <a:gd fmla="*/ 0 w 795" name="T0"/>
                  <a:gd fmla="*/ 60325 h 61" name="T1"/>
                  <a:gd fmla="*/ 1250950 w 795" name="T2"/>
                  <a:gd fmla="*/ 0 h 61" name="T3"/>
                  <a:gd fmla="*/ 1250950 w 795" name="T4"/>
                  <a:gd fmla="*/ 0 h 61" name="T5"/>
                  <a:gd fmla="*/ 1257300 w 795" name="T6"/>
                  <a:gd fmla="*/ 12700 h 61" name="T7"/>
                  <a:gd fmla="*/ 1262063 w 795" name="T8"/>
                  <a:gd fmla="*/ 23813 h 61" name="T9"/>
                  <a:gd fmla="*/ 1262063 w 795" name="T10"/>
                  <a:gd fmla="*/ 34925 h 61" name="T11"/>
                  <a:gd fmla="*/ 1262063 w 795" name="T12"/>
                  <a:gd fmla="*/ 34925 h 61" name="T13"/>
                  <a:gd fmla="*/ 1262063 w 795" name="T14"/>
                  <a:gd fmla="*/ 38100 h 61" name="T15"/>
                  <a:gd fmla="*/ 14288 w 795" name="T16"/>
                  <a:gd fmla="*/ 96838 h 61" name="T17"/>
                  <a:gd fmla="*/ 14288 w 795" name="T18"/>
                  <a:gd fmla="*/ 96838 h 61" name="T19"/>
                  <a:gd fmla="*/ 17463 w 795" name="T20"/>
                  <a:gd fmla="*/ 88900 h 61" name="T21"/>
                  <a:gd fmla="*/ 20638 w 795" name="T22"/>
                  <a:gd fmla="*/ 79375 h 61" name="T23"/>
                  <a:gd fmla="*/ 26988 w 795" name="T24"/>
                  <a:gd fmla="*/ 68263 h 61" name="T25"/>
                  <a:gd fmla="*/ 26988 w 795" name="T26"/>
                  <a:gd fmla="*/ 65088 h 61" name="T27"/>
                  <a:gd fmla="*/ 23813 w 795" name="T28"/>
                  <a:gd fmla="*/ 61913 h 61" name="T29"/>
                  <a:gd fmla="*/ 14288 w 795" name="T30"/>
                  <a:gd fmla="*/ 60325 h 61" name="T31"/>
                  <a:gd fmla="*/ 0 w 795" name="T32"/>
                  <a:gd fmla="*/ 60325 h 61" name="T33"/>
                  <a:gd fmla="*/ 0 w 795" name="T34"/>
                  <a:gd fmla="*/ 60325 h 61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61" w="795">
                    <a:moveTo>
                      <a:pt x="0" y="38"/>
                    </a:moveTo>
                    <a:lnTo>
                      <a:pt x="788" y="0"/>
                    </a:lnTo>
                    <a:lnTo>
                      <a:pt x="792" y="8"/>
                    </a:lnTo>
                    <a:lnTo>
                      <a:pt x="795" y="15"/>
                    </a:lnTo>
                    <a:lnTo>
                      <a:pt x="795" y="22"/>
                    </a:lnTo>
                    <a:lnTo>
                      <a:pt x="795" y="24"/>
                    </a:lnTo>
                    <a:lnTo>
                      <a:pt x="9" y="61"/>
                    </a:lnTo>
                    <a:lnTo>
                      <a:pt x="11" y="56"/>
                    </a:lnTo>
                    <a:lnTo>
                      <a:pt x="13" y="50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39"/>
                    </a:lnTo>
                    <a:lnTo>
                      <a:pt x="9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$ḻídê">
                <a:extLst>
                  <a:ext uri="{FF2B5EF4-FFF2-40B4-BE49-F238E27FC236}">
                    <a16:creationId xmlns:a16="http://schemas.microsoft.com/office/drawing/2014/main" id="{18DFE09E-8709-4C9C-BF73-4506D3B6C814}"/>
                  </a:ext>
                </a:extLst>
              </p:cNvPr>
              <p:cNvSpPr/>
              <p:nvPr/>
            </p:nvSpPr>
            <p:spPr bwMode="auto">
              <a:xfrm>
                <a:off x="2214563" y="5803900"/>
                <a:ext cx="1306513" cy="96838"/>
              </a:xfrm>
              <a:custGeom>
                <a:gdLst>
                  <a:gd fmla="*/ 23813 w 823" name="T0"/>
                  <a:gd fmla="*/ 57150 h 61" name="T1"/>
                  <a:gd fmla="*/ 1260475 w 823" name="T2"/>
                  <a:gd fmla="*/ 0 h 61" name="T3"/>
                  <a:gd fmla="*/ 1260475 w 823" name="T4"/>
                  <a:gd fmla="*/ 0 h 61" name="T5"/>
                  <a:gd fmla="*/ 1260475 w 823" name="T6"/>
                  <a:gd fmla="*/ 6350 h 61" name="T7"/>
                  <a:gd fmla="*/ 1263650 w 823" name="T8"/>
                  <a:gd fmla="*/ 11113 h 61" name="T9"/>
                  <a:gd fmla="*/ 1270000 w 823" name="T10"/>
                  <a:gd fmla="*/ 17463 h 61" name="T11"/>
                  <a:gd fmla="*/ 1281113 w 823" name="T12"/>
                  <a:gd fmla="*/ 20638 h 61" name="T13"/>
                  <a:gd fmla="*/ 1281113 w 823" name="T14"/>
                  <a:gd fmla="*/ 20638 h 61" name="T15"/>
                  <a:gd fmla="*/ 1296988 w 823" name="T16"/>
                  <a:gd fmla="*/ 28575 h 61" name="T17"/>
                  <a:gd fmla="*/ 1306513 w 823" name="T18"/>
                  <a:gd fmla="*/ 34925 h 61" name="T19"/>
                  <a:gd fmla="*/ 0 w 823" name="T20"/>
                  <a:gd fmla="*/ 96838 h 61" name="T21"/>
                  <a:gd fmla="*/ 0 w 823" name="T22"/>
                  <a:gd fmla="*/ 96838 h 61" name="T23"/>
                  <a:gd fmla="*/ 4763 w 823" name="T24"/>
                  <a:gd fmla="*/ 93663 h 61" name="T25"/>
                  <a:gd fmla="*/ 4763 w 823" name="T26"/>
                  <a:gd fmla="*/ 93663 h 61" name="T27"/>
                  <a:gd fmla="*/ 17463 w 823" name="T28"/>
                  <a:gd fmla="*/ 87313 h 61" name="T29"/>
                  <a:gd fmla="*/ 22225 w 823" name="T30"/>
                  <a:gd fmla="*/ 84138 h 61" name="T31"/>
                  <a:gd fmla="*/ 23813 w 823" name="T32"/>
                  <a:gd fmla="*/ 79375 h 61" name="T33"/>
                  <a:gd fmla="*/ 25400 w 823" name="T34"/>
                  <a:gd fmla="*/ 68263 h 61" name="T35"/>
                  <a:gd fmla="*/ 23813 w 823" name="T36"/>
                  <a:gd fmla="*/ 57150 h 61" name="T37"/>
                  <a:gd fmla="*/ 23813 w 823" name="T38"/>
                  <a:gd fmla="*/ 57150 h 61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61" w="823">
                    <a:moveTo>
                      <a:pt x="15" y="36"/>
                    </a:moveTo>
                    <a:lnTo>
                      <a:pt x="794" y="0"/>
                    </a:lnTo>
                    <a:lnTo>
                      <a:pt x="794" y="4"/>
                    </a:lnTo>
                    <a:lnTo>
                      <a:pt x="796" y="7"/>
                    </a:lnTo>
                    <a:lnTo>
                      <a:pt x="800" y="11"/>
                    </a:lnTo>
                    <a:lnTo>
                      <a:pt x="807" y="13"/>
                    </a:lnTo>
                    <a:lnTo>
                      <a:pt x="817" y="18"/>
                    </a:lnTo>
                    <a:lnTo>
                      <a:pt x="823" y="22"/>
                    </a:lnTo>
                    <a:lnTo>
                      <a:pt x="0" y="61"/>
                    </a:lnTo>
                    <a:lnTo>
                      <a:pt x="3" y="59"/>
                    </a:lnTo>
                    <a:lnTo>
                      <a:pt x="11" y="55"/>
                    </a:lnTo>
                    <a:lnTo>
                      <a:pt x="14" y="53"/>
                    </a:lnTo>
                    <a:lnTo>
                      <a:pt x="15" y="50"/>
                    </a:lnTo>
                    <a:lnTo>
                      <a:pt x="16" y="43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íṡḻíḍe">
                <a:extLst>
                  <a:ext uri="{FF2B5EF4-FFF2-40B4-BE49-F238E27FC236}">
                    <a16:creationId xmlns:a16="http://schemas.microsoft.com/office/drawing/2014/main" id="{D111A6BA-A4A8-4273-A05D-8E5571AF7F57}"/>
                  </a:ext>
                </a:extLst>
              </p:cNvPr>
              <p:cNvSpPr/>
              <p:nvPr/>
            </p:nvSpPr>
            <p:spPr bwMode="auto">
              <a:xfrm>
                <a:off x="2227263" y="5895975"/>
                <a:ext cx="1250950" cy="96838"/>
              </a:xfrm>
              <a:custGeom>
                <a:gdLst>
                  <a:gd fmla="*/ 0 w 788" name="T0"/>
                  <a:gd fmla="*/ 58738 h 61" name="T1"/>
                  <a:gd fmla="*/ 1247775 w 788" name="T2"/>
                  <a:gd fmla="*/ 0 h 61" name="T3"/>
                  <a:gd fmla="*/ 1247775 w 788" name="T4"/>
                  <a:gd fmla="*/ 0 h 61" name="T5"/>
                  <a:gd fmla="*/ 1244600 w 788" name="T6"/>
                  <a:gd fmla="*/ 9525 h 61" name="T7"/>
                  <a:gd fmla="*/ 1247775 w 788" name="T8"/>
                  <a:gd fmla="*/ 17463 h 61" name="T9"/>
                  <a:gd fmla="*/ 1250950 w 788" name="T10"/>
                  <a:gd fmla="*/ 39688 h 61" name="T11"/>
                  <a:gd fmla="*/ 11113 w 788" name="T12"/>
                  <a:gd fmla="*/ 96838 h 61" name="T13"/>
                  <a:gd fmla="*/ 11113 w 788" name="T14"/>
                  <a:gd fmla="*/ 96838 h 61" name="T15"/>
                  <a:gd fmla="*/ 12700 w 788" name="T16"/>
                  <a:gd fmla="*/ 85725 h 61" name="T17"/>
                  <a:gd fmla="*/ 12700 w 788" name="T18"/>
                  <a:gd fmla="*/ 76200 h 61" name="T19"/>
                  <a:gd fmla="*/ 9525 w 788" name="T20"/>
                  <a:gd fmla="*/ 66675 h 61" name="T21"/>
                  <a:gd fmla="*/ 0 w 788" name="T22"/>
                  <a:gd fmla="*/ 58738 h 61" name="T23"/>
                  <a:gd fmla="*/ 0 w 788" name="T24"/>
                  <a:gd fmla="*/ 58738 h 61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61" w="788">
                    <a:moveTo>
                      <a:pt x="0" y="37"/>
                    </a:moveTo>
                    <a:lnTo>
                      <a:pt x="786" y="0"/>
                    </a:lnTo>
                    <a:lnTo>
                      <a:pt x="784" y="6"/>
                    </a:lnTo>
                    <a:lnTo>
                      <a:pt x="786" y="11"/>
                    </a:lnTo>
                    <a:lnTo>
                      <a:pt x="788" y="25"/>
                    </a:lnTo>
                    <a:lnTo>
                      <a:pt x="7" y="61"/>
                    </a:lnTo>
                    <a:lnTo>
                      <a:pt x="8" y="54"/>
                    </a:lnTo>
                    <a:lnTo>
                      <a:pt x="8" y="48"/>
                    </a:lnTo>
                    <a:lnTo>
                      <a:pt x="6" y="4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í$ḻídè">
                <a:extLst>
                  <a:ext uri="{FF2B5EF4-FFF2-40B4-BE49-F238E27FC236}">
                    <a16:creationId xmlns:a16="http://schemas.microsoft.com/office/drawing/2014/main" id="{8A4F30FB-02A9-45D5-93E5-C8BDEE3F8539}"/>
                  </a:ext>
                </a:extLst>
              </p:cNvPr>
              <p:cNvSpPr/>
              <p:nvPr/>
            </p:nvSpPr>
            <p:spPr bwMode="auto">
              <a:xfrm>
                <a:off x="2246313" y="6029325"/>
                <a:ext cx="1254125" cy="311150"/>
              </a:xfrm>
              <a:custGeom>
                <a:gdLst>
                  <a:gd fmla="*/ 587375 w 790" name="T0"/>
                  <a:gd fmla="*/ 311150 h 196" name="T1"/>
                  <a:gd fmla="*/ 587375 w 790" name="T2"/>
                  <a:gd fmla="*/ 311150 h 196" name="T3"/>
                  <a:gd fmla="*/ 484188 w 790" name="T4"/>
                  <a:gd fmla="*/ 309563 h 196" name="T5"/>
                  <a:gd fmla="*/ 427038 w 790" name="T6"/>
                  <a:gd fmla="*/ 307975 h 196" name="T7"/>
                  <a:gd fmla="*/ 369888 w 790" name="T8"/>
                  <a:gd fmla="*/ 303213 h 196" name="T9"/>
                  <a:gd fmla="*/ 319088 w 790" name="T10"/>
                  <a:gd fmla="*/ 296863 h 196" name="T11"/>
                  <a:gd fmla="*/ 273050 w 790" name="T12"/>
                  <a:gd fmla="*/ 288925 h 196" name="T13"/>
                  <a:gd fmla="*/ 258763 w 790" name="T14"/>
                  <a:gd fmla="*/ 284163 h 196" name="T15"/>
                  <a:gd fmla="*/ 246063 w 790" name="T16"/>
                  <a:gd fmla="*/ 279400 h 196" name="T17"/>
                  <a:gd fmla="*/ 234950 w 790" name="T18"/>
                  <a:gd fmla="*/ 273050 h 196" name="T19"/>
                  <a:gd fmla="*/ 233363 w 790" name="T20"/>
                  <a:gd fmla="*/ 266700 h 196" name="T21"/>
                  <a:gd fmla="*/ 233363 w 790" name="T22"/>
                  <a:gd fmla="*/ 266700 h 196" name="T23"/>
                  <a:gd fmla="*/ 228600 w 790" name="T24"/>
                  <a:gd fmla="*/ 254000 h 196" name="T25"/>
                  <a:gd fmla="*/ 222250 w 790" name="T26"/>
                  <a:gd fmla="*/ 242888 h 196" name="T27"/>
                  <a:gd fmla="*/ 211138 w 790" name="T28"/>
                  <a:gd fmla="*/ 230188 h 196" name="T29"/>
                  <a:gd fmla="*/ 198438 w 790" name="T30"/>
                  <a:gd fmla="*/ 219075 h 196" name="T31"/>
                  <a:gd fmla="*/ 157163 w 790" name="T32"/>
                  <a:gd fmla="*/ 192088 h 196" name="T33"/>
                  <a:gd fmla="*/ 101600 w 790" name="T34"/>
                  <a:gd fmla="*/ 157163 h 196" name="T35"/>
                  <a:gd fmla="*/ 101600 w 790" name="T36"/>
                  <a:gd fmla="*/ 157163 h 196" name="T37"/>
                  <a:gd fmla="*/ 82550 w 790" name="T38"/>
                  <a:gd fmla="*/ 146050 h 196" name="T39"/>
                  <a:gd fmla="*/ 66675 w 790" name="T40"/>
                  <a:gd fmla="*/ 133350 h 196" name="T41"/>
                  <a:gd fmla="*/ 52388 w 790" name="T42"/>
                  <a:gd fmla="*/ 120650 h 196" name="T43"/>
                  <a:gd fmla="*/ 36513 w 790" name="T44"/>
                  <a:gd fmla="*/ 107950 h 196" name="T45"/>
                  <a:gd fmla="*/ 17463 w 790" name="T46"/>
                  <a:gd fmla="*/ 84138 h 196" name="T47"/>
                  <a:gd fmla="*/ 0 w 790" name="T48"/>
                  <a:gd fmla="*/ 58738 h 196" name="T49"/>
                  <a:gd fmla="*/ 1254125 w 790" name="T50"/>
                  <a:gd fmla="*/ 0 h 196" name="T51"/>
                  <a:gd fmla="*/ 1254125 w 790" name="T52"/>
                  <a:gd fmla="*/ 0 h 196" name="T53"/>
                  <a:gd fmla="*/ 1247775 w 790" name="T54"/>
                  <a:gd fmla="*/ 19050 h 196" name="T55"/>
                  <a:gd fmla="*/ 1235075 w 790" name="T56"/>
                  <a:gd fmla="*/ 38100 h 196" name="T57"/>
                  <a:gd fmla="*/ 1222375 w 790" name="T58"/>
                  <a:gd fmla="*/ 60325 h 196" name="T59"/>
                  <a:gd fmla="*/ 1206500 w 790" name="T60"/>
                  <a:gd fmla="*/ 79375 h 196" name="T61"/>
                  <a:gd fmla="*/ 1189038 w 790" name="T62"/>
                  <a:gd fmla="*/ 98425 h 196" name="T63"/>
                  <a:gd fmla="*/ 1171575 w 790" name="T64"/>
                  <a:gd fmla="*/ 120650 h 196" name="T65"/>
                  <a:gd fmla="*/ 1128713 w 790" name="T66"/>
                  <a:gd fmla="*/ 157163 h 196" name="T67"/>
                  <a:gd fmla="*/ 1128713 w 790" name="T68"/>
                  <a:gd fmla="*/ 157163 h 196" name="T69"/>
                  <a:gd fmla="*/ 1104900 w 790" name="T70"/>
                  <a:gd fmla="*/ 176213 h 196" name="T71"/>
                  <a:gd fmla="*/ 1082675 w 790" name="T72"/>
                  <a:gd fmla="*/ 193675 h 196" name="T73"/>
                  <a:gd fmla="*/ 1042988 w 790" name="T74"/>
                  <a:gd fmla="*/ 219075 h 196" name="T75"/>
                  <a:gd fmla="*/ 1025525 w 790" name="T76"/>
                  <a:gd fmla="*/ 231775 h 196" name="T77"/>
                  <a:gd fmla="*/ 1012825 w 790" name="T78"/>
                  <a:gd fmla="*/ 242888 h 196" name="T79"/>
                  <a:gd fmla="*/ 1004888 w 790" name="T80"/>
                  <a:gd fmla="*/ 254000 h 196" name="T81"/>
                  <a:gd fmla="*/ 1000125 w 790" name="T82"/>
                  <a:gd fmla="*/ 266700 h 196" name="T83"/>
                  <a:gd fmla="*/ 1000125 w 790" name="T84"/>
                  <a:gd fmla="*/ 266700 h 196" name="T85"/>
                  <a:gd fmla="*/ 998538 w 790" name="T86"/>
                  <a:gd fmla="*/ 268288 h 196" name="T87"/>
                  <a:gd fmla="*/ 995363 w 790" name="T88"/>
                  <a:gd fmla="*/ 273050 h 196" name="T89"/>
                  <a:gd fmla="*/ 985838 w 790" name="T90"/>
                  <a:gd fmla="*/ 279400 h 196" name="T91"/>
                  <a:gd fmla="*/ 968375 w 790" name="T92"/>
                  <a:gd fmla="*/ 284163 h 196" name="T93"/>
                  <a:gd fmla="*/ 949325 w 790" name="T94"/>
                  <a:gd fmla="*/ 288925 h 196" name="T95"/>
                  <a:gd fmla="*/ 895350 w 790" name="T96"/>
                  <a:gd fmla="*/ 296863 h 196" name="T97"/>
                  <a:gd fmla="*/ 833438 w 790" name="T98"/>
                  <a:gd fmla="*/ 303213 h 196" name="T99"/>
                  <a:gd fmla="*/ 766763 w 790" name="T100"/>
                  <a:gd fmla="*/ 307975 h 196" name="T101"/>
                  <a:gd fmla="*/ 696913 w 790" name="T102"/>
                  <a:gd fmla="*/ 309563 h 196" name="T103"/>
                  <a:gd fmla="*/ 587375 w 790" name="T104"/>
                  <a:gd fmla="*/ 311150 h 196" name="T105"/>
                  <a:gd fmla="*/ 587375 w 790" name="T106"/>
                  <a:gd fmla="*/ 311150 h 19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</a:gdLst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b="b" l="0" r="r" t="0"/>
                <a:pathLst>
                  <a:path h="196" w="790">
                    <a:moveTo>
                      <a:pt x="370" y="196"/>
                    </a:moveTo>
                    <a:lnTo>
                      <a:pt x="370" y="196"/>
                    </a:lnTo>
                    <a:lnTo>
                      <a:pt x="305" y="195"/>
                    </a:lnTo>
                    <a:lnTo>
                      <a:pt x="269" y="194"/>
                    </a:lnTo>
                    <a:lnTo>
                      <a:pt x="233" y="191"/>
                    </a:lnTo>
                    <a:lnTo>
                      <a:pt x="201" y="187"/>
                    </a:lnTo>
                    <a:lnTo>
                      <a:pt x="172" y="182"/>
                    </a:lnTo>
                    <a:lnTo>
                      <a:pt x="163" y="179"/>
                    </a:lnTo>
                    <a:lnTo>
                      <a:pt x="155" y="176"/>
                    </a:lnTo>
                    <a:lnTo>
                      <a:pt x="148" y="172"/>
                    </a:lnTo>
                    <a:lnTo>
                      <a:pt x="147" y="168"/>
                    </a:lnTo>
                    <a:lnTo>
                      <a:pt x="144" y="160"/>
                    </a:lnTo>
                    <a:lnTo>
                      <a:pt x="140" y="153"/>
                    </a:lnTo>
                    <a:lnTo>
                      <a:pt x="133" y="145"/>
                    </a:lnTo>
                    <a:lnTo>
                      <a:pt x="125" y="138"/>
                    </a:lnTo>
                    <a:lnTo>
                      <a:pt x="99" y="121"/>
                    </a:lnTo>
                    <a:lnTo>
                      <a:pt x="64" y="99"/>
                    </a:lnTo>
                    <a:lnTo>
                      <a:pt x="52" y="92"/>
                    </a:lnTo>
                    <a:lnTo>
                      <a:pt x="42" y="84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1" y="53"/>
                    </a:lnTo>
                    <a:lnTo>
                      <a:pt x="0" y="37"/>
                    </a:lnTo>
                    <a:lnTo>
                      <a:pt x="790" y="0"/>
                    </a:lnTo>
                    <a:lnTo>
                      <a:pt x="786" y="12"/>
                    </a:lnTo>
                    <a:lnTo>
                      <a:pt x="778" y="24"/>
                    </a:lnTo>
                    <a:lnTo>
                      <a:pt x="770" y="38"/>
                    </a:lnTo>
                    <a:lnTo>
                      <a:pt x="760" y="50"/>
                    </a:lnTo>
                    <a:lnTo>
                      <a:pt x="749" y="62"/>
                    </a:lnTo>
                    <a:lnTo>
                      <a:pt x="738" y="76"/>
                    </a:lnTo>
                    <a:lnTo>
                      <a:pt x="711" y="99"/>
                    </a:lnTo>
                    <a:lnTo>
                      <a:pt x="696" y="111"/>
                    </a:lnTo>
                    <a:lnTo>
                      <a:pt x="682" y="122"/>
                    </a:lnTo>
                    <a:lnTo>
                      <a:pt x="657" y="138"/>
                    </a:lnTo>
                    <a:lnTo>
                      <a:pt x="646" y="146"/>
                    </a:lnTo>
                    <a:lnTo>
                      <a:pt x="638" y="153"/>
                    </a:lnTo>
                    <a:lnTo>
                      <a:pt x="633" y="160"/>
                    </a:lnTo>
                    <a:lnTo>
                      <a:pt x="630" y="168"/>
                    </a:lnTo>
                    <a:lnTo>
                      <a:pt x="629" y="169"/>
                    </a:lnTo>
                    <a:lnTo>
                      <a:pt x="627" y="172"/>
                    </a:lnTo>
                    <a:lnTo>
                      <a:pt x="621" y="176"/>
                    </a:lnTo>
                    <a:lnTo>
                      <a:pt x="610" y="179"/>
                    </a:lnTo>
                    <a:lnTo>
                      <a:pt x="598" y="182"/>
                    </a:lnTo>
                    <a:lnTo>
                      <a:pt x="564" y="187"/>
                    </a:lnTo>
                    <a:lnTo>
                      <a:pt x="525" y="191"/>
                    </a:lnTo>
                    <a:lnTo>
                      <a:pt x="483" y="194"/>
                    </a:lnTo>
                    <a:lnTo>
                      <a:pt x="439" y="195"/>
                    </a:lnTo>
                    <a:lnTo>
                      <a:pt x="370" y="196"/>
                    </a:lnTo>
                    <a:close/>
                  </a:path>
                </a:pathLst>
              </a:custGeom>
              <a:solidFill>
                <a:srgbClr val="6C6C6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śľídê">
                <a:extLst>
                  <a:ext uri="{FF2B5EF4-FFF2-40B4-BE49-F238E27FC236}">
                    <a16:creationId xmlns:a16="http://schemas.microsoft.com/office/drawing/2014/main" id="{A96F1B91-EFBB-4F65-8B87-4321FACB209B}"/>
                  </a:ext>
                </a:extLst>
              </p:cNvPr>
              <p:cNvSpPr/>
              <p:nvPr/>
            </p:nvSpPr>
            <p:spPr bwMode="auto">
              <a:xfrm>
                <a:off x="2470151" y="6061075"/>
                <a:ext cx="361950" cy="279400"/>
              </a:xfrm>
              <a:custGeom>
                <a:gdLst>
                  <a:gd fmla="*/ 130175 w 228" name="T0"/>
                  <a:gd fmla="*/ 269875 h 176" name="T1"/>
                  <a:gd fmla="*/ 130175 w 228" name="T2"/>
                  <a:gd fmla="*/ 269875 h 176" name="T3"/>
                  <a:gd fmla="*/ 115888 w 228" name="T4"/>
                  <a:gd fmla="*/ 236538 h 176" name="T5"/>
                  <a:gd fmla="*/ 103188 w 228" name="T6"/>
                  <a:gd fmla="*/ 206375 h 176" name="T7"/>
                  <a:gd fmla="*/ 82550 w 228" name="T8"/>
                  <a:gd fmla="*/ 173038 h 176" name="T9"/>
                  <a:gd fmla="*/ 53975 w 228" name="T10"/>
                  <a:gd fmla="*/ 127000 h 176" name="T11"/>
                  <a:gd fmla="*/ 53975 w 228" name="T12"/>
                  <a:gd fmla="*/ 127000 h 176" name="T13"/>
                  <a:gd fmla="*/ 39688 w 228" name="T14"/>
                  <a:gd fmla="*/ 101600 h 176" name="T15"/>
                  <a:gd fmla="*/ 23813 w 228" name="T16"/>
                  <a:gd fmla="*/ 73025 h 176" name="T17"/>
                  <a:gd fmla="*/ 0 w 228" name="T18"/>
                  <a:gd fmla="*/ 15875 h 176" name="T19"/>
                  <a:gd fmla="*/ 357188 w 228" name="T20"/>
                  <a:gd fmla="*/ 0 h 176" name="T21"/>
                  <a:gd fmla="*/ 357188 w 228" name="T22"/>
                  <a:gd fmla="*/ 0 h 176" name="T23"/>
                  <a:gd fmla="*/ 361950 w 228" name="T24"/>
                  <a:gd fmla="*/ 65088 h 176" name="T25"/>
                  <a:gd fmla="*/ 361950 w 228" name="T26"/>
                  <a:gd fmla="*/ 127000 h 176" name="T27"/>
                  <a:gd fmla="*/ 361950 w 228" name="T28"/>
                  <a:gd fmla="*/ 127000 h 176" name="T29"/>
                  <a:gd fmla="*/ 358775 w 228" name="T30"/>
                  <a:gd fmla="*/ 174625 h 176" name="T31"/>
                  <a:gd fmla="*/ 355600 w 228" name="T32"/>
                  <a:gd fmla="*/ 211138 h 176" name="T33"/>
                  <a:gd fmla="*/ 355600 w 228" name="T34"/>
                  <a:gd fmla="*/ 241300 h 176" name="T35"/>
                  <a:gd fmla="*/ 355600 w 228" name="T36"/>
                  <a:gd fmla="*/ 257175 h 176" name="T37"/>
                  <a:gd fmla="*/ 358775 w 228" name="T38"/>
                  <a:gd fmla="*/ 273050 h 176" name="T39"/>
                  <a:gd fmla="*/ 358775 w 228" name="T40"/>
                  <a:gd fmla="*/ 273050 h 176" name="T41"/>
                  <a:gd fmla="*/ 358775 w 228" name="T42"/>
                  <a:gd fmla="*/ 279400 h 176" name="T43"/>
                  <a:gd fmla="*/ 358775 w 228" name="T44"/>
                  <a:gd fmla="*/ 279400 h 176" name="T45"/>
                  <a:gd fmla="*/ 249238 w 228" name="T46"/>
                  <a:gd fmla="*/ 277813 h 176" name="T47"/>
                  <a:gd fmla="*/ 187325 w 228" name="T48"/>
                  <a:gd fmla="*/ 273050 h 176" name="T49"/>
                  <a:gd fmla="*/ 130175 w 228" name="T50"/>
                  <a:gd fmla="*/ 269875 h 176" name="T51"/>
                  <a:gd fmla="*/ 130175 w 228" name="T52"/>
                  <a:gd fmla="*/ 269875 h 17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</a:gdLst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b="b" l="0" r="r" t="0"/>
                <a:pathLst>
                  <a:path h="176" w="228">
                    <a:moveTo>
                      <a:pt x="82" y="170"/>
                    </a:moveTo>
                    <a:lnTo>
                      <a:pt x="82" y="170"/>
                    </a:lnTo>
                    <a:lnTo>
                      <a:pt x="73" y="149"/>
                    </a:lnTo>
                    <a:lnTo>
                      <a:pt x="65" y="130"/>
                    </a:lnTo>
                    <a:lnTo>
                      <a:pt x="52" y="109"/>
                    </a:lnTo>
                    <a:lnTo>
                      <a:pt x="34" y="80"/>
                    </a:lnTo>
                    <a:lnTo>
                      <a:pt x="25" y="64"/>
                    </a:lnTo>
                    <a:lnTo>
                      <a:pt x="15" y="46"/>
                    </a:lnTo>
                    <a:lnTo>
                      <a:pt x="0" y="10"/>
                    </a:lnTo>
                    <a:lnTo>
                      <a:pt x="225" y="0"/>
                    </a:lnTo>
                    <a:lnTo>
                      <a:pt x="228" y="41"/>
                    </a:lnTo>
                    <a:lnTo>
                      <a:pt x="228" y="80"/>
                    </a:lnTo>
                    <a:lnTo>
                      <a:pt x="226" y="110"/>
                    </a:lnTo>
                    <a:lnTo>
                      <a:pt x="224" y="133"/>
                    </a:lnTo>
                    <a:lnTo>
                      <a:pt x="224" y="152"/>
                    </a:lnTo>
                    <a:lnTo>
                      <a:pt x="224" y="162"/>
                    </a:lnTo>
                    <a:lnTo>
                      <a:pt x="226" y="172"/>
                    </a:lnTo>
                    <a:lnTo>
                      <a:pt x="226" y="176"/>
                    </a:lnTo>
                    <a:lnTo>
                      <a:pt x="157" y="175"/>
                    </a:lnTo>
                    <a:lnTo>
                      <a:pt x="118" y="172"/>
                    </a:lnTo>
                    <a:lnTo>
                      <a:pt x="82" y="17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ṩḻïḋé">
                <a:extLst>
                  <a:ext uri="{FF2B5EF4-FFF2-40B4-BE49-F238E27FC236}">
                    <a16:creationId xmlns:a16="http://schemas.microsoft.com/office/drawing/2014/main" id="{9DE45650-4BEA-44AA-BD97-636D0879DBFA}"/>
                  </a:ext>
                </a:extLst>
              </p:cNvPr>
              <p:cNvSpPr/>
              <p:nvPr/>
            </p:nvSpPr>
            <p:spPr bwMode="auto">
              <a:xfrm>
                <a:off x="3044826" y="5083175"/>
                <a:ext cx="512763" cy="271463"/>
              </a:xfrm>
              <a:custGeom>
                <a:gdLst>
                  <a:gd fmla="*/ 0 w 323" name="T0"/>
                  <a:gd fmla="*/ 0 h 171" name="T1"/>
                  <a:gd fmla="*/ 512763 w 323" name="T2"/>
                  <a:gd fmla="*/ 0 h 171" name="T3"/>
                  <a:gd fmla="*/ 485775 w 323" name="T4"/>
                  <a:gd fmla="*/ 222250 h 171" name="T5"/>
                  <a:gd fmla="*/ 485775 w 323" name="T6"/>
                  <a:gd fmla="*/ 222250 h 171" name="T7"/>
                  <a:gd fmla="*/ 484188 w 323" name="T8"/>
                  <a:gd fmla="*/ 233363 h 171" name="T9"/>
                  <a:gd fmla="*/ 479425 w 323" name="T10"/>
                  <a:gd fmla="*/ 241300 h 171" name="T11"/>
                  <a:gd fmla="*/ 469900 w 323" name="T12"/>
                  <a:gd fmla="*/ 249238 h 171" name="T13"/>
                  <a:gd fmla="*/ 461963 w 323" name="T14"/>
                  <a:gd fmla="*/ 255588 h 171" name="T15"/>
                  <a:gd fmla="*/ 454025 w 323" name="T16"/>
                  <a:gd fmla="*/ 260350 h 171" name="T17"/>
                  <a:gd fmla="*/ 442913 w 323" name="T18"/>
                  <a:gd fmla="*/ 265113 h 171" name="T19"/>
                  <a:gd fmla="*/ 431800 w 323" name="T20"/>
                  <a:gd fmla="*/ 266700 h 171" name="T21"/>
                  <a:gd fmla="*/ 423863 w 323" name="T22"/>
                  <a:gd fmla="*/ 266700 h 171" name="T23"/>
                  <a:gd fmla="*/ 0 w 323" name="T24"/>
                  <a:gd fmla="*/ 271463 h 171" name="T25"/>
                  <a:gd fmla="*/ 0 w 323" name="T26"/>
                  <a:gd fmla="*/ 0 h 17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b" l="0" r="r" t="0"/>
                <a:pathLst>
                  <a:path h="171" w="323">
                    <a:moveTo>
                      <a:pt x="0" y="0"/>
                    </a:moveTo>
                    <a:lnTo>
                      <a:pt x="323" y="0"/>
                    </a:lnTo>
                    <a:lnTo>
                      <a:pt x="306" y="140"/>
                    </a:lnTo>
                    <a:lnTo>
                      <a:pt x="305" y="147"/>
                    </a:lnTo>
                    <a:lnTo>
                      <a:pt x="302" y="152"/>
                    </a:lnTo>
                    <a:lnTo>
                      <a:pt x="296" y="157"/>
                    </a:lnTo>
                    <a:lnTo>
                      <a:pt x="291" y="161"/>
                    </a:lnTo>
                    <a:lnTo>
                      <a:pt x="286" y="164"/>
                    </a:lnTo>
                    <a:lnTo>
                      <a:pt x="279" y="167"/>
                    </a:lnTo>
                    <a:lnTo>
                      <a:pt x="272" y="168"/>
                    </a:lnTo>
                    <a:lnTo>
                      <a:pt x="267" y="168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ṥļïdé">
                <a:extLst>
                  <a:ext uri="{FF2B5EF4-FFF2-40B4-BE49-F238E27FC236}">
                    <a16:creationId xmlns:a16="http://schemas.microsoft.com/office/drawing/2014/main" id="{1250E184-76D9-40EF-A567-DB4CEFB61479}"/>
                  </a:ext>
                </a:extLst>
              </p:cNvPr>
              <p:cNvSpPr/>
              <p:nvPr/>
            </p:nvSpPr>
            <p:spPr bwMode="auto">
              <a:xfrm>
                <a:off x="3049588" y="5083175"/>
                <a:ext cx="508000" cy="269875"/>
              </a:xfrm>
              <a:custGeom>
                <a:gdLst>
                  <a:gd fmla="*/ 0 w 320" name="T0"/>
                  <a:gd fmla="*/ 0 h 170" name="T1"/>
                  <a:gd fmla="*/ 0 w 320" name="T2"/>
                  <a:gd fmla="*/ 0 h 170" name="T3"/>
                  <a:gd fmla="*/ 508000 w 320" name="T4"/>
                  <a:gd fmla="*/ 0 h 170" name="T5"/>
                  <a:gd fmla="*/ 508000 w 320" name="T6"/>
                  <a:gd fmla="*/ 0 h 170" name="T7"/>
                  <a:gd fmla="*/ 481013 w 320" name="T8"/>
                  <a:gd fmla="*/ 222250 h 170" name="T9"/>
                  <a:gd fmla="*/ 481013 w 320" name="T10"/>
                  <a:gd fmla="*/ 222250 h 170" name="T11"/>
                  <a:gd fmla="*/ 479425 w 320" name="T12"/>
                  <a:gd fmla="*/ 233363 h 170" name="T13"/>
                  <a:gd fmla="*/ 474663 w 320" name="T14"/>
                  <a:gd fmla="*/ 241300 h 170" name="T15"/>
                  <a:gd fmla="*/ 465138 w 320" name="T16"/>
                  <a:gd fmla="*/ 249238 h 170" name="T17"/>
                  <a:gd fmla="*/ 457200 w 320" name="T18"/>
                  <a:gd fmla="*/ 255588 h 170" name="T19"/>
                  <a:gd fmla="*/ 449263 w 320" name="T20"/>
                  <a:gd fmla="*/ 260350 h 170" name="T21"/>
                  <a:gd fmla="*/ 438150 w 320" name="T22"/>
                  <a:gd fmla="*/ 265113 h 170" name="T23"/>
                  <a:gd fmla="*/ 427038 w 320" name="T24"/>
                  <a:gd fmla="*/ 266700 h 170" name="T25"/>
                  <a:gd fmla="*/ 419100 w 320" name="T26"/>
                  <a:gd fmla="*/ 266700 h 170" name="T27"/>
                  <a:gd fmla="*/ 419100 w 320" name="T28"/>
                  <a:gd fmla="*/ 266700 h 170" name="T29"/>
                  <a:gd fmla="*/ 1588 w 320" name="T30"/>
                  <a:gd fmla="*/ 269875 h 170" name="T31"/>
                  <a:gd fmla="*/ 1588 w 320" name="T32"/>
                  <a:gd fmla="*/ 269875 h 170" name="T33"/>
                  <a:gd fmla="*/ 0 w 320" name="T34"/>
                  <a:gd fmla="*/ 0 h 170" name="T35"/>
                  <a:gd fmla="*/ 0 w 320" name="T36"/>
                  <a:gd fmla="*/ 0 h 17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70" w="320">
                    <a:moveTo>
                      <a:pt x="0" y="0"/>
                    </a:moveTo>
                    <a:lnTo>
                      <a:pt x="0" y="0"/>
                    </a:lnTo>
                    <a:lnTo>
                      <a:pt x="320" y="0"/>
                    </a:lnTo>
                    <a:lnTo>
                      <a:pt x="303" y="140"/>
                    </a:lnTo>
                    <a:lnTo>
                      <a:pt x="302" y="147"/>
                    </a:lnTo>
                    <a:lnTo>
                      <a:pt x="299" y="152"/>
                    </a:lnTo>
                    <a:lnTo>
                      <a:pt x="293" y="157"/>
                    </a:lnTo>
                    <a:lnTo>
                      <a:pt x="288" y="161"/>
                    </a:lnTo>
                    <a:lnTo>
                      <a:pt x="283" y="164"/>
                    </a:lnTo>
                    <a:lnTo>
                      <a:pt x="276" y="167"/>
                    </a:lnTo>
                    <a:lnTo>
                      <a:pt x="269" y="168"/>
                    </a:lnTo>
                    <a:lnTo>
                      <a:pt x="264" y="168"/>
                    </a:lnTo>
                    <a:lnTo>
                      <a:pt x="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ïšlide">
                <a:extLst>
                  <a:ext uri="{FF2B5EF4-FFF2-40B4-BE49-F238E27FC236}">
                    <a16:creationId xmlns:a16="http://schemas.microsoft.com/office/drawing/2014/main" id="{4CBF2C32-9A59-495F-B0EE-F5B9C70C9262}"/>
                  </a:ext>
                </a:extLst>
              </p:cNvPr>
              <p:cNvSpPr/>
              <p:nvPr/>
            </p:nvSpPr>
            <p:spPr bwMode="auto">
              <a:xfrm>
                <a:off x="3055938" y="5083175"/>
                <a:ext cx="501650" cy="269875"/>
              </a:xfrm>
              <a:custGeom>
                <a:gdLst>
                  <a:gd fmla="*/ 0 w 316" name="T0"/>
                  <a:gd fmla="*/ 0 h 170" name="T1"/>
                  <a:gd fmla="*/ 0 w 316" name="T2"/>
                  <a:gd fmla="*/ 0 h 170" name="T3"/>
                  <a:gd fmla="*/ 501650 w 316" name="T4"/>
                  <a:gd fmla="*/ 0 h 170" name="T5"/>
                  <a:gd fmla="*/ 501650 w 316" name="T6"/>
                  <a:gd fmla="*/ 0 h 170" name="T7"/>
                  <a:gd fmla="*/ 474663 w 316" name="T8"/>
                  <a:gd fmla="*/ 222250 h 170" name="T9"/>
                  <a:gd fmla="*/ 474663 w 316" name="T10"/>
                  <a:gd fmla="*/ 222250 h 170" name="T11"/>
                  <a:gd fmla="*/ 473075 w 316" name="T12"/>
                  <a:gd fmla="*/ 233363 h 170" name="T13"/>
                  <a:gd fmla="*/ 468313 w 316" name="T14"/>
                  <a:gd fmla="*/ 241300 h 170" name="T15"/>
                  <a:gd fmla="*/ 458788 w 316" name="T16"/>
                  <a:gd fmla="*/ 247650 h 170" name="T17"/>
                  <a:gd fmla="*/ 450850 w 316" name="T18"/>
                  <a:gd fmla="*/ 254000 h 170" name="T19"/>
                  <a:gd fmla="*/ 442913 w 316" name="T20"/>
                  <a:gd fmla="*/ 260350 h 170" name="T21"/>
                  <a:gd fmla="*/ 431800 w 316" name="T22"/>
                  <a:gd fmla="*/ 265113 h 170" name="T23"/>
                  <a:gd fmla="*/ 422275 w 316" name="T24"/>
                  <a:gd fmla="*/ 266700 h 170" name="T25"/>
                  <a:gd fmla="*/ 412750 w 316" name="T26"/>
                  <a:gd fmla="*/ 266700 h 170" name="T27"/>
                  <a:gd fmla="*/ 412750 w 316" name="T28"/>
                  <a:gd fmla="*/ 266700 h 170" name="T29"/>
                  <a:gd fmla="*/ 1588 w 316" name="T30"/>
                  <a:gd fmla="*/ 269875 h 170" name="T31"/>
                  <a:gd fmla="*/ 1588 w 316" name="T32"/>
                  <a:gd fmla="*/ 269875 h 170" name="T33"/>
                  <a:gd fmla="*/ 0 w 316" name="T34"/>
                  <a:gd fmla="*/ 0 h 170" name="T35"/>
                  <a:gd fmla="*/ 0 w 316" name="T36"/>
                  <a:gd fmla="*/ 0 h 170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70" w="316">
                    <a:moveTo>
                      <a:pt x="0" y="0"/>
                    </a:moveTo>
                    <a:lnTo>
                      <a:pt x="0" y="0"/>
                    </a:lnTo>
                    <a:lnTo>
                      <a:pt x="316" y="0"/>
                    </a:lnTo>
                    <a:lnTo>
                      <a:pt x="299" y="140"/>
                    </a:lnTo>
                    <a:lnTo>
                      <a:pt x="298" y="147"/>
                    </a:lnTo>
                    <a:lnTo>
                      <a:pt x="295" y="152"/>
                    </a:lnTo>
                    <a:lnTo>
                      <a:pt x="289" y="156"/>
                    </a:lnTo>
                    <a:lnTo>
                      <a:pt x="284" y="160"/>
                    </a:lnTo>
                    <a:lnTo>
                      <a:pt x="279" y="164"/>
                    </a:lnTo>
                    <a:lnTo>
                      <a:pt x="272" y="167"/>
                    </a:lnTo>
                    <a:lnTo>
                      <a:pt x="266" y="168"/>
                    </a:lnTo>
                    <a:lnTo>
                      <a:pt x="260" y="168"/>
                    </a:lnTo>
                    <a:lnTo>
                      <a:pt x="1" y="1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94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íŝļiḓê">
                <a:extLst>
                  <a:ext uri="{FF2B5EF4-FFF2-40B4-BE49-F238E27FC236}">
                    <a16:creationId xmlns:a16="http://schemas.microsoft.com/office/drawing/2014/main" id="{ECCFCB61-958A-43BA-ACA3-8A3532E24777}"/>
                  </a:ext>
                </a:extLst>
              </p:cNvPr>
              <p:cNvSpPr/>
              <p:nvPr/>
            </p:nvSpPr>
            <p:spPr bwMode="auto">
              <a:xfrm>
                <a:off x="3062288" y="5083175"/>
                <a:ext cx="495300" cy="266700"/>
              </a:xfrm>
              <a:custGeom>
                <a:gdLst>
                  <a:gd fmla="*/ 0 w 312" name="T0"/>
                  <a:gd fmla="*/ 0 h 168" name="T1"/>
                  <a:gd fmla="*/ 0 w 312" name="T2"/>
                  <a:gd fmla="*/ 0 h 168" name="T3"/>
                  <a:gd fmla="*/ 495300 w 312" name="T4"/>
                  <a:gd fmla="*/ 0 h 168" name="T5"/>
                  <a:gd fmla="*/ 495300 w 312" name="T6"/>
                  <a:gd fmla="*/ 0 h 168" name="T7"/>
                  <a:gd fmla="*/ 468313 w 312" name="T8"/>
                  <a:gd fmla="*/ 222250 h 168" name="T9"/>
                  <a:gd fmla="*/ 468313 w 312" name="T10"/>
                  <a:gd fmla="*/ 222250 h 168" name="T11"/>
                  <a:gd fmla="*/ 466725 w 312" name="T12"/>
                  <a:gd fmla="*/ 233363 h 168" name="T13"/>
                  <a:gd fmla="*/ 461963 w 312" name="T14"/>
                  <a:gd fmla="*/ 241300 h 168" name="T15"/>
                  <a:gd fmla="*/ 452438 w 312" name="T16"/>
                  <a:gd fmla="*/ 247650 h 168" name="T17"/>
                  <a:gd fmla="*/ 444500 w 312" name="T18"/>
                  <a:gd fmla="*/ 254000 h 168" name="T19"/>
                  <a:gd fmla="*/ 436563 w 312" name="T20"/>
                  <a:gd fmla="*/ 260350 h 168" name="T21"/>
                  <a:gd fmla="*/ 427038 w 312" name="T22"/>
                  <a:gd fmla="*/ 265113 h 168" name="T23"/>
                  <a:gd fmla="*/ 415925 w 312" name="T24"/>
                  <a:gd fmla="*/ 266700 h 168" name="T25"/>
                  <a:gd fmla="*/ 407988 w 312" name="T26"/>
                  <a:gd fmla="*/ 266700 h 168" name="T27"/>
                  <a:gd fmla="*/ 407988 w 312" name="T28"/>
                  <a:gd fmla="*/ 266700 h 168" name="T29"/>
                  <a:gd fmla="*/ 0 w 312" name="T30"/>
                  <a:gd fmla="*/ 266700 h 168" name="T31"/>
                  <a:gd fmla="*/ 0 w 312" name="T32"/>
                  <a:gd fmla="*/ 266700 h 168" name="T33"/>
                  <a:gd fmla="*/ 0 w 312" name="T34"/>
                  <a:gd fmla="*/ 0 h 168" name="T35"/>
                  <a:gd fmla="*/ 0 w 312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312">
                    <a:moveTo>
                      <a:pt x="0" y="0"/>
                    </a:moveTo>
                    <a:lnTo>
                      <a:pt x="0" y="0"/>
                    </a:lnTo>
                    <a:lnTo>
                      <a:pt x="312" y="0"/>
                    </a:lnTo>
                    <a:lnTo>
                      <a:pt x="295" y="140"/>
                    </a:lnTo>
                    <a:lnTo>
                      <a:pt x="294" y="147"/>
                    </a:lnTo>
                    <a:lnTo>
                      <a:pt x="291" y="152"/>
                    </a:lnTo>
                    <a:lnTo>
                      <a:pt x="285" y="156"/>
                    </a:lnTo>
                    <a:lnTo>
                      <a:pt x="280" y="160"/>
                    </a:lnTo>
                    <a:lnTo>
                      <a:pt x="275" y="164"/>
                    </a:lnTo>
                    <a:lnTo>
                      <a:pt x="269" y="167"/>
                    </a:lnTo>
                    <a:lnTo>
                      <a:pt x="262" y="168"/>
                    </a:lnTo>
                    <a:lnTo>
                      <a:pt x="257" y="168"/>
                    </a:lnTo>
                    <a:lnTo>
                      <a:pt x="0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ïṡľîḑe">
                <a:extLst>
                  <a:ext uri="{FF2B5EF4-FFF2-40B4-BE49-F238E27FC236}">
                    <a16:creationId xmlns:a16="http://schemas.microsoft.com/office/drawing/2014/main" id="{2BFCA580-EC9D-4181-9F2E-57593578AAA3}"/>
                  </a:ext>
                </a:extLst>
              </p:cNvPr>
              <p:cNvSpPr/>
              <p:nvPr/>
            </p:nvSpPr>
            <p:spPr bwMode="auto">
              <a:xfrm>
                <a:off x="3068638" y="5083175"/>
                <a:ext cx="488950" cy="266700"/>
              </a:xfrm>
              <a:custGeom>
                <a:gdLst>
                  <a:gd fmla="*/ 0 w 308" name="T0"/>
                  <a:gd fmla="*/ 0 h 168" name="T1"/>
                  <a:gd fmla="*/ 0 w 308" name="T2"/>
                  <a:gd fmla="*/ 0 h 168" name="T3"/>
                  <a:gd fmla="*/ 488950 w 308" name="T4"/>
                  <a:gd fmla="*/ 0 h 168" name="T5"/>
                  <a:gd fmla="*/ 488950 w 308" name="T6"/>
                  <a:gd fmla="*/ 0 h 168" name="T7"/>
                  <a:gd fmla="*/ 461963 w 308" name="T8"/>
                  <a:gd fmla="*/ 222250 h 168" name="T9"/>
                  <a:gd fmla="*/ 461963 w 308" name="T10"/>
                  <a:gd fmla="*/ 222250 h 168" name="T11"/>
                  <a:gd fmla="*/ 460375 w 308" name="T12"/>
                  <a:gd fmla="*/ 233363 h 168" name="T13"/>
                  <a:gd fmla="*/ 455613 w 308" name="T14"/>
                  <a:gd fmla="*/ 241300 h 168" name="T15"/>
                  <a:gd fmla="*/ 446088 w 308" name="T16"/>
                  <a:gd fmla="*/ 247650 h 168" name="T17"/>
                  <a:gd fmla="*/ 439738 w 308" name="T18"/>
                  <a:gd fmla="*/ 254000 h 168" name="T19"/>
                  <a:gd fmla="*/ 430213 w 308" name="T20"/>
                  <a:gd fmla="*/ 260350 h 168" name="T21"/>
                  <a:gd fmla="*/ 420688 w 308" name="T22"/>
                  <a:gd fmla="*/ 263525 h 168" name="T23"/>
                  <a:gd fmla="*/ 409575 w 308" name="T24"/>
                  <a:gd fmla="*/ 266700 h 168" name="T25"/>
                  <a:gd fmla="*/ 401638 w 308" name="T26"/>
                  <a:gd fmla="*/ 266700 h 168" name="T27"/>
                  <a:gd fmla="*/ 401638 w 308" name="T28"/>
                  <a:gd fmla="*/ 266700 h 168" name="T29"/>
                  <a:gd fmla="*/ 0 w 308" name="T30"/>
                  <a:gd fmla="*/ 265113 h 168" name="T31"/>
                  <a:gd fmla="*/ 0 w 308" name="T32"/>
                  <a:gd fmla="*/ 265113 h 168" name="T33"/>
                  <a:gd fmla="*/ 0 w 308" name="T34"/>
                  <a:gd fmla="*/ 0 h 168" name="T35"/>
                  <a:gd fmla="*/ 0 w 308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308">
                    <a:moveTo>
                      <a:pt x="0" y="0"/>
                    </a:moveTo>
                    <a:lnTo>
                      <a:pt x="0" y="0"/>
                    </a:lnTo>
                    <a:lnTo>
                      <a:pt x="308" y="0"/>
                    </a:lnTo>
                    <a:lnTo>
                      <a:pt x="291" y="140"/>
                    </a:lnTo>
                    <a:lnTo>
                      <a:pt x="290" y="147"/>
                    </a:lnTo>
                    <a:lnTo>
                      <a:pt x="287" y="152"/>
                    </a:lnTo>
                    <a:lnTo>
                      <a:pt x="281" y="156"/>
                    </a:lnTo>
                    <a:lnTo>
                      <a:pt x="277" y="160"/>
                    </a:lnTo>
                    <a:lnTo>
                      <a:pt x="271" y="164"/>
                    </a:lnTo>
                    <a:lnTo>
                      <a:pt x="265" y="166"/>
                    </a:lnTo>
                    <a:lnTo>
                      <a:pt x="258" y="168"/>
                    </a:lnTo>
                    <a:lnTo>
                      <a:pt x="253" y="168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95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ŝ1ïḋé">
                <a:extLst>
                  <a:ext uri="{FF2B5EF4-FFF2-40B4-BE49-F238E27FC236}">
                    <a16:creationId xmlns:a16="http://schemas.microsoft.com/office/drawing/2014/main" id="{A2060B06-D946-40EC-93D6-405A18CF3944}"/>
                  </a:ext>
                </a:extLst>
              </p:cNvPr>
              <p:cNvSpPr/>
              <p:nvPr/>
            </p:nvSpPr>
            <p:spPr bwMode="auto">
              <a:xfrm>
                <a:off x="3074988" y="5083175"/>
                <a:ext cx="482600" cy="266700"/>
              </a:xfrm>
              <a:custGeom>
                <a:gdLst>
                  <a:gd fmla="*/ 0 w 304" name="T0"/>
                  <a:gd fmla="*/ 0 h 168" name="T1"/>
                  <a:gd fmla="*/ 0 w 304" name="T2"/>
                  <a:gd fmla="*/ 0 h 168" name="T3"/>
                  <a:gd fmla="*/ 482600 w 304" name="T4"/>
                  <a:gd fmla="*/ 0 h 168" name="T5"/>
                  <a:gd fmla="*/ 482600 w 304" name="T6"/>
                  <a:gd fmla="*/ 0 h 168" name="T7"/>
                  <a:gd fmla="*/ 455613 w 304" name="T8"/>
                  <a:gd fmla="*/ 222250 h 168" name="T9"/>
                  <a:gd fmla="*/ 455613 w 304" name="T10"/>
                  <a:gd fmla="*/ 222250 h 168" name="T11"/>
                  <a:gd fmla="*/ 454025 w 304" name="T12"/>
                  <a:gd fmla="*/ 233363 h 168" name="T13"/>
                  <a:gd fmla="*/ 449263 w 304" name="T14"/>
                  <a:gd fmla="*/ 241300 h 168" name="T15"/>
                  <a:gd fmla="*/ 442913 w 304" name="T16"/>
                  <a:gd fmla="*/ 247650 h 168" name="T17"/>
                  <a:gd fmla="*/ 433388 w 304" name="T18"/>
                  <a:gd fmla="*/ 254000 h 168" name="T19"/>
                  <a:gd fmla="*/ 423863 w 304" name="T20"/>
                  <a:gd fmla="*/ 260350 h 168" name="T21"/>
                  <a:gd fmla="*/ 414338 w 304" name="T22"/>
                  <a:gd fmla="*/ 263525 h 168" name="T23"/>
                  <a:gd fmla="*/ 403225 w 304" name="T24"/>
                  <a:gd fmla="*/ 265113 h 168" name="T25"/>
                  <a:gd fmla="*/ 395288 w 304" name="T26"/>
                  <a:gd fmla="*/ 266700 h 168" name="T27"/>
                  <a:gd fmla="*/ 395288 w 304" name="T28"/>
                  <a:gd fmla="*/ 266700 h 168" name="T29"/>
                  <a:gd fmla="*/ 0 w 304" name="T30"/>
                  <a:gd fmla="*/ 263525 h 168" name="T31"/>
                  <a:gd fmla="*/ 0 w 304" name="T32"/>
                  <a:gd fmla="*/ 263525 h 168" name="T33"/>
                  <a:gd fmla="*/ 0 w 304" name="T34"/>
                  <a:gd fmla="*/ 0 h 168" name="T35"/>
                  <a:gd fmla="*/ 0 w 304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304">
                    <a:moveTo>
                      <a:pt x="0" y="0"/>
                    </a:moveTo>
                    <a:lnTo>
                      <a:pt x="0" y="0"/>
                    </a:lnTo>
                    <a:lnTo>
                      <a:pt x="304" y="0"/>
                    </a:lnTo>
                    <a:lnTo>
                      <a:pt x="287" y="140"/>
                    </a:lnTo>
                    <a:lnTo>
                      <a:pt x="286" y="147"/>
                    </a:lnTo>
                    <a:lnTo>
                      <a:pt x="283" y="152"/>
                    </a:lnTo>
                    <a:lnTo>
                      <a:pt x="279" y="156"/>
                    </a:lnTo>
                    <a:lnTo>
                      <a:pt x="273" y="160"/>
                    </a:lnTo>
                    <a:lnTo>
                      <a:pt x="267" y="164"/>
                    </a:lnTo>
                    <a:lnTo>
                      <a:pt x="261" y="166"/>
                    </a:lnTo>
                    <a:lnTo>
                      <a:pt x="254" y="167"/>
                    </a:lnTo>
                    <a:lnTo>
                      <a:pt x="249" y="168"/>
                    </a:lnTo>
                    <a:lnTo>
                      <a:pt x="0" y="1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ṩ1íḓê">
                <a:extLst>
                  <a:ext uri="{FF2B5EF4-FFF2-40B4-BE49-F238E27FC236}">
                    <a16:creationId xmlns:a16="http://schemas.microsoft.com/office/drawing/2014/main" id="{CFD04CBC-63F4-4CDF-BE21-55B1EB161FC5}"/>
                  </a:ext>
                </a:extLst>
              </p:cNvPr>
              <p:cNvSpPr/>
              <p:nvPr/>
            </p:nvSpPr>
            <p:spPr bwMode="auto">
              <a:xfrm>
                <a:off x="3081338" y="5083175"/>
                <a:ext cx="476250" cy="266700"/>
              </a:xfrm>
              <a:custGeom>
                <a:gdLst>
                  <a:gd fmla="*/ 0 w 300" name="T0"/>
                  <a:gd fmla="*/ 0 h 168" name="T1"/>
                  <a:gd fmla="*/ 0 w 300" name="T2"/>
                  <a:gd fmla="*/ 0 h 168" name="T3"/>
                  <a:gd fmla="*/ 476250 w 300" name="T4"/>
                  <a:gd fmla="*/ 0 h 168" name="T5"/>
                  <a:gd fmla="*/ 476250 w 300" name="T6"/>
                  <a:gd fmla="*/ 0 h 168" name="T7"/>
                  <a:gd fmla="*/ 449263 w 300" name="T8"/>
                  <a:gd fmla="*/ 222250 h 168" name="T9"/>
                  <a:gd fmla="*/ 449263 w 300" name="T10"/>
                  <a:gd fmla="*/ 222250 h 168" name="T11"/>
                  <a:gd fmla="*/ 447675 w 300" name="T12"/>
                  <a:gd fmla="*/ 233363 h 168" name="T13"/>
                  <a:gd fmla="*/ 442913 w 300" name="T14"/>
                  <a:gd fmla="*/ 241300 h 168" name="T15"/>
                  <a:gd fmla="*/ 436563 w 300" name="T16"/>
                  <a:gd fmla="*/ 247650 h 168" name="T17"/>
                  <a:gd fmla="*/ 427038 w 300" name="T18"/>
                  <a:gd fmla="*/ 254000 h 168" name="T19"/>
                  <a:gd fmla="*/ 419100 w 300" name="T20"/>
                  <a:gd fmla="*/ 258763 h 168" name="T21"/>
                  <a:gd fmla="*/ 407988 w 300" name="T22"/>
                  <a:gd fmla="*/ 263525 h 168" name="T23"/>
                  <a:gd fmla="*/ 400050 w 300" name="T24"/>
                  <a:gd fmla="*/ 265113 h 168" name="T25"/>
                  <a:gd fmla="*/ 388938 w 300" name="T26"/>
                  <a:gd fmla="*/ 266700 h 168" name="T27"/>
                  <a:gd fmla="*/ 388938 w 300" name="T28"/>
                  <a:gd fmla="*/ 266700 h 168" name="T29"/>
                  <a:gd fmla="*/ 0 w 300" name="T30"/>
                  <a:gd fmla="*/ 260350 h 168" name="T31"/>
                  <a:gd fmla="*/ 0 w 300" name="T32"/>
                  <a:gd fmla="*/ 260350 h 168" name="T33"/>
                  <a:gd fmla="*/ 0 w 300" name="T34"/>
                  <a:gd fmla="*/ 0 h 168" name="T35"/>
                  <a:gd fmla="*/ 0 w 300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300">
                    <a:moveTo>
                      <a:pt x="0" y="0"/>
                    </a:moveTo>
                    <a:lnTo>
                      <a:pt x="0" y="0"/>
                    </a:lnTo>
                    <a:lnTo>
                      <a:pt x="300" y="0"/>
                    </a:lnTo>
                    <a:lnTo>
                      <a:pt x="283" y="140"/>
                    </a:lnTo>
                    <a:lnTo>
                      <a:pt x="282" y="147"/>
                    </a:lnTo>
                    <a:lnTo>
                      <a:pt x="279" y="152"/>
                    </a:lnTo>
                    <a:lnTo>
                      <a:pt x="275" y="156"/>
                    </a:lnTo>
                    <a:lnTo>
                      <a:pt x="269" y="160"/>
                    </a:lnTo>
                    <a:lnTo>
                      <a:pt x="264" y="163"/>
                    </a:lnTo>
                    <a:lnTo>
                      <a:pt x="257" y="166"/>
                    </a:lnTo>
                    <a:lnTo>
                      <a:pt x="252" y="167"/>
                    </a:lnTo>
                    <a:lnTo>
                      <a:pt x="245" y="168"/>
                    </a:lnTo>
                    <a:lnTo>
                      <a:pt x="0" y="1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îṡ1íḍè">
                <a:extLst>
                  <a:ext uri="{FF2B5EF4-FFF2-40B4-BE49-F238E27FC236}">
                    <a16:creationId xmlns:a16="http://schemas.microsoft.com/office/drawing/2014/main" id="{0D3ADB0F-422B-4AC0-AEC4-1EEA65900769}"/>
                  </a:ext>
                </a:extLst>
              </p:cNvPr>
              <p:cNvSpPr/>
              <p:nvPr/>
            </p:nvSpPr>
            <p:spPr bwMode="auto">
              <a:xfrm>
                <a:off x="3086101" y="5083175"/>
                <a:ext cx="471488" cy="266700"/>
              </a:xfrm>
              <a:custGeom>
                <a:gdLst>
                  <a:gd fmla="*/ 0 w 297" name="T0"/>
                  <a:gd fmla="*/ 0 h 168" name="T1"/>
                  <a:gd fmla="*/ 0 w 297" name="T2"/>
                  <a:gd fmla="*/ 0 h 168" name="T3"/>
                  <a:gd fmla="*/ 471488 w 297" name="T4"/>
                  <a:gd fmla="*/ 0 h 168" name="T5"/>
                  <a:gd fmla="*/ 471488 w 297" name="T6"/>
                  <a:gd fmla="*/ 0 h 168" name="T7"/>
                  <a:gd fmla="*/ 444500 w 297" name="T8"/>
                  <a:gd fmla="*/ 222250 h 168" name="T9"/>
                  <a:gd fmla="*/ 444500 w 297" name="T10"/>
                  <a:gd fmla="*/ 222250 h 168" name="T11"/>
                  <a:gd fmla="*/ 442913 w 297" name="T12"/>
                  <a:gd fmla="*/ 233363 h 168" name="T13"/>
                  <a:gd fmla="*/ 438150 w 297" name="T14"/>
                  <a:gd fmla="*/ 241300 h 168" name="T15"/>
                  <a:gd fmla="*/ 431800 w 297" name="T16"/>
                  <a:gd fmla="*/ 247650 h 168" name="T17"/>
                  <a:gd fmla="*/ 422275 w 297" name="T18"/>
                  <a:gd fmla="*/ 254000 h 168" name="T19"/>
                  <a:gd fmla="*/ 414338 w 297" name="T20"/>
                  <a:gd fmla="*/ 258763 h 168" name="T21"/>
                  <a:gd fmla="*/ 403225 w 297" name="T22"/>
                  <a:gd fmla="*/ 263525 h 168" name="T23"/>
                  <a:gd fmla="*/ 395288 w 297" name="T24"/>
                  <a:gd fmla="*/ 265113 h 168" name="T25"/>
                  <a:gd fmla="*/ 385763 w 297" name="T26"/>
                  <a:gd fmla="*/ 266700 h 168" name="T27"/>
                  <a:gd fmla="*/ 385763 w 297" name="T28"/>
                  <a:gd fmla="*/ 266700 h 168" name="T29"/>
                  <a:gd fmla="*/ 1588 w 297" name="T30"/>
                  <a:gd fmla="*/ 258763 h 168" name="T31"/>
                  <a:gd fmla="*/ 1588 w 297" name="T32"/>
                  <a:gd fmla="*/ 258763 h 168" name="T33"/>
                  <a:gd fmla="*/ 0 w 297" name="T34"/>
                  <a:gd fmla="*/ 0 h 168" name="T35"/>
                  <a:gd fmla="*/ 0 w 297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297">
                    <a:moveTo>
                      <a:pt x="0" y="0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280" y="140"/>
                    </a:lnTo>
                    <a:lnTo>
                      <a:pt x="279" y="147"/>
                    </a:lnTo>
                    <a:lnTo>
                      <a:pt x="276" y="152"/>
                    </a:lnTo>
                    <a:lnTo>
                      <a:pt x="272" y="156"/>
                    </a:lnTo>
                    <a:lnTo>
                      <a:pt x="266" y="160"/>
                    </a:lnTo>
                    <a:lnTo>
                      <a:pt x="261" y="163"/>
                    </a:lnTo>
                    <a:lnTo>
                      <a:pt x="254" y="166"/>
                    </a:lnTo>
                    <a:lnTo>
                      <a:pt x="249" y="167"/>
                    </a:lnTo>
                    <a:lnTo>
                      <a:pt x="243" y="168"/>
                    </a:lnTo>
                    <a:lnTo>
                      <a:pt x="1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97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iŝlíďè">
                <a:extLst>
                  <a:ext uri="{FF2B5EF4-FFF2-40B4-BE49-F238E27FC236}">
                    <a16:creationId xmlns:a16="http://schemas.microsoft.com/office/drawing/2014/main" id="{1736771D-E0B6-40A2-9869-5AEEB89D19A2}"/>
                  </a:ext>
                </a:extLst>
              </p:cNvPr>
              <p:cNvSpPr/>
              <p:nvPr/>
            </p:nvSpPr>
            <p:spPr bwMode="auto">
              <a:xfrm>
                <a:off x="3092451" y="5083175"/>
                <a:ext cx="465138" cy="266700"/>
              </a:xfrm>
              <a:custGeom>
                <a:gdLst>
                  <a:gd fmla="*/ 0 w 293" name="T0"/>
                  <a:gd fmla="*/ 0 h 168" name="T1"/>
                  <a:gd fmla="*/ 0 w 293" name="T2"/>
                  <a:gd fmla="*/ 0 h 168" name="T3"/>
                  <a:gd fmla="*/ 465138 w 293" name="T4"/>
                  <a:gd fmla="*/ 0 h 168" name="T5"/>
                  <a:gd fmla="*/ 465138 w 293" name="T6"/>
                  <a:gd fmla="*/ 0 h 168" name="T7"/>
                  <a:gd fmla="*/ 438150 w 293" name="T8"/>
                  <a:gd fmla="*/ 222250 h 168" name="T9"/>
                  <a:gd fmla="*/ 438150 w 293" name="T10"/>
                  <a:gd fmla="*/ 222250 h 168" name="T11"/>
                  <a:gd fmla="*/ 436563 w 293" name="T12"/>
                  <a:gd fmla="*/ 233363 h 168" name="T13"/>
                  <a:gd fmla="*/ 431800 w 293" name="T14"/>
                  <a:gd fmla="*/ 241300 h 168" name="T15"/>
                  <a:gd fmla="*/ 425450 w 293" name="T16"/>
                  <a:gd fmla="*/ 247650 h 168" name="T17"/>
                  <a:gd fmla="*/ 415925 w 293" name="T18"/>
                  <a:gd fmla="*/ 254000 h 168" name="T19"/>
                  <a:gd fmla="*/ 407988 w 293" name="T20"/>
                  <a:gd fmla="*/ 258763 h 168" name="T21"/>
                  <a:gd fmla="*/ 396875 w 293" name="T22"/>
                  <a:gd fmla="*/ 263525 h 168" name="T23"/>
                  <a:gd fmla="*/ 388938 w 293" name="T24"/>
                  <a:gd fmla="*/ 265113 h 168" name="T25"/>
                  <a:gd fmla="*/ 379413 w 293" name="T26"/>
                  <a:gd fmla="*/ 266700 h 168" name="T27"/>
                  <a:gd fmla="*/ 379413 w 293" name="T28"/>
                  <a:gd fmla="*/ 266700 h 168" name="T29"/>
                  <a:gd fmla="*/ 0 w 293" name="T30"/>
                  <a:gd fmla="*/ 258763 h 168" name="T31"/>
                  <a:gd fmla="*/ 0 w 293" name="T32"/>
                  <a:gd fmla="*/ 258763 h 168" name="T33"/>
                  <a:gd fmla="*/ 0 w 293" name="T34"/>
                  <a:gd fmla="*/ 0 h 168" name="T35"/>
                  <a:gd fmla="*/ 0 w 293" name="T36"/>
                  <a:gd fmla="*/ 0 h 168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168" w="293">
                    <a:moveTo>
                      <a:pt x="0" y="0"/>
                    </a:moveTo>
                    <a:lnTo>
                      <a:pt x="0" y="0"/>
                    </a:lnTo>
                    <a:lnTo>
                      <a:pt x="293" y="0"/>
                    </a:lnTo>
                    <a:lnTo>
                      <a:pt x="276" y="140"/>
                    </a:lnTo>
                    <a:lnTo>
                      <a:pt x="275" y="147"/>
                    </a:lnTo>
                    <a:lnTo>
                      <a:pt x="272" y="152"/>
                    </a:lnTo>
                    <a:lnTo>
                      <a:pt x="268" y="156"/>
                    </a:lnTo>
                    <a:lnTo>
                      <a:pt x="262" y="160"/>
                    </a:lnTo>
                    <a:lnTo>
                      <a:pt x="257" y="163"/>
                    </a:lnTo>
                    <a:lnTo>
                      <a:pt x="250" y="166"/>
                    </a:lnTo>
                    <a:lnTo>
                      <a:pt x="245" y="167"/>
                    </a:lnTo>
                    <a:lnTo>
                      <a:pt x="239" y="168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989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Sḷïďê">
                <a:extLst>
                  <a:ext uri="{FF2B5EF4-FFF2-40B4-BE49-F238E27FC236}">
                    <a16:creationId xmlns:a16="http://schemas.microsoft.com/office/drawing/2014/main" id="{70F4B017-1F40-4F95-AB07-ED795CE8A8E6}"/>
                  </a:ext>
                </a:extLst>
              </p:cNvPr>
              <p:cNvSpPr/>
              <p:nvPr/>
            </p:nvSpPr>
            <p:spPr bwMode="auto">
              <a:xfrm>
                <a:off x="3098801" y="5083175"/>
                <a:ext cx="458788" cy="266700"/>
              </a:xfrm>
              <a:custGeom>
                <a:gdLst>
                  <a:gd fmla="*/ 0 w 289" name="T0"/>
                  <a:gd fmla="*/ 0 h 168" name="T1"/>
                  <a:gd fmla="*/ 0 w 289" name="T2"/>
                  <a:gd fmla="*/ 0 h 168" name="T3"/>
                  <a:gd fmla="*/ 458788 w 289" name="T4"/>
                  <a:gd fmla="*/ 0 h 168" name="T5"/>
                  <a:gd fmla="*/ 458788 w 289" name="T6"/>
                  <a:gd fmla="*/ 0 h 168" name="T7"/>
                  <a:gd fmla="*/ 431800 w 289" name="T8"/>
                  <a:gd fmla="*/ 222250 h 168" name="T9"/>
                  <a:gd fmla="*/ 431800 w 289" name="T10"/>
                  <a:gd fmla="*/ 222250 h 168" name="T11"/>
                  <a:gd fmla="*/ 430213 w 289" name="T12"/>
                  <a:gd fmla="*/ 233363 h 168" name="T13"/>
                  <a:gd fmla="*/ 425450 w 289" name="T14"/>
                  <a:gd fmla="*/ 239713 h 168" name="T15"/>
                  <a:gd fmla="*/ 419100 w 289" name="T16"/>
                  <a:gd fmla="*/ 247650 h 168" name="T17"/>
                  <a:gd fmla="*/ 409575 w 289" name="T18"/>
                  <a:gd fmla="*/ 254000 h 168" name="T19"/>
                  <a:gd fmla="*/ 401638 w 289" name="T20"/>
                  <a:gd fmla="*/ 258763 h 168" name="T21"/>
                  <a:gd fmla="*/ 393700 w 289" name="T22"/>
                  <a:gd fmla="*/ 263525 h 168" name="T23"/>
                  <a:gd fmla="*/ 373063 w 289" name="T24"/>
                  <a:gd fmla="*/ 266700 h 168" name="T25"/>
                  <a:gd fmla="*/ 373063 w 289" name="T26"/>
                  <a:gd fmla="*/ 266700 h 168" name="T27"/>
                  <a:gd fmla="*/ 0 w 289" name="T28"/>
                  <a:gd fmla="*/ 255588 h 168" name="T29"/>
                  <a:gd fmla="*/ 0 w 289" name="T30"/>
                  <a:gd fmla="*/ 255588 h 168" name="T31"/>
                  <a:gd fmla="*/ 0 w 289" name="T32"/>
                  <a:gd fmla="*/ 0 h 168" name="T33"/>
                  <a:gd fmla="*/ 0 w 289" name="T34"/>
                  <a:gd fmla="*/ 0 h 168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8" w="289">
                    <a:moveTo>
                      <a:pt x="0" y="0"/>
                    </a:moveTo>
                    <a:lnTo>
                      <a:pt x="0" y="0"/>
                    </a:lnTo>
                    <a:lnTo>
                      <a:pt x="289" y="0"/>
                    </a:lnTo>
                    <a:lnTo>
                      <a:pt x="272" y="140"/>
                    </a:lnTo>
                    <a:lnTo>
                      <a:pt x="271" y="147"/>
                    </a:lnTo>
                    <a:lnTo>
                      <a:pt x="268" y="151"/>
                    </a:lnTo>
                    <a:lnTo>
                      <a:pt x="264" y="156"/>
                    </a:lnTo>
                    <a:lnTo>
                      <a:pt x="258" y="160"/>
                    </a:lnTo>
                    <a:lnTo>
                      <a:pt x="253" y="163"/>
                    </a:lnTo>
                    <a:lnTo>
                      <a:pt x="248" y="166"/>
                    </a:lnTo>
                    <a:lnTo>
                      <a:pt x="235" y="168"/>
                    </a:lnTo>
                    <a:lnTo>
                      <a:pt x="0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iSḻîḍè">
                <a:extLst>
                  <a:ext uri="{FF2B5EF4-FFF2-40B4-BE49-F238E27FC236}">
                    <a16:creationId xmlns:a16="http://schemas.microsoft.com/office/drawing/2014/main" id="{366C15A7-6B32-48B4-8B8A-CEA0EDF31C6D}"/>
                  </a:ext>
                </a:extLst>
              </p:cNvPr>
              <p:cNvSpPr/>
              <p:nvPr/>
            </p:nvSpPr>
            <p:spPr bwMode="auto">
              <a:xfrm>
                <a:off x="3105151" y="5083175"/>
                <a:ext cx="452438" cy="265113"/>
              </a:xfrm>
              <a:custGeom>
                <a:gdLst>
                  <a:gd fmla="*/ 0 w 285" name="T0"/>
                  <a:gd fmla="*/ 0 h 167" name="T1"/>
                  <a:gd fmla="*/ 0 w 285" name="T2"/>
                  <a:gd fmla="*/ 0 h 167" name="T3"/>
                  <a:gd fmla="*/ 452438 w 285" name="T4"/>
                  <a:gd fmla="*/ 0 h 167" name="T5"/>
                  <a:gd fmla="*/ 452438 w 285" name="T6"/>
                  <a:gd fmla="*/ 0 h 167" name="T7"/>
                  <a:gd fmla="*/ 425450 w 285" name="T8"/>
                  <a:gd fmla="*/ 222250 h 167" name="T9"/>
                  <a:gd fmla="*/ 425450 w 285" name="T10"/>
                  <a:gd fmla="*/ 222250 h 167" name="T11"/>
                  <a:gd fmla="*/ 423863 w 285" name="T12"/>
                  <a:gd fmla="*/ 233363 h 167" name="T13"/>
                  <a:gd fmla="*/ 419100 w 285" name="T14"/>
                  <a:gd fmla="*/ 239713 h 167" name="T15"/>
                  <a:gd fmla="*/ 412750 w 285" name="T16"/>
                  <a:gd fmla="*/ 247650 h 167" name="T17"/>
                  <a:gd fmla="*/ 403225 w 285" name="T18"/>
                  <a:gd fmla="*/ 254000 h 167" name="T19"/>
                  <a:gd fmla="*/ 395288 w 285" name="T20"/>
                  <a:gd fmla="*/ 258763 h 167" name="T21"/>
                  <a:gd fmla="*/ 387350 w 285" name="T22"/>
                  <a:gd fmla="*/ 263525 h 167" name="T23"/>
                  <a:gd fmla="*/ 366713 w 285" name="T24"/>
                  <a:gd fmla="*/ 265113 h 167" name="T25"/>
                  <a:gd fmla="*/ 366713 w 285" name="T26"/>
                  <a:gd fmla="*/ 265113 h 167" name="T27"/>
                  <a:gd fmla="*/ 0 w 285" name="T28"/>
                  <a:gd fmla="*/ 254000 h 167" name="T29"/>
                  <a:gd fmla="*/ 0 w 285" name="T30"/>
                  <a:gd fmla="*/ 254000 h 167" name="T31"/>
                  <a:gd fmla="*/ 0 w 285" name="T32"/>
                  <a:gd fmla="*/ 0 h 167" name="T33"/>
                  <a:gd fmla="*/ 0 w 285" name="T34"/>
                  <a:gd fmla="*/ 0 h 16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7" w="285">
                    <a:moveTo>
                      <a:pt x="0" y="0"/>
                    </a:moveTo>
                    <a:lnTo>
                      <a:pt x="0" y="0"/>
                    </a:lnTo>
                    <a:lnTo>
                      <a:pt x="285" y="0"/>
                    </a:lnTo>
                    <a:lnTo>
                      <a:pt x="268" y="140"/>
                    </a:lnTo>
                    <a:lnTo>
                      <a:pt x="267" y="147"/>
                    </a:lnTo>
                    <a:lnTo>
                      <a:pt x="264" y="151"/>
                    </a:lnTo>
                    <a:lnTo>
                      <a:pt x="260" y="156"/>
                    </a:lnTo>
                    <a:lnTo>
                      <a:pt x="254" y="160"/>
                    </a:lnTo>
                    <a:lnTo>
                      <a:pt x="249" y="163"/>
                    </a:lnTo>
                    <a:lnTo>
                      <a:pt x="244" y="166"/>
                    </a:lnTo>
                    <a:lnTo>
                      <a:pt x="231" y="167"/>
                    </a:lnTo>
                    <a:lnTo>
                      <a:pt x="0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şļîḋé">
                <a:extLst>
                  <a:ext uri="{FF2B5EF4-FFF2-40B4-BE49-F238E27FC236}">
                    <a16:creationId xmlns:a16="http://schemas.microsoft.com/office/drawing/2014/main" id="{8853376E-2F26-4561-B907-6CDF8429D483}"/>
                  </a:ext>
                </a:extLst>
              </p:cNvPr>
              <p:cNvSpPr/>
              <p:nvPr/>
            </p:nvSpPr>
            <p:spPr bwMode="auto">
              <a:xfrm>
                <a:off x="3111501" y="5083175"/>
                <a:ext cx="446088" cy="265113"/>
              </a:xfrm>
              <a:custGeom>
                <a:gdLst>
                  <a:gd fmla="*/ 0 w 281" name="T0"/>
                  <a:gd fmla="*/ 0 h 167" name="T1"/>
                  <a:gd fmla="*/ 0 w 281" name="T2"/>
                  <a:gd fmla="*/ 0 h 167" name="T3"/>
                  <a:gd fmla="*/ 446088 w 281" name="T4"/>
                  <a:gd fmla="*/ 0 h 167" name="T5"/>
                  <a:gd fmla="*/ 446088 w 281" name="T6"/>
                  <a:gd fmla="*/ 0 h 167" name="T7"/>
                  <a:gd fmla="*/ 419100 w 281" name="T8"/>
                  <a:gd fmla="*/ 222250 h 167" name="T9"/>
                  <a:gd fmla="*/ 419100 w 281" name="T10"/>
                  <a:gd fmla="*/ 222250 h 167" name="T11"/>
                  <a:gd fmla="*/ 417513 w 281" name="T12"/>
                  <a:gd fmla="*/ 230188 h 167" name="T13"/>
                  <a:gd fmla="*/ 412750 w 281" name="T14"/>
                  <a:gd fmla="*/ 239713 h 167" name="T15"/>
                  <a:gd fmla="*/ 406400 w 281" name="T16"/>
                  <a:gd fmla="*/ 247650 h 167" name="T17"/>
                  <a:gd fmla="*/ 396875 w 281" name="T18"/>
                  <a:gd fmla="*/ 254000 h 167" name="T19"/>
                  <a:gd fmla="*/ 388938 w 281" name="T20"/>
                  <a:gd fmla="*/ 258763 h 167" name="T21"/>
                  <a:gd fmla="*/ 381000 w 281" name="T22"/>
                  <a:gd fmla="*/ 263525 h 167" name="T23"/>
                  <a:gd fmla="*/ 363538 w 281" name="T24"/>
                  <a:gd fmla="*/ 265113 h 167" name="T25"/>
                  <a:gd fmla="*/ 363538 w 281" name="T26"/>
                  <a:gd fmla="*/ 265113 h 167" name="T27"/>
                  <a:gd fmla="*/ 0 w 281" name="T28"/>
                  <a:gd fmla="*/ 252413 h 167" name="T29"/>
                  <a:gd fmla="*/ 0 w 281" name="T30"/>
                  <a:gd fmla="*/ 252413 h 167" name="T31"/>
                  <a:gd fmla="*/ 0 w 281" name="T32"/>
                  <a:gd fmla="*/ 0 h 167" name="T33"/>
                  <a:gd fmla="*/ 0 w 281" name="T34"/>
                  <a:gd fmla="*/ 0 h 16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7" w="281">
                    <a:moveTo>
                      <a:pt x="0" y="0"/>
                    </a:moveTo>
                    <a:lnTo>
                      <a:pt x="0" y="0"/>
                    </a:lnTo>
                    <a:lnTo>
                      <a:pt x="281" y="0"/>
                    </a:lnTo>
                    <a:lnTo>
                      <a:pt x="264" y="140"/>
                    </a:lnTo>
                    <a:lnTo>
                      <a:pt x="263" y="145"/>
                    </a:lnTo>
                    <a:lnTo>
                      <a:pt x="260" y="151"/>
                    </a:lnTo>
                    <a:lnTo>
                      <a:pt x="256" y="156"/>
                    </a:lnTo>
                    <a:lnTo>
                      <a:pt x="250" y="160"/>
                    </a:lnTo>
                    <a:lnTo>
                      <a:pt x="245" y="163"/>
                    </a:lnTo>
                    <a:lnTo>
                      <a:pt x="240" y="166"/>
                    </a:lnTo>
                    <a:lnTo>
                      <a:pt x="229" y="167"/>
                    </a:lnTo>
                    <a:lnTo>
                      <a:pt x="0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sḻîḍè">
                <a:extLst>
                  <a:ext uri="{FF2B5EF4-FFF2-40B4-BE49-F238E27FC236}">
                    <a16:creationId xmlns:a16="http://schemas.microsoft.com/office/drawing/2014/main" id="{E5D2D721-8DB1-4D8D-850E-A397D7B8FFB1}"/>
                  </a:ext>
                </a:extLst>
              </p:cNvPr>
              <p:cNvSpPr/>
              <p:nvPr/>
            </p:nvSpPr>
            <p:spPr bwMode="auto">
              <a:xfrm>
                <a:off x="3116263" y="5083175"/>
                <a:ext cx="441325" cy="265113"/>
              </a:xfrm>
              <a:custGeom>
                <a:gdLst>
                  <a:gd fmla="*/ 1588 w 278" name="T0"/>
                  <a:gd fmla="*/ 0 h 167" name="T1"/>
                  <a:gd fmla="*/ 1588 w 278" name="T2"/>
                  <a:gd fmla="*/ 0 h 167" name="T3"/>
                  <a:gd fmla="*/ 441325 w 278" name="T4"/>
                  <a:gd fmla="*/ 0 h 167" name="T5"/>
                  <a:gd fmla="*/ 441325 w 278" name="T6"/>
                  <a:gd fmla="*/ 0 h 167" name="T7"/>
                  <a:gd fmla="*/ 414338 w 278" name="T8"/>
                  <a:gd fmla="*/ 222250 h 167" name="T9"/>
                  <a:gd fmla="*/ 414338 w 278" name="T10"/>
                  <a:gd fmla="*/ 222250 h 167" name="T11"/>
                  <a:gd fmla="*/ 412750 w 278" name="T12"/>
                  <a:gd fmla="*/ 230188 h 167" name="T13"/>
                  <a:gd fmla="*/ 407988 w 278" name="T14"/>
                  <a:gd fmla="*/ 239713 h 167" name="T15"/>
                  <a:gd fmla="*/ 401638 w 278" name="T16"/>
                  <a:gd fmla="*/ 247650 h 167" name="T17"/>
                  <a:gd fmla="*/ 392113 w 278" name="T18"/>
                  <a:gd fmla="*/ 252413 h 167" name="T19"/>
                  <a:gd fmla="*/ 384175 w 278" name="T20"/>
                  <a:gd fmla="*/ 258763 h 167" name="T21"/>
                  <a:gd fmla="*/ 376238 w 278" name="T22"/>
                  <a:gd fmla="*/ 263525 h 167" name="T23"/>
                  <a:gd fmla="*/ 358775 w 278" name="T24"/>
                  <a:gd fmla="*/ 265113 h 167" name="T25"/>
                  <a:gd fmla="*/ 358775 w 278" name="T26"/>
                  <a:gd fmla="*/ 265113 h 167" name="T27"/>
                  <a:gd fmla="*/ 0 w 278" name="T28"/>
                  <a:gd fmla="*/ 249238 h 167" name="T29"/>
                  <a:gd fmla="*/ 0 w 278" name="T30"/>
                  <a:gd fmla="*/ 249238 h 167" name="T31"/>
                  <a:gd fmla="*/ 1588 w 278" name="T32"/>
                  <a:gd fmla="*/ 0 h 167" name="T33"/>
                  <a:gd fmla="*/ 1588 w 278" name="T34"/>
                  <a:gd fmla="*/ 0 h 16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7" w="278">
                    <a:moveTo>
                      <a:pt x="1" y="0"/>
                    </a:moveTo>
                    <a:lnTo>
                      <a:pt x="1" y="0"/>
                    </a:lnTo>
                    <a:lnTo>
                      <a:pt x="278" y="0"/>
                    </a:lnTo>
                    <a:lnTo>
                      <a:pt x="261" y="140"/>
                    </a:lnTo>
                    <a:lnTo>
                      <a:pt x="260" y="145"/>
                    </a:lnTo>
                    <a:lnTo>
                      <a:pt x="257" y="151"/>
                    </a:lnTo>
                    <a:lnTo>
                      <a:pt x="253" y="156"/>
                    </a:lnTo>
                    <a:lnTo>
                      <a:pt x="247" y="159"/>
                    </a:lnTo>
                    <a:lnTo>
                      <a:pt x="242" y="163"/>
                    </a:lnTo>
                    <a:lnTo>
                      <a:pt x="237" y="166"/>
                    </a:lnTo>
                    <a:lnTo>
                      <a:pt x="226" y="167"/>
                    </a:lnTo>
                    <a:lnTo>
                      <a:pt x="0" y="1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9A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ṥḻiḍê">
                <a:extLst>
                  <a:ext uri="{FF2B5EF4-FFF2-40B4-BE49-F238E27FC236}">
                    <a16:creationId xmlns:a16="http://schemas.microsoft.com/office/drawing/2014/main" id="{0A47CAFC-1C58-4B57-8708-A46C6F1037B8}"/>
                  </a:ext>
                </a:extLst>
              </p:cNvPr>
              <p:cNvSpPr/>
              <p:nvPr/>
            </p:nvSpPr>
            <p:spPr bwMode="auto">
              <a:xfrm>
                <a:off x="3122613" y="5083175"/>
                <a:ext cx="434975" cy="265113"/>
              </a:xfrm>
              <a:custGeom>
                <a:gdLst>
                  <a:gd fmla="*/ 1588 w 274" name="T0"/>
                  <a:gd fmla="*/ 0 h 167" name="T1"/>
                  <a:gd fmla="*/ 1588 w 274" name="T2"/>
                  <a:gd fmla="*/ 0 h 167" name="T3"/>
                  <a:gd fmla="*/ 434975 w 274" name="T4"/>
                  <a:gd fmla="*/ 0 h 167" name="T5"/>
                  <a:gd fmla="*/ 434975 w 274" name="T6"/>
                  <a:gd fmla="*/ 0 h 167" name="T7"/>
                  <a:gd fmla="*/ 407988 w 274" name="T8"/>
                  <a:gd fmla="*/ 222250 h 167" name="T9"/>
                  <a:gd fmla="*/ 407988 w 274" name="T10"/>
                  <a:gd fmla="*/ 222250 h 167" name="T11"/>
                  <a:gd fmla="*/ 406400 w 274" name="T12"/>
                  <a:gd fmla="*/ 230188 h 167" name="T13"/>
                  <a:gd fmla="*/ 401638 w 274" name="T14"/>
                  <a:gd fmla="*/ 239713 h 167" name="T15"/>
                  <a:gd fmla="*/ 395288 w 274" name="T16"/>
                  <a:gd fmla="*/ 247650 h 167" name="T17"/>
                  <a:gd fmla="*/ 388938 w 274" name="T18"/>
                  <a:gd fmla="*/ 252413 h 167" name="T19"/>
                  <a:gd fmla="*/ 379413 w 274" name="T20"/>
                  <a:gd fmla="*/ 258763 h 167" name="T21"/>
                  <a:gd fmla="*/ 369888 w 274" name="T22"/>
                  <a:gd fmla="*/ 260350 h 167" name="T23"/>
                  <a:gd fmla="*/ 352425 w 274" name="T24"/>
                  <a:gd fmla="*/ 265113 h 167" name="T25"/>
                  <a:gd fmla="*/ 352425 w 274" name="T26"/>
                  <a:gd fmla="*/ 265113 h 167" name="T27"/>
                  <a:gd fmla="*/ 0 w 274" name="T28"/>
                  <a:gd fmla="*/ 247650 h 167" name="T29"/>
                  <a:gd fmla="*/ 0 w 274" name="T30"/>
                  <a:gd fmla="*/ 247650 h 167" name="T31"/>
                  <a:gd fmla="*/ 1588 w 274" name="T32"/>
                  <a:gd fmla="*/ 0 h 167" name="T33"/>
                  <a:gd fmla="*/ 1588 w 274" name="T34"/>
                  <a:gd fmla="*/ 0 h 16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7" w="274">
                    <a:moveTo>
                      <a:pt x="1" y="0"/>
                    </a:moveTo>
                    <a:lnTo>
                      <a:pt x="1" y="0"/>
                    </a:lnTo>
                    <a:lnTo>
                      <a:pt x="274" y="0"/>
                    </a:lnTo>
                    <a:lnTo>
                      <a:pt x="257" y="140"/>
                    </a:lnTo>
                    <a:lnTo>
                      <a:pt x="256" y="145"/>
                    </a:lnTo>
                    <a:lnTo>
                      <a:pt x="253" y="151"/>
                    </a:lnTo>
                    <a:lnTo>
                      <a:pt x="249" y="156"/>
                    </a:lnTo>
                    <a:lnTo>
                      <a:pt x="245" y="159"/>
                    </a:lnTo>
                    <a:lnTo>
                      <a:pt x="239" y="163"/>
                    </a:lnTo>
                    <a:lnTo>
                      <a:pt x="233" y="164"/>
                    </a:lnTo>
                    <a:lnTo>
                      <a:pt x="222" y="167"/>
                    </a:lnTo>
                    <a:lnTo>
                      <a:pt x="0" y="1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B9B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î$ḻîḍe">
                <a:extLst>
                  <a:ext uri="{FF2B5EF4-FFF2-40B4-BE49-F238E27FC236}">
                    <a16:creationId xmlns:a16="http://schemas.microsoft.com/office/drawing/2014/main" id="{AC1800B9-D4E7-4819-B9B4-FD669DCA8CE0}"/>
                  </a:ext>
                </a:extLst>
              </p:cNvPr>
              <p:cNvSpPr/>
              <p:nvPr/>
            </p:nvSpPr>
            <p:spPr bwMode="auto">
              <a:xfrm>
                <a:off x="3128963" y="5083175"/>
                <a:ext cx="428625" cy="265113"/>
              </a:xfrm>
              <a:custGeom>
                <a:gdLst>
                  <a:gd fmla="*/ 0 w 270" name="T0"/>
                  <a:gd fmla="*/ 0 h 167" name="T1"/>
                  <a:gd fmla="*/ 0 w 270" name="T2"/>
                  <a:gd fmla="*/ 0 h 167" name="T3"/>
                  <a:gd fmla="*/ 428625 w 270" name="T4"/>
                  <a:gd fmla="*/ 0 h 167" name="T5"/>
                  <a:gd fmla="*/ 428625 w 270" name="T6"/>
                  <a:gd fmla="*/ 0 h 167" name="T7"/>
                  <a:gd fmla="*/ 401638 w 270" name="T8"/>
                  <a:gd fmla="*/ 222250 h 167" name="T9"/>
                  <a:gd fmla="*/ 401638 w 270" name="T10"/>
                  <a:gd fmla="*/ 222250 h 167" name="T11"/>
                  <a:gd fmla="*/ 400050 w 270" name="T12"/>
                  <a:gd fmla="*/ 230188 h 167" name="T13"/>
                  <a:gd fmla="*/ 395288 w 270" name="T14"/>
                  <a:gd fmla="*/ 239713 h 167" name="T15"/>
                  <a:gd fmla="*/ 388938 w 270" name="T16"/>
                  <a:gd fmla="*/ 246063 h 167" name="T17"/>
                  <a:gd fmla="*/ 382588 w 270" name="T18"/>
                  <a:gd fmla="*/ 252413 h 167" name="T19"/>
                  <a:gd fmla="*/ 373063 w 270" name="T20"/>
                  <a:gd fmla="*/ 258763 h 167" name="T21"/>
                  <a:gd fmla="*/ 365125 w 270" name="T22"/>
                  <a:gd fmla="*/ 260350 h 167" name="T23"/>
                  <a:gd fmla="*/ 347663 w 270" name="T24"/>
                  <a:gd fmla="*/ 265113 h 167" name="T25"/>
                  <a:gd fmla="*/ 347663 w 270" name="T26"/>
                  <a:gd fmla="*/ 265113 h 167" name="T27"/>
                  <a:gd fmla="*/ 0 w 270" name="T28"/>
                  <a:gd fmla="*/ 247650 h 167" name="T29"/>
                  <a:gd fmla="*/ 0 w 270" name="T30"/>
                  <a:gd fmla="*/ 247650 h 167" name="T31"/>
                  <a:gd fmla="*/ 0 w 270" name="T32"/>
                  <a:gd fmla="*/ 0 h 167" name="T33"/>
                  <a:gd fmla="*/ 0 w 270" name="T34"/>
                  <a:gd fmla="*/ 0 h 167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b="b" l="0" r="r" t="0"/>
                <a:pathLst>
                  <a:path h="167" w="270">
                    <a:moveTo>
                      <a:pt x="0" y="0"/>
                    </a:moveTo>
                    <a:lnTo>
                      <a:pt x="0" y="0"/>
                    </a:lnTo>
                    <a:lnTo>
                      <a:pt x="270" y="0"/>
                    </a:lnTo>
                    <a:lnTo>
                      <a:pt x="253" y="140"/>
                    </a:lnTo>
                    <a:lnTo>
                      <a:pt x="252" y="145"/>
                    </a:lnTo>
                    <a:lnTo>
                      <a:pt x="249" y="151"/>
                    </a:lnTo>
                    <a:lnTo>
                      <a:pt x="245" y="155"/>
                    </a:lnTo>
                    <a:lnTo>
                      <a:pt x="241" y="159"/>
                    </a:lnTo>
                    <a:lnTo>
                      <a:pt x="235" y="163"/>
                    </a:lnTo>
                    <a:lnTo>
                      <a:pt x="230" y="164"/>
                    </a:lnTo>
                    <a:lnTo>
                      <a:pt x="219" y="167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ïSľiḋé">
                <a:extLst>
                  <a:ext uri="{FF2B5EF4-FFF2-40B4-BE49-F238E27FC236}">
                    <a16:creationId xmlns:a16="http://schemas.microsoft.com/office/drawing/2014/main" id="{04AD1EFC-20BF-4123-9BC1-F7B17F9E956D}"/>
                  </a:ext>
                </a:extLst>
              </p:cNvPr>
              <p:cNvSpPr/>
              <p:nvPr/>
            </p:nvSpPr>
            <p:spPr bwMode="auto">
              <a:xfrm>
                <a:off x="3135313" y="5083175"/>
                <a:ext cx="422275" cy="265113"/>
              </a:xfrm>
              <a:custGeom>
                <a:gdLst>
                  <a:gd fmla="*/ 0 w 266" name="T0"/>
                  <a:gd fmla="*/ 0 h 167" name="T1"/>
                  <a:gd fmla="*/ 0 w 266" name="T2"/>
                  <a:gd fmla="*/ 0 h 167" name="T3"/>
                  <a:gd fmla="*/ 422275 w 266" name="T4"/>
                  <a:gd fmla="*/ 0 h 167" name="T5"/>
                  <a:gd fmla="*/ 422275 w 266" name="T6"/>
                  <a:gd fmla="*/ 0 h 167" name="T7"/>
                  <a:gd fmla="*/ 395288 w 266" name="T8"/>
                  <a:gd fmla="*/ 222250 h 167" name="T9"/>
                  <a:gd fmla="*/ 395288 w 266" name="T10"/>
                  <a:gd fmla="*/ 222250 h 167" name="T11"/>
                  <a:gd fmla="*/ 393700 w 266" name="T12"/>
                  <a:gd fmla="*/ 230188 h 167" name="T13"/>
                  <a:gd fmla="*/ 388938 w 266" name="T14"/>
                  <a:gd fmla="*/ 239713 h 167" name="T15"/>
                  <a:gd fmla="*/ 382588 w 266" name="T16"/>
                  <a:gd fmla="*/ 246063 h 167" name="T17"/>
                  <a:gd fmla="*/ 376238 w 266" name="T18"/>
                  <a:gd fmla="*/ 252413 h 167" name="T19"/>
                  <a:gd fmla="*/ 358775 w 266" name="T20"/>
                  <a:gd fmla="*/ 260350 h 167" name="T21"/>
                  <a:gd fmla="*/ 341313 w 266" name="T22"/>
                  <a:gd fmla="*/ 265113 h 167" name="T23"/>
                  <a:gd fmla="*/ 341313 w 266" name="T24"/>
                  <a:gd fmla="*/ 265113 h 167" name="T25"/>
                  <a:gd fmla="*/ 0 w 266" name="T26"/>
                  <a:gd fmla="*/ 246063 h 167" name="T27"/>
                  <a:gd fmla="*/ 0 w 266" name="T28"/>
                  <a:gd fmla="*/ 246063 h 167" name="T29"/>
                  <a:gd fmla="*/ 0 w 266" name="T30"/>
                  <a:gd fmla="*/ 0 h 167" name="T31"/>
                  <a:gd fmla="*/ 0 w 266" name="T32"/>
                  <a:gd fmla="*/ 0 h 167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7" w="266">
                    <a:moveTo>
                      <a:pt x="0" y="0"/>
                    </a:moveTo>
                    <a:lnTo>
                      <a:pt x="0" y="0"/>
                    </a:lnTo>
                    <a:lnTo>
                      <a:pt x="266" y="0"/>
                    </a:lnTo>
                    <a:lnTo>
                      <a:pt x="249" y="140"/>
                    </a:lnTo>
                    <a:lnTo>
                      <a:pt x="248" y="145"/>
                    </a:lnTo>
                    <a:lnTo>
                      <a:pt x="245" y="151"/>
                    </a:lnTo>
                    <a:lnTo>
                      <a:pt x="241" y="155"/>
                    </a:lnTo>
                    <a:lnTo>
                      <a:pt x="237" y="159"/>
                    </a:lnTo>
                    <a:lnTo>
                      <a:pt x="226" y="164"/>
                    </a:lnTo>
                    <a:lnTo>
                      <a:pt x="215" y="167"/>
                    </a:lnTo>
                    <a:lnTo>
                      <a:pt x="0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C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iSḻîďè">
                <a:extLst>
                  <a:ext uri="{FF2B5EF4-FFF2-40B4-BE49-F238E27FC236}">
                    <a16:creationId xmlns:a16="http://schemas.microsoft.com/office/drawing/2014/main" id="{333D5544-09B4-4244-8292-B761ACF1FA46}"/>
                  </a:ext>
                </a:extLst>
              </p:cNvPr>
              <p:cNvSpPr/>
              <p:nvPr/>
            </p:nvSpPr>
            <p:spPr bwMode="auto">
              <a:xfrm>
                <a:off x="3138488" y="5083175"/>
                <a:ext cx="419100" cy="265113"/>
              </a:xfrm>
              <a:custGeom>
                <a:gdLst>
                  <a:gd fmla="*/ 3175 w 264" name="T0"/>
                  <a:gd fmla="*/ 0 h 167" name="T1"/>
                  <a:gd fmla="*/ 3175 w 264" name="T2"/>
                  <a:gd fmla="*/ 0 h 167" name="T3"/>
                  <a:gd fmla="*/ 419100 w 264" name="T4"/>
                  <a:gd fmla="*/ 0 h 167" name="T5"/>
                  <a:gd fmla="*/ 419100 w 264" name="T6"/>
                  <a:gd fmla="*/ 0 h 167" name="T7"/>
                  <a:gd fmla="*/ 392113 w 264" name="T8"/>
                  <a:gd fmla="*/ 222250 h 167" name="T9"/>
                  <a:gd fmla="*/ 392113 w 264" name="T10"/>
                  <a:gd fmla="*/ 222250 h 167" name="T11"/>
                  <a:gd fmla="*/ 390525 w 264" name="T12"/>
                  <a:gd fmla="*/ 230188 h 167" name="T13"/>
                  <a:gd fmla="*/ 385763 w 264" name="T14"/>
                  <a:gd fmla="*/ 239713 h 167" name="T15"/>
                  <a:gd fmla="*/ 379413 w 264" name="T16"/>
                  <a:gd fmla="*/ 246063 h 167" name="T17"/>
                  <a:gd fmla="*/ 373063 w 264" name="T18"/>
                  <a:gd fmla="*/ 252413 h 167" name="T19"/>
                  <a:gd fmla="*/ 355600 w 264" name="T20"/>
                  <a:gd fmla="*/ 260350 h 167" name="T21"/>
                  <a:gd fmla="*/ 338138 w 264" name="T22"/>
                  <a:gd fmla="*/ 265113 h 167" name="T23"/>
                  <a:gd fmla="*/ 338138 w 264" name="T24"/>
                  <a:gd fmla="*/ 265113 h 167" name="T25"/>
                  <a:gd fmla="*/ 0 w 264" name="T26"/>
                  <a:gd fmla="*/ 242888 h 167" name="T27"/>
                  <a:gd fmla="*/ 0 w 264" name="T28"/>
                  <a:gd fmla="*/ 242888 h 167" name="T29"/>
                  <a:gd fmla="*/ 3175 w 264" name="T30"/>
                  <a:gd fmla="*/ 0 h 167" name="T31"/>
                  <a:gd fmla="*/ 3175 w 264" name="T32"/>
                  <a:gd fmla="*/ 0 h 167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7" w="264">
                    <a:moveTo>
                      <a:pt x="2" y="0"/>
                    </a:moveTo>
                    <a:lnTo>
                      <a:pt x="2" y="0"/>
                    </a:lnTo>
                    <a:lnTo>
                      <a:pt x="264" y="0"/>
                    </a:lnTo>
                    <a:lnTo>
                      <a:pt x="247" y="140"/>
                    </a:lnTo>
                    <a:lnTo>
                      <a:pt x="246" y="145"/>
                    </a:lnTo>
                    <a:lnTo>
                      <a:pt x="243" y="151"/>
                    </a:lnTo>
                    <a:lnTo>
                      <a:pt x="239" y="155"/>
                    </a:lnTo>
                    <a:lnTo>
                      <a:pt x="235" y="159"/>
                    </a:lnTo>
                    <a:lnTo>
                      <a:pt x="224" y="164"/>
                    </a:lnTo>
                    <a:lnTo>
                      <a:pt x="213" y="167"/>
                    </a:lnTo>
                    <a:lnTo>
                      <a:pt x="0" y="15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îṥļîḋé">
                <a:extLst>
                  <a:ext uri="{FF2B5EF4-FFF2-40B4-BE49-F238E27FC236}">
                    <a16:creationId xmlns:a16="http://schemas.microsoft.com/office/drawing/2014/main" id="{7DE91BCF-F1EF-4661-BA05-524364508243}"/>
                  </a:ext>
                </a:extLst>
              </p:cNvPr>
              <p:cNvSpPr/>
              <p:nvPr/>
            </p:nvSpPr>
            <p:spPr bwMode="auto">
              <a:xfrm>
                <a:off x="3144838" y="5083175"/>
                <a:ext cx="412750" cy="265113"/>
              </a:xfrm>
              <a:custGeom>
                <a:gdLst>
                  <a:gd fmla="*/ 3175 w 260" name="T0"/>
                  <a:gd fmla="*/ 0 h 167" name="T1"/>
                  <a:gd fmla="*/ 3175 w 260" name="T2"/>
                  <a:gd fmla="*/ 0 h 167" name="T3"/>
                  <a:gd fmla="*/ 412750 w 260" name="T4"/>
                  <a:gd fmla="*/ 0 h 167" name="T5"/>
                  <a:gd fmla="*/ 412750 w 260" name="T6"/>
                  <a:gd fmla="*/ 0 h 167" name="T7"/>
                  <a:gd fmla="*/ 385763 w 260" name="T8"/>
                  <a:gd fmla="*/ 222250 h 167" name="T9"/>
                  <a:gd fmla="*/ 385763 w 260" name="T10"/>
                  <a:gd fmla="*/ 222250 h 167" name="T11"/>
                  <a:gd fmla="*/ 384175 w 260" name="T12"/>
                  <a:gd fmla="*/ 230188 h 167" name="T13"/>
                  <a:gd fmla="*/ 379413 w 260" name="T14"/>
                  <a:gd fmla="*/ 239713 h 167" name="T15"/>
                  <a:gd fmla="*/ 373063 w 260" name="T16"/>
                  <a:gd fmla="*/ 246063 h 167" name="T17"/>
                  <a:gd fmla="*/ 366713 w 260" name="T18"/>
                  <a:gd fmla="*/ 252413 h 167" name="T19"/>
                  <a:gd fmla="*/ 349250 w 260" name="T20"/>
                  <a:gd fmla="*/ 260350 h 167" name="T21"/>
                  <a:gd fmla="*/ 331788 w 260" name="T22"/>
                  <a:gd fmla="*/ 265113 h 167" name="T23"/>
                  <a:gd fmla="*/ 331788 w 260" name="T24"/>
                  <a:gd fmla="*/ 265113 h 167" name="T25"/>
                  <a:gd fmla="*/ 0 w 260" name="T26"/>
                  <a:gd fmla="*/ 241300 h 167" name="T27"/>
                  <a:gd fmla="*/ 0 w 260" name="T28"/>
                  <a:gd fmla="*/ 241300 h 167" name="T29"/>
                  <a:gd fmla="*/ 3175 w 260" name="T30"/>
                  <a:gd fmla="*/ 0 h 167" name="T31"/>
                  <a:gd fmla="*/ 3175 w 260" name="T32"/>
                  <a:gd fmla="*/ 0 h 167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7" w="260">
                    <a:moveTo>
                      <a:pt x="2" y="0"/>
                    </a:moveTo>
                    <a:lnTo>
                      <a:pt x="2" y="0"/>
                    </a:lnTo>
                    <a:lnTo>
                      <a:pt x="260" y="0"/>
                    </a:lnTo>
                    <a:lnTo>
                      <a:pt x="243" y="140"/>
                    </a:lnTo>
                    <a:lnTo>
                      <a:pt x="242" y="145"/>
                    </a:lnTo>
                    <a:lnTo>
                      <a:pt x="239" y="151"/>
                    </a:lnTo>
                    <a:lnTo>
                      <a:pt x="235" y="155"/>
                    </a:lnTo>
                    <a:lnTo>
                      <a:pt x="231" y="159"/>
                    </a:lnTo>
                    <a:lnTo>
                      <a:pt x="220" y="164"/>
                    </a:lnTo>
                    <a:lnTo>
                      <a:pt x="209" y="167"/>
                    </a:lnTo>
                    <a:lnTo>
                      <a:pt x="0" y="15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D9D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îšḷídè">
                <a:extLst>
                  <a:ext uri="{FF2B5EF4-FFF2-40B4-BE49-F238E27FC236}">
                    <a16:creationId xmlns:a16="http://schemas.microsoft.com/office/drawing/2014/main" id="{4EC32DC8-EC78-41AB-B9F5-578914989708}"/>
                  </a:ext>
                </a:extLst>
              </p:cNvPr>
              <p:cNvSpPr/>
              <p:nvPr/>
            </p:nvSpPr>
            <p:spPr bwMode="auto">
              <a:xfrm>
                <a:off x="3152776" y="5083175"/>
                <a:ext cx="404813" cy="265113"/>
              </a:xfrm>
              <a:custGeom>
                <a:gdLst>
                  <a:gd fmla="*/ 1588 w 255" name="T0"/>
                  <a:gd fmla="*/ 0 h 167" name="T1"/>
                  <a:gd fmla="*/ 1588 w 255" name="T2"/>
                  <a:gd fmla="*/ 0 h 167" name="T3"/>
                  <a:gd fmla="*/ 404813 w 255" name="T4"/>
                  <a:gd fmla="*/ 0 h 167" name="T5"/>
                  <a:gd fmla="*/ 404813 w 255" name="T6"/>
                  <a:gd fmla="*/ 0 h 167" name="T7"/>
                  <a:gd fmla="*/ 377825 w 255" name="T8"/>
                  <a:gd fmla="*/ 222250 h 167" name="T9"/>
                  <a:gd fmla="*/ 377825 w 255" name="T10"/>
                  <a:gd fmla="*/ 222250 h 167" name="T11"/>
                  <a:gd fmla="*/ 376238 w 255" name="T12"/>
                  <a:gd fmla="*/ 230188 h 167" name="T13"/>
                  <a:gd fmla="*/ 371475 w 255" name="T14"/>
                  <a:gd fmla="*/ 239713 h 167" name="T15"/>
                  <a:gd fmla="*/ 365125 w 255" name="T16"/>
                  <a:gd fmla="*/ 246063 h 167" name="T17"/>
                  <a:gd fmla="*/ 358775 w 255" name="T18"/>
                  <a:gd fmla="*/ 252413 h 167" name="T19"/>
                  <a:gd fmla="*/ 341313 w 255" name="T20"/>
                  <a:gd fmla="*/ 260350 h 167" name="T21"/>
                  <a:gd fmla="*/ 325438 w 255" name="T22"/>
                  <a:gd fmla="*/ 265113 h 167" name="T23"/>
                  <a:gd fmla="*/ 325438 w 255" name="T24"/>
                  <a:gd fmla="*/ 265113 h 167" name="T25"/>
                  <a:gd fmla="*/ 0 w 255" name="T26"/>
                  <a:gd fmla="*/ 239713 h 167" name="T27"/>
                  <a:gd fmla="*/ 0 w 255" name="T28"/>
                  <a:gd fmla="*/ 239713 h 167" name="T29"/>
                  <a:gd fmla="*/ 1588 w 255" name="T30"/>
                  <a:gd fmla="*/ 0 h 167" name="T31"/>
                  <a:gd fmla="*/ 1588 w 255" name="T32"/>
                  <a:gd fmla="*/ 0 h 167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7" w="255">
                    <a:moveTo>
                      <a:pt x="1" y="0"/>
                    </a:moveTo>
                    <a:lnTo>
                      <a:pt x="1" y="0"/>
                    </a:lnTo>
                    <a:lnTo>
                      <a:pt x="255" y="0"/>
                    </a:lnTo>
                    <a:lnTo>
                      <a:pt x="238" y="140"/>
                    </a:lnTo>
                    <a:lnTo>
                      <a:pt x="237" y="145"/>
                    </a:lnTo>
                    <a:lnTo>
                      <a:pt x="234" y="151"/>
                    </a:lnTo>
                    <a:lnTo>
                      <a:pt x="230" y="155"/>
                    </a:lnTo>
                    <a:lnTo>
                      <a:pt x="226" y="159"/>
                    </a:lnTo>
                    <a:lnTo>
                      <a:pt x="215" y="164"/>
                    </a:lnTo>
                    <a:lnTo>
                      <a:pt x="205" y="167"/>
                    </a:lnTo>
                    <a:lnTo>
                      <a:pt x="0" y="1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9EA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ïşļïďè">
                <a:extLst>
                  <a:ext uri="{FF2B5EF4-FFF2-40B4-BE49-F238E27FC236}">
                    <a16:creationId xmlns:a16="http://schemas.microsoft.com/office/drawing/2014/main" id="{A116FCD8-9004-4B7A-88E2-8EFCA6FEA6D1}"/>
                  </a:ext>
                </a:extLst>
              </p:cNvPr>
              <p:cNvSpPr/>
              <p:nvPr/>
            </p:nvSpPr>
            <p:spPr bwMode="auto">
              <a:xfrm>
                <a:off x="3159126" y="5083175"/>
                <a:ext cx="398463" cy="265113"/>
              </a:xfrm>
              <a:custGeom>
                <a:gdLst>
                  <a:gd fmla="*/ 1588 w 251" name="T0"/>
                  <a:gd fmla="*/ 0 h 167" name="T1"/>
                  <a:gd fmla="*/ 1588 w 251" name="T2"/>
                  <a:gd fmla="*/ 0 h 167" name="T3"/>
                  <a:gd fmla="*/ 398463 w 251" name="T4"/>
                  <a:gd fmla="*/ 0 h 167" name="T5"/>
                  <a:gd fmla="*/ 398463 w 251" name="T6"/>
                  <a:gd fmla="*/ 0 h 167" name="T7"/>
                  <a:gd fmla="*/ 371475 w 251" name="T8"/>
                  <a:gd fmla="*/ 222250 h 167" name="T9"/>
                  <a:gd fmla="*/ 371475 w 251" name="T10"/>
                  <a:gd fmla="*/ 222250 h 167" name="T11"/>
                  <a:gd fmla="*/ 369888 w 251" name="T12"/>
                  <a:gd fmla="*/ 230188 h 167" name="T13"/>
                  <a:gd fmla="*/ 365125 w 251" name="T14"/>
                  <a:gd fmla="*/ 239713 h 167" name="T15"/>
                  <a:gd fmla="*/ 358775 w 251" name="T16"/>
                  <a:gd fmla="*/ 246063 h 167" name="T17"/>
                  <a:gd fmla="*/ 352425 w 251" name="T18"/>
                  <a:gd fmla="*/ 252413 h 167" name="T19"/>
                  <a:gd fmla="*/ 336550 w 251" name="T20"/>
                  <a:gd fmla="*/ 260350 h 167" name="T21"/>
                  <a:gd fmla="*/ 319088 w 251" name="T22"/>
                  <a:gd fmla="*/ 265113 h 167" name="T23"/>
                  <a:gd fmla="*/ 319088 w 251" name="T24"/>
                  <a:gd fmla="*/ 265113 h 167" name="T25"/>
                  <a:gd fmla="*/ 0 w 251" name="T26"/>
                  <a:gd fmla="*/ 236538 h 167" name="T27"/>
                  <a:gd fmla="*/ 0 w 251" name="T28"/>
                  <a:gd fmla="*/ 236538 h 167" name="T29"/>
                  <a:gd fmla="*/ 1588 w 251" name="T30"/>
                  <a:gd fmla="*/ 0 h 167" name="T31"/>
                  <a:gd fmla="*/ 1588 w 251" name="T32"/>
                  <a:gd fmla="*/ 0 h 167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7" w="251">
                    <a:moveTo>
                      <a:pt x="1" y="0"/>
                    </a:moveTo>
                    <a:lnTo>
                      <a:pt x="1" y="0"/>
                    </a:lnTo>
                    <a:lnTo>
                      <a:pt x="251" y="0"/>
                    </a:lnTo>
                    <a:lnTo>
                      <a:pt x="234" y="140"/>
                    </a:lnTo>
                    <a:lnTo>
                      <a:pt x="233" y="145"/>
                    </a:lnTo>
                    <a:lnTo>
                      <a:pt x="230" y="151"/>
                    </a:lnTo>
                    <a:lnTo>
                      <a:pt x="226" y="155"/>
                    </a:lnTo>
                    <a:lnTo>
                      <a:pt x="222" y="159"/>
                    </a:lnTo>
                    <a:lnTo>
                      <a:pt x="212" y="164"/>
                    </a:lnTo>
                    <a:lnTo>
                      <a:pt x="201" y="167"/>
                    </a:lnTo>
                    <a:lnTo>
                      <a:pt x="0" y="1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F9FA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ŝļíḑe">
                <a:extLst>
                  <a:ext uri="{FF2B5EF4-FFF2-40B4-BE49-F238E27FC236}">
                    <a16:creationId xmlns:a16="http://schemas.microsoft.com/office/drawing/2014/main" id="{EA524536-13A0-4E4E-8943-E0E2F241C1CA}"/>
                  </a:ext>
                </a:extLst>
              </p:cNvPr>
              <p:cNvSpPr/>
              <p:nvPr/>
            </p:nvSpPr>
            <p:spPr bwMode="auto">
              <a:xfrm>
                <a:off x="3162301" y="5083175"/>
                <a:ext cx="395288" cy="263525"/>
              </a:xfrm>
              <a:custGeom>
                <a:gdLst>
                  <a:gd fmla="*/ 3175 w 249" name="T0"/>
                  <a:gd fmla="*/ 0 h 166" name="T1"/>
                  <a:gd fmla="*/ 3175 w 249" name="T2"/>
                  <a:gd fmla="*/ 0 h 166" name="T3"/>
                  <a:gd fmla="*/ 395288 w 249" name="T4"/>
                  <a:gd fmla="*/ 0 h 166" name="T5"/>
                  <a:gd fmla="*/ 395288 w 249" name="T6"/>
                  <a:gd fmla="*/ 0 h 166" name="T7"/>
                  <a:gd fmla="*/ 368300 w 249" name="T8"/>
                  <a:gd fmla="*/ 222250 h 166" name="T9"/>
                  <a:gd fmla="*/ 368300 w 249" name="T10"/>
                  <a:gd fmla="*/ 222250 h 166" name="T11"/>
                  <a:gd fmla="*/ 366713 w 249" name="T12"/>
                  <a:gd fmla="*/ 230188 h 166" name="T13"/>
                  <a:gd fmla="*/ 361950 w 249" name="T14"/>
                  <a:gd fmla="*/ 239713 h 166" name="T15"/>
                  <a:gd fmla="*/ 357188 w 249" name="T16"/>
                  <a:gd fmla="*/ 246063 h 166" name="T17"/>
                  <a:gd fmla="*/ 349250 w 249" name="T18"/>
                  <a:gd fmla="*/ 252413 h 166" name="T19"/>
                  <a:gd fmla="*/ 333375 w 249" name="T20"/>
                  <a:gd fmla="*/ 260350 h 166" name="T21"/>
                  <a:gd fmla="*/ 315913 w 249" name="T22"/>
                  <a:gd fmla="*/ 263525 h 166" name="T23"/>
                  <a:gd fmla="*/ 315913 w 249" name="T24"/>
                  <a:gd fmla="*/ 263525 h 166" name="T25"/>
                  <a:gd fmla="*/ 0 w 249" name="T26"/>
                  <a:gd fmla="*/ 234950 h 166" name="T27"/>
                  <a:gd fmla="*/ 0 w 249" name="T28"/>
                  <a:gd fmla="*/ 234950 h 166" name="T29"/>
                  <a:gd fmla="*/ 3175 w 249" name="T30"/>
                  <a:gd fmla="*/ 0 h 166" name="T31"/>
                  <a:gd fmla="*/ 3175 w 249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49">
                    <a:moveTo>
                      <a:pt x="2" y="0"/>
                    </a:moveTo>
                    <a:lnTo>
                      <a:pt x="2" y="0"/>
                    </a:lnTo>
                    <a:lnTo>
                      <a:pt x="249" y="0"/>
                    </a:lnTo>
                    <a:lnTo>
                      <a:pt x="232" y="140"/>
                    </a:lnTo>
                    <a:lnTo>
                      <a:pt x="231" y="145"/>
                    </a:lnTo>
                    <a:lnTo>
                      <a:pt x="228" y="151"/>
                    </a:lnTo>
                    <a:lnTo>
                      <a:pt x="225" y="155"/>
                    </a:lnTo>
                    <a:lnTo>
                      <a:pt x="220" y="159"/>
                    </a:lnTo>
                    <a:lnTo>
                      <a:pt x="210" y="164"/>
                    </a:lnTo>
                    <a:lnTo>
                      <a:pt x="199" y="166"/>
                    </a:lnTo>
                    <a:lnTo>
                      <a:pt x="0" y="1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F9F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işḻiḑè">
                <a:extLst>
                  <a:ext uri="{FF2B5EF4-FFF2-40B4-BE49-F238E27FC236}">
                    <a16:creationId xmlns:a16="http://schemas.microsoft.com/office/drawing/2014/main" id="{05C9311E-1DF9-44A4-ABCF-2B03482BEE1A}"/>
                  </a:ext>
                </a:extLst>
              </p:cNvPr>
              <p:cNvSpPr/>
              <p:nvPr/>
            </p:nvSpPr>
            <p:spPr bwMode="auto">
              <a:xfrm>
                <a:off x="3168651" y="5083175"/>
                <a:ext cx="388938" cy="263525"/>
              </a:xfrm>
              <a:custGeom>
                <a:gdLst>
                  <a:gd fmla="*/ 3175 w 245" name="T0"/>
                  <a:gd fmla="*/ 0 h 166" name="T1"/>
                  <a:gd fmla="*/ 3175 w 245" name="T2"/>
                  <a:gd fmla="*/ 0 h 166" name="T3"/>
                  <a:gd fmla="*/ 388938 w 245" name="T4"/>
                  <a:gd fmla="*/ 0 h 166" name="T5"/>
                  <a:gd fmla="*/ 388938 w 245" name="T6"/>
                  <a:gd fmla="*/ 0 h 166" name="T7"/>
                  <a:gd fmla="*/ 361950 w 245" name="T8"/>
                  <a:gd fmla="*/ 222250 h 166" name="T9"/>
                  <a:gd fmla="*/ 361950 w 245" name="T10"/>
                  <a:gd fmla="*/ 222250 h 166" name="T11"/>
                  <a:gd fmla="*/ 360363 w 245" name="T12"/>
                  <a:gd fmla="*/ 230188 h 166" name="T13"/>
                  <a:gd fmla="*/ 355600 w 245" name="T14"/>
                  <a:gd fmla="*/ 239713 h 166" name="T15"/>
                  <a:gd fmla="*/ 350838 w 245" name="T16"/>
                  <a:gd fmla="*/ 246063 h 166" name="T17"/>
                  <a:gd fmla="*/ 342900 w 245" name="T18"/>
                  <a:gd fmla="*/ 252413 h 166" name="T19"/>
                  <a:gd fmla="*/ 327025 w 245" name="T20"/>
                  <a:gd fmla="*/ 258763 h 166" name="T21"/>
                  <a:gd fmla="*/ 309563 w 245" name="T22"/>
                  <a:gd fmla="*/ 263525 h 166" name="T23"/>
                  <a:gd fmla="*/ 309563 w 245" name="T24"/>
                  <a:gd fmla="*/ 263525 h 166" name="T25"/>
                  <a:gd fmla="*/ 0 w 245" name="T26"/>
                  <a:gd fmla="*/ 234950 h 166" name="T27"/>
                  <a:gd fmla="*/ 0 w 245" name="T28"/>
                  <a:gd fmla="*/ 234950 h 166" name="T29"/>
                  <a:gd fmla="*/ 3175 w 245" name="T30"/>
                  <a:gd fmla="*/ 0 h 166" name="T31"/>
                  <a:gd fmla="*/ 3175 w 245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45">
                    <a:moveTo>
                      <a:pt x="2" y="0"/>
                    </a:moveTo>
                    <a:lnTo>
                      <a:pt x="2" y="0"/>
                    </a:lnTo>
                    <a:lnTo>
                      <a:pt x="245" y="0"/>
                    </a:lnTo>
                    <a:lnTo>
                      <a:pt x="228" y="140"/>
                    </a:lnTo>
                    <a:lnTo>
                      <a:pt x="227" y="145"/>
                    </a:lnTo>
                    <a:lnTo>
                      <a:pt x="224" y="151"/>
                    </a:lnTo>
                    <a:lnTo>
                      <a:pt x="221" y="155"/>
                    </a:lnTo>
                    <a:lnTo>
                      <a:pt x="216" y="159"/>
                    </a:lnTo>
                    <a:lnTo>
                      <a:pt x="206" y="163"/>
                    </a:lnTo>
                    <a:lnTo>
                      <a:pt x="195" y="166"/>
                    </a:lnTo>
                    <a:lnTo>
                      <a:pt x="0" y="14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A0A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î$ļíḑê">
                <a:extLst>
                  <a:ext uri="{FF2B5EF4-FFF2-40B4-BE49-F238E27FC236}">
                    <a16:creationId xmlns:a16="http://schemas.microsoft.com/office/drawing/2014/main" id="{402B1014-2A1D-4333-8C74-619B1A7C7263}"/>
                  </a:ext>
                </a:extLst>
              </p:cNvPr>
              <p:cNvSpPr/>
              <p:nvPr/>
            </p:nvSpPr>
            <p:spPr bwMode="auto">
              <a:xfrm>
                <a:off x="3175001" y="5083175"/>
                <a:ext cx="382588" cy="263525"/>
              </a:xfrm>
              <a:custGeom>
                <a:gdLst>
                  <a:gd fmla="*/ 3175 w 241" name="T0"/>
                  <a:gd fmla="*/ 0 h 166" name="T1"/>
                  <a:gd fmla="*/ 3175 w 241" name="T2"/>
                  <a:gd fmla="*/ 0 h 166" name="T3"/>
                  <a:gd fmla="*/ 382588 w 241" name="T4"/>
                  <a:gd fmla="*/ 0 h 166" name="T5"/>
                  <a:gd fmla="*/ 382588 w 241" name="T6"/>
                  <a:gd fmla="*/ 0 h 166" name="T7"/>
                  <a:gd fmla="*/ 355600 w 241" name="T8"/>
                  <a:gd fmla="*/ 222250 h 166" name="T9"/>
                  <a:gd fmla="*/ 355600 w 241" name="T10"/>
                  <a:gd fmla="*/ 222250 h 166" name="T11"/>
                  <a:gd fmla="*/ 354013 w 241" name="T12"/>
                  <a:gd fmla="*/ 230188 h 166" name="T13"/>
                  <a:gd fmla="*/ 349250 w 241" name="T14"/>
                  <a:gd fmla="*/ 239713 h 166" name="T15"/>
                  <a:gd fmla="*/ 344488 w 241" name="T16"/>
                  <a:gd fmla="*/ 246063 h 166" name="T17"/>
                  <a:gd fmla="*/ 336550 w 241" name="T18"/>
                  <a:gd fmla="*/ 249238 h 166" name="T19"/>
                  <a:gd fmla="*/ 320675 w 241" name="T20"/>
                  <a:gd fmla="*/ 258763 h 166" name="T21"/>
                  <a:gd fmla="*/ 306388 w 241" name="T22"/>
                  <a:gd fmla="*/ 263525 h 166" name="T23"/>
                  <a:gd fmla="*/ 306388 w 241" name="T24"/>
                  <a:gd fmla="*/ 263525 h 166" name="T25"/>
                  <a:gd fmla="*/ 0 w 241" name="T26"/>
                  <a:gd fmla="*/ 233363 h 166" name="T27"/>
                  <a:gd fmla="*/ 0 w 241" name="T28"/>
                  <a:gd fmla="*/ 233363 h 166" name="T29"/>
                  <a:gd fmla="*/ 3175 w 241" name="T30"/>
                  <a:gd fmla="*/ 0 h 166" name="T31"/>
                  <a:gd fmla="*/ 3175 w 241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41">
                    <a:moveTo>
                      <a:pt x="2" y="0"/>
                    </a:moveTo>
                    <a:lnTo>
                      <a:pt x="2" y="0"/>
                    </a:lnTo>
                    <a:lnTo>
                      <a:pt x="241" y="0"/>
                    </a:lnTo>
                    <a:lnTo>
                      <a:pt x="224" y="140"/>
                    </a:lnTo>
                    <a:lnTo>
                      <a:pt x="223" y="145"/>
                    </a:lnTo>
                    <a:lnTo>
                      <a:pt x="220" y="151"/>
                    </a:lnTo>
                    <a:lnTo>
                      <a:pt x="217" y="155"/>
                    </a:lnTo>
                    <a:lnTo>
                      <a:pt x="212" y="157"/>
                    </a:lnTo>
                    <a:lnTo>
                      <a:pt x="202" y="163"/>
                    </a:lnTo>
                    <a:lnTo>
                      <a:pt x="193" y="166"/>
                    </a:lnTo>
                    <a:lnTo>
                      <a:pt x="0" y="14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Sḻiḋé">
                <a:extLst>
                  <a:ext uri="{FF2B5EF4-FFF2-40B4-BE49-F238E27FC236}">
                    <a16:creationId xmlns:a16="http://schemas.microsoft.com/office/drawing/2014/main" id="{5F5CB757-5B11-4346-9288-6C328460ABC5}"/>
                  </a:ext>
                </a:extLst>
              </p:cNvPr>
              <p:cNvSpPr/>
              <p:nvPr/>
            </p:nvSpPr>
            <p:spPr bwMode="auto">
              <a:xfrm>
                <a:off x="3182938" y="5083175"/>
                <a:ext cx="374650" cy="263525"/>
              </a:xfrm>
              <a:custGeom>
                <a:gdLst>
                  <a:gd fmla="*/ 1588 w 236" name="T0"/>
                  <a:gd fmla="*/ 0 h 166" name="T1"/>
                  <a:gd fmla="*/ 1588 w 236" name="T2"/>
                  <a:gd fmla="*/ 0 h 166" name="T3"/>
                  <a:gd fmla="*/ 374650 w 236" name="T4"/>
                  <a:gd fmla="*/ 0 h 166" name="T5"/>
                  <a:gd fmla="*/ 374650 w 236" name="T6"/>
                  <a:gd fmla="*/ 0 h 166" name="T7"/>
                  <a:gd fmla="*/ 347663 w 236" name="T8"/>
                  <a:gd fmla="*/ 222250 h 166" name="T9"/>
                  <a:gd fmla="*/ 347663 w 236" name="T10"/>
                  <a:gd fmla="*/ 222250 h 166" name="T11"/>
                  <a:gd fmla="*/ 346075 w 236" name="T12"/>
                  <a:gd fmla="*/ 230188 h 166" name="T13"/>
                  <a:gd fmla="*/ 341313 w 236" name="T14"/>
                  <a:gd fmla="*/ 239713 h 166" name="T15"/>
                  <a:gd fmla="*/ 336550 w 236" name="T16"/>
                  <a:gd fmla="*/ 246063 h 166" name="T17"/>
                  <a:gd fmla="*/ 330200 w 236" name="T18"/>
                  <a:gd fmla="*/ 249238 h 166" name="T19"/>
                  <a:gd fmla="*/ 312738 w 236" name="T20"/>
                  <a:gd fmla="*/ 258763 h 166" name="T21"/>
                  <a:gd fmla="*/ 298450 w 236" name="T22"/>
                  <a:gd fmla="*/ 263525 h 166" name="T23"/>
                  <a:gd fmla="*/ 298450 w 236" name="T24"/>
                  <a:gd fmla="*/ 263525 h 166" name="T25"/>
                  <a:gd fmla="*/ 0 w 236" name="T26"/>
                  <a:gd fmla="*/ 230188 h 166" name="T27"/>
                  <a:gd fmla="*/ 0 w 236" name="T28"/>
                  <a:gd fmla="*/ 230188 h 166" name="T29"/>
                  <a:gd fmla="*/ 1588 w 236" name="T30"/>
                  <a:gd fmla="*/ 0 h 166" name="T31"/>
                  <a:gd fmla="*/ 1588 w 236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36">
                    <a:moveTo>
                      <a:pt x="1" y="0"/>
                    </a:moveTo>
                    <a:lnTo>
                      <a:pt x="1" y="0"/>
                    </a:lnTo>
                    <a:lnTo>
                      <a:pt x="236" y="0"/>
                    </a:lnTo>
                    <a:lnTo>
                      <a:pt x="219" y="140"/>
                    </a:lnTo>
                    <a:lnTo>
                      <a:pt x="218" y="145"/>
                    </a:lnTo>
                    <a:lnTo>
                      <a:pt x="215" y="151"/>
                    </a:lnTo>
                    <a:lnTo>
                      <a:pt x="212" y="155"/>
                    </a:lnTo>
                    <a:lnTo>
                      <a:pt x="208" y="157"/>
                    </a:lnTo>
                    <a:lnTo>
                      <a:pt x="197" y="163"/>
                    </a:lnTo>
                    <a:lnTo>
                      <a:pt x="188" y="166"/>
                    </a:lnTo>
                    <a:lnTo>
                      <a:pt x="0" y="14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A1A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íŝḻïdè">
                <a:extLst>
                  <a:ext uri="{FF2B5EF4-FFF2-40B4-BE49-F238E27FC236}">
                    <a16:creationId xmlns:a16="http://schemas.microsoft.com/office/drawing/2014/main" id="{7177E95E-E333-4B6E-AA28-AD880843E994}"/>
                  </a:ext>
                </a:extLst>
              </p:cNvPr>
              <p:cNvSpPr/>
              <p:nvPr/>
            </p:nvSpPr>
            <p:spPr bwMode="auto">
              <a:xfrm>
                <a:off x="3189288" y="5083175"/>
                <a:ext cx="368300" cy="263525"/>
              </a:xfrm>
              <a:custGeom>
                <a:gdLst>
                  <a:gd fmla="*/ 1588 w 232" name="T0"/>
                  <a:gd fmla="*/ 0 h 166" name="T1"/>
                  <a:gd fmla="*/ 1588 w 232" name="T2"/>
                  <a:gd fmla="*/ 0 h 166" name="T3"/>
                  <a:gd fmla="*/ 368300 w 232" name="T4"/>
                  <a:gd fmla="*/ 0 h 166" name="T5"/>
                  <a:gd fmla="*/ 368300 w 232" name="T6"/>
                  <a:gd fmla="*/ 0 h 166" name="T7"/>
                  <a:gd fmla="*/ 341313 w 232" name="T8"/>
                  <a:gd fmla="*/ 222250 h 166" name="T9"/>
                  <a:gd fmla="*/ 341313 w 232" name="T10"/>
                  <a:gd fmla="*/ 222250 h 166" name="T11"/>
                  <a:gd fmla="*/ 339725 w 232" name="T12"/>
                  <a:gd fmla="*/ 230188 h 166" name="T13"/>
                  <a:gd fmla="*/ 334963 w 232" name="T14"/>
                  <a:gd fmla="*/ 239713 h 166" name="T15"/>
                  <a:gd fmla="*/ 330200 w 232" name="T16"/>
                  <a:gd fmla="*/ 246063 h 166" name="T17"/>
                  <a:gd fmla="*/ 323850 w 232" name="T18"/>
                  <a:gd fmla="*/ 249238 h 166" name="T19"/>
                  <a:gd fmla="*/ 309563 w 232" name="T20"/>
                  <a:gd fmla="*/ 258763 h 166" name="T21"/>
                  <a:gd fmla="*/ 292100 w 232" name="T22"/>
                  <a:gd fmla="*/ 263525 h 166" name="T23"/>
                  <a:gd fmla="*/ 292100 w 232" name="T24"/>
                  <a:gd fmla="*/ 263525 h 166" name="T25"/>
                  <a:gd fmla="*/ 0 w 232" name="T26"/>
                  <a:gd fmla="*/ 228600 h 166" name="T27"/>
                  <a:gd fmla="*/ 0 w 232" name="T28"/>
                  <a:gd fmla="*/ 228600 h 166" name="T29"/>
                  <a:gd fmla="*/ 1588 w 232" name="T30"/>
                  <a:gd fmla="*/ 0 h 166" name="T31"/>
                  <a:gd fmla="*/ 1588 w 232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31">
                    <a:moveTo>
                      <a:pt x="1" y="0"/>
                    </a:moveTo>
                    <a:lnTo>
                      <a:pt x="1" y="0"/>
                    </a:lnTo>
                    <a:lnTo>
                      <a:pt x="232" y="0"/>
                    </a:lnTo>
                    <a:lnTo>
                      <a:pt x="215" y="140"/>
                    </a:lnTo>
                    <a:lnTo>
                      <a:pt x="214" y="145"/>
                    </a:lnTo>
                    <a:lnTo>
                      <a:pt x="211" y="151"/>
                    </a:lnTo>
                    <a:lnTo>
                      <a:pt x="208" y="155"/>
                    </a:lnTo>
                    <a:lnTo>
                      <a:pt x="204" y="157"/>
                    </a:lnTo>
                    <a:lnTo>
                      <a:pt x="195" y="163"/>
                    </a:lnTo>
                    <a:lnTo>
                      <a:pt x="184" y="166"/>
                    </a:lnTo>
                    <a:lnTo>
                      <a:pt x="0" y="14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A2A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islîde">
                <a:extLst>
                  <a:ext uri="{FF2B5EF4-FFF2-40B4-BE49-F238E27FC236}">
                    <a16:creationId xmlns:a16="http://schemas.microsoft.com/office/drawing/2014/main" id="{15ACFF55-7C4E-4C7E-9F77-A14B88E8AAE1}"/>
                  </a:ext>
                </a:extLst>
              </p:cNvPr>
              <p:cNvSpPr/>
              <p:nvPr/>
            </p:nvSpPr>
            <p:spPr bwMode="auto">
              <a:xfrm>
                <a:off x="3192463" y="5083175"/>
                <a:ext cx="365125" cy="263525"/>
              </a:xfrm>
              <a:custGeom>
                <a:gdLst>
                  <a:gd fmla="*/ 4763 w 230" name="T0"/>
                  <a:gd fmla="*/ 0 h 166" name="T1"/>
                  <a:gd fmla="*/ 4763 w 230" name="T2"/>
                  <a:gd fmla="*/ 0 h 166" name="T3"/>
                  <a:gd fmla="*/ 365125 w 230" name="T4"/>
                  <a:gd fmla="*/ 0 h 166" name="T5"/>
                  <a:gd fmla="*/ 365125 w 230" name="T6"/>
                  <a:gd fmla="*/ 0 h 166" name="T7"/>
                  <a:gd fmla="*/ 338138 w 230" name="T8"/>
                  <a:gd fmla="*/ 222250 h 166" name="T9"/>
                  <a:gd fmla="*/ 338138 w 230" name="T10"/>
                  <a:gd fmla="*/ 222250 h 166" name="T11"/>
                  <a:gd fmla="*/ 336550 w 230" name="T12"/>
                  <a:gd fmla="*/ 230188 h 166" name="T13"/>
                  <a:gd fmla="*/ 331788 w 230" name="T14"/>
                  <a:gd fmla="*/ 236538 h 166" name="T15"/>
                  <a:gd fmla="*/ 327025 w 230" name="T16"/>
                  <a:gd fmla="*/ 242888 h 166" name="T17"/>
                  <a:gd fmla="*/ 320675 w 230" name="T18"/>
                  <a:gd fmla="*/ 249238 h 166" name="T19"/>
                  <a:gd fmla="*/ 306388 w 230" name="T20"/>
                  <a:gd fmla="*/ 258763 h 166" name="T21"/>
                  <a:gd fmla="*/ 290513 w 230" name="T22"/>
                  <a:gd fmla="*/ 263525 h 166" name="T23"/>
                  <a:gd fmla="*/ 290513 w 230" name="T24"/>
                  <a:gd fmla="*/ 263525 h 166" name="T25"/>
                  <a:gd fmla="*/ 0 w 230" name="T26"/>
                  <a:gd fmla="*/ 227013 h 166" name="T27"/>
                  <a:gd fmla="*/ 0 w 230" name="T28"/>
                  <a:gd fmla="*/ 227013 h 166" name="T29"/>
                  <a:gd fmla="*/ 4763 w 230" name="T30"/>
                  <a:gd fmla="*/ 0 h 166" name="T31"/>
                  <a:gd fmla="*/ 4763 w 230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30">
                    <a:moveTo>
                      <a:pt x="3" y="0"/>
                    </a:moveTo>
                    <a:lnTo>
                      <a:pt x="3" y="0"/>
                    </a:lnTo>
                    <a:lnTo>
                      <a:pt x="230" y="0"/>
                    </a:lnTo>
                    <a:lnTo>
                      <a:pt x="213" y="140"/>
                    </a:lnTo>
                    <a:lnTo>
                      <a:pt x="212" y="145"/>
                    </a:lnTo>
                    <a:lnTo>
                      <a:pt x="209" y="149"/>
                    </a:lnTo>
                    <a:lnTo>
                      <a:pt x="206" y="153"/>
                    </a:lnTo>
                    <a:lnTo>
                      <a:pt x="202" y="157"/>
                    </a:lnTo>
                    <a:lnTo>
                      <a:pt x="193" y="163"/>
                    </a:lnTo>
                    <a:lnTo>
                      <a:pt x="183" y="166"/>
                    </a:lnTo>
                    <a:lnTo>
                      <a:pt x="0" y="1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2A2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$1íḍè">
                <a:extLst>
                  <a:ext uri="{FF2B5EF4-FFF2-40B4-BE49-F238E27FC236}">
                    <a16:creationId xmlns:a16="http://schemas.microsoft.com/office/drawing/2014/main" id="{B8ECDB06-931F-4A4E-BBC9-63EAB1A22400}"/>
                  </a:ext>
                </a:extLst>
              </p:cNvPr>
              <p:cNvSpPr/>
              <p:nvPr/>
            </p:nvSpPr>
            <p:spPr bwMode="auto">
              <a:xfrm>
                <a:off x="3198813" y="5083175"/>
                <a:ext cx="358775" cy="263525"/>
              </a:xfrm>
              <a:custGeom>
                <a:gdLst>
                  <a:gd fmla="*/ 4763 w 226" name="T0"/>
                  <a:gd fmla="*/ 0 h 166" name="T1"/>
                  <a:gd fmla="*/ 4763 w 226" name="T2"/>
                  <a:gd fmla="*/ 0 h 166" name="T3"/>
                  <a:gd fmla="*/ 358775 w 226" name="T4"/>
                  <a:gd fmla="*/ 0 h 166" name="T5"/>
                  <a:gd fmla="*/ 358775 w 226" name="T6"/>
                  <a:gd fmla="*/ 0 h 166" name="T7"/>
                  <a:gd fmla="*/ 331788 w 226" name="T8"/>
                  <a:gd fmla="*/ 222250 h 166" name="T9"/>
                  <a:gd fmla="*/ 331788 w 226" name="T10"/>
                  <a:gd fmla="*/ 222250 h 166" name="T11"/>
                  <a:gd fmla="*/ 330200 w 226" name="T12"/>
                  <a:gd fmla="*/ 230188 h 166" name="T13"/>
                  <a:gd fmla="*/ 325438 w 226" name="T14"/>
                  <a:gd fmla="*/ 236538 h 166" name="T15"/>
                  <a:gd fmla="*/ 320675 w 226" name="T16"/>
                  <a:gd fmla="*/ 242888 h 166" name="T17"/>
                  <a:gd fmla="*/ 314325 w 226" name="T18"/>
                  <a:gd fmla="*/ 249238 h 166" name="T19"/>
                  <a:gd fmla="*/ 300038 w 226" name="T20"/>
                  <a:gd fmla="*/ 258763 h 166" name="T21"/>
                  <a:gd fmla="*/ 284163 w 226" name="T22"/>
                  <a:gd fmla="*/ 263525 h 166" name="T23"/>
                  <a:gd fmla="*/ 284163 w 226" name="T24"/>
                  <a:gd fmla="*/ 263525 h 166" name="T25"/>
                  <a:gd fmla="*/ 0 w 226" name="T26"/>
                  <a:gd fmla="*/ 223838 h 166" name="T27"/>
                  <a:gd fmla="*/ 0 w 226" name="T28"/>
                  <a:gd fmla="*/ 223838 h 166" name="T29"/>
                  <a:gd fmla="*/ 4763 w 226" name="T30"/>
                  <a:gd fmla="*/ 0 h 166" name="T31"/>
                  <a:gd fmla="*/ 4763 w 226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26">
                    <a:moveTo>
                      <a:pt x="3" y="0"/>
                    </a:moveTo>
                    <a:lnTo>
                      <a:pt x="3" y="0"/>
                    </a:lnTo>
                    <a:lnTo>
                      <a:pt x="226" y="0"/>
                    </a:lnTo>
                    <a:lnTo>
                      <a:pt x="209" y="140"/>
                    </a:lnTo>
                    <a:lnTo>
                      <a:pt x="208" y="145"/>
                    </a:lnTo>
                    <a:lnTo>
                      <a:pt x="205" y="149"/>
                    </a:lnTo>
                    <a:lnTo>
                      <a:pt x="202" y="153"/>
                    </a:lnTo>
                    <a:lnTo>
                      <a:pt x="198" y="157"/>
                    </a:lnTo>
                    <a:lnTo>
                      <a:pt x="189" y="163"/>
                    </a:lnTo>
                    <a:lnTo>
                      <a:pt x="179" y="166"/>
                    </a:lnTo>
                    <a:lnTo>
                      <a:pt x="0" y="14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A3A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ïślíḓê">
                <a:extLst>
                  <a:ext uri="{FF2B5EF4-FFF2-40B4-BE49-F238E27FC236}">
                    <a16:creationId xmlns:a16="http://schemas.microsoft.com/office/drawing/2014/main" id="{5FE0F4B0-3ED5-4539-A36F-B3FCD2BC89A5}"/>
                  </a:ext>
                </a:extLst>
              </p:cNvPr>
              <p:cNvSpPr/>
              <p:nvPr/>
            </p:nvSpPr>
            <p:spPr bwMode="auto">
              <a:xfrm>
                <a:off x="3205163" y="5083175"/>
                <a:ext cx="352425" cy="263525"/>
              </a:xfrm>
              <a:custGeom>
                <a:gdLst>
                  <a:gd fmla="*/ 3175 w 222" name="T0"/>
                  <a:gd fmla="*/ 0 h 166" name="T1"/>
                  <a:gd fmla="*/ 3175 w 222" name="T2"/>
                  <a:gd fmla="*/ 0 h 166" name="T3"/>
                  <a:gd fmla="*/ 352425 w 222" name="T4"/>
                  <a:gd fmla="*/ 0 h 166" name="T5"/>
                  <a:gd fmla="*/ 352425 w 222" name="T6"/>
                  <a:gd fmla="*/ 0 h 166" name="T7"/>
                  <a:gd fmla="*/ 325438 w 222" name="T8"/>
                  <a:gd fmla="*/ 222250 h 166" name="T9"/>
                  <a:gd fmla="*/ 325438 w 222" name="T10"/>
                  <a:gd fmla="*/ 222250 h 166" name="T11"/>
                  <a:gd fmla="*/ 323850 w 222" name="T12"/>
                  <a:gd fmla="*/ 230188 h 166" name="T13"/>
                  <a:gd fmla="*/ 319088 w 222" name="T14"/>
                  <a:gd fmla="*/ 236538 h 166" name="T15"/>
                  <a:gd fmla="*/ 314325 w 222" name="T16"/>
                  <a:gd fmla="*/ 242888 h 166" name="T17"/>
                  <a:gd fmla="*/ 307975 w 222" name="T18"/>
                  <a:gd fmla="*/ 249238 h 166" name="T19"/>
                  <a:gd fmla="*/ 293688 w 222" name="T20"/>
                  <a:gd fmla="*/ 258763 h 166" name="T21"/>
                  <a:gd fmla="*/ 277813 w 222" name="T22"/>
                  <a:gd fmla="*/ 263525 h 166" name="T23"/>
                  <a:gd fmla="*/ 277813 w 222" name="T24"/>
                  <a:gd fmla="*/ 263525 h 166" name="T25"/>
                  <a:gd fmla="*/ 0 w 222" name="T26"/>
                  <a:gd fmla="*/ 223838 h 166" name="T27"/>
                  <a:gd fmla="*/ 0 w 222" name="T28"/>
                  <a:gd fmla="*/ 223838 h 166" name="T29"/>
                  <a:gd fmla="*/ 3175 w 222" name="T30"/>
                  <a:gd fmla="*/ 0 h 166" name="T31"/>
                  <a:gd fmla="*/ 3175 w 222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21">
                    <a:moveTo>
                      <a:pt x="2" y="0"/>
                    </a:moveTo>
                    <a:lnTo>
                      <a:pt x="2" y="0"/>
                    </a:lnTo>
                    <a:lnTo>
                      <a:pt x="222" y="0"/>
                    </a:lnTo>
                    <a:lnTo>
                      <a:pt x="205" y="140"/>
                    </a:lnTo>
                    <a:lnTo>
                      <a:pt x="204" y="145"/>
                    </a:lnTo>
                    <a:lnTo>
                      <a:pt x="201" y="149"/>
                    </a:lnTo>
                    <a:lnTo>
                      <a:pt x="198" y="153"/>
                    </a:lnTo>
                    <a:lnTo>
                      <a:pt x="194" y="157"/>
                    </a:lnTo>
                    <a:lnTo>
                      <a:pt x="185" y="163"/>
                    </a:lnTo>
                    <a:lnTo>
                      <a:pt x="175" y="166"/>
                    </a:lnTo>
                    <a:lnTo>
                      <a:pt x="0" y="14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ṥľîḑê">
                <a:extLst>
                  <a:ext uri="{FF2B5EF4-FFF2-40B4-BE49-F238E27FC236}">
                    <a16:creationId xmlns:a16="http://schemas.microsoft.com/office/drawing/2014/main" id="{EF3308CD-7A3D-450D-BB93-DE90F5200069}"/>
                  </a:ext>
                </a:extLst>
              </p:cNvPr>
              <p:cNvSpPr/>
              <p:nvPr/>
            </p:nvSpPr>
            <p:spPr bwMode="auto">
              <a:xfrm>
                <a:off x="3211513" y="5083175"/>
                <a:ext cx="346075" cy="263525"/>
              </a:xfrm>
              <a:custGeom>
                <a:gdLst>
                  <a:gd fmla="*/ 3175 w 218" name="T0"/>
                  <a:gd fmla="*/ 0 h 166" name="T1"/>
                  <a:gd fmla="*/ 3175 w 218" name="T2"/>
                  <a:gd fmla="*/ 0 h 166" name="T3"/>
                  <a:gd fmla="*/ 346075 w 218" name="T4"/>
                  <a:gd fmla="*/ 0 h 166" name="T5"/>
                  <a:gd fmla="*/ 346075 w 218" name="T6"/>
                  <a:gd fmla="*/ 0 h 166" name="T7"/>
                  <a:gd fmla="*/ 319088 w 218" name="T8"/>
                  <a:gd fmla="*/ 222250 h 166" name="T9"/>
                  <a:gd fmla="*/ 319088 w 218" name="T10"/>
                  <a:gd fmla="*/ 222250 h 166" name="T11"/>
                  <a:gd fmla="*/ 317500 w 218" name="T12"/>
                  <a:gd fmla="*/ 230188 h 166" name="T13"/>
                  <a:gd fmla="*/ 312738 w 218" name="T14"/>
                  <a:gd fmla="*/ 236538 h 166" name="T15"/>
                  <a:gd fmla="*/ 307975 w 218" name="T16"/>
                  <a:gd fmla="*/ 242888 h 166" name="T17"/>
                  <a:gd fmla="*/ 301625 w 218" name="T18"/>
                  <a:gd fmla="*/ 249238 h 166" name="T19"/>
                  <a:gd fmla="*/ 287338 w 218" name="T20"/>
                  <a:gd fmla="*/ 258763 h 166" name="T21"/>
                  <a:gd fmla="*/ 271463 w 218" name="T22"/>
                  <a:gd fmla="*/ 263525 h 166" name="T23"/>
                  <a:gd fmla="*/ 271463 w 218" name="T24"/>
                  <a:gd fmla="*/ 263525 h 166" name="T25"/>
                  <a:gd fmla="*/ 0 w 218" name="T26"/>
                  <a:gd fmla="*/ 222250 h 166" name="T27"/>
                  <a:gd fmla="*/ 0 w 218" name="T28"/>
                  <a:gd fmla="*/ 222250 h 166" name="T29"/>
                  <a:gd fmla="*/ 3175 w 218" name="T30"/>
                  <a:gd fmla="*/ 0 h 166" name="T31"/>
                  <a:gd fmla="*/ 3175 w 218" name="T32"/>
                  <a:gd fmla="*/ 0 h 16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6" w="218">
                    <a:moveTo>
                      <a:pt x="2" y="0"/>
                    </a:moveTo>
                    <a:lnTo>
                      <a:pt x="2" y="0"/>
                    </a:lnTo>
                    <a:lnTo>
                      <a:pt x="218" y="0"/>
                    </a:lnTo>
                    <a:lnTo>
                      <a:pt x="201" y="140"/>
                    </a:lnTo>
                    <a:lnTo>
                      <a:pt x="200" y="145"/>
                    </a:lnTo>
                    <a:lnTo>
                      <a:pt x="197" y="149"/>
                    </a:lnTo>
                    <a:lnTo>
                      <a:pt x="194" y="153"/>
                    </a:lnTo>
                    <a:lnTo>
                      <a:pt x="190" y="157"/>
                    </a:lnTo>
                    <a:lnTo>
                      <a:pt x="181" y="163"/>
                    </a:lnTo>
                    <a:lnTo>
                      <a:pt x="171" y="166"/>
                    </a:lnTo>
                    <a:lnTo>
                      <a:pt x="0" y="14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4A4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íṡļïdê">
                <a:extLst>
                  <a:ext uri="{FF2B5EF4-FFF2-40B4-BE49-F238E27FC236}">
                    <a16:creationId xmlns:a16="http://schemas.microsoft.com/office/drawing/2014/main" id="{2AC40347-448C-494B-87B7-6B80984903A6}"/>
                  </a:ext>
                </a:extLst>
              </p:cNvPr>
              <p:cNvSpPr/>
              <p:nvPr/>
            </p:nvSpPr>
            <p:spPr bwMode="auto">
              <a:xfrm>
                <a:off x="3216276" y="5083175"/>
                <a:ext cx="341313" cy="260350"/>
              </a:xfrm>
              <a:custGeom>
                <a:gdLst>
                  <a:gd fmla="*/ 4763 w 215" name="T0"/>
                  <a:gd fmla="*/ 0 h 164" name="T1"/>
                  <a:gd fmla="*/ 4763 w 215" name="T2"/>
                  <a:gd fmla="*/ 0 h 164" name="T3"/>
                  <a:gd fmla="*/ 341313 w 215" name="T4"/>
                  <a:gd fmla="*/ 0 h 164" name="T5"/>
                  <a:gd fmla="*/ 341313 w 215" name="T6"/>
                  <a:gd fmla="*/ 0 h 164" name="T7"/>
                  <a:gd fmla="*/ 314325 w 215" name="T8"/>
                  <a:gd fmla="*/ 222250 h 164" name="T9"/>
                  <a:gd fmla="*/ 314325 w 215" name="T10"/>
                  <a:gd fmla="*/ 222250 h 164" name="T11"/>
                  <a:gd fmla="*/ 312738 w 215" name="T12"/>
                  <a:gd fmla="*/ 230188 h 164" name="T13"/>
                  <a:gd fmla="*/ 309563 w 215" name="T14"/>
                  <a:gd fmla="*/ 236538 h 164" name="T15"/>
                  <a:gd fmla="*/ 303213 w 215" name="T16"/>
                  <a:gd fmla="*/ 242888 h 164" name="T17"/>
                  <a:gd fmla="*/ 296863 w 215" name="T18"/>
                  <a:gd fmla="*/ 249238 h 164" name="T19"/>
                  <a:gd fmla="*/ 282575 w 215" name="T20"/>
                  <a:gd fmla="*/ 258763 h 164" name="T21"/>
                  <a:gd fmla="*/ 268288 w 215" name="T22"/>
                  <a:gd fmla="*/ 260350 h 164" name="T23"/>
                  <a:gd fmla="*/ 268288 w 215" name="T24"/>
                  <a:gd fmla="*/ 260350 h 164" name="T25"/>
                  <a:gd fmla="*/ 0 w 215" name="T26"/>
                  <a:gd fmla="*/ 219075 h 164" name="T27"/>
                  <a:gd fmla="*/ 0 w 215" name="T28"/>
                  <a:gd fmla="*/ 219075 h 164" name="T29"/>
                  <a:gd fmla="*/ 4763 w 215" name="T30"/>
                  <a:gd fmla="*/ 0 h 164" name="T31"/>
                  <a:gd fmla="*/ 4763 w 215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215">
                    <a:moveTo>
                      <a:pt x="3" y="0"/>
                    </a:moveTo>
                    <a:lnTo>
                      <a:pt x="3" y="0"/>
                    </a:lnTo>
                    <a:lnTo>
                      <a:pt x="215" y="0"/>
                    </a:lnTo>
                    <a:lnTo>
                      <a:pt x="198" y="140"/>
                    </a:lnTo>
                    <a:lnTo>
                      <a:pt x="197" y="145"/>
                    </a:lnTo>
                    <a:lnTo>
                      <a:pt x="195" y="149"/>
                    </a:lnTo>
                    <a:lnTo>
                      <a:pt x="191" y="153"/>
                    </a:lnTo>
                    <a:lnTo>
                      <a:pt x="187" y="157"/>
                    </a:lnTo>
                    <a:lnTo>
                      <a:pt x="178" y="163"/>
                    </a:lnTo>
                    <a:lnTo>
                      <a:pt x="169" y="164"/>
                    </a:lnTo>
                    <a:lnTo>
                      <a:pt x="0" y="13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5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$ḷîdè">
                <a:extLst>
                  <a:ext uri="{FF2B5EF4-FFF2-40B4-BE49-F238E27FC236}">
                    <a16:creationId xmlns:a16="http://schemas.microsoft.com/office/drawing/2014/main" id="{414ECCF4-FD32-4AE8-B8D5-D678EAC54732}"/>
                  </a:ext>
                </a:extLst>
              </p:cNvPr>
              <p:cNvSpPr/>
              <p:nvPr/>
            </p:nvSpPr>
            <p:spPr bwMode="auto">
              <a:xfrm>
                <a:off x="3222626" y="5083175"/>
                <a:ext cx="334963" cy="260350"/>
              </a:xfrm>
              <a:custGeom>
                <a:gdLst>
                  <a:gd fmla="*/ 4763 w 211" name="T0"/>
                  <a:gd fmla="*/ 0 h 164" name="T1"/>
                  <a:gd fmla="*/ 4763 w 211" name="T2"/>
                  <a:gd fmla="*/ 0 h 164" name="T3"/>
                  <a:gd fmla="*/ 334963 w 211" name="T4"/>
                  <a:gd fmla="*/ 0 h 164" name="T5"/>
                  <a:gd fmla="*/ 334963 w 211" name="T6"/>
                  <a:gd fmla="*/ 0 h 164" name="T7"/>
                  <a:gd fmla="*/ 307975 w 211" name="T8"/>
                  <a:gd fmla="*/ 222250 h 164" name="T9"/>
                  <a:gd fmla="*/ 307975 w 211" name="T10"/>
                  <a:gd fmla="*/ 222250 h 164" name="T11"/>
                  <a:gd fmla="*/ 306388 w 211" name="T12"/>
                  <a:gd fmla="*/ 230188 h 164" name="T13"/>
                  <a:gd fmla="*/ 303213 w 211" name="T14"/>
                  <a:gd fmla="*/ 236538 h 164" name="T15"/>
                  <a:gd fmla="*/ 296863 w 211" name="T16"/>
                  <a:gd fmla="*/ 242888 h 164" name="T17"/>
                  <a:gd fmla="*/ 290513 w 211" name="T18"/>
                  <a:gd fmla="*/ 249238 h 164" name="T19"/>
                  <a:gd fmla="*/ 277813 w 211" name="T20"/>
                  <a:gd fmla="*/ 255588 h 164" name="T21"/>
                  <a:gd fmla="*/ 261938 w 211" name="T22"/>
                  <a:gd fmla="*/ 260350 h 164" name="T23"/>
                  <a:gd fmla="*/ 261938 w 211" name="T24"/>
                  <a:gd fmla="*/ 260350 h 164" name="T25"/>
                  <a:gd fmla="*/ 0 w 211" name="T26"/>
                  <a:gd fmla="*/ 217488 h 164" name="T27"/>
                  <a:gd fmla="*/ 0 w 211" name="T28"/>
                  <a:gd fmla="*/ 217488 h 164" name="T29"/>
                  <a:gd fmla="*/ 4763 w 211" name="T30"/>
                  <a:gd fmla="*/ 0 h 164" name="T31"/>
                  <a:gd fmla="*/ 4763 w 211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211">
                    <a:moveTo>
                      <a:pt x="3" y="0"/>
                    </a:moveTo>
                    <a:lnTo>
                      <a:pt x="3" y="0"/>
                    </a:lnTo>
                    <a:lnTo>
                      <a:pt x="211" y="0"/>
                    </a:lnTo>
                    <a:lnTo>
                      <a:pt x="194" y="140"/>
                    </a:lnTo>
                    <a:lnTo>
                      <a:pt x="193" y="145"/>
                    </a:lnTo>
                    <a:lnTo>
                      <a:pt x="191" y="149"/>
                    </a:lnTo>
                    <a:lnTo>
                      <a:pt x="187" y="153"/>
                    </a:lnTo>
                    <a:lnTo>
                      <a:pt x="183" y="157"/>
                    </a:lnTo>
                    <a:lnTo>
                      <a:pt x="175" y="161"/>
                    </a:lnTo>
                    <a:lnTo>
                      <a:pt x="165" y="164"/>
                    </a:lnTo>
                    <a:lnTo>
                      <a:pt x="0" y="1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iš1íḑè">
                <a:extLst>
                  <a:ext uri="{FF2B5EF4-FFF2-40B4-BE49-F238E27FC236}">
                    <a16:creationId xmlns:a16="http://schemas.microsoft.com/office/drawing/2014/main" id="{A6264A8E-BCF2-4713-BC9D-D16BE2B3E8C9}"/>
                  </a:ext>
                </a:extLst>
              </p:cNvPr>
              <p:cNvSpPr/>
              <p:nvPr/>
            </p:nvSpPr>
            <p:spPr bwMode="auto">
              <a:xfrm>
                <a:off x="3228976" y="5083175"/>
                <a:ext cx="328613" cy="260350"/>
              </a:xfrm>
              <a:custGeom>
                <a:gdLst>
                  <a:gd fmla="*/ 4763 w 207" name="T0"/>
                  <a:gd fmla="*/ 0 h 164" name="T1"/>
                  <a:gd fmla="*/ 4763 w 207" name="T2"/>
                  <a:gd fmla="*/ 0 h 164" name="T3"/>
                  <a:gd fmla="*/ 328613 w 207" name="T4"/>
                  <a:gd fmla="*/ 0 h 164" name="T5"/>
                  <a:gd fmla="*/ 328613 w 207" name="T6"/>
                  <a:gd fmla="*/ 0 h 164" name="T7"/>
                  <a:gd fmla="*/ 301625 w 207" name="T8"/>
                  <a:gd fmla="*/ 222250 h 164" name="T9"/>
                  <a:gd fmla="*/ 301625 w 207" name="T10"/>
                  <a:gd fmla="*/ 222250 h 164" name="T11"/>
                  <a:gd fmla="*/ 300038 w 207" name="T12"/>
                  <a:gd fmla="*/ 230188 h 164" name="T13"/>
                  <a:gd fmla="*/ 296863 w 207" name="T14"/>
                  <a:gd fmla="*/ 236538 h 164" name="T15"/>
                  <a:gd fmla="*/ 290513 w 207" name="T16"/>
                  <a:gd fmla="*/ 242888 h 164" name="T17"/>
                  <a:gd fmla="*/ 284163 w 207" name="T18"/>
                  <a:gd fmla="*/ 247650 h 164" name="T19"/>
                  <a:gd fmla="*/ 271463 w 207" name="T20"/>
                  <a:gd fmla="*/ 255588 h 164" name="T21"/>
                  <a:gd fmla="*/ 255588 w 207" name="T22"/>
                  <a:gd fmla="*/ 260350 h 164" name="T23"/>
                  <a:gd fmla="*/ 255588 w 207" name="T24"/>
                  <a:gd fmla="*/ 260350 h 164" name="T25"/>
                  <a:gd fmla="*/ 0 w 207" name="T26"/>
                  <a:gd fmla="*/ 215900 h 164" name="T27"/>
                  <a:gd fmla="*/ 0 w 207" name="T28"/>
                  <a:gd fmla="*/ 215900 h 164" name="T29"/>
                  <a:gd fmla="*/ 4763 w 207" name="T30"/>
                  <a:gd fmla="*/ 0 h 164" name="T31"/>
                  <a:gd fmla="*/ 4763 w 207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206">
                    <a:moveTo>
                      <a:pt x="3" y="0"/>
                    </a:moveTo>
                    <a:lnTo>
                      <a:pt x="3" y="0"/>
                    </a:lnTo>
                    <a:lnTo>
                      <a:pt x="207" y="0"/>
                    </a:lnTo>
                    <a:lnTo>
                      <a:pt x="190" y="140"/>
                    </a:lnTo>
                    <a:lnTo>
                      <a:pt x="189" y="145"/>
                    </a:lnTo>
                    <a:lnTo>
                      <a:pt x="187" y="149"/>
                    </a:lnTo>
                    <a:lnTo>
                      <a:pt x="183" y="153"/>
                    </a:lnTo>
                    <a:lnTo>
                      <a:pt x="179" y="156"/>
                    </a:lnTo>
                    <a:lnTo>
                      <a:pt x="171" y="161"/>
                    </a:lnTo>
                    <a:lnTo>
                      <a:pt x="161" y="164"/>
                    </a:lnTo>
                    <a:lnTo>
                      <a:pt x="0" y="1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6A6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ïSļîḍê">
                <a:extLst>
                  <a:ext uri="{FF2B5EF4-FFF2-40B4-BE49-F238E27FC236}">
                    <a16:creationId xmlns:a16="http://schemas.microsoft.com/office/drawing/2014/main" id="{A61952A0-A06E-49FC-8278-7703BEAEFA70}"/>
                  </a:ext>
                </a:extLst>
              </p:cNvPr>
              <p:cNvSpPr/>
              <p:nvPr/>
            </p:nvSpPr>
            <p:spPr bwMode="auto">
              <a:xfrm>
                <a:off x="3235326" y="5083175"/>
                <a:ext cx="322263" cy="260350"/>
              </a:xfrm>
              <a:custGeom>
                <a:gdLst>
                  <a:gd fmla="*/ 4763 w 203" name="T0"/>
                  <a:gd fmla="*/ 0 h 164" name="T1"/>
                  <a:gd fmla="*/ 4763 w 203" name="T2"/>
                  <a:gd fmla="*/ 0 h 164" name="T3"/>
                  <a:gd fmla="*/ 322263 w 203" name="T4"/>
                  <a:gd fmla="*/ 0 h 164" name="T5"/>
                  <a:gd fmla="*/ 322263 w 203" name="T6"/>
                  <a:gd fmla="*/ 0 h 164" name="T7"/>
                  <a:gd fmla="*/ 295275 w 203" name="T8"/>
                  <a:gd fmla="*/ 222250 h 164" name="T9"/>
                  <a:gd fmla="*/ 295275 w 203" name="T10"/>
                  <a:gd fmla="*/ 222250 h 164" name="T11"/>
                  <a:gd fmla="*/ 293688 w 203" name="T12"/>
                  <a:gd fmla="*/ 230188 h 164" name="T13"/>
                  <a:gd fmla="*/ 290513 w 203" name="T14"/>
                  <a:gd fmla="*/ 236538 h 164" name="T15"/>
                  <a:gd fmla="*/ 284163 w 203" name="T16"/>
                  <a:gd fmla="*/ 242888 h 164" name="T17"/>
                  <a:gd fmla="*/ 279400 w 203" name="T18"/>
                  <a:gd fmla="*/ 247650 h 164" name="T19"/>
                  <a:gd fmla="*/ 265113 w 203" name="T20"/>
                  <a:gd fmla="*/ 255588 h 164" name="T21"/>
                  <a:gd fmla="*/ 249238 w 203" name="T22"/>
                  <a:gd fmla="*/ 260350 h 164" name="T23"/>
                  <a:gd fmla="*/ 249238 w 203" name="T24"/>
                  <a:gd fmla="*/ 260350 h 164" name="T25"/>
                  <a:gd fmla="*/ 0 w 203" name="T26"/>
                  <a:gd fmla="*/ 212725 h 164" name="T27"/>
                  <a:gd fmla="*/ 0 w 203" name="T28"/>
                  <a:gd fmla="*/ 212725 h 164" name="T29"/>
                  <a:gd fmla="*/ 4763 w 203" name="T30"/>
                  <a:gd fmla="*/ 0 h 164" name="T31"/>
                  <a:gd fmla="*/ 4763 w 203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203">
                    <a:moveTo>
                      <a:pt x="3" y="0"/>
                    </a:moveTo>
                    <a:lnTo>
                      <a:pt x="3" y="0"/>
                    </a:lnTo>
                    <a:lnTo>
                      <a:pt x="203" y="0"/>
                    </a:lnTo>
                    <a:lnTo>
                      <a:pt x="186" y="140"/>
                    </a:lnTo>
                    <a:lnTo>
                      <a:pt x="185" y="145"/>
                    </a:lnTo>
                    <a:lnTo>
                      <a:pt x="183" y="149"/>
                    </a:lnTo>
                    <a:lnTo>
                      <a:pt x="179" y="153"/>
                    </a:lnTo>
                    <a:lnTo>
                      <a:pt x="176" y="156"/>
                    </a:lnTo>
                    <a:lnTo>
                      <a:pt x="167" y="161"/>
                    </a:lnTo>
                    <a:lnTo>
                      <a:pt x="157" y="164"/>
                    </a:lnTo>
                    <a:lnTo>
                      <a:pt x="0" y="1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Sḻïḋé">
                <a:extLst>
                  <a:ext uri="{FF2B5EF4-FFF2-40B4-BE49-F238E27FC236}">
                    <a16:creationId xmlns:a16="http://schemas.microsoft.com/office/drawing/2014/main" id="{31954759-FDDB-4ABD-81A0-576E1A4FFE73}"/>
                  </a:ext>
                </a:extLst>
              </p:cNvPr>
              <p:cNvSpPr/>
              <p:nvPr/>
            </p:nvSpPr>
            <p:spPr bwMode="auto">
              <a:xfrm>
                <a:off x="3240088" y="5083175"/>
                <a:ext cx="317500" cy="260350"/>
              </a:xfrm>
              <a:custGeom>
                <a:gdLst>
                  <a:gd fmla="*/ 4763 w 200" name="T0"/>
                  <a:gd fmla="*/ 0 h 164" name="T1"/>
                  <a:gd fmla="*/ 4763 w 200" name="T2"/>
                  <a:gd fmla="*/ 0 h 164" name="T3"/>
                  <a:gd fmla="*/ 317500 w 200" name="T4"/>
                  <a:gd fmla="*/ 0 h 164" name="T5"/>
                  <a:gd fmla="*/ 317500 w 200" name="T6"/>
                  <a:gd fmla="*/ 0 h 164" name="T7"/>
                  <a:gd fmla="*/ 290513 w 200" name="T8"/>
                  <a:gd fmla="*/ 222250 h 164" name="T9"/>
                  <a:gd fmla="*/ 290513 w 200" name="T10"/>
                  <a:gd fmla="*/ 222250 h 164" name="T11"/>
                  <a:gd fmla="*/ 288925 w 200" name="T12"/>
                  <a:gd fmla="*/ 230188 h 164" name="T13"/>
                  <a:gd fmla="*/ 285750 w 200" name="T14"/>
                  <a:gd fmla="*/ 236538 h 164" name="T15"/>
                  <a:gd fmla="*/ 279400 w 200" name="T16"/>
                  <a:gd fmla="*/ 242888 h 164" name="T17"/>
                  <a:gd fmla="*/ 274638 w 200" name="T18"/>
                  <a:gd fmla="*/ 247650 h 164" name="T19"/>
                  <a:gd fmla="*/ 260350 w 200" name="T20"/>
                  <a:gd fmla="*/ 255588 h 164" name="T21"/>
                  <a:gd fmla="*/ 247650 w 200" name="T22"/>
                  <a:gd fmla="*/ 260350 h 164" name="T23"/>
                  <a:gd fmla="*/ 247650 w 200" name="T24"/>
                  <a:gd fmla="*/ 260350 h 164" name="T25"/>
                  <a:gd fmla="*/ 0 w 200" name="T26"/>
                  <a:gd fmla="*/ 212725 h 164" name="T27"/>
                  <a:gd fmla="*/ 0 w 200" name="T28"/>
                  <a:gd fmla="*/ 212725 h 164" name="T29"/>
                  <a:gd fmla="*/ 4763 w 200" name="T30"/>
                  <a:gd fmla="*/ 0 h 164" name="T31"/>
                  <a:gd fmla="*/ 4763 w 200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200">
                    <a:moveTo>
                      <a:pt x="3" y="0"/>
                    </a:moveTo>
                    <a:lnTo>
                      <a:pt x="3" y="0"/>
                    </a:lnTo>
                    <a:lnTo>
                      <a:pt x="200" y="0"/>
                    </a:lnTo>
                    <a:lnTo>
                      <a:pt x="183" y="140"/>
                    </a:lnTo>
                    <a:lnTo>
                      <a:pt x="182" y="145"/>
                    </a:lnTo>
                    <a:lnTo>
                      <a:pt x="180" y="149"/>
                    </a:lnTo>
                    <a:lnTo>
                      <a:pt x="176" y="153"/>
                    </a:lnTo>
                    <a:lnTo>
                      <a:pt x="173" y="156"/>
                    </a:lnTo>
                    <a:lnTo>
                      <a:pt x="164" y="161"/>
                    </a:lnTo>
                    <a:lnTo>
                      <a:pt x="156" y="164"/>
                    </a:lnTo>
                    <a:lnTo>
                      <a:pt x="0" y="1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7A7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ïṩļíḋê">
                <a:extLst>
                  <a:ext uri="{FF2B5EF4-FFF2-40B4-BE49-F238E27FC236}">
                    <a16:creationId xmlns:a16="http://schemas.microsoft.com/office/drawing/2014/main" id="{6D64AEC0-B067-4A1E-AAC0-E8088ED81AE1}"/>
                  </a:ext>
                </a:extLst>
              </p:cNvPr>
              <p:cNvSpPr/>
              <p:nvPr/>
            </p:nvSpPr>
            <p:spPr bwMode="auto">
              <a:xfrm>
                <a:off x="3246438" y="5083175"/>
                <a:ext cx="311150" cy="260350"/>
              </a:xfrm>
              <a:custGeom>
                <a:gdLst>
                  <a:gd fmla="*/ 4763 w 196" name="T0"/>
                  <a:gd fmla="*/ 0 h 164" name="T1"/>
                  <a:gd fmla="*/ 4763 w 196" name="T2"/>
                  <a:gd fmla="*/ 0 h 164" name="T3"/>
                  <a:gd fmla="*/ 311150 w 196" name="T4"/>
                  <a:gd fmla="*/ 0 h 164" name="T5"/>
                  <a:gd fmla="*/ 311150 w 196" name="T6"/>
                  <a:gd fmla="*/ 0 h 164" name="T7"/>
                  <a:gd fmla="*/ 284163 w 196" name="T8"/>
                  <a:gd fmla="*/ 222250 h 164" name="T9"/>
                  <a:gd fmla="*/ 284163 w 196" name="T10"/>
                  <a:gd fmla="*/ 222250 h 164" name="T11"/>
                  <a:gd fmla="*/ 282575 w 196" name="T12"/>
                  <a:gd fmla="*/ 230188 h 164" name="T13"/>
                  <a:gd fmla="*/ 279400 w 196" name="T14"/>
                  <a:gd fmla="*/ 236538 h 164" name="T15"/>
                  <a:gd fmla="*/ 273050 w 196" name="T16"/>
                  <a:gd fmla="*/ 242888 h 164" name="T17"/>
                  <a:gd fmla="*/ 268288 w 196" name="T18"/>
                  <a:gd fmla="*/ 247650 h 164" name="T19"/>
                  <a:gd fmla="*/ 254000 w 196" name="T20"/>
                  <a:gd fmla="*/ 255588 h 164" name="T21"/>
                  <a:gd fmla="*/ 241300 w 196" name="T22"/>
                  <a:gd fmla="*/ 260350 h 164" name="T23"/>
                  <a:gd fmla="*/ 241300 w 196" name="T24"/>
                  <a:gd fmla="*/ 260350 h 164" name="T25"/>
                  <a:gd fmla="*/ 0 w 196" name="T26"/>
                  <a:gd fmla="*/ 211138 h 164" name="T27"/>
                  <a:gd fmla="*/ 0 w 196" name="T28"/>
                  <a:gd fmla="*/ 211138 h 164" name="T29"/>
                  <a:gd fmla="*/ 4763 w 196" name="T30"/>
                  <a:gd fmla="*/ 0 h 164" name="T31"/>
                  <a:gd fmla="*/ 4763 w 196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196">
                    <a:moveTo>
                      <a:pt x="3" y="0"/>
                    </a:moveTo>
                    <a:lnTo>
                      <a:pt x="3" y="0"/>
                    </a:lnTo>
                    <a:lnTo>
                      <a:pt x="196" y="0"/>
                    </a:lnTo>
                    <a:lnTo>
                      <a:pt x="179" y="140"/>
                    </a:lnTo>
                    <a:lnTo>
                      <a:pt x="178" y="145"/>
                    </a:lnTo>
                    <a:lnTo>
                      <a:pt x="176" y="149"/>
                    </a:lnTo>
                    <a:lnTo>
                      <a:pt x="172" y="153"/>
                    </a:lnTo>
                    <a:lnTo>
                      <a:pt x="169" y="156"/>
                    </a:lnTo>
                    <a:lnTo>
                      <a:pt x="160" y="161"/>
                    </a:lnTo>
                    <a:lnTo>
                      <a:pt x="152" y="164"/>
                    </a:lnTo>
                    <a:lnTo>
                      <a:pt x="0" y="13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8A8A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îş1idè">
                <a:extLst>
                  <a:ext uri="{FF2B5EF4-FFF2-40B4-BE49-F238E27FC236}">
                    <a16:creationId xmlns:a16="http://schemas.microsoft.com/office/drawing/2014/main" id="{0C97DBCB-76C1-4843-B096-154B5A165A2B}"/>
                  </a:ext>
                </a:extLst>
              </p:cNvPr>
              <p:cNvSpPr/>
              <p:nvPr/>
            </p:nvSpPr>
            <p:spPr bwMode="auto">
              <a:xfrm>
                <a:off x="3252788" y="5083175"/>
                <a:ext cx="304800" cy="260350"/>
              </a:xfrm>
              <a:custGeom>
                <a:gdLst>
                  <a:gd fmla="*/ 4763 w 192" name="T0"/>
                  <a:gd fmla="*/ 0 h 164" name="T1"/>
                  <a:gd fmla="*/ 4763 w 192" name="T2"/>
                  <a:gd fmla="*/ 0 h 164" name="T3"/>
                  <a:gd fmla="*/ 304800 w 192" name="T4"/>
                  <a:gd fmla="*/ 0 h 164" name="T5"/>
                  <a:gd fmla="*/ 304800 w 192" name="T6"/>
                  <a:gd fmla="*/ 0 h 164" name="T7"/>
                  <a:gd fmla="*/ 277813 w 192" name="T8"/>
                  <a:gd fmla="*/ 222250 h 164" name="T9"/>
                  <a:gd fmla="*/ 277813 w 192" name="T10"/>
                  <a:gd fmla="*/ 222250 h 164" name="T11"/>
                  <a:gd fmla="*/ 276225 w 192" name="T12"/>
                  <a:gd fmla="*/ 230188 h 164" name="T13"/>
                  <a:gd fmla="*/ 273050 w 192" name="T14"/>
                  <a:gd fmla="*/ 236538 h 164" name="T15"/>
                  <a:gd fmla="*/ 268288 w 192" name="T16"/>
                  <a:gd fmla="*/ 242888 h 164" name="T17"/>
                  <a:gd fmla="*/ 261938 w 192" name="T18"/>
                  <a:gd fmla="*/ 247650 h 164" name="T19"/>
                  <a:gd fmla="*/ 249238 w 192" name="T20"/>
                  <a:gd fmla="*/ 255588 h 164" name="T21"/>
                  <a:gd fmla="*/ 234950 w 192" name="T22"/>
                  <a:gd fmla="*/ 260350 h 164" name="T23"/>
                  <a:gd fmla="*/ 234950 w 192" name="T24"/>
                  <a:gd fmla="*/ 260350 h 164" name="T25"/>
                  <a:gd fmla="*/ 0 w 192" name="T26"/>
                  <a:gd fmla="*/ 209550 h 164" name="T27"/>
                  <a:gd fmla="*/ 0 w 192" name="T28"/>
                  <a:gd fmla="*/ 209550 h 164" name="T29"/>
                  <a:gd fmla="*/ 4763 w 192" name="T30"/>
                  <a:gd fmla="*/ 0 h 164" name="T31"/>
                  <a:gd fmla="*/ 4763 w 192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192">
                    <a:moveTo>
                      <a:pt x="3" y="0"/>
                    </a:moveTo>
                    <a:lnTo>
                      <a:pt x="3" y="0"/>
                    </a:lnTo>
                    <a:lnTo>
                      <a:pt x="192" y="0"/>
                    </a:lnTo>
                    <a:lnTo>
                      <a:pt x="175" y="140"/>
                    </a:lnTo>
                    <a:lnTo>
                      <a:pt x="174" y="145"/>
                    </a:lnTo>
                    <a:lnTo>
                      <a:pt x="172" y="149"/>
                    </a:lnTo>
                    <a:lnTo>
                      <a:pt x="169" y="153"/>
                    </a:lnTo>
                    <a:lnTo>
                      <a:pt x="165" y="156"/>
                    </a:lnTo>
                    <a:lnTo>
                      <a:pt x="157" y="161"/>
                    </a:lnTo>
                    <a:lnTo>
                      <a:pt x="148" y="164"/>
                    </a:lnTo>
                    <a:lnTo>
                      <a:pt x="0" y="1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îslîḋê">
                <a:extLst>
                  <a:ext uri="{FF2B5EF4-FFF2-40B4-BE49-F238E27FC236}">
                    <a16:creationId xmlns:a16="http://schemas.microsoft.com/office/drawing/2014/main" id="{4CDFD3F1-BF90-4F20-BF79-6D3DE5C32BD0}"/>
                  </a:ext>
                </a:extLst>
              </p:cNvPr>
              <p:cNvSpPr/>
              <p:nvPr/>
            </p:nvSpPr>
            <p:spPr bwMode="auto">
              <a:xfrm>
                <a:off x="3259138" y="5083175"/>
                <a:ext cx="298450" cy="260350"/>
              </a:xfrm>
              <a:custGeom>
                <a:gdLst>
                  <a:gd fmla="*/ 4763 w 188" name="T0"/>
                  <a:gd fmla="*/ 0 h 164" name="T1"/>
                  <a:gd fmla="*/ 4763 w 188" name="T2"/>
                  <a:gd fmla="*/ 0 h 164" name="T3"/>
                  <a:gd fmla="*/ 298450 w 188" name="T4"/>
                  <a:gd fmla="*/ 0 h 164" name="T5"/>
                  <a:gd fmla="*/ 298450 w 188" name="T6"/>
                  <a:gd fmla="*/ 0 h 164" name="T7"/>
                  <a:gd fmla="*/ 271463 w 188" name="T8"/>
                  <a:gd fmla="*/ 222250 h 164" name="T9"/>
                  <a:gd fmla="*/ 271463 w 188" name="T10"/>
                  <a:gd fmla="*/ 222250 h 164" name="T11"/>
                  <a:gd fmla="*/ 269875 w 188" name="T12"/>
                  <a:gd fmla="*/ 230188 h 164" name="T13"/>
                  <a:gd fmla="*/ 266700 w 188" name="T14"/>
                  <a:gd fmla="*/ 236538 h 164" name="T15"/>
                  <a:gd fmla="*/ 261938 w 188" name="T16"/>
                  <a:gd fmla="*/ 242888 h 164" name="T17"/>
                  <a:gd fmla="*/ 255588 w 188" name="T18"/>
                  <a:gd fmla="*/ 247650 h 164" name="T19"/>
                  <a:gd fmla="*/ 242888 w 188" name="T20"/>
                  <a:gd fmla="*/ 255588 h 164" name="T21"/>
                  <a:gd fmla="*/ 228600 w 188" name="T22"/>
                  <a:gd fmla="*/ 260350 h 164" name="T23"/>
                  <a:gd fmla="*/ 228600 w 188" name="T24"/>
                  <a:gd fmla="*/ 260350 h 164" name="T25"/>
                  <a:gd fmla="*/ 0 w 188" name="T26"/>
                  <a:gd fmla="*/ 206375 h 164" name="T27"/>
                  <a:gd fmla="*/ 0 w 188" name="T28"/>
                  <a:gd fmla="*/ 206375 h 164" name="T29"/>
                  <a:gd fmla="*/ 4763 w 188" name="T30"/>
                  <a:gd fmla="*/ 0 h 164" name="T31"/>
                  <a:gd fmla="*/ 4763 w 188" name="T32"/>
                  <a:gd fmla="*/ 0 h 164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b" l="0" r="r" t="0"/>
                <a:pathLst>
                  <a:path h="164" w="188">
                    <a:moveTo>
                      <a:pt x="3" y="0"/>
                    </a:moveTo>
                    <a:lnTo>
                      <a:pt x="3" y="0"/>
                    </a:lnTo>
                    <a:lnTo>
                      <a:pt x="188" y="0"/>
                    </a:lnTo>
                    <a:lnTo>
                      <a:pt x="171" y="140"/>
                    </a:lnTo>
                    <a:lnTo>
                      <a:pt x="170" y="145"/>
                    </a:lnTo>
                    <a:lnTo>
                      <a:pt x="168" y="149"/>
                    </a:lnTo>
                    <a:lnTo>
                      <a:pt x="165" y="153"/>
                    </a:lnTo>
                    <a:lnTo>
                      <a:pt x="161" y="156"/>
                    </a:lnTo>
                    <a:lnTo>
                      <a:pt x="153" y="161"/>
                    </a:lnTo>
                    <a:lnTo>
                      <a:pt x="144" y="164"/>
                    </a:lnTo>
                    <a:lnTo>
                      <a:pt x="0" y="1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9A9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ïṡḻiḓé">
                <a:extLst>
                  <a:ext uri="{FF2B5EF4-FFF2-40B4-BE49-F238E27FC236}">
                    <a16:creationId xmlns:a16="http://schemas.microsoft.com/office/drawing/2014/main" id="{7E93E886-03BA-448D-BE0B-333BB47A0133}"/>
                  </a:ext>
                </a:extLst>
              </p:cNvPr>
              <p:cNvSpPr/>
              <p:nvPr/>
            </p:nvSpPr>
            <p:spPr bwMode="auto">
              <a:xfrm>
                <a:off x="3265488" y="5083175"/>
                <a:ext cx="292100" cy="260350"/>
              </a:xfrm>
              <a:custGeom>
                <a:gdLst>
                  <a:gd fmla="*/ 4763 w 184" name="T0"/>
                  <a:gd fmla="*/ 0 h 164" name="T1"/>
                  <a:gd fmla="*/ 4763 w 184" name="T2"/>
                  <a:gd fmla="*/ 0 h 164" name="T3"/>
                  <a:gd fmla="*/ 292100 w 184" name="T4"/>
                  <a:gd fmla="*/ 0 h 164" name="T5"/>
                  <a:gd fmla="*/ 292100 w 184" name="T6"/>
                  <a:gd fmla="*/ 0 h 164" name="T7"/>
                  <a:gd fmla="*/ 265113 w 184" name="T8"/>
                  <a:gd fmla="*/ 222250 h 164" name="T9"/>
                  <a:gd fmla="*/ 265113 w 184" name="T10"/>
                  <a:gd fmla="*/ 222250 h 164" name="T11"/>
                  <a:gd fmla="*/ 263525 w 184" name="T12"/>
                  <a:gd fmla="*/ 230188 h 164" name="T13"/>
                  <a:gd fmla="*/ 260350 w 184" name="T14"/>
                  <a:gd fmla="*/ 236538 h 164" name="T15"/>
                  <a:gd fmla="*/ 249238 w 184" name="T16"/>
                  <a:gd fmla="*/ 247650 h 164" name="T17"/>
                  <a:gd fmla="*/ 236538 w 184" name="T18"/>
                  <a:gd fmla="*/ 255588 h 164" name="T19"/>
                  <a:gd fmla="*/ 223838 w 184" name="T20"/>
                  <a:gd fmla="*/ 260350 h 164" name="T21"/>
                  <a:gd fmla="*/ 223838 w 184" name="T22"/>
                  <a:gd fmla="*/ 260350 h 164" name="T23"/>
                  <a:gd fmla="*/ 0 w 184" name="T24"/>
                  <a:gd fmla="*/ 204788 h 164" name="T25"/>
                  <a:gd fmla="*/ 0 w 184" name="T26"/>
                  <a:gd fmla="*/ 204788 h 164" name="T27"/>
                  <a:gd fmla="*/ 4763 w 184" name="T28"/>
                  <a:gd fmla="*/ 0 h 164" name="T29"/>
                  <a:gd fmla="*/ 4763 w 184" name="T30"/>
                  <a:gd fmla="*/ 0 h 164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4" w="184">
                    <a:moveTo>
                      <a:pt x="3" y="0"/>
                    </a:moveTo>
                    <a:lnTo>
                      <a:pt x="3" y="0"/>
                    </a:lnTo>
                    <a:lnTo>
                      <a:pt x="184" y="0"/>
                    </a:lnTo>
                    <a:lnTo>
                      <a:pt x="167" y="140"/>
                    </a:lnTo>
                    <a:lnTo>
                      <a:pt x="166" y="145"/>
                    </a:lnTo>
                    <a:lnTo>
                      <a:pt x="164" y="149"/>
                    </a:lnTo>
                    <a:lnTo>
                      <a:pt x="157" y="156"/>
                    </a:lnTo>
                    <a:lnTo>
                      <a:pt x="149" y="161"/>
                    </a:lnTo>
                    <a:lnTo>
                      <a:pt x="141" y="164"/>
                    </a:lnTo>
                    <a:lnTo>
                      <a:pt x="0" y="12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A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íŝ1îḑê">
                <a:extLst>
                  <a:ext uri="{FF2B5EF4-FFF2-40B4-BE49-F238E27FC236}">
                    <a16:creationId xmlns:a16="http://schemas.microsoft.com/office/drawing/2014/main" id="{42DDA421-FAB7-434E-B626-A2CDE9890002}"/>
                  </a:ext>
                </a:extLst>
              </p:cNvPr>
              <p:cNvSpPr/>
              <p:nvPr/>
            </p:nvSpPr>
            <p:spPr bwMode="auto">
              <a:xfrm>
                <a:off x="3270251" y="5083175"/>
                <a:ext cx="287338" cy="260350"/>
              </a:xfrm>
              <a:custGeom>
                <a:gdLst>
                  <a:gd fmla="*/ 6350 w 181" name="T0"/>
                  <a:gd fmla="*/ 0 h 164" name="T1"/>
                  <a:gd fmla="*/ 6350 w 181" name="T2"/>
                  <a:gd fmla="*/ 0 h 164" name="T3"/>
                  <a:gd fmla="*/ 287338 w 181" name="T4"/>
                  <a:gd fmla="*/ 0 h 164" name="T5"/>
                  <a:gd fmla="*/ 287338 w 181" name="T6"/>
                  <a:gd fmla="*/ 0 h 164" name="T7"/>
                  <a:gd fmla="*/ 260350 w 181" name="T8"/>
                  <a:gd fmla="*/ 222250 h 164" name="T9"/>
                  <a:gd fmla="*/ 260350 w 181" name="T10"/>
                  <a:gd fmla="*/ 222250 h 164" name="T11"/>
                  <a:gd fmla="*/ 258763 w 181" name="T12"/>
                  <a:gd fmla="*/ 230188 h 164" name="T13"/>
                  <a:gd fmla="*/ 255588 w 181" name="T14"/>
                  <a:gd fmla="*/ 236538 h 164" name="T15"/>
                  <a:gd fmla="*/ 244475 w 181" name="T16"/>
                  <a:gd fmla="*/ 247650 h 164" name="T17"/>
                  <a:gd fmla="*/ 231775 w 181" name="T18"/>
                  <a:gd fmla="*/ 254000 h 164" name="T19"/>
                  <a:gd fmla="*/ 219075 w 181" name="T20"/>
                  <a:gd fmla="*/ 260350 h 164" name="T21"/>
                  <a:gd fmla="*/ 219075 w 181" name="T22"/>
                  <a:gd fmla="*/ 260350 h 164" name="T23"/>
                  <a:gd fmla="*/ 0 w 181" name="T24"/>
                  <a:gd fmla="*/ 203200 h 164" name="T25"/>
                  <a:gd fmla="*/ 0 w 181" name="T26"/>
                  <a:gd fmla="*/ 203200 h 164" name="T27"/>
                  <a:gd fmla="*/ 6350 w 181" name="T28"/>
                  <a:gd fmla="*/ 0 h 164" name="T29"/>
                  <a:gd fmla="*/ 6350 w 181" name="T30"/>
                  <a:gd fmla="*/ 0 h 164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4" w="181">
                    <a:moveTo>
                      <a:pt x="4" y="0"/>
                    </a:moveTo>
                    <a:lnTo>
                      <a:pt x="4" y="0"/>
                    </a:lnTo>
                    <a:lnTo>
                      <a:pt x="181" y="0"/>
                    </a:lnTo>
                    <a:lnTo>
                      <a:pt x="164" y="140"/>
                    </a:lnTo>
                    <a:lnTo>
                      <a:pt x="163" y="145"/>
                    </a:lnTo>
                    <a:lnTo>
                      <a:pt x="161" y="149"/>
                    </a:lnTo>
                    <a:lnTo>
                      <a:pt x="154" y="156"/>
                    </a:lnTo>
                    <a:lnTo>
                      <a:pt x="146" y="160"/>
                    </a:lnTo>
                    <a:lnTo>
                      <a:pt x="138" y="164"/>
                    </a:lnTo>
                    <a:lnTo>
                      <a:pt x="0" y="12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AAA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ïś1iďé">
                <a:extLst>
                  <a:ext uri="{FF2B5EF4-FFF2-40B4-BE49-F238E27FC236}">
                    <a16:creationId xmlns:a16="http://schemas.microsoft.com/office/drawing/2014/main" id="{A6AD3B2E-1A81-4498-8662-64598605811B}"/>
                  </a:ext>
                </a:extLst>
              </p:cNvPr>
              <p:cNvSpPr/>
              <p:nvPr/>
            </p:nvSpPr>
            <p:spPr bwMode="auto">
              <a:xfrm>
                <a:off x="3276601" y="5083175"/>
                <a:ext cx="280988" cy="258763"/>
              </a:xfrm>
              <a:custGeom>
                <a:gdLst>
                  <a:gd fmla="*/ 6350 w 177" name="T0"/>
                  <a:gd fmla="*/ 0 h 163" name="T1"/>
                  <a:gd fmla="*/ 6350 w 177" name="T2"/>
                  <a:gd fmla="*/ 0 h 163" name="T3"/>
                  <a:gd fmla="*/ 280988 w 177" name="T4"/>
                  <a:gd fmla="*/ 0 h 163" name="T5"/>
                  <a:gd fmla="*/ 280988 w 177" name="T6"/>
                  <a:gd fmla="*/ 0 h 163" name="T7"/>
                  <a:gd fmla="*/ 254000 w 177" name="T8"/>
                  <a:gd fmla="*/ 222250 h 163" name="T9"/>
                  <a:gd fmla="*/ 254000 w 177" name="T10"/>
                  <a:gd fmla="*/ 222250 h 163" name="T11"/>
                  <a:gd fmla="*/ 252413 w 177" name="T12"/>
                  <a:gd fmla="*/ 230188 h 163" name="T13"/>
                  <a:gd fmla="*/ 249238 w 177" name="T14"/>
                  <a:gd fmla="*/ 236538 h 163" name="T15"/>
                  <a:gd fmla="*/ 238125 w 177" name="T16"/>
                  <a:gd fmla="*/ 247650 h 163" name="T17"/>
                  <a:gd fmla="*/ 225425 w 177" name="T18"/>
                  <a:gd fmla="*/ 254000 h 163" name="T19"/>
                  <a:gd fmla="*/ 212725 w 177" name="T20"/>
                  <a:gd fmla="*/ 258763 h 163" name="T21"/>
                  <a:gd fmla="*/ 212725 w 177" name="T22"/>
                  <a:gd fmla="*/ 258763 h 163" name="T23"/>
                  <a:gd fmla="*/ 0 w 177" name="T24"/>
                  <a:gd fmla="*/ 203200 h 163" name="T25"/>
                  <a:gd fmla="*/ 0 w 177" name="T26"/>
                  <a:gd fmla="*/ 203200 h 163" name="T27"/>
                  <a:gd fmla="*/ 6350 w 177" name="T28"/>
                  <a:gd fmla="*/ 0 h 163" name="T29"/>
                  <a:gd fmla="*/ 6350 w 177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77">
                    <a:moveTo>
                      <a:pt x="4" y="0"/>
                    </a:moveTo>
                    <a:lnTo>
                      <a:pt x="4" y="0"/>
                    </a:lnTo>
                    <a:lnTo>
                      <a:pt x="177" y="0"/>
                    </a:lnTo>
                    <a:lnTo>
                      <a:pt x="160" y="140"/>
                    </a:lnTo>
                    <a:lnTo>
                      <a:pt x="159" y="145"/>
                    </a:lnTo>
                    <a:lnTo>
                      <a:pt x="157" y="149"/>
                    </a:lnTo>
                    <a:lnTo>
                      <a:pt x="150" y="156"/>
                    </a:lnTo>
                    <a:lnTo>
                      <a:pt x="142" y="160"/>
                    </a:lnTo>
                    <a:lnTo>
                      <a:pt x="134" y="163"/>
                    </a:lnTo>
                    <a:lnTo>
                      <a:pt x="0" y="12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BAB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ïṧļíḓé">
                <a:extLst>
                  <a:ext uri="{FF2B5EF4-FFF2-40B4-BE49-F238E27FC236}">
                    <a16:creationId xmlns:a16="http://schemas.microsoft.com/office/drawing/2014/main" id="{A647D01D-3EF6-4148-A858-225A3F5569DC}"/>
                  </a:ext>
                </a:extLst>
              </p:cNvPr>
              <p:cNvSpPr/>
              <p:nvPr/>
            </p:nvSpPr>
            <p:spPr bwMode="auto">
              <a:xfrm>
                <a:off x="3282951" y="5083175"/>
                <a:ext cx="274638" cy="258763"/>
              </a:xfrm>
              <a:custGeom>
                <a:gdLst>
                  <a:gd fmla="*/ 4763 w 173" name="T0"/>
                  <a:gd fmla="*/ 0 h 163" name="T1"/>
                  <a:gd fmla="*/ 4763 w 173" name="T2"/>
                  <a:gd fmla="*/ 0 h 163" name="T3"/>
                  <a:gd fmla="*/ 274638 w 173" name="T4"/>
                  <a:gd fmla="*/ 0 h 163" name="T5"/>
                  <a:gd fmla="*/ 274638 w 173" name="T6"/>
                  <a:gd fmla="*/ 0 h 163" name="T7"/>
                  <a:gd fmla="*/ 247650 w 173" name="T8"/>
                  <a:gd fmla="*/ 222250 h 163" name="T9"/>
                  <a:gd fmla="*/ 247650 w 173" name="T10"/>
                  <a:gd fmla="*/ 222250 h 163" name="T11"/>
                  <a:gd fmla="*/ 246063 w 173" name="T12"/>
                  <a:gd fmla="*/ 230188 h 163" name="T13"/>
                  <a:gd fmla="*/ 242888 w 173" name="T14"/>
                  <a:gd fmla="*/ 236538 h 163" name="T15"/>
                  <a:gd fmla="*/ 231775 w 173" name="T16"/>
                  <a:gd fmla="*/ 247650 h 163" name="T17"/>
                  <a:gd fmla="*/ 222250 w 173" name="T18"/>
                  <a:gd fmla="*/ 254000 h 163" name="T19"/>
                  <a:gd fmla="*/ 209550 w 173" name="T20"/>
                  <a:gd fmla="*/ 258763 h 163" name="T21"/>
                  <a:gd fmla="*/ 209550 w 173" name="T22"/>
                  <a:gd fmla="*/ 258763 h 163" name="T23"/>
                  <a:gd fmla="*/ 0 w 173" name="T24"/>
                  <a:gd fmla="*/ 200025 h 163" name="T25"/>
                  <a:gd fmla="*/ 0 w 173" name="T26"/>
                  <a:gd fmla="*/ 200025 h 163" name="T27"/>
                  <a:gd fmla="*/ 4763 w 173" name="T28"/>
                  <a:gd fmla="*/ 0 h 163" name="T29"/>
                  <a:gd fmla="*/ 4763 w 173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73">
                    <a:moveTo>
                      <a:pt x="3" y="0"/>
                    </a:moveTo>
                    <a:lnTo>
                      <a:pt x="3" y="0"/>
                    </a:lnTo>
                    <a:lnTo>
                      <a:pt x="173" y="0"/>
                    </a:lnTo>
                    <a:lnTo>
                      <a:pt x="156" y="140"/>
                    </a:lnTo>
                    <a:lnTo>
                      <a:pt x="155" y="145"/>
                    </a:lnTo>
                    <a:lnTo>
                      <a:pt x="153" y="149"/>
                    </a:lnTo>
                    <a:lnTo>
                      <a:pt x="146" y="156"/>
                    </a:lnTo>
                    <a:lnTo>
                      <a:pt x="140" y="160"/>
                    </a:lnTo>
                    <a:lnTo>
                      <a:pt x="132" y="163"/>
                    </a:lnTo>
                    <a:lnTo>
                      <a:pt x="0" y="12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iṧḻídè">
                <a:extLst>
                  <a:ext uri="{FF2B5EF4-FFF2-40B4-BE49-F238E27FC236}">
                    <a16:creationId xmlns:a16="http://schemas.microsoft.com/office/drawing/2014/main" id="{9393EDB8-54FF-47DD-AE2F-16A75D10EE35}"/>
                  </a:ext>
                </a:extLst>
              </p:cNvPr>
              <p:cNvSpPr/>
              <p:nvPr/>
            </p:nvSpPr>
            <p:spPr bwMode="auto">
              <a:xfrm>
                <a:off x="3289301" y="5083175"/>
                <a:ext cx="268288" cy="258763"/>
              </a:xfrm>
              <a:custGeom>
                <a:gdLst>
                  <a:gd fmla="*/ 4763 w 169" name="T0"/>
                  <a:gd fmla="*/ 0 h 163" name="T1"/>
                  <a:gd fmla="*/ 4763 w 169" name="T2"/>
                  <a:gd fmla="*/ 0 h 163" name="T3"/>
                  <a:gd fmla="*/ 268288 w 169" name="T4"/>
                  <a:gd fmla="*/ 0 h 163" name="T5"/>
                  <a:gd fmla="*/ 268288 w 169" name="T6"/>
                  <a:gd fmla="*/ 0 h 163" name="T7"/>
                  <a:gd fmla="*/ 241300 w 169" name="T8"/>
                  <a:gd fmla="*/ 222250 h 163" name="T9"/>
                  <a:gd fmla="*/ 241300 w 169" name="T10"/>
                  <a:gd fmla="*/ 222250 h 163" name="T11"/>
                  <a:gd fmla="*/ 239713 w 169" name="T12"/>
                  <a:gd fmla="*/ 228600 h 163" name="T13"/>
                  <a:gd fmla="*/ 236538 w 169" name="T14"/>
                  <a:gd fmla="*/ 234950 h 163" name="T15"/>
                  <a:gd fmla="*/ 225425 w 169" name="T16"/>
                  <a:gd fmla="*/ 246063 h 163" name="T17"/>
                  <a:gd fmla="*/ 215900 w 169" name="T18"/>
                  <a:gd fmla="*/ 254000 h 163" name="T19"/>
                  <a:gd fmla="*/ 203200 w 169" name="T20"/>
                  <a:gd fmla="*/ 258763 h 163" name="T21"/>
                  <a:gd fmla="*/ 203200 w 169" name="T22"/>
                  <a:gd fmla="*/ 258763 h 163" name="T23"/>
                  <a:gd fmla="*/ 0 w 169" name="T24"/>
                  <a:gd fmla="*/ 198438 h 163" name="T25"/>
                  <a:gd fmla="*/ 0 w 169" name="T26"/>
                  <a:gd fmla="*/ 198438 h 163" name="T27"/>
                  <a:gd fmla="*/ 4763 w 169" name="T28"/>
                  <a:gd fmla="*/ 0 h 163" name="T29"/>
                  <a:gd fmla="*/ 4763 w 169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69">
                    <a:moveTo>
                      <a:pt x="3" y="0"/>
                    </a:moveTo>
                    <a:lnTo>
                      <a:pt x="3" y="0"/>
                    </a:lnTo>
                    <a:lnTo>
                      <a:pt x="169" y="0"/>
                    </a:lnTo>
                    <a:lnTo>
                      <a:pt x="152" y="140"/>
                    </a:lnTo>
                    <a:lnTo>
                      <a:pt x="151" y="144"/>
                    </a:lnTo>
                    <a:lnTo>
                      <a:pt x="149" y="148"/>
                    </a:lnTo>
                    <a:lnTo>
                      <a:pt x="142" y="155"/>
                    </a:lnTo>
                    <a:lnTo>
                      <a:pt x="136" y="160"/>
                    </a:lnTo>
                    <a:lnTo>
                      <a:pt x="128" y="163"/>
                    </a:lnTo>
                    <a:lnTo>
                      <a:pt x="0" y="1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CAC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îṣḷïdê">
                <a:extLst>
                  <a:ext uri="{FF2B5EF4-FFF2-40B4-BE49-F238E27FC236}">
                    <a16:creationId xmlns:a16="http://schemas.microsoft.com/office/drawing/2014/main" id="{B9869470-C35E-4882-AE5B-5E8B8658466C}"/>
                  </a:ext>
                </a:extLst>
              </p:cNvPr>
              <p:cNvSpPr/>
              <p:nvPr/>
            </p:nvSpPr>
            <p:spPr bwMode="auto">
              <a:xfrm>
                <a:off x="3294063" y="5083175"/>
                <a:ext cx="263525" cy="258763"/>
              </a:xfrm>
              <a:custGeom>
                <a:gdLst>
                  <a:gd fmla="*/ 6350 w 166" name="T0"/>
                  <a:gd fmla="*/ 0 h 163" name="T1"/>
                  <a:gd fmla="*/ 6350 w 166" name="T2"/>
                  <a:gd fmla="*/ 0 h 163" name="T3"/>
                  <a:gd fmla="*/ 263525 w 166" name="T4"/>
                  <a:gd fmla="*/ 0 h 163" name="T5"/>
                  <a:gd fmla="*/ 263525 w 166" name="T6"/>
                  <a:gd fmla="*/ 0 h 163" name="T7"/>
                  <a:gd fmla="*/ 236538 w 166" name="T8"/>
                  <a:gd fmla="*/ 222250 h 163" name="T9"/>
                  <a:gd fmla="*/ 236538 w 166" name="T10"/>
                  <a:gd fmla="*/ 222250 h 163" name="T11"/>
                  <a:gd fmla="*/ 234950 w 166" name="T12"/>
                  <a:gd fmla="*/ 228600 h 163" name="T13"/>
                  <a:gd fmla="*/ 231775 w 166" name="T14"/>
                  <a:gd fmla="*/ 234950 h 163" name="T15"/>
                  <a:gd fmla="*/ 223838 w 166" name="T16"/>
                  <a:gd fmla="*/ 246063 h 163" name="T17"/>
                  <a:gd fmla="*/ 211138 w 166" name="T18"/>
                  <a:gd fmla="*/ 254000 h 163" name="T19"/>
                  <a:gd fmla="*/ 198438 w 166" name="T20"/>
                  <a:gd fmla="*/ 258763 h 163" name="T21"/>
                  <a:gd fmla="*/ 198438 w 166" name="T22"/>
                  <a:gd fmla="*/ 258763 h 163" name="T23"/>
                  <a:gd fmla="*/ 0 w 166" name="T24"/>
                  <a:gd fmla="*/ 196850 h 163" name="T25"/>
                  <a:gd fmla="*/ 0 w 166" name="T26"/>
                  <a:gd fmla="*/ 196850 h 163" name="T27"/>
                  <a:gd fmla="*/ 6350 w 166" name="T28"/>
                  <a:gd fmla="*/ 0 h 163" name="T29"/>
                  <a:gd fmla="*/ 6350 w 166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66">
                    <a:moveTo>
                      <a:pt x="4" y="0"/>
                    </a:moveTo>
                    <a:lnTo>
                      <a:pt x="4" y="0"/>
                    </a:lnTo>
                    <a:lnTo>
                      <a:pt x="166" y="0"/>
                    </a:lnTo>
                    <a:lnTo>
                      <a:pt x="149" y="140"/>
                    </a:lnTo>
                    <a:lnTo>
                      <a:pt x="148" y="144"/>
                    </a:lnTo>
                    <a:lnTo>
                      <a:pt x="146" y="148"/>
                    </a:lnTo>
                    <a:lnTo>
                      <a:pt x="141" y="155"/>
                    </a:lnTo>
                    <a:lnTo>
                      <a:pt x="133" y="160"/>
                    </a:lnTo>
                    <a:lnTo>
                      <a:pt x="125" y="163"/>
                    </a:lnTo>
                    <a:lnTo>
                      <a:pt x="0" y="1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DAD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îṧḷidé">
                <a:extLst>
                  <a:ext uri="{FF2B5EF4-FFF2-40B4-BE49-F238E27FC236}">
                    <a16:creationId xmlns:a16="http://schemas.microsoft.com/office/drawing/2014/main" id="{10E43AFC-0771-452D-B001-E4288AA95AF8}"/>
                  </a:ext>
                </a:extLst>
              </p:cNvPr>
              <p:cNvSpPr/>
              <p:nvPr/>
            </p:nvSpPr>
            <p:spPr bwMode="auto">
              <a:xfrm>
                <a:off x="3300413" y="5083175"/>
                <a:ext cx="257175" cy="258763"/>
              </a:xfrm>
              <a:custGeom>
                <a:gdLst>
                  <a:gd fmla="*/ 6350 w 162" name="T0"/>
                  <a:gd fmla="*/ 0 h 163" name="T1"/>
                  <a:gd fmla="*/ 6350 w 162" name="T2"/>
                  <a:gd fmla="*/ 0 h 163" name="T3"/>
                  <a:gd fmla="*/ 257175 w 162" name="T4"/>
                  <a:gd fmla="*/ 0 h 163" name="T5"/>
                  <a:gd fmla="*/ 257175 w 162" name="T6"/>
                  <a:gd fmla="*/ 0 h 163" name="T7"/>
                  <a:gd fmla="*/ 230188 w 162" name="T8"/>
                  <a:gd fmla="*/ 222250 h 163" name="T9"/>
                  <a:gd fmla="*/ 230188 w 162" name="T10"/>
                  <a:gd fmla="*/ 222250 h 163" name="T11"/>
                  <a:gd fmla="*/ 228600 w 162" name="T12"/>
                  <a:gd fmla="*/ 228600 h 163" name="T13"/>
                  <a:gd fmla="*/ 225425 w 162" name="T14"/>
                  <a:gd fmla="*/ 234950 h 163" name="T15"/>
                  <a:gd fmla="*/ 217488 w 162" name="T16"/>
                  <a:gd fmla="*/ 246063 h 163" name="T17"/>
                  <a:gd fmla="*/ 204788 w 162" name="T18"/>
                  <a:gd fmla="*/ 254000 h 163" name="T19"/>
                  <a:gd fmla="*/ 192088 w 162" name="T20"/>
                  <a:gd fmla="*/ 258763 h 163" name="T21"/>
                  <a:gd fmla="*/ 192088 w 162" name="T22"/>
                  <a:gd fmla="*/ 258763 h 163" name="T23"/>
                  <a:gd fmla="*/ 0 w 162" name="T24"/>
                  <a:gd fmla="*/ 193675 h 163" name="T25"/>
                  <a:gd fmla="*/ 0 w 162" name="T26"/>
                  <a:gd fmla="*/ 193675 h 163" name="T27"/>
                  <a:gd fmla="*/ 6350 w 162" name="T28"/>
                  <a:gd fmla="*/ 0 h 163" name="T29"/>
                  <a:gd fmla="*/ 6350 w 162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62">
                    <a:moveTo>
                      <a:pt x="4" y="0"/>
                    </a:moveTo>
                    <a:lnTo>
                      <a:pt x="4" y="0"/>
                    </a:lnTo>
                    <a:lnTo>
                      <a:pt x="162" y="0"/>
                    </a:lnTo>
                    <a:lnTo>
                      <a:pt x="145" y="140"/>
                    </a:lnTo>
                    <a:lnTo>
                      <a:pt x="144" y="144"/>
                    </a:lnTo>
                    <a:lnTo>
                      <a:pt x="142" y="148"/>
                    </a:lnTo>
                    <a:lnTo>
                      <a:pt x="137" y="155"/>
                    </a:lnTo>
                    <a:lnTo>
                      <a:pt x="129" y="160"/>
                    </a:lnTo>
                    <a:lnTo>
                      <a:pt x="121" y="163"/>
                    </a:lnTo>
                    <a:lnTo>
                      <a:pt x="0" y="12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ïSľidê">
                <a:extLst>
                  <a:ext uri="{FF2B5EF4-FFF2-40B4-BE49-F238E27FC236}">
                    <a16:creationId xmlns:a16="http://schemas.microsoft.com/office/drawing/2014/main" id="{CC65DF99-4CE0-477A-8435-39D43F9D9E5E}"/>
                  </a:ext>
                </a:extLst>
              </p:cNvPr>
              <p:cNvSpPr/>
              <p:nvPr/>
            </p:nvSpPr>
            <p:spPr bwMode="auto">
              <a:xfrm>
                <a:off x="3306763" y="5083175"/>
                <a:ext cx="250825" cy="258763"/>
              </a:xfrm>
              <a:custGeom>
                <a:gdLst>
                  <a:gd fmla="*/ 6350 w 158" name="T0"/>
                  <a:gd fmla="*/ 0 h 163" name="T1"/>
                  <a:gd fmla="*/ 6350 w 158" name="T2"/>
                  <a:gd fmla="*/ 0 h 163" name="T3"/>
                  <a:gd fmla="*/ 250825 w 158" name="T4"/>
                  <a:gd fmla="*/ 0 h 163" name="T5"/>
                  <a:gd fmla="*/ 250825 w 158" name="T6"/>
                  <a:gd fmla="*/ 0 h 163" name="T7"/>
                  <a:gd fmla="*/ 223838 w 158" name="T8"/>
                  <a:gd fmla="*/ 222250 h 163" name="T9"/>
                  <a:gd fmla="*/ 223838 w 158" name="T10"/>
                  <a:gd fmla="*/ 222250 h 163" name="T11"/>
                  <a:gd fmla="*/ 222250 w 158" name="T12"/>
                  <a:gd fmla="*/ 228600 h 163" name="T13"/>
                  <a:gd fmla="*/ 219075 w 158" name="T14"/>
                  <a:gd fmla="*/ 234950 h 163" name="T15"/>
                  <a:gd fmla="*/ 211138 w 158" name="T16"/>
                  <a:gd fmla="*/ 246063 h 163" name="T17"/>
                  <a:gd fmla="*/ 198438 w 158" name="T18"/>
                  <a:gd fmla="*/ 254000 h 163" name="T19"/>
                  <a:gd fmla="*/ 187325 w 158" name="T20"/>
                  <a:gd fmla="*/ 258763 h 163" name="T21"/>
                  <a:gd fmla="*/ 187325 w 158" name="T22"/>
                  <a:gd fmla="*/ 258763 h 163" name="T23"/>
                  <a:gd fmla="*/ 0 w 158" name="T24"/>
                  <a:gd fmla="*/ 192088 h 163" name="T25"/>
                  <a:gd fmla="*/ 0 w 158" name="T26"/>
                  <a:gd fmla="*/ 192088 h 163" name="T27"/>
                  <a:gd fmla="*/ 6350 w 158" name="T28"/>
                  <a:gd fmla="*/ 0 h 163" name="T29"/>
                  <a:gd fmla="*/ 6350 w 158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58">
                    <a:moveTo>
                      <a:pt x="4" y="0"/>
                    </a:moveTo>
                    <a:lnTo>
                      <a:pt x="4" y="0"/>
                    </a:lnTo>
                    <a:lnTo>
                      <a:pt x="158" y="0"/>
                    </a:lnTo>
                    <a:lnTo>
                      <a:pt x="141" y="140"/>
                    </a:lnTo>
                    <a:lnTo>
                      <a:pt x="140" y="144"/>
                    </a:lnTo>
                    <a:lnTo>
                      <a:pt x="138" y="148"/>
                    </a:lnTo>
                    <a:lnTo>
                      <a:pt x="133" y="155"/>
                    </a:lnTo>
                    <a:lnTo>
                      <a:pt x="125" y="160"/>
                    </a:lnTo>
                    <a:lnTo>
                      <a:pt x="118" y="163"/>
                    </a:lnTo>
                    <a:lnTo>
                      <a:pt x="0" y="1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EAE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íṡlîďè">
                <a:extLst>
                  <a:ext uri="{FF2B5EF4-FFF2-40B4-BE49-F238E27FC236}">
                    <a16:creationId xmlns:a16="http://schemas.microsoft.com/office/drawing/2014/main" id="{3C965891-6604-4358-887C-C9FA7F3D6485}"/>
                  </a:ext>
                </a:extLst>
              </p:cNvPr>
              <p:cNvSpPr/>
              <p:nvPr/>
            </p:nvSpPr>
            <p:spPr bwMode="auto">
              <a:xfrm>
                <a:off x="3313113" y="5083175"/>
                <a:ext cx="244475" cy="258763"/>
              </a:xfrm>
              <a:custGeom>
                <a:gdLst>
                  <a:gd fmla="*/ 6350 w 154" name="T0"/>
                  <a:gd fmla="*/ 0 h 163" name="T1"/>
                  <a:gd fmla="*/ 6350 w 154" name="T2"/>
                  <a:gd fmla="*/ 0 h 163" name="T3"/>
                  <a:gd fmla="*/ 244475 w 154" name="T4"/>
                  <a:gd fmla="*/ 0 h 163" name="T5"/>
                  <a:gd fmla="*/ 244475 w 154" name="T6"/>
                  <a:gd fmla="*/ 0 h 163" name="T7"/>
                  <a:gd fmla="*/ 217488 w 154" name="T8"/>
                  <a:gd fmla="*/ 222250 h 163" name="T9"/>
                  <a:gd fmla="*/ 217488 w 154" name="T10"/>
                  <a:gd fmla="*/ 222250 h 163" name="T11"/>
                  <a:gd fmla="*/ 215900 w 154" name="T12"/>
                  <a:gd fmla="*/ 228600 h 163" name="T13"/>
                  <a:gd fmla="*/ 212725 w 154" name="T14"/>
                  <a:gd fmla="*/ 234950 h 163" name="T15"/>
                  <a:gd fmla="*/ 204788 w 154" name="T16"/>
                  <a:gd fmla="*/ 246063 h 163" name="T17"/>
                  <a:gd fmla="*/ 193675 w 154" name="T18"/>
                  <a:gd fmla="*/ 254000 h 163" name="T19"/>
                  <a:gd fmla="*/ 180975 w 154" name="T20"/>
                  <a:gd fmla="*/ 258763 h 163" name="T21"/>
                  <a:gd fmla="*/ 180975 w 154" name="T22"/>
                  <a:gd fmla="*/ 258763 h 163" name="T23"/>
                  <a:gd fmla="*/ 0 w 154" name="T24"/>
                  <a:gd fmla="*/ 188913 h 163" name="T25"/>
                  <a:gd fmla="*/ 0 w 154" name="T26"/>
                  <a:gd fmla="*/ 188913 h 163" name="T27"/>
                  <a:gd fmla="*/ 6350 w 154" name="T28"/>
                  <a:gd fmla="*/ 0 h 163" name="T29"/>
                  <a:gd fmla="*/ 6350 w 154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54">
                    <a:moveTo>
                      <a:pt x="4" y="0"/>
                    </a:moveTo>
                    <a:lnTo>
                      <a:pt x="4" y="0"/>
                    </a:lnTo>
                    <a:lnTo>
                      <a:pt x="154" y="0"/>
                    </a:lnTo>
                    <a:lnTo>
                      <a:pt x="137" y="140"/>
                    </a:lnTo>
                    <a:lnTo>
                      <a:pt x="136" y="144"/>
                    </a:lnTo>
                    <a:lnTo>
                      <a:pt x="134" y="148"/>
                    </a:lnTo>
                    <a:lnTo>
                      <a:pt x="129" y="155"/>
                    </a:lnTo>
                    <a:lnTo>
                      <a:pt x="122" y="160"/>
                    </a:lnTo>
                    <a:lnTo>
                      <a:pt x="114" y="163"/>
                    </a:lnTo>
                    <a:lnTo>
                      <a:pt x="0" y="1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íṣḷíďê">
                <a:extLst>
                  <a:ext uri="{FF2B5EF4-FFF2-40B4-BE49-F238E27FC236}">
                    <a16:creationId xmlns:a16="http://schemas.microsoft.com/office/drawing/2014/main" id="{26D6222B-A5C1-44DE-8EAC-B095C0D26E4F}"/>
                  </a:ext>
                </a:extLst>
              </p:cNvPr>
              <p:cNvSpPr/>
              <p:nvPr/>
            </p:nvSpPr>
            <p:spPr bwMode="auto">
              <a:xfrm>
                <a:off x="3317876" y="5083175"/>
                <a:ext cx="239713" cy="258763"/>
              </a:xfrm>
              <a:custGeom>
                <a:gdLst>
                  <a:gd fmla="*/ 6350 w 151" name="T0"/>
                  <a:gd fmla="*/ 0 h 163" name="T1"/>
                  <a:gd fmla="*/ 6350 w 151" name="T2"/>
                  <a:gd fmla="*/ 0 h 163" name="T3"/>
                  <a:gd fmla="*/ 239713 w 151" name="T4"/>
                  <a:gd fmla="*/ 0 h 163" name="T5"/>
                  <a:gd fmla="*/ 239713 w 151" name="T6"/>
                  <a:gd fmla="*/ 0 h 163" name="T7"/>
                  <a:gd fmla="*/ 212725 w 151" name="T8"/>
                  <a:gd fmla="*/ 222250 h 163" name="T9"/>
                  <a:gd fmla="*/ 212725 w 151" name="T10"/>
                  <a:gd fmla="*/ 222250 h 163" name="T11"/>
                  <a:gd fmla="*/ 211138 w 151" name="T12"/>
                  <a:gd fmla="*/ 228600 h 163" name="T13"/>
                  <a:gd fmla="*/ 207963 w 151" name="T14"/>
                  <a:gd fmla="*/ 234950 h 163" name="T15"/>
                  <a:gd fmla="*/ 200025 w 151" name="T16"/>
                  <a:gd fmla="*/ 246063 h 163" name="T17"/>
                  <a:gd fmla="*/ 188913 w 151" name="T18"/>
                  <a:gd fmla="*/ 254000 h 163" name="T19"/>
                  <a:gd fmla="*/ 176213 w 151" name="T20"/>
                  <a:gd fmla="*/ 258763 h 163" name="T21"/>
                  <a:gd fmla="*/ 176213 w 151" name="T22"/>
                  <a:gd fmla="*/ 258763 h 163" name="T23"/>
                  <a:gd fmla="*/ 0 w 151" name="T24"/>
                  <a:gd fmla="*/ 188913 h 163" name="T25"/>
                  <a:gd fmla="*/ 0 w 151" name="T26"/>
                  <a:gd fmla="*/ 188913 h 163" name="T27"/>
                  <a:gd fmla="*/ 6350 w 151" name="T28"/>
                  <a:gd fmla="*/ 0 h 163" name="T29"/>
                  <a:gd fmla="*/ 6350 w 151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51">
                    <a:moveTo>
                      <a:pt x="4" y="0"/>
                    </a:moveTo>
                    <a:lnTo>
                      <a:pt x="4" y="0"/>
                    </a:lnTo>
                    <a:lnTo>
                      <a:pt x="151" y="0"/>
                    </a:lnTo>
                    <a:lnTo>
                      <a:pt x="134" y="140"/>
                    </a:lnTo>
                    <a:lnTo>
                      <a:pt x="133" y="144"/>
                    </a:lnTo>
                    <a:lnTo>
                      <a:pt x="131" y="148"/>
                    </a:lnTo>
                    <a:lnTo>
                      <a:pt x="126" y="155"/>
                    </a:lnTo>
                    <a:lnTo>
                      <a:pt x="119" y="160"/>
                    </a:lnTo>
                    <a:lnTo>
                      <a:pt x="111" y="163"/>
                    </a:lnTo>
                    <a:lnTo>
                      <a:pt x="0" y="1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FA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îSļîde">
                <a:extLst>
                  <a:ext uri="{FF2B5EF4-FFF2-40B4-BE49-F238E27FC236}">
                    <a16:creationId xmlns:a16="http://schemas.microsoft.com/office/drawing/2014/main" id="{4A14C3F4-467D-4336-8959-AA7A5E491F29}"/>
                  </a:ext>
                </a:extLst>
              </p:cNvPr>
              <p:cNvSpPr/>
              <p:nvPr/>
            </p:nvSpPr>
            <p:spPr bwMode="auto">
              <a:xfrm>
                <a:off x="3324226" y="5083175"/>
                <a:ext cx="233363" cy="258763"/>
              </a:xfrm>
              <a:custGeom>
                <a:gdLst>
                  <a:gd fmla="*/ 6350 w 147" name="T0"/>
                  <a:gd fmla="*/ 0 h 163" name="T1"/>
                  <a:gd fmla="*/ 6350 w 147" name="T2"/>
                  <a:gd fmla="*/ 0 h 163" name="T3"/>
                  <a:gd fmla="*/ 233363 w 147" name="T4"/>
                  <a:gd fmla="*/ 0 h 163" name="T5"/>
                  <a:gd fmla="*/ 233363 w 147" name="T6"/>
                  <a:gd fmla="*/ 0 h 163" name="T7"/>
                  <a:gd fmla="*/ 206375 w 147" name="T8"/>
                  <a:gd fmla="*/ 222250 h 163" name="T9"/>
                  <a:gd fmla="*/ 206375 w 147" name="T10"/>
                  <a:gd fmla="*/ 222250 h 163" name="T11"/>
                  <a:gd fmla="*/ 204788 w 147" name="T12"/>
                  <a:gd fmla="*/ 228600 h 163" name="T13"/>
                  <a:gd fmla="*/ 201613 w 147" name="T14"/>
                  <a:gd fmla="*/ 234950 h 163" name="T15"/>
                  <a:gd fmla="*/ 193675 w 147" name="T16"/>
                  <a:gd fmla="*/ 246063 h 163" name="T17"/>
                  <a:gd fmla="*/ 182563 w 147" name="T18"/>
                  <a:gd fmla="*/ 252413 h 163" name="T19"/>
                  <a:gd fmla="*/ 169863 w 147" name="T20"/>
                  <a:gd fmla="*/ 258763 h 163" name="T21"/>
                  <a:gd fmla="*/ 169863 w 147" name="T22"/>
                  <a:gd fmla="*/ 258763 h 163" name="T23"/>
                  <a:gd fmla="*/ 0 w 147" name="T24"/>
                  <a:gd fmla="*/ 187325 h 163" name="T25"/>
                  <a:gd fmla="*/ 0 w 147" name="T26"/>
                  <a:gd fmla="*/ 187325 h 163" name="T27"/>
                  <a:gd fmla="*/ 6350 w 147" name="T28"/>
                  <a:gd fmla="*/ 0 h 163" name="T29"/>
                  <a:gd fmla="*/ 6350 w 147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47">
                    <a:moveTo>
                      <a:pt x="4" y="0"/>
                    </a:moveTo>
                    <a:lnTo>
                      <a:pt x="4" y="0"/>
                    </a:lnTo>
                    <a:lnTo>
                      <a:pt x="147" y="0"/>
                    </a:lnTo>
                    <a:lnTo>
                      <a:pt x="130" y="140"/>
                    </a:lnTo>
                    <a:lnTo>
                      <a:pt x="129" y="144"/>
                    </a:lnTo>
                    <a:lnTo>
                      <a:pt x="127" y="148"/>
                    </a:lnTo>
                    <a:lnTo>
                      <a:pt x="122" y="155"/>
                    </a:lnTo>
                    <a:lnTo>
                      <a:pt x="115" y="159"/>
                    </a:lnTo>
                    <a:lnTo>
                      <a:pt x="107" y="163"/>
                    </a:lnTo>
                    <a:lnTo>
                      <a:pt x="0" y="1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B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iSliḑe">
                <a:extLst>
                  <a:ext uri="{FF2B5EF4-FFF2-40B4-BE49-F238E27FC236}">
                    <a16:creationId xmlns:a16="http://schemas.microsoft.com/office/drawing/2014/main" id="{DB5B0109-8085-4C29-9EDB-1F60B4E49EE8}"/>
                  </a:ext>
                </a:extLst>
              </p:cNvPr>
              <p:cNvSpPr/>
              <p:nvPr/>
            </p:nvSpPr>
            <p:spPr bwMode="auto">
              <a:xfrm>
                <a:off x="3330576" y="5083175"/>
                <a:ext cx="227013" cy="258763"/>
              </a:xfrm>
              <a:custGeom>
                <a:gdLst>
                  <a:gd fmla="*/ 6350 w 143" name="T0"/>
                  <a:gd fmla="*/ 0 h 163" name="T1"/>
                  <a:gd fmla="*/ 6350 w 143" name="T2"/>
                  <a:gd fmla="*/ 0 h 163" name="T3"/>
                  <a:gd fmla="*/ 227013 w 143" name="T4"/>
                  <a:gd fmla="*/ 0 h 163" name="T5"/>
                  <a:gd fmla="*/ 227013 w 143" name="T6"/>
                  <a:gd fmla="*/ 0 h 163" name="T7"/>
                  <a:gd fmla="*/ 200025 w 143" name="T8"/>
                  <a:gd fmla="*/ 222250 h 163" name="T9"/>
                  <a:gd fmla="*/ 200025 w 143" name="T10"/>
                  <a:gd fmla="*/ 222250 h 163" name="T11"/>
                  <a:gd fmla="*/ 198438 w 143" name="T12"/>
                  <a:gd fmla="*/ 228600 h 163" name="T13"/>
                  <a:gd fmla="*/ 195263 w 143" name="T14"/>
                  <a:gd fmla="*/ 234950 h 163" name="T15"/>
                  <a:gd fmla="*/ 187325 w 143" name="T16"/>
                  <a:gd fmla="*/ 246063 h 163" name="T17"/>
                  <a:gd fmla="*/ 176213 w 143" name="T18"/>
                  <a:gd fmla="*/ 252413 h 163" name="T19"/>
                  <a:gd fmla="*/ 165100 w 143" name="T20"/>
                  <a:gd fmla="*/ 258763 h 163" name="T21"/>
                  <a:gd fmla="*/ 165100 w 143" name="T22"/>
                  <a:gd fmla="*/ 258763 h 163" name="T23"/>
                  <a:gd fmla="*/ 0 w 143" name="T24"/>
                  <a:gd fmla="*/ 185738 h 163" name="T25"/>
                  <a:gd fmla="*/ 0 w 143" name="T26"/>
                  <a:gd fmla="*/ 185738 h 163" name="T27"/>
                  <a:gd fmla="*/ 6350 w 143" name="T28"/>
                  <a:gd fmla="*/ 0 h 163" name="T29"/>
                  <a:gd fmla="*/ 6350 w 143" name="T30"/>
                  <a:gd fmla="*/ 0 h 163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3" w="143">
                    <a:moveTo>
                      <a:pt x="4" y="0"/>
                    </a:moveTo>
                    <a:lnTo>
                      <a:pt x="4" y="0"/>
                    </a:lnTo>
                    <a:lnTo>
                      <a:pt x="143" y="0"/>
                    </a:lnTo>
                    <a:lnTo>
                      <a:pt x="126" y="140"/>
                    </a:lnTo>
                    <a:lnTo>
                      <a:pt x="125" y="144"/>
                    </a:lnTo>
                    <a:lnTo>
                      <a:pt x="123" y="148"/>
                    </a:lnTo>
                    <a:lnTo>
                      <a:pt x="118" y="155"/>
                    </a:lnTo>
                    <a:lnTo>
                      <a:pt x="111" y="159"/>
                    </a:lnTo>
                    <a:lnTo>
                      <a:pt x="104" y="163"/>
                    </a:lnTo>
                    <a:lnTo>
                      <a:pt x="0" y="1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ïṧḷïḑé">
                <a:extLst>
                  <a:ext uri="{FF2B5EF4-FFF2-40B4-BE49-F238E27FC236}">
                    <a16:creationId xmlns:a16="http://schemas.microsoft.com/office/drawing/2014/main" id="{4B6322BA-3C1B-4A4F-B342-8DDBE886C19A}"/>
                  </a:ext>
                </a:extLst>
              </p:cNvPr>
              <p:cNvSpPr/>
              <p:nvPr/>
            </p:nvSpPr>
            <p:spPr bwMode="auto">
              <a:xfrm>
                <a:off x="3336926" y="5083175"/>
                <a:ext cx="220663" cy="255588"/>
              </a:xfrm>
              <a:custGeom>
                <a:gdLst>
                  <a:gd fmla="*/ 6350 w 139" name="T0"/>
                  <a:gd fmla="*/ 0 h 161" name="T1"/>
                  <a:gd fmla="*/ 6350 w 139" name="T2"/>
                  <a:gd fmla="*/ 0 h 161" name="T3"/>
                  <a:gd fmla="*/ 220663 w 139" name="T4"/>
                  <a:gd fmla="*/ 0 h 161" name="T5"/>
                  <a:gd fmla="*/ 220663 w 139" name="T6"/>
                  <a:gd fmla="*/ 0 h 161" name="T7"/>
                  <a:gd fmla="*/ 193675 w 139" name="T8"/>
                  <a:gd fmla="*/ 222250 h 161" name="T9"/>
                  <a:gd fmla="*/ 193675 w 139" name="T10"/>
                  <a:gd fmla="*/ 222250 h 161" name="T11"/>
                  <a:gd fmla="*/ 192088 w 139" name="T12"/>
                  <a:gd fmla="*/ 228600 h 161" name="T13"/>
                  <a:gd fmla="*/ 188913 w 139" name="T14"/>
                  <a:gd fmla="*/ 234950 h 161" name="T15"/>
                  <a:gd fmla="*/ 180975 w 139" name="T16"/>
                  <a:gd fmla="*/ 246063 h 161" name="T17"/>
                  <a:gd fmla="*/ 169863 w 139" name="T18"/>
                  <a:gd fmla="*/ 252413 h 161" name="T19"/>
                  <a:gd fmla="*/ 158750 w 139" name="T20"/>
                  <a:gd fmla="*/ 255588 h 161" name="T21"/>
                  <a:gd fmla="*/ 158750 w 139" name="T22"/>
                  <a:gd fmla="*/ 255588 h 161" name="T23"/>
                  <a:gd fmla="*/ 0 w 139" name="T24"/>
                  <a:gd fmla="*/ 182563 h 161" name="T25"/>
                  <a:gd fmla="*/ 0 w 139" name="T26"/>
                  <a:gd fmla="*/ 182563 h 161" name="T27"/>
                  <a:gd fmla="*/ 6350 w 139" name="T28"/>
                  <a:gd fmla="*/ 0 h 161" name="T29"/>
                  <a:gd fmla="*/ 6350 w 139" name="T30"/>
                  <a:gd fmla="*/ 0 h 16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1" w="139">
                    <a:moveTo>
                      <a:pt x="4" y="0"/>
                    </a:moveTo>
                    <a:lnTo>
                      <a:pt x="4" y="0"/>
                    </a:lnTo>
                    <a:lnTo>
                      <a:pt x="139" y="0"/>
                    </a:lnTo>
                    <a:lnTo>
                      <a:pt x="122" y="140"/>
                    </a:lnTo>
                    <a:lnTo>
                      <a:pt x="121" y="144"/>
                    </a:lnTo>
                    <a:lnTo>
                      <a:pt x="119" y="148"/>
                    </a:lnTo>
                    <a:lnTo>
                      <a:pt x="114" y="155"/>
                    </a:lnTo>
                    <a:lnTo>
                      <a:pt x="107" y="159"/>
                    </a:lnTo>
                    <a:lnTo>
                      <a:pt x="100" y="161"/>
                    </a:lnTo>
                    <a:lnTo>
                      <a:pt x="0" y="1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B1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şḷidé">
                <a:extLst>
                  <a:ext uri="{FF2B5EF4-FFF2-40B4-BE49-F238E27FC236}">
                    <a16:creationId xmlns:a16="http://schemas.microsoft.com/office/drawing/2014/main" id="{1022AF23-6470-4518-B10B-60CA3F724A41}"/>
                  </a:ext>
                </a:extLst>
              </p:cNvPr>
              <p:cNvSpPr/>
              <p:nvPr/>
            </p:nvSpPr>
            <p:spPr bwMode="auto">
              <a:xfrm>
                <a:off x="3343276" y="5083175"/>
                <a:ext cx="214313" cy="255588"/>
              </a:xfrm>
              <a:custGeom>
                <a:gdLst>
                  <a:gd fmla="*/ 6350 w 135" name="T0"/>
                  <a:gd fmla="*/ 0 h 161" name="T1"/>
                  <a:gd fmla="*/ 6350 w 135" name="T2"/>
                  <a:gd fmla="*/ 0 h 161" name="T3"/>
                  <a:gd fmla="*/ 214313 w 135" name="T4"/>
                  <a:gd fmla="*/ 0 h 161" name="T5"/>
                  <a:gd fmla="*/ 214313 w 135" name="T6"/>
                  <a:gd fmla="*/ 0 h 161" name="T7"/>
                  <a:gd fmla="*/ 187325 w 135" name="T8"/>
                  <a:gd fmla="*/ 222250 h 161" name="T9"/>
                  <a:gd fmla="*/ 187325 w 135" name="T10"/>
                  <a:gd fmla="*/ 222250 h 161" name="T11"/>
                  <a:gd fmla="*/ 185738 w 135" name="T12"/>
                  <a:gd fmla="*/ 228600 h 161" name="T13"/>
                  <a:gd fmla="*/ 182563 w 135" name="T14"/>
                  <a:gd fmla="*/ 234950 h 161" name="T15"/>
                  <a:gd fmla="*/ 174625 w 135" name="T16"/>
                  <a:gd fmla="*/ 246063 h 161" name="T17"/>
                  <a:gd fmla="*/ 163513 w 135" name="T18"/>
                  <a:gd fmla="*/ 252413 h 161" name="T19"/>
                  <a:gd fmla="*/ 152400 w 135" name="T20"/>
                  <a:gd fmla="*/ 255588 h 161" name="T21"/>
                  <a:gd fmla="*/ 152400 w 135" name="T22"/>
                  <a:gd fmla="*/ 255588 h 161" name="T23"/>
                  <a:gd fmla="*/ 0 w 135" name="T24"/>
                  <a:gd fmla="*/ 180975 h 161" name="T25"/>
                  <a:gd fmla="*/ 0 w 135" name="T26"/>
                  <a:gd fmla="*/ 180975 h 161" name="T27"/>
                  <a:gd fmla="*/ 6350 w 135" name="T28"/>
                  <a:gd fmla="*/ 0 h 161" name="T29"/>
                  <a:gd fmla="*/ 6350 w 135" name="T30"/>
                  <a:gd fmla="*/ 0 h 16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1" w="135">
                    <a:moveTo>
                      <a:pt x="4" y="0"/>
                    </a:moveTo>
                    <a:lnTo>
                      <a:pt x="4" y="0"/>
                    </a:lnTo>
                    <a:lnTo>
                      <a:pt x="135" y="0"/>
                    </a:lnTo>
                    <a:lnTo>
                      <a:pt x="118" y="140"/>
                    </a:lnTo>
                    <a:lnTo>
                      <a:pt x="117" y="144"/>
                    </a:lnTo>
                    <a:lnTo>
                      <a:pt x="115" y="148"/>
                    </a:lnTo>
                    <a:lnTo>
                      <a:pt x="110" y="155"/>
                    </a:lnTo>
                    <a:lnTo>
                      <a:pt x="103" y="159"/>
                    </a:lnTo>
                    <a:lnTo>
                      <a:pt x="96" y="161"/>
                    </a:lnTo>
                    <a:lnTo>
                      <a:pt x="0" y="1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ïSḷíḓè">
                <a:extLst>
                  <a:ext uri="{FF2B5EF4-FFF2-40B4-BE49-F238E27FC236}">
                    <a16:creationId xmlns:a16="http://schemas.microsoft.com/office/drawing/2014/main" id="{8F264EBA-C43E-4680-BB3A-10FC76040EAC}"/>
                  </a:ext>
                </a:extLst>
              </p:cNvPr>
              <p:cNvSpPr/>
              <p:nvPr/>
            </p:nvSpPr>
            <p:spPr bwMode="auto">
              <a:xfrm>
                <a:off x="3348038" y="5083175"/>
                <a:ext cx="209550" cy="255588"/>
              </a:xfrm>
              <a:custGeom>
                <a:gdLst>
                  <a:gd fmla="*/ 7938 w 132" name="T0"/>
                  <a:gd fmla="*/ 0 h 161" name="T1"/>
                  <a:gd fmla="*/ 7938 w 132" name="T2"/>
                  <a:gd fmla="*/ 0 h 161" name="T3"/>
                  <a:gd fmla="*/ 209550 w 132" name="T4"/>
                  <a:gd fmla="*/ 0 h 161" name="T5"/>
                  <a:gd fmla="*/ 209550 w 132" name="T6"/>
                  <a:gd fmla="*/ 0 h 161" name="T7"/>
                  <a:gd fmla="*/ 182563 w 132" name="T8"/>
                  <a:gd fmla="*/ 222250 h 161" name="T9"/>
                  <a:gd fmla="*/ 182563 w 132" name="T10"/>
                  <a:gd fmla="*/ 222250 h 161" name="T11"/>
                  <a:gd fmla="*/ 180975 w 132" name="T12"/>
                  <a:gd fmla="*/ 228600 h 161" name="T13"/>
                  <a:gd fmla="*/ 177800 w 132" name="T14"/>
                  <a:gd fmla="*/ 234950 h 161" name="T15"/>
                  <a:gd fmla="*/ 171450 w 132" name="T16"/>
                  <a:gd fmla="*/ 242888 h 161" name="T17"/>
                  <a:gd fmla="*/ 160338 w 132" name="T18"/>
                  <a:gd fmla="*/ 252413 h 161" name="T19"/>
                  <a:gd fmla="*/ 150813 w 132" name="T20"/>
                  <a:gd fmla="*/ 255588 h 161" name="T21"/>
                  <a:gd fmla="*/ 150813 w 132" name="T22"/>
                  <a:gd fmla="*/ 255588 h 161" name="T23"/>
                  <a:gd fmla="*/ 0 w 132" name="T24"/>
                  <a:gd fmla="*/ 179388 h 161" name="T25"/>
                  <a:gd fmla="*/ 0 w 132" name="T26"/>
                  <a:gd fmla="*/ 179388 h 161" name="T27"/>
                  <a:gd fmla="*/ 7938 w 132" name="T28"/>
                  <a:gd fmla="*/ 0 h 161" name="T29"/>
                  <a:gd fmla="*/ 7938 w 132" name="T30"/>
                  <a:gd fmla="*/ 0 h 16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1" w="132">
                    <a:moveTo>
                      <a:pt x="5" y="0"/>
                    </a:moveTo>
                    <a:lnTo>
                      <a:pt x="5" y="0"/>
                    </a:lnTo>
                    <a:lnTo>
                      <a:pt x="132" y="0"/>
                    </a:lnTo>
                    <a:lnTo>
                      <a:pt x="115" y="140"/>
                    </a:lnTo>
                    <a:lnTo>
                      <a:pt x="114" y="144"/>
                    </a:lnTo>
                    <a:lnTo>
                      <a:pt x="112" y="148"/>
                    </a:lnTo>
                    <a:lnTo>
                      <a:pt x="108" y="153"/>
                    </a:lnTo>
                    <a:lnTo>
                      <a:pt x="101" y="159"/>
                    </a:lnTo>
                    <a:lnTo>
                      <a:pt x="95" y="161"/>
                    </a:lnTo>
                    <a:lnTo>
                      <a:pt x="0" y="1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2B2B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$ḻîḍe">
                <a:extLst>
                  <a:ext uri="{FF2B5EF4-FFF2-40B4-BE49-F238E27FC236}">
                    <a16:creationId xmlns:a16="http://schemas.microsoft.com/office/drawing/2014/main" id="{5BD277CC-98DE-4604-A4FF-B1AA913F1F40}"/>
                  </a:ext>
                </a:extLst>
              </p:cNvPr>
              <p:cNvSpPr/>
              <p:nvPr/>
            </p:nvSpPr>
            <p:spPr bwMode="auto">
              <a:xfrm>
                <a:off x="3354388" y="5083175"/>
                <a:ext cx="203200" cy="255588"/>
              </a:xfrm>
              <a:custGeom>
                <a:gdLst>
                  <a:gd fmla="*/ 6350 w 128" name="T0"/>
                  <a:gd fmla="*/ 0 h 161" name="T1"/>
                  <a:gd fmla="*/ 6350 w 128" name="T2"/>
                  <a:gd fmla="*/ 0 h 161" name="T3"/>
                  <a:gd fmla="*/ 203200 w 128" name="T4"/>
                  <a:gd fmla="*/ 0 h 161" name="T5"/>
                  <a:gd fmla="*/ 203200 w 128" name="T6"/>
                  <a:gd fmla="*/ 0 h 161" name="T7"/>
                  <a:gd fmla="*/ 176213 w 128" name="T8"/>
                  <a:gd fmla="*/ 222250 h 161" name="T9"/>
                  <a:gd fmla="*/ 176213 w 128" name="T10"/>
                  <a:gd fmla="*/ 222250 h 161" name="T11"/>
                  <a:gd fmla="*/ 176213 w 128" name="T12"/>
                  <a:gd fmla="*/ 228600 h 161" name="T13"/>
                  <a:gd fmla="*/ 171450 w 128" name="T14"/>
                  <a:gd fmla="*/ 234950 h 161" name="T15"/>
                  <a:gd fmla="*/ 165100 w 128" name="T16"/>
                  <a:gd fmla="*/ 242888 h 161" name="T17"/>
                  <a:gd fmla="*/ 153988 w 128" name="T18"/>
                  <a:gd fmla="*/ 252413 h 161" name="T19"/>
                  <a:gd fmla="*/ 144463 w 128" name="T20"/>
                  <a:gd fmla="*/ 255588 h 161" name="T21"/>
                  <a:gd fmla="*/ 144463 w 128" name="T22"/>
                  <a:gd fmla="*/ 255588 h 161" name="T23"/>
                  <a:gd fmla="*/ 0 w 128" name="T24"/>
                  <a:gd fmla="*/ 179388 h 161" name="T25"/>
                  <a:gd fmla="*/ 0 w 128" name="T26"/>
                  <a:gd fmla="*/ 179388 h 161" name="T27"/>
                  <a:gd fmla="*/ 6350 w 128" name="T28"/>
                  <a:gd fmla="*/ 0 h 161" name="T29"/>
                  <a:gd fmla="*/ 6350 w 128" name="T30"/>
                  <a:gd fmla="*/ 0 h 161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b" l="0" r="r" t="0"/>
                <a:pathLst>
                  <a:path h="161" w="128">
                    <a:moveTo>
                      <a:pt x="4" y="0"/>
                    </a:moveTo>
                    <a:lnTo>
                      <a:pt x="4" y="0"/>
                    </a:lnTo>
                    <a:lnTo>
                      <a:pt x="128" y="0"/>
                    </a:lnTo>
                    <a:lnTo>
                      <a:pt x="111" y="140"/>
                    </a:lnTo>
                    <a:lnTo>
                      <a:pt x="111" y="144"/>
                    </a:lnTo>
                    <a:lnTo>
                      <a:pt x="108" y="148"/>
                    </a:lnTo>
                    <a:lnTo>
                      <a:pt x="104" y="153"/>
                    </a:lnTo>
                    <a:lnTo>
                      <a:pt x="97" y="159"/>
                    </a:lnTo>
                    <a:lnTo>
                      <a:pt x="91" y="161"/>
                    </a:lnTo>
                    <a:lnTo>
                      <a:pt x="0" y="1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3B3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Sḻíde">
                <a:extLst>
                  <a:ext uri="{FF2B5EF4-FFF2-40B4-BE49-F238E27FC236}">
                    <a16:creationId xmlns:a16="http://schemas.microsoft.com/office/drawing/2014/main" id="{4B2A3CC1-E6A6-43F1-BC27-7CE6CEF321DE}"/>
                  </a:ext>
                </a:extLst>
              </p:cNvPr>
              <p:cNvSpPr/>
              <p:nvPr/>
            </p:nvSpPr>
            <p:spPr bwMode="auto">
              <a:xfrm>
                <a:off x="3360738" y="5083175"/>
                <a:ext cx="196850" cy="255588"/>
              </a:xfrm>
              <a:custGeom>
                <a:gdLst>
                  <a:gd fmla="*/ 6350 w 124" name="T0"/>
                  <a:gd fmla="*/ 0 h 161" name="T1"/>
                  <a:gd fmla="*/ 6350 w 124" name="T2"/>
                  <a:gd fmla="*/ 0 h 161" name="T3"/>
                  <a:gd fmla="*/ 196850 w 124" name="T4"/>
                  <a:gd fmla="*/ 0 h 161" name="T5"/>
                  <a:gd fmla="*/ 196850 w 124" name="T6"/>
                  <a:gd fmla="*/ 0 h 161" name="T7"/>
                  <a:gd fmla="*/ 169863 w 124" name="T8"/>
                  <a:gd fmla="*/ 222250 h 161" name="T9"/>
                  <a:gd fmla="*/ 169863 w 124" name="T10"/>
                  <a:gd fmla="*/ 222250 h 161" name="T11"/>
                  <a:gd fmla="*/ 165100 w 124" name="T12"/>
                  <a:gd fmla="*/ 234950 h 161" name="T13"/>
                  <a:gd fmla="*/ 158750 w 124" name="T14"/>
                  <a:gd fmla="*/ 242888 h 161" name="T15"/>
                  <a:gd fmla="*/ 147638 w 124" name="T16"/>
                  <a:gd fmla="*/ 252413 h 161" name="T17"/>
                  <a:gd fmla="*/ 138113 w 124" name="T18"/>
                  <a:gd fmla="*/ 255588 h 161" name="T19"/>
                  <a:gd fmla="*/ 138113 w 124" name="T20"/>
                  <a:gd fmla="*/ 255588 h 161" name="T21"/>
                  <a:gd fmla="*/ 0 w 124" name="T22"/>
                  <a:gd fmla="*/ 176213 h 161" name="T23"/>
                  <a:gd fmla="*/ 0 w 124" name="T24"/>
                  <a:gd fmla="*/ 176213 h 161" name="T25"/>
                  <a:gd fmla="*/ 6350 w 124" name="T26"/>
                  <a:gd fmla="*/ 0 h 161" name="T27"/>
                  <a:gd fmla="*/ 6350 w 124" name="T28"/>
                  <a:gd fmla="*/ 0 h 1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1" w="124">
                    <a:moveTo>
                      <a:pt x="4" y="0"/>
                    </a:moveTo>
                    <a:lnTo>
                      <a:pt x="4" y="0"/>
                    </a:lnTo>
                    <a:lnTo>
                      <a:pt x="124" y="0"/>
                    </a:lnTo>
                    <a:lnTo>
                      <a:pt x="107" y="140"/>
                    </a:lnTo>
                    <a:lnTo>
                      <a:pt x="104" y="148"/>
                    </a:lnTo>
                    <a:lnTo>
                      <a:pt x="100" y="153"/>
                    </a:lnTo>
                    <a:lnTo>
                      <a:pt x="93" y="159"/>
                    </a:lnTo>
                    <a:lnTo>
                      <a:pt x="87" y="161"/>
                    </a:lnTo>
                    <a:lnTo>
                      <a:pt x="0" y="1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îSḻiḓe">
                <a:extLst>
                  <a:ext uri="{FF2B5EF4-FFF2-40B4-BE49-F238E27FC236}">
                    <a16:creationId xmlns:a16="http://schemas.microsoft.com/office/drawing/2014/main" id="{0CB9280B-206E-402A-A48C-714605B5B777}"/>
                  </a:ext>
                </a:extLst>
              </p:cNvPr>
              <p:cNvSpPr/>
              <p:nvPr/>
            </p:nvSpPr>
            <p:spPr bwMode="auto">
              <a:xfrm>
                <a:off x="3367088" y="5083175"/>
                <a:ext cx="190500" cy="255588"/>
              </a:xfrm>
              <a:custGeom>
                <a:gdLst>
                  <a:gd fmla="*/ 6350 w 120" name="T0"/>
                  <a:gd fmla="*/ 0 h 161" name="T1"/>
                  <a:gd fmla="*/ 6350 w 120" name="T2"/>
                  <a:gd fmla="*/ 0 h 161" name="T3"/>
                  <a:gd fmla="*/ 190500 w 120" name="T4"/>
                  <a:gd fmla="*/ 0 h 161" name="T5"/>
                  <a:gd fmla="*/ 190500 w 120" name="T6"/>
                  <a:gd fmla="*/ 0 h 161" name="T7"/>
                  <a:gd fmla="*/ 163513 w 120" name="T8"/>
                  <a:gd fmla="*/ 222250 h 161" name="T9"/>
                  <a:gd fmla="*/ 163513 w 120" name="T10"/>
                  <a:gd fmla="*/ 222250 h 161" name="T11"/>
                  <a:gd fmla="*/ 158750 w 120" name="T12"/>
                  <a:gd fmla="*/ 234950 h 161" name="T13"/>
                  <a:gd fmla="*/ 152400 w 120" name="T14"/>
                  <a:gd fmla="*/ 242888 h 161" name="T15"/>
                  <a:gd fmla="*/ 141288 w 120" name="T16"/>
                  <a:gd fmla="*/ 252413 h 161" name="T17"/>
                  <a:gd fmla="*/ 131763 w 120" name="T18"/>
                  <a:gd fmla="*/ 255588 h 161" name="T19"/>
                  <a:gd fmla="*/ 131763 w 120" name="T20"/>
                  <a:gd fmla="*/ 255588 h 161" name="T21"/>
                  <a:gd fmla="*/ 0 w 120" name="T22"/>
                  <a:gd fmla="*/ 174625 h 161" name="T23"/>
                  <a:gd fmla="*/ 0 w 120" name="T24"/>
                  <a:gd fmla="*/ 174625 h 161" name="T25"/>
                  <a:gd fmla="*/ 6350 w 120" name="T26"/>
                  <a:gd fmla="*/ 0 h 161" name="T27"/>
                  <a:gd fmla="*/ 6350 w 120" name="T28"/>
                  <a:gd fmla="*/ 0 h 1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1" w="120">
                    <a:moveTo>
                      <a:pt x="4" y="0"/>
                    </a:moveTo>
                    <a:lnTo>
                      <a:pt x="4" y="0"/>
                    </a:lnTo>
                    <a:lnTo>
                      <a:pt x="120" y="0"/>
                    </a:lnTo>
                    <a:lnTo>
                      <a:pt x="103" y="140"/>
                    </a:lnTo>
                    <a:lnTo>
                      <a:pt x="100" y="148"/>
                    </a:lnTo>
                    <a:lnTo>
                      <a:pt x="96" y="153"/>
                    </a:lnTo>
                    <a:lnTo>
                      <a:pt x="89" y="159"/>
                    </a:lnTo>
                    <a:lnTo>
                      <a:pt x="83" y="161"/>
                    </a:lnTo>
                    <a:lnTo>
                      <a:pt x="0" y="1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B4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îś1ïḋê">
                <a:extLst>
                  <a:ext uri="{FF2B5EF4-FFF2-40B4-BE49-F238E27FC236}">
                    <a16:creationId xmlns:a16="http://schemas.microsoft.com/office/drawing/2014/main" id="{8CBB855C-3973-475B-9E98-F00F05727351}"/>
                  </a:ext>
                </a:extLst>
              </p:cNvPr>
              <p:cNvSpPr/>
              <p:nvPr/>
            </p:nvSpPr>
            <p:spPr bwMode="auto">
              <a:xfrm>
                <a:off x="3371851" y="5083175"/>
                <a:ext cx="185738" cy="255588"/>
              </a:xfrm>
              <a:custGeom>
                <a:gdLst>
                  <a:gd fmla="*/ 7938 w 117" name="T0"/>
                  <a:gd fmla="*/ 0 h 161" name="T1"/>
                  <a:gd fmla="*/ 7938 w 117" name="T2"/>
                  <a:gd fmla="*/ 0 h 161" name="T3"/>
                  <a:gd fmla="*/ 185738 w 117" name="T4"/>
                  <a:gd fmla="*/ 0 h 161" name="T5"/>
                  <a:gd fmla="*/ 185738 w 117" name="T6"/>
                  <a:gd fmla="*/ 0 h 161" name="T7"/>
                  <a:gd fmla="*/ 158750 w 117" name="T8"/>
                  <a:gd fmla="*/ 222250 h 161" name="T9"/>
                  <a:gd fmla="*/ 158750 w 117" name="T10"/>
                  <a:gd fmla="*/ 222250 h 161" name="T11"/>
                  <a:gd fmla="*/ 153988 w 117" name="T12"/>
                  <a:gd fmla="*/ 234950 h 161" name="T13"/>
                  <a:gd fmla="*/ 147638 w 117" name="T14"/>
                  <a:gd fmla="*/ 242888 h 161" name="T15"/>
                  <a:gd fmla="*/ 136525 w 117" name="T16"/>
                  <a:gd fmla="*/ 249238 h 161" name="T17"/>
                  <a:gd fmla="*/ 128588 w 117" name="T18"/>
                  <a:gd fmla="*/ 255588 h 161" name="T19"/>
                  <a:gd fmla="*/ 128588 w 117" name="T20"/>
                  <a:gd fmla="*/ 255588 h 161" name="T21"/>
                  <a:gd fmla="*/ 0 w 117" name="T22"/>
                  <a:gd fmla="*/ 173038 h 161" name="T23"/>
                  <a:gd fmla="*/ 0 w 117" name="T24"/>
                  <a:gd fmla="*/ 173038 h 161" name="T25"/>
                  <a:gd fmla="*/ 7938 w 117" name="T26"/>
                  <a:gd fmla="*/ 0 h 161" name="T27"/>
                  <a:gd fmla="*/ 7938 w 117" name="T28"/>
                  <a:gd fmla="*/ 0 h 1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1" w="117">
                    <a:moveTo>
                      <a:pt x="5" y="0"/>
                    </a:moveTo>
                    <a:lnTo>
                      <a:pt x="5" y="0"/>
                    </a:lnTo>
                    <a:lnTo>
                      <a:pt x="117" y="0"/>
                    </a:lnTo>
                    <a:lnTo>
                      <a:pt x="100" y="140"/>
                    </a:lnTo>
                    <a:lnTo>
                      <a:pt x="97" y="148"/>
                    </a:lnTo>
                    <a:lnTo>
                      <a:pt x="93" y="153"/>
                    </a:lnTo>
                    <a:lnTo>
                      <a:pt x="86" y="157"/>
                    </a:lnTo>
                    <a:lnTo>
                      <a:pt x="81" y="161"/>
                    </a:lnTo>
                    <a:lnTo>
                      <a:pt x="0" y="10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B5B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íṥḻïḓe">
                <a:extLst>
                  <a:ext uri="{FF2B5EF4-FFF2-40B4-BE49-F238E27FC236}">
                    <a16:creationId xmlns:a16="http://schemas.microsoft.com/office/drawing/2014/main" id="{F28F2BC0-6D56-425C-8A1C-25337E91C9C1}"/>
                  </a:ext>
                </a:extLst>
              </p:cNvPr>
              <p:cNvSpPr/>
              <p:nvPr/>
            </p:nvSpPr>
            <p:spPr bwMode="auto">
              <a:xfrm>
                <a:off x="3378201" y="5083175"/>
                <a:ext cx="179388" cy="255588"/>
              </a:xfrm>
              <a:custGeom>
                <a:gdLst>
                  <a:gd fmla="*/ 7938 w 113" name="T0"/>
                  <a:gd fmla="*/ 0 h 161" name="T1"/>
                  <a:gd fmla="*/ 7938 w 113" name="T2"/>
                  <a:gd fmla="*/ 0 h 161" name="T3"/>
                  <a:gd fmla="*/ 179388 w 113" name="T4"/>
                  <a:gd fmla="*/ 0 h 161" name="T5"/>
                  <a:gd fmla="*/ 179388 w 113" name="T6"/>
                  <a:gd fmla="*/ 0 h 161" name="T7"/>
                  <a:gd fmla="*/ 152400 w 113" name="T8"/>
                  <a:gd fmla="*/ 222250 h 161" name="T9"/>
                  <a:gd fmla="*/ 152400 w 113" name="T10"/>
                  <a:gd fmla="*/ 222250 h 161" name="T11"/>
                  <a:gd fmla="*/ 147638 w 113" name="T12"/>
                  <a:gd fmla="*/ 233363 h 161" name="T13"/>
                  <a:gd fmla="*/ 141288 w 113" name="T14"/>
                  <a:gd fmla="*/ 242888 h 161" name="T15"/>
                  <a:gd fmla="*/ 133350 w 113" name="T16"/>
                  <a:gd fmla="*/ 249238 h 161" name="T17"/>
                  <a:gd fmla="*/ 122238 w 113" name="T18"/>
                  <a:gd fmla="*/ 255588 h 161" name="T19"/>
                  <a:gd fmla="*/ 122238 w 113" name="T20"/>
                  <a:gd fmla="*/ 255588 h 161" name="T21"/>
                  <a:gd fmla="*/ 0 w 113" name="T22"/>
                  <a:gd fmla="*/ 169863 h 161" name="T23"/>
                  <a:gd fmla="*/ 0 w 113" name="T24"/>
                  <a:gd fmla="*/ 169863 h 161" name="T25"/>
                  <a:gd fmla="*/ 7938 w 113" name="T26"/>
                  <a:gd fmla="*/ 0 h 161" name="T27"/>
                  <a:gd fmla="*/ 7938 w 113" name="T28"/>
                  <a:gd fmla="*/ 0 h 1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1" w="113">
                    <a:moveTo>
                      <a:pt x="5" y="0"/>
                    </a:moveTo>
                    <a:lnTo>
                      <a:pt x="5" y="0"/>
                    </a:lnTo>
                    <a:lnTo>
                      <a:pt x="113" y="0"/>
                    </a:lnTo>
                    <a:lnTo>
                      <a:pt x="96" y="140"/>
                    </a:lnTo>
                    <a:lnTo>
                      <a:pt x="93" y="147"/>
                    </a:lnTo>
                    <a:lnTo>
                      <a:pt x="89" y="153"/>
                    </a:lnTo>
                    <a:lnTo>
                      <a:pt x="84" y="157"/>
                    </a:lnTo>
                    <a:lnTo>
                      <a:pt x="77" y="161"/>
                    </a:lnTo>
                    <a:lnTo>
                      <a:pt x="0" y="10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íṧlîdè">
                <a:extLst>
                  <a:ext uri="{FF2B5EF4-FFF2-40B4-BE49-F238E27FC236}">
                    <a16:creationId xmlns:a16="http://schemas.microsoft.com/office/drawing/2014/main" id="{9CC71886-5A75-4F4E-A098-5B4D62A663CD}"/>
                  </a:ext>
                </a:extLst>
              </p:cNvPr>
              <p:cNvSpPr/>
              <p:nvPr/>
            </p:nvSpPr>
            <p:spPr bwMode="auto">
              <a:xfrm>
                <a:off x="3384551" y="5083175"/>
                <a:ext cx="173038" cy="255588"/>
              </a:xfrm>
              <a:custGeom>
                <a:gdLst>
                  <a:gd fmla="*/ 7938 w 109" name="T0"/>
                  <a:gd fmla="*/ 0 h 161" name="T1"/>
                  <a:gd fmla="*/ 7938 w 109" name="T2"/>
                  <a:gd fmla="*/ 0 h 161" name="T3"/>
                  <a:gd fmla="*/ 173038 w 109" name="T4"/>
                  <a:gd fmla="*/ 0 h 161" name="T5"/>
                  <a:gd fmla="*/ 173038 w 109" name="T6"/>
                  <a:gd fmla="*/ 0 h 161" name="T7"/>
                  <a:gd fmla="*/ 146050 w 109" name="T8"/>
                  <a:gd fmla="*/ 222250 h 161" name="T9"/>
                  <a:gd fmla="*/ 146050 w 109" name="T10"/>
                  <a:gd fmla="*/ 222250 h 161" name="T11"/>
                  <a:gd fmla="*/ 141288 w 109" name="T12"/>
                  <a:gd fmla="*/ 233363 h 161" name="T13"/>
                  <a:gd fmla="*/ 134938 w 109" name="T14"/>
                  <a:gd fmla="*/ 242888 h 161" name="T15"/>
                  <a:gd fmla="*/ 127000 w 109" name="T16"/>
                  <a:gd fmla="*/ 249238 h 161" name="T17"/>
                  <a:gd fmla="*/ 115888 w 109" name="T18"/>
                  <a:gd fmla="*/ 255588 h 161" name="T19"/>
                  <a:gd fmla="*/ 115888 w 109" name="T20"/>
                  <a:gd fmla="*/ 255588 h 161" name="T21"/>
                  <a:gd fmla="*/ 0 w 109" name="T22"/>
                  <a:gd fmla="*/ 168275 h 161" name="T23"/>
                  <a:gd fmla="*/ 0 w 109" name="T24"/>
                  <a:gd fmla="*/ 168275 h 161" name="T25"/>
                  <a:gd fmla="*/ 7938 w 109" name="T26"/>
                  <a:gd fmla="*/ 0 h 161" name="T27"/>
                  <a:gd fmla="*/ 7938 w 109" name="T28"/>
                  <a:gd fmla="*/ 0 h 161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1" w="109">
                    <a:moveTo>
                      <a:pt x="5" y="0"/>
                    </a:moveTo>
                    <a:lnTo>
                      <a:pt x="5" y="0"/>
                    </a:lnTo>
                    <a:lnTo>
                      <a:pt x="109" y="0"/>
                    </a:lnTo>
                    <a:lnTo>
                      <a:pt x="92" y="140"/>
                    </a:lnTo>
                    <a:lnTo>
                      <a:pt x="89" y="147"/>
                    </a:lnTo>
                    <a:lnTo>
                      <a:pt x="85" y="153"/>
                    </a:lnTo>
                    <a:lnTo>
                      <a:pt x="80" y="157"/>
                    </a:lnTo>
                    <a:lnTo>
                      <a:pt x="73" y="161"/>
                    </a:lnTo>
                    <a:lnTo>
                      <a:pt x="0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B6B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i$ľîďè">
                <a:extLst>
                  <a:ext uri="{FF2B5EF4-FFF2-40B4-BE49-F238E27FC236}">
                    <a16:creationId xmlns:a16="http://schemas.microsoft.com/office/drawing/2014/main" id="{1F7DB4B4-9713-4076-A100-C8B647A3F61F}"/>
                  </a:ext>
                </a:extLst>
              </p:cNvPr>
              <p:cNvSpPr/>
              <p:nvPr/>
            </p:nvSpPr>
            <p:spPr bwMode="auto">
              <a:xfrm>
                <a:off x="3390901" y="5083175"/>
                <a:ext cx="166688" cy="254000"/>
              </a:xfrm>
              <a:custGeom>
                <a:gdLst>
                  <a:gd fmla="*/ 7938 w 105" name="T0"/>
                  <a:gd fmla="*/ 0 h 160" name="T1"/>
                  <a:gd fmla="*/ 7938 w 105" name="T2"/>
                  <a:gd fmla="*/ 0 h 160" name="T3"/>
                  <a:gd fmla="*/ 166688 w 105" name="T4"/>
                  <a:gd fmla="*/ 0 h 160" name="T5"/>
                  <a:gd fmla="*/ 166688 w 105" name="T6"/>
                  <a:gd fmla="*/ 0 h 160" name="T7"/>
                  <a:gd fmla="*/ 139700 w 105" name="T8"/>
                  <a:gd fmla="*/ 222250 h 160" name="T9"/>
                  <a:gd fmla="*/ 139700 w 105" name="T10"/>
                  <a:gd fmla="*/ 222250 h 160" name="T11"/>
                  <a:gd fmla="*/ 138113 w 105" name="T12"/>
                  <a:gd fmla="*/ 233363 h 160" name="T13"/>
                  <a:gd fmla="*/ 128588 w 105" name="T14"/>
                  <a:gd fmla="*/ 242888 h 160" name="T15"/>
                  <a:gd fmla="*/ 120650 w 105" name="T16"/>
                  <a:gd fmla="*/ 249238 h 160" name="T17"/>
                  <a:gd fmla="*/ 109538 w 105" name="T18"/>
                  <a:gd fmla="*/ 254000 h 160" name="T19"/>
                  <a:gd fmla="*/ 109538 w 105" name="T20"/>
                  <a:gd fmla="*/ 254000 h 160" name="T21"/>
                  <a:gd fmla="*/ 0 w 105" name="T22"/>
                  <a:gd fmla="*/ 168275 h 160" name="T23"/>
                  <a:gd fmla="*/ 0 w 105" name="T24"/>
                  <a:gd fmla="*/ 168275 h 160" name="T25"/>
                  <a:gd fmla="*/ 7938 w 105" name="T26"/>
                  <a:gd fmla="*/ 0 h 160" name="T27"/>
                  <a:gd fmla="*/ 7938 w 105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105">
                    <a:moveTo>
                      <a:pt x="5" y="0"/>
                    </a:moveTo>
                    <a:lnTo>
                      <a:pt x="5" y="0"/>
                    </a:lnTo>
                    <a:lnTo>
                      <a:pt x="105" y="0"/>
                    </a:lnTo>
                    <a:lnTo>
                      <a:pt x="88" y="140"/>
                    </a:lnTo>
                    <a:lnTo>
                      <a:pt x="87" y="147"/>
                    </a:lnTo>
                    <a:lnTo>
                      <a:pt x="81" y="153"/>
                    </a:lnTo>
                    <a:lnTo>
                      <a:pt x="76" y="157"/>
                    </a:lnTo>
                    <a:lnTo>
                      <a:pt x="69" y="160"/>
                    </a:lnTo>
                    <a:lnTo>
                      <a:pt x="0" y="10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îšḷîḍê">
                <a:extLst>
                  <a:ext uri="{FF2B5EF4-FFF2-40B4-BE49-F238E27FC236}">
                    <a16:creationId xmlns:a16="http://schemas.microsoft.com/office/drawing/2014/main" id="{FF867D68-CA27-43E9-ADBA-CBC8E8CBA8D9}"/>
                  </a:ext>
                </a:extLst>
              </p:cNvPr>
              <p:cNvSpPr/>
              <p:nvPr/>
            </p:nvSpPr>
            <p:spPr bwMode="auto">
              <a:xfrm>
                <a:off x="3395663" y="5083175"/>
                <a:ext cx="161925" cy="254000"/>
              </a:xfrm>
              <a:custGeom>
                <a:gdLst>
                  <a:gd fmla="*/ 7938 w 102" name="T0"/>
                  <a:gd fmla="*/ 0 h 160" name="T1"/>
                  <a:gd fmla="*/ 7938 w 102" name="T2"/>
                  <a:gd fmla="*/ 0 h 160" name="T3"/>
                  <a:gd fmla="*/ 161925 w 102" name="T4"/>
                  <a:gd fmla="*/ 0 h 160" name="T5"/>
                  <a:gd fmla="*/ 161925 w 102" name="T6"/>
                  <a:gd fmla="*/ 0 h 160" name="T7"/>
                  <a:gd fmla="*/ 134938 w 102" name="T8"/>
                  <a:gd fmla="*/ 222250 h 160" name="T9"/>
                  <a:gd fmla="*/ 134938 w 102" name="T10"/>
                  <a:gd fmla="*/ 222250 h 160" name="T11"/>
                  <a:gd fmla="*/ 133350 w 102" name="T12"/>
                  <a:gd fmla="*/ 233363 h 160" name="T13"/>
                  <a:gd fmla="*/ 123825 w 102" name="T14"/>
                  <a:gd fmla="*/ 242888 h 160" name="T15"/>
                  <a:gd fmla="*/ 115888 w 102" name="T16"/>
                  <a:gd fmla="*/ 249238 h 160" name="T17"/>
                  <a:gd fmla="*/ 106363 w 102" name="T18"/>
                  <a:gd fmla="*/ 254000 h 160" name="T19"/>
                  <a:gd fmla="*/ 106363 w 102" name="T20"/>
                  <a:gd fmla="*/ 254000 h 160" name="T21"/>
                  <a:gd fmla="*/ 0 w 102" name="T22"/>
                  <a:gd fmla="*/ 166688 h 160" name="T23"/>
                  <a:gd fmla="*/ 0 w 102" name="T24"/>
                  <a:gd fmla="*/ 166688 h 160" name="T25"/>
                  <a:gd fmla="*/ 7938 w 102" name="T26"/>
                  <a:gd fmla="*/ 0 h 160" name="T27"/>
                  <a:gd fmla="*/ 7938 w 102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102">
                    <a:moveTo>
                      <a:pt x="5" y="0"/>
                    </a:moveTo>
                    <a:lnTo>
                      <a:pt x="5" y="0"/>
                    </a:lnTo>
                    <a:lnTo>
                      <a:pt x="102" y="0"/>
                    </a:lnTo>
                    <a:lnTo>
                      <a:pt x="85" y="140"/>
                    </a:lnTo>
                    <a:lnTo>
                      <a:pt x="84" y="147"/>
                    </a:lnTo>
                    <a:lnTo>
                      <a:pt x="78" y="153"/>
                    </a:lnTo>
                    <a:lnTo>
                      <a:pt x="73" y="157"/>
                    </a:lnTo>
                    <a:lnTo>
                      <a:pt x="67" y="160"/>
                    </a:lnTo>
                    <a:lnTo>
                      <a:pt x="0" y="10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7B7B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ṧlîḑè">
                <a:extLst>
                  <a:ext uri="{FF2B5EF4-FFF2-40B4-BE49-F238E27FC236}">
                    <a16:creationId xmlns:a16="http://schemas.microsoft.com/office/drawing/2014/main" id="{FD7767EA-4CAD-4210-B9FA-E7669A8602B8}"/>
                  </a:ext>
                </a:extLst>
              </p:cNvPr>
              <p:cNvSpPr/>
              <p:nvPr/>
            </p:nvSpPr>
            <p:spPr bwMode="auto">
              <a:xfrm>
                <a:off x="3402013" y="5083175"/>
                <a:ext cx="155575" cy="254000"/>
              </a:xfrm>
              <a:custGeom>
                <a:gdLst>
                  <a:gd fmla="*/ 7938 w 98" name="T0"/>
                  <a:gd fmla="*/ 0 h 160" name="T1"/>
                  <a:gd fmla="*/ 7938 w 98" name="T2"/>
                  <a:gd fmla="*/ 0 h 160" name="T3"/>
                  <a:gd fmla="*/ 155575 w 98" name="T4"/>
                  <a:gd fmla="*/ 0 h 160" name="T5"/>
                  <a:gd fmla="*/ 155575 w 98" name="T6"/>
                  <a:gd fmla="*/ 0 h 160" name="T7"/>
                  <a:gd fmla="*/ 128588 w 98" name="T8"/>
                  <a:gd fmla="*/ 222250 h 160" name="T9"/>
                  <a:gd fmla="*/ 128588 w 98" name="T10"/>
                  <a:gd fmla="*/ 222250 h 160" name="T11"/>
                  <a:gd fmla="*/ 127000 w 98" name="T12"/>
                  <a:gd fmla="*/ 233363 h 160" name="T13"/>
                  <a:gd fmla="*/ 117475 w 98" name="T14"/>
                  <a:gd fmla="*/ 241300 h 160" name="T15"/>
                  <a:gd fmla="*/ 109538 w 98" name="T16"/>
                  <a:gd fmla="*/ 249238 h 160" name="T17"/>
                  <a:gd fmla="*/ 100013 w 98" name="T18"/>
                  <a:gd fmla="*/ 254000 h 160" name="T19"/>
                  <a:gd fmla="*/ 100013 w 98" name="T20"/>
                  <a:gd fmla="*/ 254000 h 160" name="T21"/>
                  <a:gd fmla="*/ 0 w 98" name="T22"/>
                  <a:gd fmla="*/ 163513 h 160" name="T23"/>
                  <a:gd fmla="*/ 0 w 98" name="T24"/>
                  <a:gd fmla="*/ 163513 h 160" name="T25"/>
                  <a:gd fmla="*/ 7938 w 98" name="T26"/>
                  <a:gd fmla="*/ 0 h 160" name="T27"/>
                  <a:gd fmla="*/ 7938 w 98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98">
                    <a:moveTo>
                      <a:pt x="5" y="0"/>
                    </a:moveTo>
                    <a:lnTo>
                      <a:pt x="5" y="0"/>
                    </a:lnTo>
                    <a:lnTo>
                      <a:pt x="98" y="0"/>
                    </a:lnTo>
                    <a:lnTo>
                      <a:pt x="81" y="140"/>
                    </a:lnTo>
                    <a:lnTo>
                      <a:pt x="80" y="147"/>
                    </a:lnTo>
                    <a:lnTo>
                      <a:pt x="74" y="152"/>
                    </a:lnTo>
                    <a:lnTo>
                      <a:pt x="69" y="157"/>
                    </a:lnTo>
                    <a:lnTo>
                      <a:pt x="63" y="160"/>
                    </a:lnTo>
                    <a:lnTo>
                      <a:pt x="0" y="10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8B8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ís1iḍê">
                <a:extLst>
                  <a:ext uri="{FF2B5EF4-FFF2-40B4-BE49-F238E27FC236}">
                    <a16:creationId xmlns:a16="http://schemas.microsoft.com/office/drawing/2014/main" id="{27EC287B-6CF1-4FB1-8F1E-9D04E6367832}"/>
                  </a:ext>
                </a:extLst>
              </p:cNvPr>
              <p:cNvSpPr/>
              <p:nvPr/>
            </p:nvSpPr>
            <p:spPr bwMode="auto">
              <a:xfrm>
                <a:off x="3408363" y="5083175"/>
                <a:ext cx="149225" cy="254000"/>
              </a:xfrm>
              <a:custGeom>
                <a:gdLst>
                  <a:gd fmla="*/ 7938 w 94" name="T0"/>
                  <a:gd fmla="*/ 0 h 160" name="T1"/>
                  <a:gd fmla="*/ 7938 w 94" name="T2"/>
                  <a:gd fmla="*/ 0 h 160" name="T3"/>
                  <a:gd fmla="*/ 149225 w 94" name="T4"/>
                  <a:gd fmla="*/ 0 h 160" name="T5"/>
                  <a:gd fmla="*/ 149225 w 94" name="T6"/>
                  <a:gd fmla="*/ 0 h 160" name="T7"/>
                  <a:gd fmla="*/ 122238 w 94" name="T8"/>
                  <a:gd fmla="*/ 222250 h 160" name="T9"/>
                  <a:gd fmla="*/ 122238 w 94" name="T10"/>
                  <a:gd fmla="*/ 222250 h 160" name="T11"/>
                  <a:gd fmla="*/ 120650 w 94" name="T12"/>
                  <a:gd fmla="*/ 233363 h 160" name="T13"/>
                  <a:gd fmla="*/ 112713 w 94" name="T14"/>
                  <a:gd fmla="*/ 241300 h 160" name="T15"/>
                  <a:gd fmla="*/ 104775 w 94" name="T16"/>
                  <a:gd fmla="*/ 249238 h 160" name="T17"/>
                  <a:gd fmla="*/ 93663 w 94" name="T18"/>
                  <a:gd fmla="*/ 254000 h 160" name="T19"/>
                  <a:gd fmla="*/ 93663 w 94" name="T20"/>
                  <a:gd fmla="*/ 254000 h 160" name="T21"/>
                  <a:gd fmla="*/ 0 w 94" name="T22"/>
                  <a:gd fmla="*/ 161925 h 160" name="T23"/>
                  <a:gd fmla="*/ 0 w 94" name="T24"/>
                  <a:gd fmla="*/ 161925 h 160" name="T25"/>
                  <a:gd fmla="*/ 7938 w 94" name="T26"/>
                  <a:gd fmla="*/ 0 h 160" name="T27"/>
                  <a:gd fmla="*/ 7938 w 94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94">
                    <a:moveTo>
                      <a:pt x="5" y="0"/>
                    </a:moveTo>
                    <a:lnTo>
                      <a:pt x="5" y="0"/>
                    </a:lnTo>
                    <a:lnTo>
                      <a:pt x="94" y="0"/>
                    </a:lnTo>
                    <a:lnTo>
                      <a:pt x="77" y="140"/>
                    </a:lnTo>
                    <a:lnTo>
                      <a:pt x="76" y="147"/>
                    </a:lnTo>
                    <a:lnTo>
                      <a:pt x="71" y="152"/>
                    </a:lnTo>
                    <a:lnTo>
                      <a:pt x="66" y="157"/>
                    </a:lnTo>
                    <a:lnTo>
                      <a:pt x="59" y="160"/>
                    </a:lnTo>
                    <a:lnTo>
                      <a:pt x="0" y="10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i$lïdè">
                <a:extLst>
                  <a:ext uri="{FF2B5EF4-FFF2-40B4-BE49-F238E27FC236}">
                    <a16:creationId xmlns:a16="http://schemas.microsoft.com/office/drawing/2014/main" id="{BA46B002-6A07-4133-B832-5EC64E5CFF43}"/>
                  </a:ext>
                </a:extLst>
              </p:cNvPr>
              <p:cNvSpPr/>
              <p:nvPr/>
            </p:nvSpPr>
            <p:spPr bwMode="auto">
              <a:xfrm>
                <a:off x="3414713" y="5083175"/>
                <a:ext cx="142875" cy="254000"/>
              </a:xfrm>
              <a:custGeom>
                <a:gdLst>
                  <a:gd fmla="*/ 7938 w 90" name="T0"/>
                  <a:gd fmla="*/ 0 h 160" name="T1"/>
                  <a:gd fmla="*/ 7938 w 90" name="T2"/>
                  <a:gd fmla="*/ 0 h 160" name="T3"/>
                  <a:gd fmla="*/ 142875 w 90" name="T4"/>
                  <a:gd fmla="*/ 0 h 160" name="T5"/>
                  <a:gd fmla="*/ 142875 w 90" name="T6"/>
                  <a:gd fmla="*/ 0 h 160" name="T7"/>
                  <a:gd fmla="*/ 115888 w 90" name="T8"/>
                  <a:gd fmla="*/ 222250 h 160" name="T9"/>
                  <a:gd fmla="*/ 115888 w 90" name="T10"/>
                  <a:gd fmla="*/ 222250 h 160" name="T11"/>
                  <a:gd fmla="*/ 114300 w 90" name="T12"/>
                  <a:gd fmla="*/ 233363 h 160" name="T13"/>
                  <a:gd fmla="*/ 106363 w 90" name="T14"/>
                  <a:gd fmla="*/ 241300 h 160" name="T15"/>
                  <a:gd fmla="*/ 98425 w 90" name="T16"/>
                  <a:gd fmla="*/ 249238 h 160" name="T17"/>
                  <a:gd fmla="*/ 87313 w 90" name="T18"/>
                  <a:gd fmla="*/ 254000 h 160" name="T19"/>
                  <a:gd fmla="*/ 87313 w 90" name="T20"/>
                  <a:gd fmla="*/ 254000 h 160" name="T21"/>
                  <a:gd fmla="*/ 0 w 90" name="T22"/>
                  <a:gd fmla="*/ 160338 h 160" name="T23"/>
                  <a:gd fmla="*/ 0 w 90" name="T24"/>
                  <a:gd fmla="*/ 160338 h 160" name="T25"/>
                  <a:gd fmla="*/ 7938 w 90" name="T26"/>
                  <a:gd fmla="*/ 0 h 160" name="T27"/>
                  <a:gd fmla="*/ 7938 w 90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90">
                    <a:moveTo>
                      <a:pt x="5" y="0"/>
                    </a:moveTo>
                    <a:lnTo>
                      <a:pt x="5" y="0"/>
                    </a:lnTo>
                    <a:lnTo>
                      <a:pt x="90" y="0"/>
                    </a:lnTo>
                    <a:lnTo>
                      <a:pt x="73" y="140"/>
                    </a:lnTo>
                    <a:lnTo>
                      <a:pt x="72" y="147"/>
                    </a:lnTo>
                    <a:lnTo>
                      <a:pt x="67" y="152"/>
                    </a:lnTo>
                    <a:lnTo>
                      <a:pt x="62" y="157"/>
                    </a:lnTo>
                    <a:lnTo>
                      <a:pt x="55" y="160"/>
                    </a:lnTo>
                    <a:lnTo>
                      <a:pt x="0" y="10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9B9B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ïşḻîdé">
                <a:extLst>
                  <a:ext uri="{FF2B5EF4-FFF2-40B4-BE49-F238E27FC236}">
                    <a16:creationId xmlns:a16="http://schemas.microsoft.com/office/drawing/2014/main" id="{3688F4A5-9782-4631-B057-B8F5710AC67A}"/>
                  </a:ext>
                </a:extLst>
              </p:cNvPr>
              <p:cNvSpPr/>
              <p:nvPr/>
            </p:nvSpPr>
            <p:spPr bwMode="auto">
              <a:xfrm>
                <a:off x="3417888" y="5083175"/>
                <a:ext cx="139700" cy="254000"/>
              </a:xfrm>
              <a:custGeom>
                <a:gdLst>
                  <a:gd fmla="*/ 11113 w 88" name="T0"/>
                  <a:gd fmla="*/ 0 h 160" name="T1"/>
                  <a:gd fmla="*/ 11113 w 88" name="T2"/>
                  <a:gd fmla="*/ 0 h 160" name="T3"/>
                  <a:gd fmla="*/ 139700 w 88" name="T4"/>
                  <a:gd fmla="*/ 0 h 160" name="T5"/>
                  <a:gd fmla="*/ 139700 w 88" name="T6"/>
                  <a:gd fmla="*/ 0 h 160" name="T7"/>
                  <a:gd fmla="*/ 112713 w 88" name="T8"/>
                  <a:gd fmla="*/ 222250 h 160" name="T9"/>
                  <a:gd fmla="*/ 112713 w 88" name="T10"/>
                  <a:gd fmla="*/ 222250 h 160" name="T11"/>
                  <a:gd fmla="*/ 111125 w 88" name="T12"/>
                  <a:gd fmla="*/ 233363 h 160" name="T13"/>
                  <a:gd fmla="*/ 103188 w 88" name="T14"/>
                  <a:gd fmla="*/ 241300 h 160" name="T15"/>
                  <a:gd fmla="*/ 95250 w 88" name="T16"/>
                  <a:gd fmla="*/ 249238 h 160" name="T17"/>
                  <a:gd fmla="*/ 87313 w 88" name="T18"/>
                  <a:gd fmla="*/ 254000 h 160" name="T19"/>
                  <a:gd fmla="*/ 87313 w 88" name="T20"/>
                  <a:gd fmla="*/ 254000 h 160" name="T21"/>
                  <a:gd fmla="*/ 0 w 88" name="T22"/>
                  <a:gd fmla="*/ 157163 h 160" name="T23"/>
                  <a:gd fmla="*/ 0 w 88" name="T24"/>
                  <a:gd fmla="*/ 157163 h 160" name="T25"/>
                  <a:gd fmla="*/ 11113 w 88" name="T26"/>
                  <a:gd fmla="*/ 0 h 160" name="T27"/>
                  <a:gd fmla="*/ 11113 w 88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88">
                    <a:moveTo>
                      <a:pt x="7" y="0"/>
                    </a:moveTo>
                    <a:lnTo>
                      <a:pt x="7" y="0"/>
                    </a:lnTo>
                    <a:lnTo>
                      <a:pt x="88" y="0"/>
                    </a:lnTo>
                    <a:lnTo>
                      <a:pt x="71" y="140"/>
                    </a:lnTo>
                    <a:lnTo>
                      <a:pt x="70" y="147"/>
                    </a:lnTo>
                    <a:lnTo>
                      <a:pt x="65" y="152"/>
                    </a:lnTo>
                    <a:lnTo>
                      <a:pt x="60" y="157"/>
                    </a:lnTo>
                    <a:lnTo>
                      <a:pt x="55" y="160"/>
                    </a:lnTo>
                    <a:lnTo>
                      <a:pt x="0" y="9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BA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îSľîḋè">
                <a:extLst>
                  <a:ext uri="{FF2B5EF4-FFF2-40B4-BE49-F238E27FC236}">
                    <a16:creationId xmlns:a16="http://schemas.microsoft.com/office/drawing/2014/main" id="{C545454B-4270-41A8-835D-CAF36AC4C2D8}"/>
                  </a:ext>
                </a:extLst>
              </p:cNvPr>
              <p:cNvSpPr/>
              <p:nvPr/>
            </p:nvSpPr>
            <p:spPr bwMode="auto">
              <a:xfrm>
                <a:off x="3425826" y="5083175"/>
                <a:ext cx="131763" cy="254000"/>
              </a:xfrm>
              <a:custGeom>
                <a:gdLst>
                  <a:gd fmla="*/ 9525 w 83" name="T0"/>
                  <a:gd fmla="*/ 0 h 160" name="T1"/>
                  <a:gd fmla="*/ 9525 w 83" name="T2"/>
                  <a:gd fmla="*/ 0 h 160" name="T3"/>
                  <a:gd fmla="*/ 131763 w 83" name="T4"/>
                  <a:gd fmla="*/ 0 h 160" name="T5"/>
                  <a:gd fmla="*/ 131763 w 83" name="T6"/>
                  <a:gd fmla="*/ 0 h 160" name="T7"/>
                  <a:gd fmla="*/ 104775 w 83" name="T8"/>
                  <a:gd fmla="*/ 222250 h 160" name="T9"/>
                  <a:gd fmla="*/ 104775 w 83" name="T10"/>
                  <a:gd fmla="*/ 222250 h 160" name="T11"/>
                  <a:gd fmla="*/ 103188 w 83" name="T12"/>
                  <a:gd fmla="*/ 233363 h 160" name="T13"/>
                  <a:gd fmla="*/ 95250 w 83" name="T14"/>
                  <a:gd fmla="*/ 241300 h 160" name="T15"/>
                  <a:gd fmla="*/ 87313 w 83" name="T16"/>
                  <a:gd fmla="*/ 247650 h 160" name="T17"/>
                  <a:gd fmla="*/ 79375 w 83" name="T18"/>
                  <a:gd fmla="*/ 254000 h 160" name="T19"/>
                  <a:gd fmla="*/ 79375 w 83" name="T20"/>
                  <a:gd fmla="*/ 254000 h 160" name="T21"/>
                  <a:gd fmla="*/ 0 w 83" name="T22"/>
                  <a:gd fmla="*/ 157163 h 160" name="T23"/>
                  <a:gd fmla="*/ 0 w 83" name="T24"/>
                  <a:gd fmla="*/ 157163 h 160" name="T25"/>
                  <a:gd fmla="*/ 9525 w 83" name="T26"/>
                  <a:gd fmla="*/ 0 h 160" name="T27"/>
                  <a:gd fmla="*/ 9525 w 83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83">
                    <a:moveTo>
                      <a:pt x="6" y="0"/>
                    </a:moveTo>
                    <a:lnTo>
                      <a:pt x="6" y="0"/>
                    </a:lnTo>
                    <a:lnTo>
                      <a:pt x="83" y="0"/>
                    </a:lnTo>
                    <a:lnTo>
                      <a:pt x="66" y="140"/>
                    </a:lnTo>
                    <a:lnTo>
                      <a:pt x="65" y="147"/>
                    </a:lnTo>
                    <a:lnTo>
                      <a:pt x="60" y="152"/>
                    </a:lnTo>
                    <a:lnTo>
                      <a:pt x="55" y="156"/>
                    </a:lnTo>
                    <a:lnTo>
                      <a:pt x="50" y="160"/>
                    </a:lnTo>
                    <a:lnTo>
                      <a:pt x="0" y="9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BBB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iṧ1ïďê">
                <a:extLst>
                  <a:ext uri="{FF2B5EF4-FFF2-40B4-BE49-F238E27FC236}">
                    <a16:creationId xmlns:a16="http://schemas.microsoft.com/office/drawing/2014/main" id="{0235893A-CFE8-4454-BC77-639A94FF9A8C}"/>
                  </a:ext>
                </a:extLst>
              </p:cNvPr>
              <p:cNvSpPr/>
              <p:nvPr/>
            </p:nvSpPr>
            <p:spPr bwMode="auto">
              <a:xfrm>
                <a:off x="3432176" y="5083175"/>
                <a:ext cx="125413" cy="254000"/>
              </a:xfrm>
              <a:custGeom>
                <a:gdLst>
                  <a:gd fmla="*/ 7938 w 79" name="T0"/>
                  <a:gd fmla="*/ 0 h 160" name="T1"/>
                  <a:gd fmla="*/ 7938 w 79" name="T2"/>
                  <a:gd fmla="*/ 0 h 160" name="T3"/>
                  <a:gd fmla="*/ 125413 w 79" name="T4"/>
                  <a:gd fmla="*/ 0 h 160" name="T5"/>
                  <a:gd fmla="*/ 125413 w 79" name="T6"/>
                  <a:gd fmla="*/ 0 h 160" name="T7"/>
                  <a:gd fmla="*/ 98425 w 79" name="T8"/>
                  <a:gd fmla="*/ 222250 h 160" name="T9"/>
                  <a:gd fmla="*/ 98425 w 79" name="T10"/>
                  <a:gd fmla="*/ 222250 h 160" name="T11"/>
                  <a:gd fmla="*/ 96838 w 79" name="T12"/>
                  <a:gd fmla="*/ 233363 h 160" name="T13"/>
                  <a:gd fmla="*/ 88900 w 79" name="T14"/>
                  <a:gd fmla="*/ 241300 h 160" name="T15"/>
                  <a:gd fmla="*/ 80963 w 79" name="T16"/>
                  <a:gd fmla="*/ 247650 h 160" name="T17"/>
                  <a:gd fmla="*/ 73025 w 79" name="T18"/>
                  <a:gd fmla="*/ 254000 h 160" name="T19"/>
                  <a:gd fmla="*/ 73025 w 79" name="T20"/>
                  <a:gd fmla="*/ 254000 h 160" name="T21"/>
                  <a:gd fmla="*/ 0 w 79" name="T22"/>
                  <a:gd fmla="*/ 155575 h 160" name="T23"/>
                  <a:gd fmla="*/ 0 w 79" name="T24"/>
                  <a:gd fmla="*/ 155575 h 160" name="T25"/>
                  <a:gd fmla="*/ 7938 w 79" name="T26"/>
                  <a:gd fmla="*/ 0 h 160" name="T27"/>
                  <a:gd fmla="*/ 7938 w 79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79">
                    <a:moveTo>
                      <a:pt x="5" y="0"/>
                    </a:moveTo>
                    <a:lnTo>
                      <a:pt x="5" y="0"/>
                    </a:lnTo>
                    <a:lnTo>
                      <a:pt x="79" y="0"/>
                    </a:lnTo>
                    <a:lnTo>
                      <a:pt x="62" y="140"/>
                    </a:lnTo>
                    <a:lnTo>
                      <a:pt x="61" y="147"/>
                    </a:lnTo>
                    <a:lnTo>
                      <a:pt x="56" y="152"/>
                    </a:lnTo>
                    <a:lnTo>
                      <a:pt x="51" y="156"/>
                    </a:lnTo>
                    <a:lnTo>
                      <a:pt x="46" y="160"/>
                    </a:lnTo>
                    <a:lnTo>
                      <a:pt x="0" y="9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BBB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îṥ1ïḍe">
                <a:extLst>
                  <a:ext uri="{FF2B5EF4-FFF2-40B4-BE49-F238E27FC236}">
                    <a16:creationId xmlns:a16="http://schemas.microsoft.com/office/drawing/2014/main" id="{B6C9F652-3FBB-4458-BD24-E74236104B6B}"/>
                  </a:ext>
                </a:extLst>
              </p:cNvPr>
              <p:cNvSpPr/>
              <p:nvPr/>
            </p:nvSpPr>
            <p:spPr bwMode="auto">
              <a:xfrm>
                <a:off x="3438526" y="5083175"/>
                <a:ext cx="119063" cy="254000"/>
              </a:xfrm>
              <a:custGeom>
                <a:gdLst>
                  <a:gd fmla="*/ 7938 w 75" name="T0"/>
                  <a:gd fmla="*/ 0 h 160" name="T1"/>
                  <a:gd fmla="*/ 7938 w 75" name="T2"/>
                  <a:gd fmla="*/ 0 h 160" name="T3"/>
                  <a:gd fmla="*/ 119063 w 75" name="T4"/>
                  <a:gd fmla="*/ 0 h 160" name="T5"/>
                  <a:gd fmla="*/ 119063 w 75" name="T6"/>
                  <a:gd fmla="*/ 0 h 160" name="T7"/>
                  <a:gd fmla="*/ 92075 w 75" name="T8"/>
                  <a:gd fmla="*/ 222250 h 160" name="T9"/>
                  <a:gd fmla="*/ 92075 w 75" name="T10"/>
                  <a:gd fmla="*/ 222250 h 160" name="T11"/>
                  <a:gd fmla="*/ 90488 w 75" name="T12"/>
                  <a:gd fmla="*/ 233363 h 160" name="T13"/>
                  <a:gd fmla="*/ 82550 w 75" name="T14"/>
                  <a:gd fmla="*/ 241300 h 160" name="T15"/>
                  <a:gd fmla="*/ 76200 w 75" name="T16"/>
                  <a:gd fmla="*/ 247650 h 160" name="T17"/>
                  <a:gd fmla="*/ 68263 w 75" name="T18"/>
                  <a:gd fmla="*/ 254000 h 160" name="T19"/>
                  <a:gd fmla="*/ 68263 w 75" name="T20"/>
                  <a:gd fmla="*/ 254000 h 160" name="T21"/>
                  <a:gd fmla="*/ 0 w 75" name="T22"/>
                  <a:gd fmla="*/ 152400 h 160" name="T23"/>
                  <a:gd fmla="*/ 0 w 75" name="T24"/>
                  <a:gd fmla="*/ 152400 h 160" name="T25"/>
                  <a:gd fmla="*/ 7938 w 75" name="T26"/>
                  <a:gd fmla="*/ 0 h 160" name="T27"/>
                  <a:gd fmla="*/ 7938 w 75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75">
                    <a:moveTo>
                      <a:pt x="5" y="0"/>
                    </a:moveTo>
                    <a:lnTo>
                      <a:pt x="5" y="0"/>
                    </a:lnTo>
                    <a:lnTo>
                      <a:pt x="75" y="0"/>
                    </a:lnTo>
                    <a:lnTo>
                      <a:pt x="58" y="140"/>
                    </a:lnTo>
                    <a:lnTo>
                      <a:pt x="57" y="147"/>
                    </a:lnTo>
                    <a:lnTo>
                      <a:pt x="52" y="152"/>
                    </a:lnTo>
                    <a:lnTo>
                      <a:pt x="48" y="156"/>
                    </a:lnTo>
                    <a:lnTo>
                      <a:pt x="43" y="160"/>
                    </a:lnTo>
                    <a:lnTo>
                      <a:pt x="0" y="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ísḷíḑê">
                <a:extLst>
                  <a:ext uri="{FF2B5EF4-FFF2-40B4-BE49-F238E27FC236}">
                    <a16:creationId xmlns:a16="http://schemas.microsoft.com/office/drawing/2014/main" id="{CBEEF6C2-1FE9-41CE-A695-D93715A3AA01}"/>
                  </a:ext>
                </a:extLst>
              </p:cNvPr>
              <p:cNvSpPr/>
              <p:nvPr/>
            </p:nvSpPr>
            <p:spPr bwMode="auto">
              <a:xfrm>
                <a:off x="3444876" y="5083175"/>
                <a:ext cx="112713" cy="254000"/>
              </a:xfrm>
              <a:custGeom>
                <a:gdLst>
                  <a:gd fmla="*/ 7938 w 71" name="T0"/>
                  <a:gd fmla="*/ 0 h 160" name="T1"/>
                  <a:gd fmla="*/ 7938 w 71" name="T2"/>
                  <a:gd fmla="*/ 0 h 160" name="T3"/>
                  <a:gd fmla="*/ 112713 w 71" name="T4"/>
                  <a:gd fmla="*/ 0 h 160" name="T5"/>
                  <a:gd fmla="*/ 112713 w 71" name="T6"/>
                  <a:gd fmla="*/ 0 h 160" name="T7"/>
                  <a:gd fmla="*/ 85725 w 71" name="T8"/>
                  <a:gd fmla="*/ 222250 h 160" name="T9"/>
                  <a:gd fmla="*/ 85725 w 71" name="T10"/>
                  <a:gd fmla="*/ 222250 h 160" name="T11"/>
                  <a:gd fmla="*/ 84138 w 71" name="T12"/>
                  <a:gd fmla="*/ 233363 h 160" name="T13"/>
                  <a:gd fmla="*/ 76200 w 71" name="T14"/>
                  <a:gd fmla="*/ 241300 h 160" name="T15"/>
                  <a:gd fmla="*/ 69850 w 71" name="T16"/>
                  <a:gd fmla="*/ 247650 h 160" name="T17"/>
                  <a:gd fmla="*/ 61913 w 71" name="T18"/>
                  <a:gd fmla="*/ 254000 h 160" name="T19"/>
                  <a:gd fmla="*/ 61913 w 71" name="T20"/>
                  <a:gd fmla="*/ 254000 h 160" name="T21"/>
                  <a:gd fmla="*/ 0 w 71" name="T22"/>
                  <a:gd fmla="*/ 150813 h 160" name="T23"/>
                  <a:gd fmla="*/ 0 w 71" name="T24"/>
                  <a:gd fmla="*/ 150813 h 160" name="T25"/>
                  <a:gd fmla="*/ 7938 w 71" name="T26"/>
                  <a:gd fmla="*/ 0 h 160" name="T27"/>
                  <a:gd fmla="*/ 7938 w 71" name="T28"/>
                  <a:gd fmla="*/ 0 h 160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60" w="71">
                    <a:moveTo>
                      <a:pt x="5" y="0"/>
                    </a:moveTo>
                    <a:lnTo>
                      <a:pt x="5" y="0"/>
                    </a:lnTo>
                    <a:lnTo>
                      <a:pt x="71" y="0"/>
                    </a:lnTo>
                    <a:lnTo>
                      <a:pt x="54" y="140"/>
                    </a:lnTo>
                    <a:lnTo>
                      <a:pt x="53" y="147"/>
                    </a:lnTo>
                    <a:lnTo>
                      <a:pt x="48" y="152"/>
                    </a:lnTo>
                    <a:lnTo>
                      <a:pt x="44" y="156"/>
                    </a:lnTo>
                    <a:lnTo>
                      <a:pt x="39" y="160"/>
                    </a:lnTo>
                    <a:lnTo>
                      <a:pt x="0" y="9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CBC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ṧḷíḓé">
                <a:extLst>
                  <a:ext uri="{FF2B5EF4-FFF2-40B4-BE49-F238E27FC236}">
                    <a16:creationId xmlns:a16="http://schemas.microsoft.com/office/drawing/2014/main" id="{A70F881F-069F-41BA-ADAC-7AC12CAD97A8}"/>
                  </a:ext>
                </a:extLst>
              </p:cNvPr>
              <p:cNvSpPr/>
              <p:nvPr/>
            </p:nvSpPr>
            <p:spPr bwMode="auto">
              <a:xfrm>
                <a:off x="3448051" y="5083175"/>
                <a:ext cx="109538" cy="252413"/>
              </a:xfrm>
              <a:custGeom>
                <a:gdLst>
                  <a:gd fmla="*/ 11113 w 69" name="T0"/>
                  <a:gd fmla="*/ 0 h 159" name="T1"/>
                  <a:gd fmla="*/ 11113 w 69" name="T2"/>
                  <a:gd fmla="*/ 0 h 159" name="T3"/>
                  <a:gd fmla="*/ 109538 w 69" name="T4"/>
                  <a:gd fmla="*/ 0 h 159" name="T5"/>
                  <a:gd fmla="*/ 109538 w 69" name="T6"/>
                  <a:gd fmla="*/ 0 h 159" name="T7"/>
                  <a:gd fmla="*/ 82550 w 69" name="T8"/>
                  <a:gd fmla="*/ 222250 h 159" name="T9"/>
                  <a:gd fmla="*/ 82550 w 69" name="T10"/>
                  <a:gd fmla="*/ 222250 h 159" name="T11"/>
                  <a:gd fmla="*/ 80963 w 69" name="T12"/>
                  <a:gd fmla="*/ 233363 h 159" name="T13"/>
                  <a:gd fmla="*/ 73025 w 69" name="T14"/>
                  <a:gd fmla="*/ 241300 h 159" name="T15"/>
                  <a:gd fmla="*/ 66675 w 69" name="T16"/>
                  <a:gd fmla="*/ 247650 h 159" name="T17"/>
                  <a:gd fmla="*/ 58738 w 69" name="T18"/>
                  <a:gd fmla="*/ 252413 h 159" name="T19"/>
                  <a:gd fmla="*/ 58738 w 69" name="T20"/>
                  <a:gd fmla="*/ 252413 h 159" name="T21"/>
                  <a:gd fmla="*/ 0 w 69" name="T22"/>
                  <a:gd fmla="*/ 149225 h 159" name="T23"/>
                  <a:gd fmla="*/ 0 w 69" name="T24"/>
                  <a:gd fmla="*/ 149225 h 159" name="T25"/>
                  <a:gd fmla="*/ 11113 w 69" name="T26"/>
                  <a:gd fmla="*/ 0 h 159" name="T27"/>
                  <a:gd fmla="*/ 11113 w 69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69">
                    <a:moveTo>
                      <a:pt x="7" y="0"/>
                    </a:moveTo>
                    <a:lnTo>
                      <a:pt x="7" y="0"/>
                    </a:lnTo>
                    <a:lnTo>
                      <a:pt x="69" y="0"/>
                    </a:lnTo>
                    <a:lnTo>
                      <a:pt x="52" y="140"/>
                    </a:lnTo>
                    <a:lnTo>
                      <a:pt x="51" y="147"/>
                    </a:lnTo>
                    <a:lnTo>
                      <a:pt x="46" y="152"/>
                    </a:lnTo>
                    <a:lnTo>
                      <a:pt x="42" y="156"/>
                    </a:lnTo>
                    <a:lnTo>
                      <a:pt x="37" y="159"/>
                    </a:lnTo>
                    <a:lnTo>
                      <a:pt x="0" y="9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DBD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iṡḷîdé">
                <a:extLst>
                  <a:ext uri="{FF2B5EF4-FFF2-40B4-BE49-F238E27FC236}">
                    <a16:creationId xmlns:a16="http://schemas.microsoft.com/office/drawing/2014/main" id="{D406AB50-6884-4992-87AF-5A846F6B3256}"/>
                  </a:ext>
                </a:extLst>
              </p:cNvPr>
              <p:cNvSpPr/>
              <p:nvPr/>
            </p:nvSpPr>
            <p:spPr bwMode="auto">
              <a:xfrm>
                <a:off x="3454401" y="5083175"/>
                <a:ext cx="103188" cy="252413"/>
              </a:xfrm>
              <a:custGeom>
                <a:gdLst>
                  <a:gd fmla="*/ 11113 w 65" name="T0"/>
                  <a:gd fmla="*/ 0 h 159" name="T1"/>
                  <a:gd fmla="*/ 11113 w 65" name="T2"/>
                  <a:gd fmla="*/ 0 h 159" name="T3"/>
                  <a:gd fmla="*/ 103188 w 65" name="T4"/>
                  <a:gd fmla="*/ 0 h 159" name="T5"/>
                  <a:gd fmla="*/ 103188 w 65" name="T6"/>
                  <a:gd fmla="*/ 0 h 159" name="T7"/>
                  <a:gd fmla="*/ 76200 w 65" name="T8"/>
                  <a:gd fmla="*/ 222250 h 159" name="T9"/>
                  <a:gd fmla="*/ 76200 w 65" name="T10"/>
                  <a:gd fmla="*/ 222250 h 159" name="T11"/>
                  <a:gd fmla="*/ 74613 w 65" name="T12"/>
                  <a:gd fmla="*/ 233363 h 159" name="T13"/>
                  <a:gd fmla="*/ 66675 w 65" name="T14"/>
                  <a:gd fmla="*/ 241300 h 159" name="T15"/>
                  <a:gd fmla="*/ 60325 w 65" name="T16"/>
                  <a:gd fmla="*/ 247650 h 159" name="T17"/>
                  <a:gd fmla="*/ 52388 w 65" name="T18"/>
                  <a:gd fmla="*/ 252413 h 159" name="T19"/>
                  <a:gd fmla="*/ 52388 w 65" name="T20"/>
                  <a:gd fmla="*/ 252413 h 159" name="T21"/>
                  <a:gd fmla="*/ 0 w 65" name="T22"/>
                  <a:gd fmla="*/ 146050 h 159" name="T23"/>
                  <a:gd fmla="*/ 0 w 65" name="T24"/>
                  <a:gd fmla="*/ 146050 h 159" name="T25"/>
                  <a:gd fmla="*/ 11113 w 65" name="T26"/>
                  <a:gd fmla="*/ 0 h 159" name="T27"/>
                  <a:gd fmla="*/ 11113 w 65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65">
                    <a:moveTo>
                      <a:pt x="7" y="0"/>
                    </a:moveTo>
                    <a:lnTo>
                      <a:pt x="7" y="0"/>
                    </a:lnTo>
                    <a:lnTo>
                      <a:pt x="65" y="0"/>
                    </a:lnTo>
                    <a:lnTo>
                      <a:pt x="48" y="140"/>
                    </a:lnTo>
                    <a:lnTo>
                      <a:pt x="47" y="147"/>
                    </a:lnTo>
                    <a:lnTo>
                      <a:pt x="42" y="152"/>
                    </a:lnTo>
                    <a:lnTo>
                      <a:pt x="38" y="156"/>
                    </a:lnTo>
                    <a:lnTo>
                      <a:pt x="33" y="159"/>
                    </a:lnTo>
                    <a:lnTo>
                      <a:pt x="0" y="9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EBE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iṧḻîďé">
                <a:extLst>
                  <a:ext uri="{FF2B5EF4-FFF2-40B4-BE49-F238E27FC236}">
                    <a16:creationId xmlns:a16="http://schemas.microsoft.com/office/drawing/2014/main" id="{9A46BEAE-A7FF-4C09-B775-8D1BF2665FA9}"/>
                  </a:ext>
                </a:extLst>
              </p:cNvPr>
              <p:cNvSpPr/>
              <p:nvPr/>
            </p:nvSpPr>
            <p:spPr bwMode="auto">
              <a:xfrm>
                <a:off x="3462338" y="5083175"/>
                <a:ext cx="95250" cy="252413"/>
              </a:xfrm>
              <a:custGeom>
                <a:gdLst>
                  <a:gd fmla="*/ 9525 w 60" name="T0"/>
                  <a:gd fmla="*/ 0 h 159" name="T1"/>
                  <a:gd fmla="*/ 9525 w 60" name="T2"/>
                  <a:gd fmla="*/ 0 h 159" name="T3"/>
                  <a:gd fmla="*/ 95250 w 60" name="T4"/>
                  <a:gd fmla="*/ 0 h 159" name="T5"/>
                  <a:gd fmla="*/ 95250 w 60" name="T6"/>
                  <a:gd fmla="*/ 0 h 159" name="T7"/>
                  <a:gd fmla="*/ 68263 w 60" name="T8"/>
                  <a:gd fmla="*/ 222250 h 159" name="T9"/>
                  <a:gd fmla="*/ 68263 w 60" name="T10"/>
                  <a:gd fmla="*/ 222250 h 159" name="T11"/>
                  <a:gd fmla="*/ 66675 w 60" name="T12"/>
                  <a:gd fmla="*/ 233363 h 159" name="T13"/>
                  <a:gd fmla="*/ 61913 w 60" name="T14"/>
                  <a:gd fmla="*/ 239713 h 159" name="T15"/>
                  <a:gd fmla="*/ 52388 w 60" name="T16"/>
                  <a:gd fmla="*/ 247650 h 159" name="T17"/>
                  <a:gd fmla="*/ 46038 w 60" name="T18"/>
                  <a:gd fmla="*/ 252413 h 159" name="T19"/>
                  <a:gd fmla="*/ 46038 w 60" name="T20"/>
                  <a:gd fmla="*/ 252413 h 159" name="T21"/>
                  <a:gd fmla="*/ 0 w 60" name="T22"/>
                  <a:gd fmla="*/ 144463 h 159" name="T23"/>
                  <a:gd fmla="*/ 0 w 60" name="T24"/>
                  <a:gd fmla="*/ 144463 h 159" name="T25"/>
                  <a:gd fmla="*/ 9525 w 60" name="T26"/>
                  <a:gd fmla="*/ 0 h 159" name="T27"/>
                  <a:gd fmla="*/ 9525 w 60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60">
                    <a:moveTo>
                      <a:pt x="6" y="0"/>
                    </a:moveTo>
                    <a:lnTo>
                      <a:pt x="6" y="0"/>
                    </a:lnTo>
                    <a:lnTo>
                      <a:pt x="60" y="0"/>
                    </a:lnTo>
                    <a:lnTo>
                      <a:pt x="43" y="140"/>
                    </a:lnTo>
                    <a:lnTo>
                      <a:pt x="42" y="147"/>
                    </a:lnTo>
                    <a:lnTo>
                      <a:pt x="39" y="151"/>
                    </a:lnTo>
                    <a:lnTo>
                      <a:pt x="33" y="156"/>
                    </a:lnTo>
                    <a:lnTo>
                      <a:pt x="29" y="159"/>
                    </a:lnTo>
                    <a:lnTo>
                      <a:pt x="0" y="9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EBE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ïSlíḋé">
                <a:extLst>
                  <a:ext uri="{FF2B5EF4-FFF2-40B4-BE49-F238E27FC236}">
                    <a16:creationId xmlns:a16="http://schemas.microsoft.com/office/drawing/2014/main" id="{E928DDB9-986F-47C9-9C4A-44710637204E}"/>
                  </a:ext>
                </a:extLst>
              </p:cNvPr>
              <p:cNvSpPr/>
              <p:nvPr/>
            </p:nvSpPr>
            <p:spPr bwMode="auto">
              <a:xfrm>
                <a:off x="3468688" y="5083175"/>
                <a:ext cx="88900" cy="252413"/>
              </a:xfrm>
              <a:custGeom>
                <a:gdLst>
                  <a:gd fmla="*/ 9525 w 56" name="T0"/>
                  <a:gd fmla="*/ 0 h 159" name="T1"/>
                  <a:gd fmla="*/ 9525 w 56" name="T2"/>
                  <a:gd fmla="*/ 0 h 159" name="T3"/>
                  <a:gd fmla="*/ 88900 w 56" name="T4"/>
                  <a:gd fmla="*/ 0 h 159" name="T5"/>
                  <a:gd fmla="*/ 88900 w 56" name="T6"/>
                  <a:gd fmla="*/ 0 h 159" name="T7"/>
                  <a:gd fmla="*/ 61913 w 56" name="T8"/>
                  <a:gd fmla="*/ 222250 h 159" name="T9"/>
                  <a:gd fmla="*/ 61913 w 56" name="T10"/>
                  <a:gd fmla="*/ 222250 h 159" name="T11"/>
                  <a:gd fmla="*/ 60325 w 56" name="T12"/>
                  <a:gd fmla="*/ 233363 h 159" name="T13"/>
                  <a:gd fmla="*/ 55563 w 56" name="T14"/>
                  <a:gd fmla="*/ 239713 h 159" name="T15"/>
                  <a:gd fmla="*/ 46038 w 56" name="T16"/>
                  <a:gd fmla="*/ 247650 h 159" name="T17"/>
                  <a:gd fmla="*/ 39688 w 56" name="T18"/>
                  <a:gd fmla="*/ 252413 h 159" name="T19"/>
                  <a:gd fmla="*/ 39688 w 56" name="T20"/>
                  <a:gd fmla="*/ 252413 h 159" name="T21"/>
                  <a:gd fmla="*/ 0 w 56" name="T22"/>
                  <a:gd fmla="*/ 144463 h 159" name="T23"/>
                  <a:gd fmla="*/ 0 w 56" name="T24"/>
                  <a:gd fmla="*/ 144463 h 159" name="T25"/>
                  <a:gd fmla="*/ 9525 w 56" name="T26"/>
                  <a:gd fmla="*/ 0 h 159" name="T27"/>
                  <a:gd fmla="*/ 9525 w 56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56">
                    <a:moveTo>
                      <a:pt x="6" y="0"/>
                    </a:moveTo>
                    <a:lnTo>
                      <a:pt x="6" y="0"/>
                    </a:lnTo>
                    <a:lnTo>
                      <a:pt x="56" y="0"/>
                    </a:lnTo>
                    <a:lnTo>
                      <a:pt x="39" y="140"/>
                    </a:lnTo>
                    <a:lnTo>
                      <a:pt x="38" y="147"/>
                    </a:lnTo>
                    <a:lnTo>
                      <a:pt x="35" y="151"/>
                    </a:lnTo>
                    <a:lnTo>
                      <a:pt x="29" y="156"/>
                    </a:lnTo>
                    <a:lnTo>
                      <a:pt x="25" y="159"/>
                    </a:lnTo>
                    <a:lnTo>
                      <a:pt x="0" y="9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işļïḋê">
                <a:extLst>
                  <a:ext uri="{FF2B5EF4-FFF2-40B4-BE49-F238E27FC236}">
                    <a16:creationId xmlns:a16="http://schemas.microsoft.com/office/drawing/2014/main" id="{6B67B011-3B5B-40E8-8C43-B2E109D10D55}"/>
                  </a:ext>
                </a:extLst>
              </p:cNvPr>
              <p:cNvSpPr/>
              <p:nvPr/>
            </p:nvSpPr>
            <p:spPr bwMode="auto">
              <a:xfrm>
                <a:off x="3471863" y="5083175"/>
                <a:ext cx="85725" cy="252413"/>
              </a:xfrm>
              <a:custGeom>
                <a:gdLst>
                  <a:gd fmla="*/ 11113 w 54" name="T0"/>
                  <a:gd fmla="*/ 0 h 159" name="T1"/>
                  <a:gd fmla="*/ 11113 w 54" name="T2"/>
                  <a:gd fmla="*/ 0 h 159" name="T3"/>
                  <a:gd fmla="*/ 85725 w 54" name="T4"/>
                  <a:gd fmla="*/ 0 h 159" name="T5"/>
                  <a:gd fmla="*/ 85725 w 54" name="T6"/>
                  <a:gd fmla="*/ 0 h 159" name="T7"/>
                  <a:gd fmla="*/ 58738 w 54" name="T8"/>
                  <a:gd fmla="*/ 222250 h 159" name="T9"/>
                  <a:gd fmla="*/ 58738 w 54" name="T10"/>
                  <a:gd fmla="*/ 222250 h 159" name="T11"/>
                  <a:gd fmla="*/ 57150 w 54" name="T12"/>
                  <a:gd fmla="*/ 230188 h 159" name="T13"/>
                  <a:gd fmla="*/ 52388 w 54" name="T14"/>
                  <a:gd fmla="*/ 239713 h 159" name="T15"/>
                  <a:gd fmla="*/ 46038 w 54" name="T16"/>
                  <a:gd fmla="*/ 246063 h 159" name="T17"/>
                  <a:gd fmla="*/ 36513 w 54" name="T18"/>
                  <a:gd fmla="*/ 252413 h 159" name="T19"/>
                  <a:gd fmla="*/ 36513 w 54" name="T20"/>
                  <a:gd fmla="*/ 252413 h 159" name="T21"/>
                  <a:gd fmla="*/ 0 w 54" name="T22"/>
                  <a:gd fmla="*/ 142875 h 159" name="T23"/>
                  <a:gd fmla="*/ 0 w 54" name="T24"/>
                  <a:gd fmla="*/ 142875 h 159" name="T25"/>
                  <a:gd fmla="*/ 11113 w 54" name="T26"/>
                  <a:gd fmla="*/ 0 h 159" name="T27"/>
                  <a:gd fmla="*/ 11113 w 54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54">
                    <a:moveTo>
                      <a:pt x="7" y="0"/>
                    </a:moveTo>
                    <a:lnTo>
                      <a:pt x="7" y="0"/>
                    </a:lnTo>
                    <a:lnTo>
                      <a:pt x="54" y="0"/>
                    </a:lnTo>
                    <a:lnTo>
                      <a:pt x="37" y="140"/>
                    </a:lnTo>
                    <a:lnTo>
                      <a:pt x="36" y="145"/>
                    </a:lnTo>
                    <a:lnTo>
                      <a:pt x="33" y="151"/>
                    </a:lnTo>
                    <a:lnTo>
                      <a:pt x="29" y="155"/>
                    </a:lnTo>
                    <a:lnTo>
                      <a:pt x="23" y="159"/>
                    </a:lnTo>
                    <a:lnTo>
                      <a:pt x="0" y="9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FBFC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ï$ľîḍé">
                <a:extLst>
                  <a:ext uri="{FF2B5EF4-FFF2-40B4-BE49-F238E27FC236}">
                    <a16:creationId xmlns:a16="http://schemas.microsoft.com/office/drawing/2014/main" id="{81F69ADE-670B-490D-8722-E9CEF7BCB9A1}"/>
                  </a:ext>
                </a:extLst>
              </p:cNvPr>
              <p:cNvSpPr/>
              <p:nvPr/>
            </p:nvSpPr>
            <p:spPr bwMode="auto">
              <a:xfrm>
                <a:off x="3478213" y="5083175"/>
                <a:ext cx="79375" cy="252413"/>
              </a:xfrm>
              <a:custGeom>
                <a:gdLst>
                  <a:gd fmla="*/ 11113 w 50" name="T0"/>
                  <a:gd fmla="*/ 0 h 159" name="T1"/>
                  <a:gd fmla="*/ 11113 w 50" name="T2"/>
                  <a:gd fmla="*/ 0 h 159" name="T3"/>
                  <a:gd fmla="*/ 79375 w 50" name="T4"/>
                  <a:gd fmla="*/ 0 h 159" name="T5"/>
                  <a:gd fmla="*/ 79375 w 50" name="T6"/>
                  <a:gd fmla="*/ 0 h 159" name="T7"/>
                  <a:gd fmla="*/ 52388 w 50" name="T8"/>
                  <a:gd fmla="*/ 222250 h 159" name="T9"/>
                  <a:gd fmla="*/ 52388 w 50" name="T10"/>
                  <a:gd fmla="*/ 222250 h 159" name="T11"/>
                  <a:gd fmla="*/ 50800 w 50" name="T12"/>
                  <a:gd fmla="*/ 230188 h 159" name="T13"/>
                  <a:gd fmla="*/ 46038 w 50" name="T14"/>
                  <a:gd fmla="*/ 239713 h 159" name="T15"/>
                  <a:gd fmla="*/ 39688 w 50" name="T16"/>
                  <a:gd fmla="*/ 246063 h 159" name="T17"/>
                  <a:gd fmla="*/ 30163 w 50" name="T18"/>
                  <a:gd fmla="*/ 252413 h 159" name="T19"/>
                  <a:gd fmla="*/ 30163 w 50" name="T20"/>
                  <a:gd fmla="*/ 252413 h 159" name="T21"/>
                  <a:gd fmla="*/ 0 w 50" name="T22"/>
                  <a:gd fmla="*/ 139700 h 159" name="T23"/>
                  <a:gd fmla="*/ 0 w 50" name="T24"/>
                  <a:gd fmla="*/ 139700 h 159" name="T25"/>
                  <a:gd fmla="*/ 11113 w 50" name="T26"/>
                  <a:gd fmla="*/ 0 h 159" name="T27"/>
                  <a:gd fmla="*/ 11113 w 50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50">
                    <a:moveTo>
                      <a:pt x="7" y="0"/>
                    </a:moveTo>
                    <a:lnTo>
                      <a:pt x="7" y="0"/>
                    </a:lnTo>
                    <a:lnTo>
                      <a:pt x="50" y="0"/>
                    </a:lnTo>
                    <a:lnTo>
                      <a:pt x="33" y="140"/>
                    </a:lnTo>
                    <a:lnTo>
                      <a:pt x="32" y="145"/>
                    </a:lnTo>
                    <a:lnTo>
                      <a:pt x="29" y="151"/>
                    </a:lnTo>
                    <a:lnTo>
                      <a:pt x="25" y="155"/>
                    </a:lnTo>
                    <a:lnTo>
                      <a:pt x="19" y="159"/>
                    </a:lnTo>
                    <a:lnTo>
                      <a:pt x="0" y="8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îṣ1îďé">
                <a:extLst>
                  <a:ext uri="{FF2B5EF4-FFF2-40B4-BE49-F238E27FC236}">
                    <a16:creationId xmlns:a16="http://schemas.microsoft.com/office/drawing/2014/main" id="{E24884C7-C8B1-47CF-B58B-CD454E20C2B6}"/>
                  </a:ext>
                </a:extLst>
              </p:cNvPr>
              <p:cNvSpPr/>
              <p:nvPr/>
            </p:nvSpPr>
            <p:spPr bwMode="auto">
              <a:xfrm>
                <a:off x="3484563" y="5083175"/>
                <a:ext cx="73025" cy="252413"/>
              </a:xfrm>
              <a:custGeom>
                <a:gdLst>
                  <a:gd fmla="*/ 11113 w 46" name="T0"/>
                  <a:gd fmla="*/ 0 h 159" name="T1"/>
                  <a:gd fmla="*/ 11113 w 46" name="T2"/>
                  <a:gd fmla="*/ 0 h 159" name="T3"/>
                  <a:gd fmla="*/ 73025 w 46" name="T4"/>
                  <a:gd fmla="*/ 0 h 159" name="T5"/>
                  <a:gd fmla="*/ 73025 w 46" name="T6"/>
                  <a:gd fmla="*/ 0 h 159" name="T7"/>
                  <a:gd fmla="*/ 46038 w 46" name="T8"/>
                  <a:gd fmla="*/ 222250 h 159" name="T9"/>
                  <a:gd fmla="*/ 46038 w 46" name="T10"/>
                  <a:gd fmla="*/ 222250 h 159" name="T11"/>
                  <a:gd fmla="*/ 44450 w 46" name="T12"/>
                  <a:gd fmla="*/ 230188 h 159" name="T13"/>
                  <a:gd fmla="*/ 39688 w 46" name="T14"/>
                  <a:gd fmla="*/ 239713 h 159" name="T15"/>
                  <a:gd fmla="*/ 33338 w 46" name="T16"/>
                  <a:gd fmla="*/ 246063 h 159" name="T17"/>
                  <a:gd fmla="*/ 26988 w 46" name="T18"/>
                  <a:gd fmla="*/ 252413 h 159" name="T19"/>
                  <a:gd fmla="*/ 26988 w 46" name="T20"/>
                  <a:gd fmla="*/ 252413 h 159" name="T21"/>
                  <a:gd fmla="*/ 0 w 46" name="T22"/>
                  <a:gd fmla="*/ 138113 h 159" name="T23"/>
                  <a:gd fmla="*/ 0 w 46" name="T24"/>
                  <a:gd fmla="*/ 138113 h 159" name="T25"/>
                  <a:gd fmla="*/ 11113 w 46" name="T26"/>
                  <a:gd fmla="*/ 0 h 159" name="T27"/>
                  <a:gd fmla="*/ 11113 w 46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46">
                    <a:moveTo>
                      <a:pt x="7" y="0"/>
                    </a:moveTo>
                    <a:lnTo>
                      <a:pt x="7" y="0"/>
                    </a:lnTo>
                    <a:lnTo>
                      <a:pt x="46" y="0"/>
                    </a:lnTo>
                    <a:lnTo>
                      <a:pt x="29" y="140"/>
                    </a:lnTo>
                    <a:lnTo>
                      <a:pt x="28" y="145"/>
                    </a:lnTo>
                    <a:lnTo>
                      <a:pt x="25" y="151"/>
                    </a:lnTo>
                    <a:lnTo>
                      <a:pt x="21" y="155"/>
                    </a:lnTo>
                    <a:lnTo>
                      <a:pt x="17" y="159"/>
                    </a:lnTo>
                    <a:lnTo>
                      <a:pt x="0" y="8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iSľîďé">
                <a:extLst>
                  <a:ext uri="{FF2B5EF4-FFF2-40B4-BE49-F238E27FC236}">
                    <a16:creationId xmlns:a16="http://schemas.microsoft.com/office/drawing/2014/main" id="{A92D6914-ABF1-4957-B086-758FB76222EB}"/>
                  </a:ext>
                </a:extLst>
              </p:cNvPr>
              <p:cNvSpPr/>
              <p:nvPr/>
            </p:nvSpPr>
            <p:spPr bwMode="auto">
              <a:xfrm>
                <a:off x="3492501" y="5083175"/>
                <a:ext cx="65088" cy="252413"/>
              </a:xfrm>
              <a:custGeom>
                <a:gdLst>
                  <a:gd fmla="*/ 9525 w 41" name="T0"/>
                  <a:gd fmla="*/ 0 h 159" name="T1"/>
                  <a:gd fmla="*/ 9525 w 41" name="T2"/>
                  <a:gd fmla="*/ 0 h 159" name="T3"/>
                  <a:gd fmla="*/ 65088 w 41" name="T4"/>
                  <a:gd fmla="*/ 0 h 159" name="T5"/>
                  <a:gd fmla="*/ 65088 w 41" name="T6"/>
                  <a:gd fmla="*/ 0 h 159" name="T7"/>
                  <a:gd fmla="*/ 38100 w 41" name="T8"/>
                  <a:gd fmla="*/ 222250 h 159" name="T9"/>
                  <a:gd fmla="*/ 38100 w 41" name="T10"/>
                  <a:gd fmla="*/ 222250 h 159" name="T11"/>
                  <a:gd fmla="*/ 36513 w 41" name="T12"/>
                  <a:gd fmla="*/ 230188 h 159" name="T13"/>
                  <a:gd fmla="*/ 31750 w 41" name="T14"/>
                  <a:gd fmla="*/ 239713 h 159" name="T15"/>
                  <a:gd fmla="*/ 25400 w 41" name="T16"/>
                  <a:gd fmla="*/ 246063 h 159" name="T17"/>
                  <a:gd fmla="*/ 19050 w 41" name="T18"/>
                  <a:gd fmla="*/ 252413 h 159" name="T19"/>
                  <a:gd fmla="*/ 19050 w 41" name="T20"/>
                  <a:gd fmla="*/ 252413 h 159" name="T21"/>
                  <a:gd fmla="*/ 0 w 41" name="T22"/>
                  <a:gd fmla="*/ 136525 h 159" name="T23"/>
                  <a:gd fmla="*/ 0 w 41" name="T24"/>
                  <a:gd fmla="*/ 136525 h 159" name="T25"/>
                  <a:gd fmla="*/ 9525 w 41" name="T26"/>
                  <a:gd fmla="*/ 0 h 159" name="T27"/>
                  <a:gd fmla="*/ 9525 w 41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41">
                    <a:moveTo>
                      <a:pt x="6" y="0"/>
                    </a:moveTo>
                    <a:lnTo>
                      <a:pt x="6" y="0"/>
                    </a:lnTo>
                    <a:lnTo>
                      <a:pt x="41" y="0"/>
                    </a:lnTo>
                    <a:lnTo>
                      <a:pt x="24" y="140"/>
                    </a:lnTo>
                    <a:lnTo>
                      <a:pt x="23" y="145"/>
                    </a:lnTo>
                    <a:lnTo>
                      <a:pt x="20" y="151"/>
                    </a:lnTo>
                    <a:lnTo>
                      <a:pt x="16" y="155"/>
                    </a:lnTo>
                    <a:lnTo>
                      <a:pt x="12" y="159"/>
                    </a:lnTo>
                    <a:lnTo>
                      <a:pt x="0" y="8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1C1C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iṣliḑé">
                <a:extLst>
                  <a:ext uri="{FF2B5EF4-FFF2-40B4-BE49-F238E27FC236}">
                    <a16:creationId xmlns:a16="http://schemas.microsoft.com/office/drawing/2014/main" id="{61592FAA-0C11-45AA-8AC1-D267E26A76B7}"/>
                  </a:ext>
                </a:extLst>
              </p:cNvPr>
              <p:cNvSpPr/>
              <p:nvPr/>
            </p:nvSpPr>
            <p:spPr bwMode="auto">
              <a:xfrm>
                <a:off x="3495676" y="5083175"/>
                <a:ext cx="61913" cy="252413"/>
              </a:xfrm>
              <a:custGeom>
                <a:gdLst>
                  <a:gd fmla="*/ 12700 w 39" name="T0"/>
                  <a:gd fmla="*/ 0 h 159" name="T1"/>
                  <a:gd fmla="*/ 12700 w 39" name="T2"/>
                  <a:gd fmla="*/ 0 h 159" name="T3"/>
                  <a:gd fmla="*/ 61913 w 39" name="T4"/>
                  <a:gd fmla="*/ 0 h 159" name="T5"/>
                  <a:gd fmla="*/ 61913 w 39" name="T6"/>
                  <a:gd fmla="*/ 0 h 159" name="T7"/>
                  <a:gd fmla="*/ 34925 w 39" name="T8"/>
                  <a:gd fmla="*/ 222250 h 159" name="T9"/>
                  <a:gd fmla="*/ 34925 w 39" name="T10"/>
                  <a:gd fmla="*/ 222250 h 159" name="T11"/>
                  <a:gd fmla="*/ 33338 w 39" name="T12"/>
                  <a:gd fmla="*/ 230188 h 159" name="T13"/>
                  <a:gd fmla="*/ 28575 w 39" name="T14"/>
                  <a:gd fmla="*/ 239713 h 159" name="T15"/>
                  <a:gd fmla="*/ 22225 w 39" name="T16"/>
                  <a:gd fmla="*/ 246063 h 159" name="T17"/>
                  <a:gd fmla="*/ 15875 w 39" name="T18"/>
                  <a:gd fmla="*/ 252413 h 159" name="T19"/>
                  <a:gd fmla="*/ 15875 w 39" name="T20"/>
                  <a:gd fmla="*/ 252413 h 159" name="T21"/>
                  <a:gd fmla="*/ 0 w 39" name="T22"/>
                  <a:gd fmla="*/ 133350 h 159" name="T23"/>
                  <a:gd fmla="*/ 0 w 39" name="T24"/>
                  <a:gd fmla="*/ 133350 h 159" name="T25"/>
                  <a:gd fmla="*/ 12700 w 39" name="T26"/>
                  <a:gd fmla="*/ 0 h 159" name="T27"/>
                  <a:gd fmla="*/ 12700 w 39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39">
                    <a:moveTo>
                      <a:pt x="8" y="0"/>
                    </a:moveTo>
                    <a:lnTo>
                      <a:pt x="8" y="0"/>
                    </a:lnTo>
                    <a:lnTo>
                      <a:pt x="39" y="0"/>
                    </a:lnTo>
                    <a:lnTo>
                      <a:pt x="22" y="140"/>
                    </a:lnTo>
                    <a:lnTo>
                      <a:pt x="21" y="145"/>
                    </a:lnTo>
                    <a:lnTo>
                      <a:pt x="18" y="151"/>
                    </a:lnTo>
                    <a:lnTo>
                      <a:pt x="14" y="155"/>
                    </a:lnTo>
                    <a:lnTo>
                      <a:pt x="10" y="159"/>
                    </a:lnTo>
                    <a:lnTo>
                      <a:pt x="0" y="8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2C2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îšļiḋê">
                <a:extLst>
                  <a:ext uri="{FF2B5EF4-FFF2-40B4-BE49-F238E27FC236}">
                    <a16:creationId xmlns:a16="http://schemas.microsoft.com/office/drawing/2014/main" id="{EC814062-016C-448B-BFCD-D32A8B4F4B42}"/>
                  </a:ext>
                </a:extLst>
              </p:cNvPr>
              <p:cNvSpPr/>
              <p:nvPr/>
            </p:nvSpPr>
            <p:spPr bwMode="auto">
              <a:xfrm>
                <a:off x="3502026" y="5083175"/>
                <a:ext cx="55563" cy="252413"/>
              </a:xfrm>
              <a:custGeom>
                <a:gdLst>
                  <a:gd fmla="*/ 12700 w 35" name="T0"/>
                  <a:gd fmla="*/ 0 h 159" name="T1"/>
                  <a:gd fmla="*/ 12700 w 35" name="T2"/>
                  <a:gd fmla="*/ 0 h 159" name="T3"/>
                  <a:gd fmla="*/ 55563 w 35" name="T4"/>
                  <a:gd fmla="*/ 0 h 159" name="T5"/>
                  <a:gd fmla="*/ 55563 w 35" name="T6"/>
                  <a:gd fmla="*/ 0 h 159" name="T7"/>
                  <a:gd fmla="*/ 28575 w 35" name="T8"/>
                  <a:gd fmla="*/ 222250 h 159" name="T9"/>
                  <a:gd fmla="*/ 28575 w 35" name="T10"/>
                  <a:gd fmla="*/ 222250 h 159" name="T11"/>
                  <a:gd fmla="*/ 26988 w 35" name="T12"/>
                  <a:gd fmla="*/ 230188 h 159" name="T13"/>
                  <a:gd fmla="*/ 22225 w 35" name="T14"/>
                  <a:gd fmla="*/ 239713 h 159" name="T15"/>
                  <a:gd fmla="*/ 17463 w 35" name="T16"/>
                  <a:gd fmla="*/ 246063 h 159" name="T17"/>
                  <a:gd fmla="*/ 11113 w 35" name="T18"/>
                  <a:gd fmla="*/ 252413 h 159" name="T19"/>
                  <a:gd fmla="*/ 11113 w 35" name="T20"/>
                  <a:gd fmla="*/ 252413 h 159" name="T21"/>
                  <a:gd fmla="*/ 0 w 35" name="T22"/>
                  <a:gd fmla="*/ 133350 h 159" name="T23"/>
                  <a:gd fmla="*/ 0 w 35" name="T24"/>
                  <a:gd fmla="*/ 133350 h 159" name="T25"/>
                  <a:gd fmla="*/ 12700 w 35" name="T26"/>
                  <a:gd fmla="*/ 0 h 159" name="T27"/>
                  <a:gd fmla="*/ 12700 w 35" name="T28"/>
                  <a:gd fmla="*/ 0 h 159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9" w="35">
                    <a:moveTo>
                      <a:pt x="8" y="0"/>
                    </a:moveTo>
                    <a:lnTo>
                      <a:pt x="8" y="0"/>
                    </a:lnTo>
                    <a:lnTo>
                      <a:pt x="35" y="0"/>
                    </a:lnTo>
                    <a:lnTo>
                      <a:pt x="18" y="140"/>
                    </a:lnTo>
                    <a:lnTo>
                      <a:pt x="17" y="145"/>
                    </a:lnTo>
                    <a:lnTo>
                      <a:pt x="14" y="151"/>
                    </a:lnTo>
                    <a:lnTo>
                      <a:pt x="11" y="155"/>
                    </a:lnTo>
                    <a:lnTo>
                      <a:pt x="7" y="159"/>
                    </a:lnTo>
                    <a:lnTo>
                      <a:pt x="0" y="8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3C3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ïś1ïďê">
                <a:extLst>
                  <a:ext uri="{FF2B5EF4-FFF2-40B4-BE49-F238E27FC236}">
                    <a16:creationId xmlns:a16="http://schemas.microsoft.com/office/drawing/2014/main" id="{B9BF9E3E-B598-446D-97AF-0CDB1F729EEE}"/>
                  </a:ext>
                </a:extLst>
              </p:cNvPr>
              <p:cNvSpPr/>
              <p:nvPr/>
            </p:nvSpPr>
            <p:spPr bwMode="auto">
              <a:xfrm>
                <a:off x="3508376" y="5083175"/>
                <a:ext cx="49213" cy="249238"/>
              </a:xfrm>
              <a:custGeom>
                <a:gdLst>
                  <a:gd fmla="*/ 11113 w 31" name="T0"/>
                  <a:gd fmla="*/ 0 h 157" name="T1"/>
                  <a:gd fmla="*/ 11113 w 31" name="T2"/>
                  <a:gd fmla="*/ 0 h 157" name="T3"/>
                  <a:gd fmla="*/ 49213 w 31" name="T4"/>
                  <a:gd fmla="*/ 0 h 157" name="T5"/>
                  <a:gd fmla="*/ 49213 w 31" name="T6"/>
                  <a:gd fmla="*/ 0 h 157" name="T7"/>
                  <a:gd fmla="*/ 22225 w 31" name="T8"/>
                  <a:gd fmla="*/ 222250 h 157" name="T9"/>
                  <a:gd fmla="*/ 22225 w 31" name="T10"/>
                  <a:gd fmla="*/ 222250 h 157" name="T11"/>
                  <a:gd fmla="*/ 20638 w 31" name="T12"/>
                  <a:gd fmla="*/ 230188 h 157" name="T13"/>
                  <a:gd fmla="*/ 15875 w 31" name="T14"/>
                  <a:gd fmla="*/ 239713 h 157" name="T15"/>
                  <a:gd fmla="*/ 11113 w 31" name="T16"/>
                  <a:gd fmla="*/ 246063 h 157" name="T17"/>
                  <a:gd fmla="*/ 4763 w 31" name="T18"/>
                  <a:gd fmla="*/ 249238 h 157" name="T19"/>
                  <a:gd fmla="*/ 4763 w 31" name="T20"/>
                  <a:gd fmla="*/ 249238 h 157" name="T21"/>
                  <a:gd fmla="*/ 0 w 31" name="T22"/>
                  <a:gd fmla="*/ 131763 h 157" name="T23"/>
                  <a:gd fmla="*/ 0 w 31" name="T24"/>
                  <a:gd fmla="*/ 131763 h 157" name="T25"/>
                  <a:gd fmla="*/ 11113 w 31" name="T26"/>
                  <a:gd fmla="*/ 0 h 157" name="T27"/>
                  <a:gd fmla="*/ 11113 w 31" name="T28"/>
                  <a:gd fmla="*/ 0 h 157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7" w="31">
                    <a:moveTo>
                      <a:pt x="7" y="0"/>
                    </a:moveTo>
                    <a:lnTo>
                      <a:pt x="7" y="0"/>
                    </a:lnTo>
                    <a:lnTo>
                      <a:pt x="31" y="0"/>
                    </a:lnTo>
                    <a:lnTo>
                      <a:pt x="14" y="140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7" y="155"/>
                    </a:lnTo>
                    <a:lnTo>
                      <a:pt x="3" y="157"/>
                    </a:lnTo>
                    <a:lnTo>
                      <a:pt x="0" y="8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3C3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iṩlíde">
                <a:extLst>
                  <a:ext uri="{FF2B5EF4-FFF2-40B4-BE49-F238E27FC236}">
                    <a16:creationId xmlns:a16="http://schemas.microsoft.com/office/drawing/2014/main" id="{73610BEC-7E0F-4ACC-AA16-23E1FF2415A3}"/>
                  </a:ext>
                </a:extLst>
              </p:cNvPr>
              <p:cNvSpPr/>
              <p:nvPr/>
            </p:nvSpPr>
            <p:spPr bwMode="auto">
              <a:xfrm>
                <a:off x="3513138" y="5083175"/>
                <a:ext cx="44450" cy="249238"/>
              </a:xfrm>
              <a:custGeom>
                <a:gdLst>
                  <a:gd fmla="*/ 12700 w 28" name="T0"/>
                  <a:gd fmla="*/ 0 h 157" name="T1"/>
                  <a:gd fmla="*/ 12700 w 28" name="T2"/>
                  <a:gd fmla="*/ 0 h 157" name="T3"/>
                  <a:gd fmla="*/ 44450 w 28" name="T4"/>
                  <a:gd fmla="*/ 0 h 157" name="T5"/>
                  <a:gd fmla="*/ 44450 w 28" name="T6"/>
                  <a:gd fmla="*/ 0 h 157" name="T7"/>
                  <a:gd fmla="*/ 17463 w 28" name="T8"/>
                  <a:gd fmla="*/ 222250 h 157" name="T9"/>
                  <a:gd fmla="*/ 17463 w 28" name="T10"/>
                  <a:gd fmla="*/ 222250 h 157" name="T11"/>
                  <a:gd fmla="*/ 15875 w 28" name="T12"/>
                  <a:gd fmla="*/ 230188 h 157" name="T13"/>
                  <a:gd fmla="*/ 11113 w 28" name="T14"/>
                  <a:gd fmla="*/ 239713 h 157" name="T15"/>
                  <a:gd fmla="*/ 6350 w 28" name="T16"/>
                  <a:gd fmla="*/ 246063 h 157" name="T17"/>
                  <a:gd fmla="*/ 0 w 28" name="T18"/>
                  <a:gd fmla="*/ 249238 h 157" name="T19"/>
                  <a:gd fmla="*/ 0 w 28" name="T20"/>
                  <a:gd fmla="*/ 249238 h 157" name="T21"/>
                  <a:gd fmla="*/ 1588 w 28" name="T22"/>
                  <a:gd fmla="*/ 130175 h 157" name="T23"/>
                  <a:gd fmla="*/ 1588 w 28" name="T24"/>
                  <a:gd fmla="*/ 130175 h 157" name="T25"/>
                  <a:gd fmla="*/ 12700 w 28" name="T26"/>
                  <a:gd fmla="*/ 0 h 157" name="T27"/>
                  <a:gd fmla="*/ 12700 w 28" name="T28"/>
                  <a:gd fmla="*/ 0 h 157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7" w="28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7" y="151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1" y="8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îslîde">
                <a:extLst>
                  <a:ext uri="{FF2B5EF4-FFF2-40B4-BE49-F238E27FC236}">
                    <a16:creationId xmlns:a16="http://schemas.microsoft.com/office/drawing/2014/main" id="{16BD7695-6677-440C-8F8E-E5967B1E1427}"/>
                  </a:ext>
                </a:extLst>
              </p:cNvPr>
              <p:cNvSpPr/>
              <p:nvPr/>
            </p:nvSpPr>
            <p:spPr bwMode="auto">
              <a:xfrm>
                <a:off x="3513138" y="5083175"/>
                <a:ext cx="44450" cy="249238"/>
              </a:xfrm>
              <a:custGeom>
                <a:gdLst>
                  <a:gd fmla="*/ 19050 w 28" name="T0"/>
                  <a:gd fmla="*/ 0 h 157" name="T1"/>
                  <a:gd fmla="*/ 19050 w 28" name="T2"/>
                  <a:gd fmla="*/ 0 h 157" name="T3"/>
                  <a:gd fmla="*/ 44450 w 28" name="T4"/>
                  <a:gd fmla="*/ 0 h 157" name="T5"/>
                  <a:gd fmla="*/ 44450 w 28" name="T6"/>
                  <a:gd fmla="*/ 0 h 157" name="T7"/>
                  <a:gd fmla="*/ 17463 w 28" name="T8"/>
                  <a:gd fmla="*/ 222250 h 157" name="T9"/>
                  <a:gd fmla="*/ 17463 w 28" name="T10"/>
                  <a:gd fmla="*/ 222250 h 157" name="T11"/>
                  <a:gd fmla="*/ 15875 w 28" name="T12"/>
                  <a:gd fmla="*/ 230188 h 157" name="T13"/>
                  <a:gd fmla="*/ 12700 w 28" name="T14"/>
                  <a:gd fmla="*/ 236538 h 157" name="T15"/>
                  <a:gd fmla="*/ 6350 w 28" name="T16"/>
                  <a:gd fmla="*/ 246063 h 157" name="T17"/>
                  <a:gd fmla="*/ 0 w 28" name="T18"/>
                  <a:gd fmla="*/ 249238 h 157" name="T19"/>
                  <a:gd fmla="*/ 0 w 28" name="T20"/>
                  <a:gd fmla="*/ 249238 h 157" name="T21"/>
                  <a:gd fmla="*/ 7938 w 28" name="T22"/>
                  <a:gd fmla="*/ 127000 h 157" name="T23"/>
                  <a:gd fmla="*/ 7938 w 28" name="T24"/>
                  <a:gd fmla="*/ 127000 h 157" name="T25"/>
                  <a:gd fmla="*/ 19050 w 28" name="T26"/>
                  <a:gd fmla="*/ 0 h 157" name="T27"/>
                  <a:gd fmla="*/ 19050 w 28" name="T28"/>
                  <a:gd fmla="*/ 0 h 157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b" l="0" r="r" t="0"/>
                <a:pathLst>
                  <a:path h="157" w="28">
                    <a:moveTo>
                      <a:pt x="12" y="0"/>
                    </a:moveTo>
                    <a:lnTo>
                      <a:pt x="12" y="0"/>
                    </a:lnTo>
                    <a:lnTo>
                      <a:pt x="28" y="0"/>
                    </a:lnTo>
                    <a:lnTo>
                      <a:pt x="11" y="140"/>
                    </a:lnTo>
                    <a:lnTo>
                      <a:pt x="10" y="145"/>
                    </a:lnTo>
                    <a:lnTo>
                      <a:pt x="8" y="149"/>
                    </a:lnTo>
                    <a:lnTo>
                      <a:pt x="4" y="155"/>
                    </a:lnTo>
                    <a:lnTo>
                      <a:pt x="0" y="157"/>
                    </a:lnTo>
                    <a:lnTo>
                      <a:pt x="5" y="8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4C4C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iṣ1ïḑé">
                <a:extLst>
                  <a:ext uri="{FF2B5EF4-FFF2-40B4-BE49-F238E27FC236}">
                    <a16:creationId xmlns:a16="http://schemas.microsoft.com/office/drawing/2014/main" id="{8EA49546-FE2A-4D6F-83D7-0B354C4BDD56}"/>
                  </a:ext>
                </a:extLst>
              </p:cNvPr>
              <p:cNvSpPr/>
              <p:nvPr/>
            </p:nvSpPr>
            <p:spPr bwMode="auto">
              <a:xfrm>
                <a:off x="3514726" y="5083175"/>
                <a:ext cx="42863" cy="249238"/>
              </a:xfrm>
              <a:custGeom>
                <a:gdLst>
                  <a:gd fmla="*/ 23813 w 27" name="T0"/>
                  <a:gd fmla="*/ 0 h 157" name="T1"/>
                  <a:gd fmla="*/ 42863 w 27" name="T2"/>
                  <a:gd fmla="*/ 0 h 157" name="T3"/>
                  <a:gd fmla="*/ 15875 w 27" name="T4"/>
                  <a:gd fmla="*/ 222250 h 157" name="T5"/>
                  <a:gd fmla="*/ 15875 w 27" name="T6"/>
                  <a:gd fmla="*/ 222250 h 157" name="T7"/>
                  <a:gd fmla="*/ 14288 w 27" name="T8"/>
                  <a:gd fmla="*/ 230188 h 157" name="T9"/>
                  <a:gd fmla="*/ 11113 w 27" name="T10"/>
                  <a:gd fmla="*/ 236538 h 157" name="T11"/>
                  <a:gd fmla="*/ 4763 w 27" name="T12"/>
                  <a:gd fmla="*/ 242888 h 157" name="T13"/>
                  <a:gd fmla="*/ 0 w 27" name="T14"/>
                  <a:gd fmla="*/ 249238 h 157" name="T15"/>
                  <a:gd fmla="*/ 23813 w 27" name="T16"/>
                  <a:gd fmla="*/ 0 h 157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b" l="0" r="r" t="0"/>
                <a:pathLst>
                  <a:path h="157" w="27">
                    <a:moveTo>
                      <a:pt x="15" y="0"/>
                    </a:moveTo>
                    <a:lnTo>
                      <a:pt x="27" y="0"/>
                    </a:lnTo>
                    <a:lnTo>
                      <a:pt x="10" y="140"/>
                    </a:lnTo>
                    <a:lnTo>
                      <a:pt x="9" y="145"/>
                    </a:lnTo>
                    <a:lnTo>
                      <a:pt x="7" y="149"/>
                    </a:lnTo>
                    <a:lnTo>
                      <a:pt x="3" y="153"/>
                    </a:lnTo>
                    <a:lnTo>
                      <a:pt x="0" y="15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îŝļïdé">
                <a:extLst>
                  <a:ext uri="{FF2B5EF4-FFF2-40B4-BE49-F238E27FC236}">
                    <a16:creationId xmlns:a16="http://schemas.microsoft.com/office/drawing/2014/main" id="{5B48AEA5-102F-404C-BFCA-B3D8057030AF}"/>
                  </a:ext>
                </a:extLst>
              </p:cNvPr>
              <p:cNvSpPr/>
              <p:nvPr/>
            </p:nvSpPr>
            <p:spPr bwMode="auto">
              <a:xfrm>
                <a:off x="2687638" y="4930775"/>
                <a:ext cx="47625" cy="55563"/>
              </a:xfrm>
              <a:custGeom>
                <a:gdLst>
                  <a:gd fmla="*/ 47625 w 30" name="T0"/>
                  <a:gd fmla="*/ 3175 h 35" name="T1"/>
                  <a:gd fmla="*/ 47625 w 30" name="T2"/>
                  <a:gd fmla="*/ 3175 h 35" name="T3"/>
                  <a:gd fmla="*/ 42863 w 30" name="T4"/>
                  <a:gd fmla="*/ 22225 h 35" name="T5"/>
                  <a:gd fmla="*/ 36513 w 30" name="T6"/>
                  <a:gd fmla="*/ 47625 h 35" name="T7"/>
                  <a:gd fmla="*/ 36513 w 30" name="T8"/>
                  <a:gd fmla="*/ 47625 h 35" name="T9"/>
                  <a:gd fmla="*/ 31750 w 30" name="T10"/>
                  <a:gd fmla="*/ 53975 h 35" name="T11"/>
                  <a:gd fmla="*/ 30163 w 30" name="T12"/>
                  <a:gd fmla="*/ 55563 h 35" name="T13"/>
                  <a:gd fmla="*/ 25400 w 30" name="T14"/>
                  <a:gd fmla="*/ 53975 h 35" name="T15"/>
                  <a:gd fmla="*/ 22225 w 30" name="T16"/>
                  <a:gd fmla="*/ 49213 h 35" name="T17"/>
                  <a:gd fmla="*/ 17463 w 30" name="T18"/>
                  <a:gd fmla="*/ 41275 h 35" name="T19"/>
                  <a:gd fmla="*/ 0 w 30" name="T20"/>
                  <a:gd fmla="*/ 11113 h 35" name="T21"/>
                  <a:gd fmla="*/ 0 w 30" name="T22"/>
                  <a:gd fmla="*/ 11113 h 35" name="T23"/>
                  <a:gd fmla="*/ 4763 w 30" name="T24"/>
                  <a:gd fmla="*/ 9525 h 35" name="T25"/>
                  <a:gd fmla="*/ 12700 w 30" name="T26"/>
                  <a:gd fmla="*/ 3175 h 35" name="T27"/>
                  <a:gd fmla="*/ 19050 w 30" name="T28"/>
                  <a:gd fmla="*/ 0 h 35" name="T29"/>
                  <a:gd fmla="*/ 28575 w 30" name="T30"/>
                  <a:gd fmla="*/ 0 h 35" name="T31"/>
                  <a:gd fmla="*/ 36513 w 30" name="T32"/>
                  <a:gd fmla="*/ 0 h 35" name="T33"/>
                  <a:gd fmla="*/ 47625 w 30" name="T34"/>
                  <a:gd fmla="*/ 3175 h 35" name="T35"/>
                  <a:gd fmla="*/ 47625 w 30" name="T36"/>
                  <a:gd fmla="*/ 3175 h 35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35" w="30">
                    <a:moveTo>
                      <a:pt x="30" y="2"/>
                    </a:moveTo>
                    <a:lnTo>
                      <a:pt x="30" y="2"/>
                    </a:lnTo>
                    <a:lnTo>
                      <a:pt x="27" y="14"/>
                    </a:lnTo>
                    <a:lnTo>
                      <a:pt x="23" y="30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6" y="34"/>
                    </a:lnTo>
                    <a:lnTo>
                      <a:pt x="14" y="31"/>
                    </a:lnTo>
                    <a:lnTo>
                      <a:pt x="11" y="26"/>
                    </a:lnTo>
                    <a:lnTo>
                      <a:pt x="0" y="7"/>
                    </a:lnTo>
                    <a:lnTo>
                      <a:pt x="3" y="6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F246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7" name="íŝḻíḓe">
              <a:extLst>
                <a:ext uri="{FF2B5EF4-FFF2-40B4-BE49-F238E27FC236}">
                  <a16:creationId xmlns:a16="http://schemas.microsoft.com/office/drawing/2014/main" id="{A0595308-7F6F-4CB2-ACD7-3BC114BBD6C0}"/>
                </a:ext>
              </a:extLst>
            </p:cNvPr>
            <p:cNvGrpSpPr/>
            <p:nvPr/>
          </p:nvGrpSpPr>
          <p:grpSpPr>
            <a:xfrm>
              <a:off x="5865437" y="4856985"/>
              <a:ext cx="176712" cy="523235"/>
              <a:chOff x="2555876" y="4340225"/>
              <a:chExt cx="203200" cy="601663"/>
            </a:xfrm>
            <a:solidFill>
              <a:schemeClr val="accent4"/>
            </a:solidFill>
          </p:grpSpPr>
          <p:sp>
            <p:nvSpPr>
              <p:cNvPr id="168" name="ïṡľiḓé">
                <a:extLst>
                  <a:ext uri="{FF2B5EF4-FFF2-40B4-BE49-F238E27FC236}">
                    <a16:creationId xmlns:a16="http://schemas.microsoft.com/office/drawing/2014/main" id="{53E6C33D-A5A7-4752-BCF3-62F91B69118C}"/>
                  </a:ext>
                </a:extLst>
              </p:cNvPr>
              <p:cNvSpPr/>
              <p:nvPr/>
            </p:nvSpPr>
            <p:spPr bwMode="auto">
              <a:xfrm>
                <a:off x="2582863" y="4424363"/>
                <a:ext cx="176213" cy="517525"/>
              </a:xfrm>
              <a:custGeom>
                <a:gdLst>
                  <a:gd fmla="*/ 35 w 111" name="T0"/>
                  <a:gd fmla="*/ 266 h 326" name="T1"/>
                  <a:gd fmla="*/ 66 w 111" name="T2"/>
                  <a:gd fmla="*/ 326 h 326" name="T3"/>
                  <a:gd fmla="*/ 94 w 111" name="T4"/>
                  <a:gd fmla="*/ 322 h 326" name="T5"/>
                  <a:gd fmla="*/ 111 w 111" name="T6"/>
                  <a:gd fmla="*/ 256 h 326" name="T7"/>
                  <a:gd fmla="*/ 76 w 111" name="T8"/>
                  <a:gd fmla="*/ 0 h 326" name="T9"/>
                  <a:gd fmla="*/ 0 w 111" name="T10"/>
                  <a:gd fmla="*/ 11 h 326" name="T11"/>
                  <a:gd fmla="*/ 35 w 111" name="T12"/>
                  <a:gd fmla="*/ 266 h 32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26" w="110">
                    <a:moveTo>
                      <a:pt x="35" y="266"/>
                    </a:moveTo>
                    <a:lnTo>
                      <a:pt x="66" y="326"/>
                    </a:lnTo>
                    <a:lnTo>
                      <a:pt x="94" y="322"/>
                    </a:lnTo>
                    <a:lnTo>
                      <a:pt x="111" y="256"/>
                    </a:lnTo>
                    <a:lnTo>
                      <a:pt x="76" y="0"/>
                    </a:lnTo>
                    <a:lnTo>
                      <a:pt x="0" y="11"/>
                    </a:lnTo>
                    <a:lnTo>
                      <a:pt x="35" y="2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ṩ1îḑè">
                <a:extLst>
                  <a:ext uri="{FF2B5EF4-FFF2-40B4-BE49-F238E27FC236}">
                    <a16:creationId xmlns:a16="http://schemas.microsoft.com/office/drawing/2014/main" id="{06E2B038-3C51-4149-80F2-F3E8FC8FD426}"/>
                  </a:ext>
                </a:extLst>
              </p:cNvPr>
              <p:cNvSpPr/>
              <p:nvPr/>
            </p:nvSpPr>
            <p:spPr bwMode="auto">
              <a:xfrm>
                <a:off x="2576513" y="4340225"/>
                <a:ext cx="127000" cy="146050"/>
              </a:xfrm>
              <a:custGeom>
                <a:gdLst>
                  <a:gd fmla="*/ 4 w 80" name="T0"/>
                  <a:gd fmla="*/ 59 h 92" name="T1"/>
                  <a:gd fmla="*/ 4 w 80" name="T2"/>
                  <a:gd fmla="*/ 59 h 92" name="T3"/>
                  <a:gd fmla="*/ 5 w 80" name="T4"/>
                  <a:gd fmla="*/ 66 h 92" name="T5"/>
                  <a:gd fmla="*/ 9 w 80" name="T6"/>
                  <a:gd fmla="*/ 73 h 92" name="T7"/>
                  <a:gd fmla="*/ 13 w 80" name="T8"/>
                  <a:gd fmla="*/ 80 h 92" name="T9"/>
                  <a:gd fmla="*/ 19 w 80" name="T10"/>
                  <a:gd fmla="*/ 84 h 92" name="T11"/>
                  <a:gd fmla="*/ 24 w 80" name="T12"/>
                  <a:gd fmla="*/ 88 h 92" name="T13"/>
                  <a:gd fmla="*/ 31 w 80" name="T14"/>
                  <a:gd fmla="*/ 91 h 92" name="T15"/>
                  <a:gd fmla="*/ 39 w 80" name="T16"/>
                  <a:gd fmla="*/ 92 h 92" name="T17"/>
                  <a:gd fmla="*/ 46 w 80" name="T18"/>
                  <a:gd fmla="*/ 92 h 92" name="T19"/>
                  <a:gd fmla="*/ 47 w 80" name="T20"/>
                  <a:gd fmla="*/ 92 h 92" name="T21"/>
                  <a:gd fmla="*/ 47 w 80" name="T22"/>
                  <a:gd fmla="*/ 92 h 92" name="T23"/>
                  <a:gd fmla="*/ 55 w 80" name="T24"/>
                  <a:gd fmla="*/ 89 h 92" name="T25"/>
                  <a:gd fmla="*/ 62 w 80" name="T26"/>
                  <a:gd fmla="*/ 87 h 92" name="T27"/>
                  <a:gd fmla="*/ 67 w 80" name="T28"/>
                  <a:gd fmla="*/ 82 h 92" name="T29"/>
                  <a:gd fmla="*/ 71 w 80" name="T30"/>
                  <a:gd fmla="*/ 77 h 92" name="T31"/>
                  <a:gd fmla="*/ 75 w 80" name="T32"/>
                  <a:gd fmla="*/ 70 h 92" name="T33"/>
                  <a:gd fmla="*/ 78 w 80" name="T34"/>
                  <a:gd fmla="*/ 64 h 92" name="T35"/>
                  <a:gd fmla="*/ 80 w 80" name="T36"/>
                  <a:gd fmla="*/ 57 h 92" name="T37"/>
                  <a:gd fmla="*/ 80 w 80" name="T38"/>
                  <a:gd fmla="*/ 49 h 92" name="T39"/>
                  <a:gd fmla="*/ 75 w 80" name="T40"/>
                  <a:gd fmla="*/ 15 h 92" name="T41"/>
                  <a:gd fmla="*/ 75 w 80" name="T42"/>
                  <a:gd fmla="*/ 15 h 92" name="T43"/>
                  <a:gd fmla="*/ 73 w 80" name="T44"/>
                  <a:gd fmla="*/ 8 h 92" name="T45"/>
                  <a:gd fmla="*/ 70 w 80" name="T46"/>
                  <a:gd fmla="*/ 4 h 92" name="T47"/>
                  <a:gd fmla="*/ 66 w 80" name="T48"/>
                  <a:gd fmla="*/ 1 h 92" name="T49"/>
                  <a:gd fmla="*/ 62 w 80" name="T50"/>
                  <a:gd fmla="*/ 0 h 92" name="T51"/>
                  <a:gd fmla="*/ 50 w 80" name="T52"/>
                  <a:gd fmla="*/ 1 h 92" name="T53"/>
                  <a:gd fmla="*/ 35 w 80" name="T54"/>
                  <a:gd fmla="*/ 3 h 92" name="T55"/>
                  <a:gd fmla="*/ 35 w 80" name="T56"/>
                  <a:gd fmla="*/ 3 h 92" name="T57"/>
                  <a:gd fmla="*/ 35 w 80" name="T58"/>
                  <a:gd fmla="*/ 3 h 92" name="T59"/>
                  <a:gd fmla="*/ 20 w 80" name="T60"/>
                  <a:gd fmla="*/ 5 h 92" name="T61"/>
                  <a:gd fmla="*/ 8 w 80" name="T62"/>
                  <a:gd fmla="*/ 7 h 92" name="T63"/>
                  <a:gd fmla="*/ 4 w 80" name="T64"/>
                  <a:gd fmla="*/ 9 h 92" name="T65"/>
                  <a:gd fmla="*/ 1 w 80" name="T66"/>
                  <a:gd fmla="*/ 13 h 92" name="T67"/>
                  <a:gd fmla="*/ 0 w 80" name="T68"/>
                  <a:gd fmla="*/ 17 h 92" name="T69"/>
                  <a:gd fmla="*/ 0 w 80" name="T70"/>
                  <a:gd fmla="*/ 24 h 92" name="T71"/>
                  <a:gd fmla="*/ 4 w 80" name="T72"/>
                  <a:gd fmla="*/ 59 h 9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92" w="80">
                    <a:moveTo>
                      <a:pt x="4" y="59"/>
                    </a:moveTo>
                    <a:lnTo>
                      <a:pt x="4" y="59"/>
                    </a:lnTo>
                    <a:lnTo>
                      <a:pt x="5" y="66"/>
                    </a:lnTo>
                    <a:lnTo>
                      <a:pt x="9" y="73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4" y="88"/>
                    </a:lnTo>
                    <a:lnTo>
                      <a:pt x="31" y="91"/>
                    </a:lnTo>
                    <a:lnTo>
                      <a:pt x="39" y="92"/>
                    </a:lnTo>
                    <a:lnTo>
                      <a:pt x="46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55" y="89"/>
                    </a:lnTo>
                    <a:lnTo>
                      <a:pt x="62" y="87"/>
                    </a:lnTo>
                    <a:lnTo>
                      <a:pt x="67" y="82"/>
                    </a:lnTo>
                    <a:lnTo>
                      <a:pt x="71" y="77"/>
                    </a:lnTo>
                    <a:lnTo>
                      <a:pt x="75" y="70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0" y="49"/>
                    </a:lnTo>
                    <a:lnTo>
                      <a:pt x="75" y="15"/>
                    </a:lnTo>
                    <a:lnTo>
                      <a:pt x="75" y="15"/>
                    </a:lnTo>
                    <a:lnTo>
                      <a:pt x="73" y="8"/>
                    </a:lnTo>
                    <a:lnTo>
                      <a:pt x="70" y="4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0" y="5"/>
                    </a:lnTo>
                    <a:lnTo>
                      <a:pt x="8" y="7"/>
                    </a:lnTo>
                    <a:lnTo>
                      <a:pt x="4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šļïḍè">
                <a:extLst>
                  <a:ext uri="{FF2B5EF4-FFF2-40B4-BE49-F238E27FC236}">
                    <a16:creationId xmlns:a16="http://schemas.microsoft.com/office/drawing/2014/main" id="{94FAF383-1531-4E4C-A1D2-503DEA845D1B}"/>
                  </a:ext>
                </a:extLst>
              </p:cNvPr>
              <p:cNvSpPr/>
              <p:nvPr/>
            </p:nvSpPr>
            <p:spPr bwMode="auto">
              <a:xfrm>
                <a:off x="2571751" y="4389438"/>
                <a:ext cx="150813" cy="144463"/>
              </a:xfrm>
              <a:custGeom>
                <a:gdLst>
                  <a:gd fmla="*/ 11 w 95" name="T0"/>
                  <a:gd fmla="*/ 91 h 91" name="T1"/>
                  <a:gd fmla="*/ 95 w 95" name="T2"/>
                  <a:gd fmla="*/ 80 h 91" name="T3"/>
                  <a:gd fmla="*/ 84 w 95" name="T4"/>
                  <a:gd fmla="*/ 0 h 91" name="T5"/>
                  <a:gd fmla="*/ 0 w 95" name="T6"/>
                  <a:gd fmla="*/ 11 h 91" name="T7"/>
                  <a:gd fmla="*/ 11 w 95" name="T8"/>
                  <a:gd fmla="*/ 91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95">
                    <a:moveTo>
                      <a:pt x="11" y="91"/>
                    </a:moveTo>
                    <a:lnTo>
                      <a:pt x="95" y="80"/>
                    </a:lnTo>
                    <a:lnTo>
                      <a:pt x="84" y="0"/>
                    </a:lnTo>
                    <a:lnTo>
                      <a:pt x="0" y="11"/>
                    </a:lnTo>
                    <a:lnTo>
                      <a:pt x="11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íşḷídé">
                <a:extLst>
                  <a:ext uri="{FF2B5EF4-FFF2-40B4-BE49-F238E27FC236}">
                    <a16:creationId xmlns:a16="http://schemas.microsoft.com/office/drawing/2014/main" id="{F3A19A8B-2D69-4B33-B437-5A319300E858}"/>
                  </a:ext>
                </a:extLst>
              </p:cNvPr>
              <p:cNvSpPr/>
              <p:nvPr/>
            </p:nvSpPr>
            <p:spPr bwMode="auto">
              <a:xfrm>
                <a:off x="2555876" y="4430713"/>
                <a:ext cx="44450" cy="260350"/>
              </a:xfrm>
              <a:custGeom>
                <a:gdLst>
                  <a:gd fmla="*/ 21 w 28" name="T0"/>
                  <a:gd fmla="*/ 0 h 164" name="T1"/>
                  <a:gd fmla="*/ 21 w 28" name="T2"/>
                  <a:gd fmla="*/ 0 h 164" name="T3"/>
                  <a:gd fmla="*/ 11 w 28" name="T4"/>
                  <a:gd fmla="*/ 7 h 164" name="T5"/>
                  <a:gd fmla="*/ 5 w 28" name="T6"/>
                  <a:gd fmla="*/ 13 h 164" name="T7"/>
                  <a:gd fmla="*/ 2 w 28" name="T8"/>
                  <a:gd fmla="*/ 17 h 164" name="T9"/>
                  <a:gd fmla="*/ 0 w 28" name="T10"/>
                  <a:gd fmla="*/ 20 h 164" name="T11"/>
                  <a:gd fmla="*/ 0 w 28" name="T12"/>
                  <a:gd fmla="*/ 20 h 164" name="T13"/>
                  <a:gd fmla="*/ 3 w 28" name="T14"/>
                  <a:gd fmla="*/ 44 h 164" name="T15"/>
                  <a:gd fmla="*/ 9 w 28" name="T16"/>
                  <a:gd fmla="*/ 90 h 164" name="T17"/>
                  <a:gd fmla="*/ 18 w 28" name="T18"/>
                  <a:gd fmla="*/ 154 h 164" name="T19"/>
                  <a:gd fmla="*/ 18 w 28" name="T20"/>
                  <a:gd fmla="*/ 154 h 164" name="T21"/>
                  <a:gd fmla="*/ 17 w 28" name="T22"/>
                  <a:gd fmla="*/ 155 h 164" name="T23"/>
                  <a:gd fmla="*/ 18 w 28" name="T24"/>
                  <a:gd fmla="*/ 160 h 164" name="T25"/>
                  <a:gd fmla="*/ 19 w 28" name="T26"/>
                  <a:gd fmla="*/ 161 h 164" name="T27"/>
                  <a:gd fmla="*/ 21 w 28" name="T28"/>
                  <a:gd fmla="*/ 162 h 164" name="T29"/>
                  <a:gd fmla="*/ 23 w 28" name="T30"/>
                  <a:gd fmla="*/ 164 h 164" name="T31"/>
                  <a:gd fmla="*/ 28 w 28" name="T32"/>
                  <a:gd fmla="*/ 164 h 164" name="T33"/>
                  <a:gd fmla="*/ 13 w 28" name="T34"/>
                  <a:gd fmla="*/ 58 h 164" name="T35"/>
                  <a:gd fmla="*/ 19 w 28" name="T36"/>
                  <a:gd fmla="*/ 44 h 164" name="T37"/>
                  <a:gd fmla="*/ 21 w 28" name="T38"/>
                  <a:gd fmla="*/ 0 h 164" name="T39"/>
                  <a:gd fmla="*/ 21 w 28" name="T40"/>
                  <a:gd fmla="*/ 0 h 16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64" w="28">
                    <a:moveTo>
                      <a:pt x="21" y="0"/>
                    </a:moveTo>
                    <a:lnTo>
                      <a:pt x="2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3" y="44"/>
                    </a:lnTo>
                    <a:lnTo>
                      <a:pt x="9" y="90"/>
                    </a:lnTo>
                    <a:lnTo>
                      <a:pt x="18" y="154"/>
                    </a:lnTo>
                    <a:lnTo>
                      <a:pt x="18" y="154"/>
                    </a:lnTo>
                    <a:lnTo>
                      <a:pt x="17" y="155"/>
                    </a:lnTo>
                    <a:lnTo>
                      <a:pt x="18" y="160"/>
                    </a:lnTo>
                    <a:lnTo>
                      <a:pt x="19" y="161"/>
                    </a:lnTo>
                    <a:lnTo>
                      <a:pt x="21" y="162"/>
                    </a:lnTo>
                    <a:lnTo>
                      <a:pt x="23" y="164"/>
                    </a:lnTo>
                    <a:lnTo>
                      <a:pt x="28" y="164"/>
                    </a:lnTo>
                    <a:lnTo>
                      <a:pt x="13" y="58"/>
                    </a:lnTo>
                    <a:lnTo>
                      <a:pt x="19" y="44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ïṥľiḓè">
              <a:extLst>
                <a:ext uri="{FF2B5EF4-FFF2-40B4-BE49-F238E27FC236}">
                  <a16:creationId xmlns:a16="http://schemas.microsoft.com/office/drawing/2014/main" id="{47A18819-23D0-4AD8-AC05-3C20F7437D13}"/>
                </a:ext>
              </a:extLst>
            </p:cNvPr>
            <p:cNvGrpSpPr/>
            <p:nvPr/>
          </p:nvGrpSpPr>
          <p:grpSpPr>
            <a:xfrm>
              <a:off x="6268562" y="4862499"/>
              <a:ext cx="693043" cy="532899"/>
              <a:chOff x="3019426" y="4346575"/>
              <a:chExt cx="796925" cy="612776"/>
            </a:xfrm>
            <a:solidFill>
              <a:srgbClr val="195B5A"/>
            </a:solidFill>
          </p:grpSpPr>
          <p:sp>
            <p:nvSpPr>
              <p:cNvPr id="162" name="îşļíde">
                <a:extLst>
                  <a:ext uri="{FF2B5EF4-FFF2-40B4-BE49-F238E27FC236}">
                    <a16:creationId xmlns:a16="http://schemas.microsoft.com/office/drawing/2014/main" id="{6BBB81D4-DB88-47D5-970D-5EED5C7685D6}"/>
                  </a:ext>
                </a:extLst>
              </p:cNvPr>
              <p:cNvSpPr/>
              <p:nvPr/>
            </p:nvSpPr>
            <p:spPr bwMode="auto">
              <a:xfrm>
                <a:off x="3040063" y="4346575"/>
                <a:ext cx="776288" cy="347663"/>
              </a:xfrm>
              <a:custGeom>
                <a:gdLst>
                  <a:gd fmla="*/ 247 w 489" name="T0"/>
                  <a:gd fmla="*/ 219 h 219" name="T1"/>
                  <a:gd fmla="*/ 489 w 489" name="T2"/>
                  <a:gd fmla="*/ 110 h 219" name="T3"/>
                  <a:gd fmla="*/ 240 w 489" name="T4"/>
                  <a:gd fmla="*/ 0 h 219" name="T5"/>
                  <a:gd fmla="*/ 0 w 489" name="T6"/>
                  <a:gd fmla="*/ 107 h 219" name="T7"/>
                  <a:gd fmla="*/ 247 w 489" name="T8"/>
                  <a:gd fmla="*/ 219 h 2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9" w="489">
                    <a:moveTo>
                      <a:pt x="247" y="219"/>
                    </a:moveTo>
                    <a:lnTo>
                      <a:pt x="489" y="110"/>
                    </a:lnTo>
                    <a:lnTo>
                      <a:pt x="240" y="0"/>
                    </a:lnTo>
                    <a:lnTo>
                      <a:pt x="0" y="107"/>
                    </a:lnTo>
                    <a:lnTo>
                      <a:pt x="247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$ľîḋé">
                <a:extLst>
                  <a:ext uri="{FF2B5EF4-FFF2-40B4-BE49-F238E27FC236}">
                    <a16:creationId xmlns:a16="http://schemas.microsoft.com/office/drawing/2014/main" id="{72C808AC-0106-47D2-B878-8FA7312AA599}"/>
                  </a:ext>
                </a:extLst>
              </p:cNvPr>
              <p:cNvSpPr/>
              <p:nvPr/>
            </p:nvSpPr>
            <p:spPr bwMode="auto">
              <a:xfrm>
                <a:off x="3049588" y="4510088"/>
                <a:ext cx="22225" cy="255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ïṡľîdé">
                <a:extLst>
                  <a:ext uri="{FF2B5EF4-FFF2-40B4-BE49-F238E27FC236}">
                    <a16:creationId xmlns:a16="http://schemas.microsoft.com/office/drawing/2014/main" id="{2924D363-CBA9-42FC-8B01-5221D8238E74}"/>
                  </a:ext>
                </a:extLst>
              </p:cNvPr>
              <p:cNvSpPr/>
              <p:nvPr/>
            </p:nvSpPr>
            <p:spPr bwMode="auto">
              <a:xfrm>
                <a:off x="3022601" y="4735513"/>
                <a:ext cx="76200" cy="77788"/>
              </a:xfrm>
              <a:custGeom>
                <a:gdLst>
                  <a:gd fmla="*/ 0 w 48" name="T0"/>
                  <a:gd fmla="*/ 24 h 49" name="T1"/>
                  <a:gd fmla="*/ 0 w 48" name="T2"/>
                  <a:gd fmla="*/ 24 h 49" name="T3"/>
                  <a:gd fmla="*/ 0 w 48" name="T4"/>
                  <a:gd fmla="*/ 20 h 49" name="T5"/>
                  <a:gd fmla="*/ 2 w 48" name="T6"/>
                  <a:gd fmla="*/ 15 h 49" name="T7"/>
                  <a:gd fmla="*/ 4 w 48" name="T8"/>
                  <a:gd fmla="*/ 11 h 49" name="T9"/>
                  <a:gd fmla="*/ 7 w 48" name="T10"/>
                  <a:gd fmla="*/ 8 h 49" name="T11"/>
                  <a:gd fmla="*/ 11 w 48" name="T12"/>
                  <a:gd fmla="*/ 4 h 49" name="T13"/>
                  <a:gd fmla="*/ 15 w 48" name="T14"/>
                  <a:gd fmla="*/ 3 h 49" name="T15"/>
                  <a:gd fmla="*/ 19 w 48" name="T16"/>
                  <a:gd fmla="*/ 1 h 49" name="T17"/>
                  <a:gd fmla="*/ 25 w 48" name="T18"/>
                  <a:gd fmla="*/ 0 h 49" name="T19"/>
                  <a:gd fmla="*/ 25 w 48" name="T20"/>
                  <a:gd fmla="*/ 0 h 49" name="T21"/>
                  <a:gd fmla="*/ 29 w 48" name="T22"/>
                  <a:gd fmla="*/ 1 h 49" name="T23"/>
                  <a:gd fmla="*/ 34 w 48" name="T24"/>
                  <a:gd fmla="*/ 3 h 49" name="T25"/>
                  <a:gd fmla="*/ 38 w 48" name="T26"/>
                  <a:gd fmla="*/ 4 h 49" name="T27"/>
                  <a:gd fmla="*/ 41 w 48" name="T28"/>
                  <a:gd fmla="*/ 8 h 49" name="T29"/>
                  <a:gd fmla="*/ 44 w 48" name="T30"/>
                  <a:gd fmla="*/ 11 h 49" name="T31"/>
                  <a:gd fmla="*/ 46 w 48" name="T32"/>
                  <a:gd fmla="*/ 15 h 49" name="T33"/>
                  <a:gd fmla="*/ 48 w 48" name="T34"/>
                  <a:gd fmla="*/ 20 h 49" name="T35"/>
                  <a:gd fmla="*/ 48 w 48" name="T36"/>
                  <a:gd fmla="*/ 24 h 49" name="T37"/>
                  <a:gd fmla="*/ 48 w 48" name="T38"/>
                  <a:gd fmla="*/ 24 h 49" name="T39"/>
                  <a:gd fmla="*/ 48 w 48" name="T40"/>
                  <a:gd fmla="*/ 30 h 49" name="T41"/>
                  <a:gd fmla="*/ 46 w 48" name="T42"/>
                  <a:gd fmla="*/ 34 h 49" name="T43"/>
                  <a:gd fmla="*/ 44 w 48" name="T44"/>
                  <a:gd fmla="*/ 38 h 49" name="T45"/>
                  <a:gd fmla="*/ 41 w 48" name="T46"/>
                  <a:gd fmla="*/ 42 h 49" name="T47"/>
                  <a:gd fmla="*/ 38 w 48" name="T48"/>
                  <a:gd fmla="*/ 45 h 49" name="T49"/>
                  <a:gd fmla="*/ 34 w 48" name="T50"/>
                  <a:gd fmla="*/ 47 h 49" name="T51"/>
                  <a:gd fmla="*/ 29 w 48" name="T52"/>
                  <a:gd fmla="*/ 49 h 49" name="T53"/>
                  <a:gd fmla="*/ 25 w 48" name="T54"/>
                  <a:gd fmla="*/ 49 h 49" name="T55"/>
                  <a:gd fmla="*/ 25 w 48" name="T56"/>
                  <a:gd fmla="*/ 49 h 49" name="T57"/>
                  <a:gd fmla="*/ 19 w 48" name="T58"/>
                  <a:gd fmla="*/ 49 h 49" name="T59"/>
                  <a:gd fmla="*/ 15 w 48" name="T60"/>
                  <a:gd fmla="*/ 47 h 49" name="T61"/>
                  <a:gd fmla="*/ 11 w 48" name="T62"/>
                  <a:gd fmla="*/ 45 h 49" name="T63"/>
                  <a:gd fmla="*/ 7 w 48" name="T64"/>
                  <a:gd fmla="*/ 42 h 49" name="T65"/>
                  <a:gd fmla="*/ 4 w 48" name="T66"/>
                  <a:gd fmla="*/ 38 h 49" name="T67"/>
                  <a:gd fmla="*/ 2 w 48" name="T68"/>
                  <a:gd fmla="*/ 34 h 49" name="T69"/>
                  <a:gd fmla="*/ 0 w 48" name="T70"/>
                  <a:gd fmla="*/ 30 h 49" name="T71"/>
                  <a:gd fmla="*/ 0 w 48" name="T72"/>
                  <a:gd fmla="*/ 24 h 49" name="T73"/>
                  <a:gd fmla="*/ 0 w 48" name="T74"/>
                  <a:gd fmla="*/ 24 h 49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9" w="48">
                    <a:moveTo>
                      <a:pt x="0" y="24"/>
                    </a:moveTo>
                    <a:lnTo>
                      <a:pt x="0" y="24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4" y="3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4" y="11"/>
                    </a:lnTo>
                    <a:lnTo>
                      <a:pt x="46" y="15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6" y="34"/>
                    </a:lnTo>
                    <a:lnTo>
                      <a:pt x="44" y="38"/>
                    </a:lnTo>
                    <a:lnTo>
                      <a:pt x="41" y="42"/>
                    </a:lnTo>
                    <a:lnTo>
                      <a:pt x="38" y="45"/>
                    </a:lnTo>
                    <a:lnTo>
                      <a:pt x="34" y="47"/>
                    </a:lnTo>
                    <a:lnTo>
                      <a:pt x="29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19" y="49"/>
                    </a:lnTo>
                    <a:lnTo>
                      <a:pt x="15" y="47"/>
                    </a:lnTo>
                    <a:lnTo>
                      <a:pt x="11" y="45"/>
                    </a:lnTo>
                    <a:lnTo>
                      <a:pt x="7" y="42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iṩ1îḓê">
                <a:extLst>
                  <a:ext uri="{FF2B5EF4-FFF2-40B4-BE49-F238E27FC236}">
                    <a16:creationId xmlns:a16="http://schemas.microsoft.com/office/drawing/2014/main" id="{BA11170B-CAAA-4D79-AA6A-5E5F586394F9}"/>
                  </a:ext>
                </a:extLst>
              </p:cNvPr>
              <p:cNvSpPr/>
              <p:nvPr/>
            </p:nvSpPr>
            <p:spPr bwMode="auto">
              <a:xfrm>
                <a:off x="3052763" y="4778375"/>
                <a:ext cx="46038" cy="169863"/>
              </a:xfrm>
              <a:custGeom>
                <a:gdLst>
                  <a:gd fmla="*/ 17 w 29" name="T0"/>
                  <a:gd fmla="*/ 5 h 107" name="T1"/>
                  <a:gd fmla="*/ 17 w 29" name="T2"/>
                  <a:gd fmla="*/ 5 h 107" name="T3"/>
                  <a:gd fmla="*/ 19 w 29" name="T4"/>
                  <a:gd fmla="*/ 12 h 107" name="T5"/>
                  <a:gd fmla="*/ 22 w 29" name="T6"/>
                  <a:gd fmla="*/ 22 h 107" name="T7"/>
                  <a:gd fmla="*/ 25 w 29" name="T8"/>
                  <a:gd fmla="*/ 33 h 107" name="T9"/>
                  <a:gd fmla="*/ 27 w 29" name="T10"/>
                  <a:gd fmla="*/ 47 h 107" name="T11"/>
                  <a:gd fmla="*/ 29 w 29" name="T12"/>
                  <a:gd fmla="*/ 65 h 107" name="T13"/>
                  <a:gd fmla="*/ 29 w 29" name="T14"/>
                  <a:gd fmla="*/ 84 h 107" name="T15"/>
                  <a:gd fmla="*/ 27 w 29" name="T16"/>
                  <a:gd fmla="*/ 107 h 107" name="T17"/>
                  <a:gd fmla="*/ 0 w 29" name="T18"/>
                  <a:gd fmla="*/ 107 h 107" name="T19"/>
                  <a:gd fmla="*/ 0 w 29" name="T20"/>
                  <a:gd fmla="*/ 0 h 107" name="T21"/>
                  <a:gd fmla="*/ 0 w 29" name="T22"/>
                  <a:gd fmla="*/ 0 h 107" name="T23"/>
                  <a:gd fmla="*/ 8 w 29" name="T24"/>
                  <a:gd fmla="*/ 4 h 107" name="T25"/>
                  <a:gd fmla="*/ 14 w 29" name="T26"/>
                  <a:gd fmla="*/ 5 h 107" name="T27"/>
                  <a:gd fmla="*/ 15 w 29" name="T28"/>
                  <a:gd fmla="*/ 5 h 107" name="T29"/>
                  <a:gd fmla="*/ 17 w 29" name="T30"/>
                  <a:gd fmla="*/ 5 h 107" name="T31"/>
                  <a:gd fmla="*/ 17 w 29" name="T32"/>
                  <a:gd fmla="*/ 5 h 10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07" w="28">
                    <a:moveTo>
                      <a:pt x="17" y="5"/>
                    </a:moveTo>
                    <a:lnTo>
                      <a:pt x="17" y="5"/>
                    </a:lnTo>
                    <a:lnTo>
                      <a:pt x="19" y="12"/>
                    </a:lnTo>
                    <a:lnTo>
                      <a:pt x="22" y="22"/>
                    </a:lnTo>
                    <a:lnTo>
                      <a:pt x="25" y="33"/>
                    </a:lnTo>
                    <a:lnTo>
                      <a:pt x="27" y="47"/>
                    </a:lnTo>
                    <a:lnTo>
                      <a:pt x="29" y="65"/>
                    </a:lnTo>
                    <a:lnTo>
                      <a:pt x="29" y="84"/>
                    </a:lnTo>
                    <a:lnTo>
                      <a:pt x="27" y="107"/>
                    </a:lnTo>
                    <a:lnTo>
                      <a:pt x="0" y="10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iŝliḑe">
                <a:extLst>
                  <a:ext uri="{FF2B5EF4-FFF2-40B4-BE49-F238E27FC236}">
                    <a16:creationId xmlns:a16="http://schemas.microsoft.com/office/drawing/2014/main" id="{67BC6197-3FC4-4069-A178-7FFAFEDDEA67}"/>
                  </a:ext>
                </a:extLst>
              </p:cNvPr>
              <p:cNvSpPr/>
              <p:nvPr/>
            </p:nvSpPr>
            <p:spPr bwMode="auto">
              <a:xfrm>
                <a:off x="3019426" y="4778375"/>
                <a:ext cx="46038" cy="169863"/>
              </a:xfrm>
              <a:custGeom>
                <a:gdLst>
                  <a:gd fmla="*/ 13 w 29" name="T0"/>
                  <a:gd fmla="*/ 5 h 107" name="T1"/>
                  <a:gd fmla="*/ 13 w 29" name="T2"/>
                  <a:gd fmla="*/ 5 h 107" name="T3"/>
                  <a:gd fmla="*/ 10 w 29" name="T4"/>
                  <a:gd fmla="*/ 12 h 107" name="T5"/>
                  <a:gd fmla="*/ 4 w 29" name="T6"/>
                  <a:gd fmla="*/ 33 h 107" name="T7"/>
                  <a:gd fmla="*/ 2 w 29" name="T8"/>
                  <a:gd fmla="*/ 47 h 107" name="T9"/>
                  <a:gd fmla="*/ 0 w 29" name="T10"/>
                  <a:gd fmla="*/ 65 h 107" name="T11"/>
                  <a:gd fmla="*/ 0 w 29" name="T12"/>
                  <a:gd fmla="*/ 84 h 107" name="T13"/>
                  <a:gd fmla="*/ 1 w 29" name="T14"/>
                  <a:gd fmla="*/ 107 h 107" name="T15"/>
                  <a:gd fmla="*/ 29 w 29" name="T16"/>
                  <a:gd fmla="*/ 107 h 107" name="T17"/>
                  <a:gd fmla="*/ 29 w 29" name="T18"/>
                  <a:gd fmla="*/ 0 h 107" name="T19"/>
                  <a:gd fmla="*/ 29 w 29" name="T20"/>
                  <a:gd fmla="*/ 0 h 107" name="T21"/>
                  <a:gd fmla="*/ 21 w 29" name="T22"/>
                  <a:gd fmla="*/ 4 h 107" name="T23"/>
                  <a:gd fmla="*/ 16 w 29" name="T24"/>
                  <a:gd fmla="*/ 5 h 107" name="T25"/>
                  <a:gd fmla="*/ 13 w 29" name="T26"/>
                  <a:gd fmla="*/ 5 h 107" name="T27"/>
                  <a:gd fmla="*/ 13 w 29" name="T28"/>
                  <a:gd fmla="*/ 5 h 107" name="T29"/>
                  <a:gd fmla="*/ 13 w 29" name="T30"/>
                  <a:gd fmla="*/ 5 h 1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07" w="28">
                    <a:moveTo>
                      <a:pt x="13" y="5"/>
                    </a:moveTo>
                    <a:lnTo>
                      <a:pt x="13" y="5"/>
                    </a:lnTo>
                    <a:lnTo>
                      <a:pt x="10" y="12"/>
                    </a:lnTo>
                    <a:lnTo>
                      <a:pt x="4" y="33"/>
                    </a:lnTo>
                    <a:lnTo>
                      <a:pt x="2" y="47"/>
                    </a:lnTo>
                    <a:lnTo>
                      <a:pt x="0" y="65"/>
                    </a:lnTo>
                    <a:lnTo>
                      <a:pt x="0" y="84"/>
                    </a:lnTo>
                    <a:lnTo>
                      <a:pt x="1" y="107"/>
                    </a:lnTo>
                    <a:lnTo>
                      <a:pt x="29" y="107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1" y="4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ŝlïḑê">
                <a:extLst>
                  <a:ext uri="{FF2B5EF4-FFF2-40B4-BE49-F238E27FC236}">
                    <a16:creationId xmlns:a16="http://schemas.microsoft.com/office/drawing/2014/main" id="{FA8BEE9A-D684-4119-B167-CEF0FD4A442D}"/>
                  </a:ext>
                </a:extLst>
              </p:cNvPr>
              <p:cNvSpPr/>
              <p:nvPr/>
            </p:nvSpPr>
            <p:spPr bwMode="auto">
              <a:xfrm>
                <a:off x="3211513" y="4624388"/>
                <a:ext cx="449263" cy="334963"/>
              </a:xfrm>
              <a:custGeom>
                <a:gdLst>
                  <a:gd fmla="*/ 0 w 283" name="T0"/>
                  <a:gd fmla="*/ 0 h 211" name="T1"/>
                  <a:gd fmla="*/ 0 w 283" name="T2"/>
                  <a:gd fmla="*/ 0 h 211" name="T3"/>
                  <a:gd fmla="*/ 63 w 283" name="T4"/>
                  <a:gd fmla="*/ 29 h 211" name="T5"/>
                  <a:gd fmla="*/ 143 w 283" name="T6"/>
                  <a:gd fmla="*/ 67 h 211" name="T7"/>
                  <a:gd fmla="*/ 143 w 283" name="T8"/>
                  <a:gd fmla="*/ 67 h 211" name="T9"/>
                  <a:gd fmla="*/ 221 w 283" name="T10"/>
                  <a:gd fmla="*/ 29 h 211" name="T11"/>
                  <a:gd fmla="*/ 283 w 283" name="T12"/>
                  <a:gd fmla="*/ 0 h 211" name="T13"/>
                  <a:gd fmla="*/ 283 w 283" name="T14"/>
                  <a:gd fmla="*/ 163 h 211" name="T15"/>
                  <a:gd fmla="*/ 283 w 283" name="T16"/>
                  <a:gd fmla="*/ 163 h 211" name="T17"/>
                  <a:gd fmla="*/ 277 w 283" name="T18"/>
                  <a:gd fmla="*/ 170 h 211" name="T19"/>
                  <a:gd fmla="*/ 267 w 283" name="T20"/>
                  <a:gd fmla="*/ 177 h 211" name="T21"/>
                  <a:gd fmla="*/ 259 w 283" name="T22"/>
                  <a:gd fmla="*/ 182 h 211" name="T23"/>
                  <a:gd fmla="*/ 250 w 283" name="T24"/>
                  <a:gd fmla="*/ 188 h 211" name="T25"/>
                  <a:gd fmla="*/ 229 w 283" name="T26"/>
                  <a:gd fmla="*/ 196 h 211" name="T27"/>
                  <a:gd fmla="*/ 209 w 283" name="T28"/>
                  <a:gd fmla="*/ 201 h 211" name="T29"/>
                  <a:gd fmla="*/ 190 w 283" name="T30"/>
                  <a:gd fmla="*/ 205 h 211" name="T31"/>
                  <a:gd fmla="*/ 172 w 283" name="T32"/>
                  <a:gd fmla="*/ 208 h 211" name="T33"/>
                  <a:gd fmla="*/ 147 w 283" name="T34"/>
                  <a:gd fmla="*/ 211 h 211" name="T35"/>
                  <a:gd fmla="*/ 147 w 283" name="T36"/>
                  <a:gd fmla="*/ 211 h 211" name="T37"/>
                  <a:gd fmla="*/ 147 w 283" name="T38"/>
                  <a:gd fmla="*/ 211 h 211" name="T39"/>
                  <a:gd fmla="*/ 143 w 283" name="T40"/>
                  <a:gd fmla="*/ 211 h 211" name="T41"/>
                  <a:gd fmla="*/ 143 w 283" name="T42"/>
                  <a:gd fmla="*/ 211 h 211" name="T43"/>
                  <a:gd fmla="*/ 139 w 283" name="T44"/>
                  <a:gd fmla="*/ 211 h 211" name="T45"/>
                  <a:gd fmla="*/ 139 w 283" name="T46"/>
                  <a:gd fmla="*/ 211 h 211" name="T47"/>
                  <a:gd fmla="*/ 139 w 283" name="T48"/>
                  <a:gd fmla="*/ 211 h 211" name="T49"/>
                  <a:gd fmla="*/ 113 w 283" name="T50"/>
                  <a:gd fmla="*/ 208 h 211" name="T51"/>
                  <a:gd fmla="*/ 94 w 283" name="T52"/>
                  <a:gd fmla="*/ 205 h 211" name="T53"/>
                  <a:gd fmla="*/ 75 w 283" name="T54"/>
                  <a:gd fmla="*/ 201 h 211" name="T55"/>
                  <a:gd fmla="*/ 55 w 283" name="T56"/>
                  <a:gd fmla="*/ 196 h 211" name="T57"/>
                  <a:gd fmla="*/ 36 w 283" name="T58"/>
                  <a:gd fmla="*/ 188 h 211" name="T59"/>
                  <a:gd fmla="*/ 26 w 283" name="T60"/>
                  <a:gd fmla="*/ 182 h 211" name="T61"/>
                  <a:gd fmla="*/ 17 w 283" name="T62"/>
                  <a:gd fmla="*/ 177 h 211" name="T63"/>
                  <a:gd fmla="*/ 9 w 283" name="T64"/>
                  <a:gd fmla="*/ 170 h 211" name="T65"/>
                  <a:gd fmla="*/ 0 w 283" name="T66"/>
                  <a:gd fmla="*/ 163 h 211" name="T67"/>
                  <a:gd fmla="*/ 0 w 283" name="T68"/>
                  <a:gd fmla="*/ 0 h 21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11" w="283">
                    <a:moveTo>
                      <a:pt x="0" y="0"/>
                    </a:moveTo>
                    <a:lnTo>
                      <a:pt x="0" y="0"/>
                    </a:lnTo>
                    <a:lnTo>
                      <a:pt x="63" y="29"/>
                    </a:lnTo>
                    <a:lnTo>
                      <a:pt x="143" y="67"/>
                    </a:lnTo>
                    <a:lnTo>
                      <a:pt x="143" y="67"/>
                    </a:lnTo>
                    <a:lnTo>
                      <a:pt x="221" y="29"/>
                    </a:lnTo>
                    <a:lnTo>
                      <a:pt x="283" y="0"/>
                    </a:lnTo>
                    <a:lnTo>
                      <a:pt x="283" y="163"/>
                    </a:lnTo>
                    <a:lnTo>
                      <a:pt x="283" y="163"/>
                    </a:lnTo>
                    <a:lnTo>
                      <a:pt x="277" y="170"/>
                    </a:lnTo>
                    <a:lnTo>
                      <a:pt x="267" y="177"/>
                    </a:lnTo>
                    <a:lnTo>
                      <a:pt x="259" y="182"/>
                    </a:lnTo>
                    <a:lnTo>
                      <a:pt x="250" y="188"/>
                    </a:lnTo>
                    <a:lnTo>
                      <a:pt x="229" y="196"/>
                    </a:lnTo>
                    <a:lnTo>
                      <a:pt x="209" y="201"/>
                    </a:lnTo>
                    <a:lnTo>
                      <a:pt x="190" y="205"/>
                    </a:lnTo>
                    <a:lnTo>
                      <a:pt x="172" y="208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7" y="211"/>
                    </a:lnTo>
                    <a:lnTo>
                      <a:pt x="143" y="211"/>
                    </a:lnTo>
                    <a:lnTo>
                      <a:pt x="143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39" y="211"/>
                    </a:lnTo>
                    <a:lnTo>
                      <a:pt x="113" y="208"/>
                    </a:lnTo>
                    <a:lnTo>
                      <a:pt x="94" y="205"/>
                    </a:lnTo>
                    <a:lnTo>
                      <a:pt x="75" y="201"/>
                    </a:lnTo>
                    <a:lnTo>
                      <a:pt x="55" y="196"/>
                    </a:lnTo>
                    <a:lnTo>
                      <a:pt x="36" y="188"/>
                    </a:lnTo>
                    <a:lnTo>
                      <a:pt x="26" y="182"/>
                    </a:lnTo>
                    <a:lnTo>
                      <a:pt x="17" y="177"/>
                    </a:lnTo>
                    <a:lnTo>
                      <a:pt x="9" y="170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9" name="ïsľïḍè">
              <a:extLst>
                <a:ext uri="{FF2B5EF4-FFF2-40B4-BE49-F238E27FC236}">
                  <a16:creationId xmlns:a16="http://schemas.microsoft.com/office/drawing/2014/main" id="{28849F66-4E1E-4093-9964-BB94006E32BB}"/>
                </a:ext>
              </a:extLst>
            </p:cNvPr>
            <p:cNvSpPr/>
            <p:nvPr/>
          </p:nvSpPr>
          <p:spPr bwMode="auto">
            <a:xfrm>
              <a:off x="7147981" y="3013135"/>
              <a:ext cx="340999" cy="427975"/>
            </a:xfrm>
            <a:custGeom>
              <a:gdLst>
                <a:gd fmla="*/ 130175 w 247" name="T0"/>
                <a:gd fmla="*/ 238125 h 310" name="T1"/>
                <a:gd fmla="*/ 138113 w 247" name="T2"/>
                <a:gd fmla="*/ 209550 h 310" name="T3"/>
                <a:gd fmla="*/ 138113 w 247" name="T4"/>
                <a:gd fmla="*/ 93663 h 310" name="T5"/>
                <a:gd fmla="*/ 125413 w 247" name="T6"/>
                <a:gd fmla="*/ 79375 h 310" name="T7"/>
                <a:gd fmla="*/ 127000 w 247" name="T8"/>
                <a:gd fmla="*/ 26988 h 310" name="T9"/>
                <a:gd fmla="*/ 127000 w 247" name="T10"/>
                <a:gd fmla="*/ 20638 h 310" name="T11"/>
                <a:gd fmla="*/ 146050 w 247" name="T12"/>
                <a:gd fmla="*/ 7938 h 310" name="T13"/>
                <a:gd fmla="*/ 198438 w 247" name="T14"/>
                <a:gd fmla="*/ 0 h 310" name="T15"/>
                <a:gd fmla="*/ 257175 w 247" name="T16"/>
                <a:gd fmla="*/ 9525 h 310" name="T17"/>
                <a:gd fmla="*/ 266700 w 247" name="T18"/>
                <a:gd fmla="*/ 25400 h 310" name="T19"/>
                <a:gd fmla="*/ 269875 w 247" name="T20"/>
                <a:gd fmla="*/ 26988 h 310" name="T21"/>
                <a:gd fmla="*/ 266700 w 247" name="T22"/>
                <a:gd fmla="*/ 79375 h 310" name="T23"/>
                <a:gd fmla="*/ 257175 w 247" name="T24"/>
                <a:gd fmla="*/ 92075 h 310" name="T25"/>
                <a:gd fmla="*/ 247650 w 247" name="T26"/>
                <a:gd fmla="*/ 209550 h 310" name="T27"/>
                <a:gd fmla="*/ 249238 w 247" name="T28"/>
                <a:gd fmla="*/ 222250 h 310" name="T29"/>
                <a:gd fmla="*/ 263525 w 247" name="T30"/>
                <a:gd fmla="*/ 238125 h 310" name="T31"/>
                <a:gd fmla="*/ 301625 w 247" name="T32"/>
                <a:gd fmla="*/ 271463 h 310" name="T33"/>
                <a:gd fmla="*/ 366713 w 247" name="T34"/>
                <a:gd fmla="*/ 352425 h 310" name="T35"/>
                <a:gd fmla="*/ 390525 w 247" name="T36"/>
                <a:gd fmla="*/ 401638 h 310" name="T37"/>
                <a:gd fmla="*/ 385763 w 247" name="T38"/>
                <a:gd fmla="*/ 441325 h 310" name="T39"/>
                <a:gd fmla="*/ 374650 w 247" name="T40"/>
                <a:gd fmla="*/ 452438 h 310" name="T41"/>
                <a:gd fmla="*/ 296863 w 247" name="T42"/>
                <a:gd fmla="*/ 482600 h 310" name="T43"/>
                <a:gd fmla="*/ 223838 w 247" name="T44"/>
                <a:gd fmla="*/ 492125 h 310" name="T45"/>
                <a:gd fmla="*/ 179388 w 247" name="T46"/>
                <a:gd fmla="*/ 492125 h 310" name="T47"/>
                <a:gd fmla="*/ 80963 w 247" name="T48"/>
                <a:gd fmla="*/ 481013 h 310" name="T49"/>
                <a:gd fmla="*/ 100013 w 247" name="T50"/>
                <a:gd fmla="*/ 452438 h 310" name="T51"/>
                <a:gd fmla="*/ 131763 w 247" name="T52"/>
                <a:gd fmla="*/ 455613 h 310" name="T53"/>
                <a:gd fmla="*/ 96838 w 247" name="T54"/>
                <a:gd fmla="*/ 444500 h 310" name="T55"/>
                <a:gd fmla="*/ 80963 w 247" name="T56"/>
                <a:gd fmla="*/ 334963 h 310" name="T57"/>
                <a:gd fmla="*/ 120650 w 247" name="T58"/>
                <a:gd fmla="*/ 285750 h 310" name="T59"/>
                <a:gd fmla="*/ 80963 w 247" name="T60"/>
                <a:gd fmla="*/ 322263 h 310" name="T61"/>
                <a:gd fmla="*/ 107950 w 247" name="T62"/>
                <a:gd fmla="*/ 252413 h 310" name="T63"/>
                <a:gd fmla="*/ 80963 w 247" name="T64"/>
                <a:gd fmla="*/ 481013 h 310" name="T65"/>
                <a:gd fmla="*/ 47625 w 247" name="T66"/>
                <a:gd fmla="*/ 469900 h 310" name="T67"/>
                <a:gd fmla="*/ 17463 w 247" name="T68"/>
                <a:gd fmla="*/ 452438 h 310" name="T69"/>
                <a:gd fmla="*/ 3175 w 247" name="T70"/>
                <a:gd fmla="*/ 428625 h 310" name="T71"/>
                <a:gd fmla="*/ 4763 w 247" name="T72"/>
                <a:gd fmla="*/ 398463 h 310" name="T73"/>
                <a:gd fmla="*/ 42863 w 247" name="T74"/>
                <a:gd fmla="*/ 325438 h 310" name="T75"/>
                <a:gd fmla="*/ 80963 w 247" name="T76"/>
                <a:gd fmla="*/ 322263 h 310" name="T77"/>
                <a:gd fmla="*/ 42863 w 247" name="T78"/>
                <a:gd fmla="*/ 361950 h 310" name="T79"/>
                <a:gd fmla="*/ 28575 w 247" name="T80"/>
                <a:gd fmla="*/ 395288 h 310" name="T81"/>
                <a:gd fmla="*/ 28575 w 247" name="T82"/>
                <a:gd fmla="*/ 414338 h 310" name="T83"/>
                <a:gd fmla="*/ 42863 w 247" name="T84"/>
                <a:gd fmla="*/ 433388 h 310" name="T85"/>
                <a:gd fmla="*/ 80963 w 247" name="T86"/>
                <a:gd fmla="*/ 481013 h 310" name="T87"/>
                <a:gd fmla="*/ 80963 w 247" name="T88"/>
                <a:gd fmla="*/ 334963 h 310" name="T89"/>
                <a:gd fmla="*/ 53975 w 247" name="T90"/>
                <a:gd fmla="*/ 385763 h 310" name="T91"/>
                <a:gd fmla="*/ 57150 w 247" name="T92"/>
                <a:gd fmla="*/ 411163 h 310" name="T93"/>
                <a:gd fmla="*/ 80963 w 247" name="T94"/>
                <a:gd fmla="*/ 434975 h 31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310" w="246">
                  <a:moveTo>
                    <a:pt x="80" y="150"/>
                  </a:moveTo>
                  <a:lnTo>
                    <a:pt x="80" y="150"/>
                  </a:lnTo>
                  <a:lnTo>
                    <a:pt x="82" y="150"/>
                  </a:lnTo>
                  <a:lnTo>
                    <a:pt x="84" y="146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87" y="59"/>
                  </a:lnTo>
                  <a:lnTo>
                    <a:pt x="82" y="55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3" y="10"/>
                  </a:lnTo>
                  <a:lnTo>
                    <a:pt x="87" y="6"/>
                  </a:lnTo>
                  <a:lnTo>
                    <a:pt x="92" y="5"/>
                  </a:lnTo>
                  <a:lnTo>
                    <a:pt x="107" y="1"/>
                  </a:lnTo>
                  <a:lnTo>
                    <a:pt x="125" y="0"/>
                  </a:lnTo>
                  <a:lnTo>
                    <a:pt x="141" y="1"/>
                  </a:lnTo>
                  <a:lnTo>
                    <a:pt x="156" y="5"/>
                  </a:lnTo>
                  <a:lnTo>
                    <a:pt x="162" y="6"/>
                  </a:lnTo>
                  <a:lnTo>
                    <a:pt x="166" y="10"/>
                  </a:lnTo>
                  <a:lnTo>
                    <a:pt x="168" y="13"/>
                  </a:lnTo>
                  <a:lnTo>
                    <a:pt x="168" y="16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0" y="50"/>
                  </a:lnTo>
                  <a:lnTo>
                    <a:pt x="168" y="50"/>
                  </a:lnTo>
                  <a:lnTo>
                    <a:pt x="168" y="52"/>
                  </a:lnTo>
                  <a:lnTo>
                    <a:pt x="166" y="55"/>
                  </a:lnTo>
                  <a:lnTo>
                    <a:pt x="162" y="58"/>
                  </a:lnTo>
                  <a:lnTo>
                    <a:pt x="156" y="59"/>
                  </a:lnTo>
                  <a:lnTo>
                    <a:pt x="156" y="132"/>
                  </a:lnTo>
                  <a:lnTo>
                    <a:pt x="156" y="136"/>
                  </a:lnTo>
                  <a:lnTo>
                    <a:pt x="157" y="140"/>
                  </a:lnTo>
                  <a:lnTo>
                    <a:pt x="160" y="146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75" y="158"/>
                  </a:lnTo>
                  <a:lnTo>
                    <a:pt x="190" y="171"/>
                  </a:lnTo>
                  <a:lnTo>
                    <a:pt x="206" y="189"/>
                  </a:lnTo>
                  <a:lnTo>
                    <a:pt x="222" y="211"/>
                  </a:lnTo>
                  <a:lnTo>
                    <a:pt x="231" y="222"/>
                  </a:lnTo>
                  <a:lnTo>
                    <a:pt x="236" y="232"/>
                  </a:lnTo>
                  <a:lnTo>
                    <a:pt x="241" y="243"/>
                  </a:lnTo>
                  <a:lnTo>
                    <a:pt x="246" y="253"/>
                  </a:lnTo>
                  <a:lnTo>
                    <a:pt x="247" y="262"/>
                  </a:lnTo>
                  <a:lnTo>
                    <a:pt x="246" y="272"/>
                  </a:lnTo>
                  <a:lnTo>
                    <a:pt x="243" y="278"/>
                  </a:lnTo>
                  <a:lnTo>
                    <a:pt x="240" y="282"/>
                  </a:lnTo>
                  <a:lnTo>
                    <a:pt x="236" y="285"/>
                  </a:lnTo>
                  <a:lnTo>
                    <a:pt x="221" y="293"/>
                  </a:lnTo>
                  <a:lnTo>
                    <a:pt x="205" y="300"/>
                  </a:lnTo>
                  <a:lnTo>
                    <a:pt x="187" y="304"/>
                  </a:lnTo>
                  <a:lnTo>
                    <a:pt x="171" y="307"/>
                  </a:lnTo>
                  <a:lnTo>
                    <a:pt x="155" y="310"/>
                  </a:lnTo>
                  <a:lnTo>
                    <a:pt x="141" y="310"/>
                  </a:lnTo>
                  <a:lnTo>
                    <a:pt x="124" y="310"/>
                  </a:lnTo>
                  <a:lnTo>
                    <a:pt x="113" y="310"/>
                  </a:lnTo>
                  <a:lnTo>
                    <a:pt x="95" y="310"/>
                  </a:lnTo>
                  <a:lnTo>
                    <a:pt x="74" y="307"/>
                  </a:lnTo>
                  <a:lnTo>
                    <a:pt x="51" y="303"/>
                  </a:lnTo>
                  <a:lnTo>
                    <a:pt x="51" y="282"/>
                  </a:lnTo>
                  <a:lnTo>
                    <a:pt x="63" y="285"/>
                  </a:lnTo>
                  <a:lnTo>
                    <a:pt x="72" y="287"/>
                  </a:lnTo>
                  <a:lnTo>
                    <a:pt x="83" y="287"/>
                  </a:lnTo>
                  <a:lnTo>
                    <a:pt x="72" y="284"/>
                  </a:lnTo>
                  <a:lnTo>
                    <a:pt x="61" y="280"/>
                  </a:lnTo>
                  <a:lnTo>
                    <a:pt x="51" y="274"/>
                  </a:lnTo>
                  <a:lnTo>
                    <a:pt x="51" y="211"/>
                  </a:lnTo>
                  <a:lnTo>
                    <a:pt x="60" y="199"/>
                  </a:lnTo>
                  <a:lnTo>
                    <a:pt x="68" y="189"/>
                  </a:lnTo>
                  <a:lnTo>
                    <a:pt x="76" y="180"/>
                  </a:lnTo>
                  <a:lnTo>
                    <a:pt x="68" y="186"/>
                  </a:lnTo>
                  <a:lnTo>
                    <a:pt x="51" y="203"/>
                  </a:lnTo>
                  <a:lnTo>
                    <a:pt x="51" y="178"/>
                  </a:lnTo>
                  <a:lnTo>
                    <a:pt x="68" y="159"/>
                  </a:lnTo>
                  <a:lnTo>
                    <a:pt x="80" y="150"/>
                  </a:lnTo>
                  <a:close/>
                  <a:moveTo>
                    <a:pt x="51" y="303"/>
                  </a:moveTo>
                  <a:lnTo>
                    <a:pt x="51" y="303"/>
                  </a:lnTo>
                  <a:lnTo>
                    <a:pt x="40" y="299"/>
                  </a:lnTo>
                  <a:lnTo>
                    <a:pt x="30" y="296"/>
                  </a:lnTo>
                  <a:lnTo>
                    <a:pt x="21" y="291"/>
                  </a:lnTo>
                  <a:lnTo>
                    <a:pt x="11" y="285"/>
                  </a:lnTo>
                  <a:lnTo>
                    <a:pt x="6" y="281"/>
                  </a:lnTo>
                  <a:lnTo>
                    <a:pt x="3" y="276"/>
                  </a:lnTo>
                  <a:lnTo>
                    <a:pt x="2" y="270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3" y="251"/>
                  </a:lnTo>
                  <a:lnTo>
                    <a:pt x="9" y="236"/>
                  </a:lnTo>
                  <a:lnTo>
                    <a:pt x="17" y="222"/>
                  </a:lnTo>
                  <a:lnTo>
                    <a:pt x="27" y="205"/>
                  </a:lnTo>
                  <a:lnTo>
                    <a:pt x="38" y="192"/>
                  </a:lnTo>
                  <a:lnTo>
                    <a:pt x="51" y="178"/>
                  </a:lnTo>
                  <a:lnTo>
                    <a:pt x="51" y="203"/>
                  </a:lnTo>
                  <a:lnTo>
                    <a:pt x="38" y="215"/>
                  </a:lnTo>
                  <a:lnTo>
                    <a:pt x="27" y="228"/>
                  </a:lnTo>
                  <a:lnTo>
                    <a:pt x="23" y="235"/>
                  </a:lnTo>
                  <a:lnTo>
                    <a:pt x="21" y="242"/>
                  </a:lnTo>
                  <a:lnTo>
                    <a:pt x="18" y="249"/>
                  </a:lnTo>
                  <a:lnTo>
                    <a:pt x="18" y="255"/>
                  </a:lnTo>
                  <a:lnTo>
                    <a:pt x="18" y="261"/>
                  </a:lnTo>
                  <a:lnTo>
                    <a:pt x="21" y="266"/>
                  </a:lnTo>
                  <a:lnTo>
                    <a:pt x="23" y="270"/>
                  </a:lnTo>
                  <a:lnTo>
                    <a:pt x="27" y="273"/>
                  </a:lnTo>
                  <a:lnTo>
                    <a:pt x="38" y="278"/>
                  </a:lnTo>
                  <a:lnTo>
                    <a:pt x="51" y="282"/>
                  </a:lnTo>
                  <a:lnTo>
                    <a:pt x="51" y="303"/>
                  </a:lnTo>
                  <a:close/>
                  <a:moveTo>
                    <a:pt x="51" y="211"/>
                  </a:moveTo>
                  <a:lnTo>
                    <a:pt x="51" y="211"/>
                  </a:lnTo>
                  <a:lnTo>
                    <a:pt x="44" y="222"/>
                  </a:lnTo>
                  <a:lnTo>
                    <a:pt x="38" y="232"/>
                  </a:lnTo>
                  <a:lnTo>
                    <a:pt x="34" y="243"/>
                  </a:lnTo>
                  <a:lnTo>
                    <a:pt x="33" y="253"/>
                  </a:lnTo>
                  <a:lnTo>
                    <a:pt x="36" y="259"/>
                  </a:lnTo>
                  <a:lnTo>
                    <a:pt x="38" y="265"/>
                  </a:lnTo>
                  <a:lnTo>
                    <a:pt x="44" y="270"/>
                  </a:lnTo>
                  <a:lnTo>
                    <a:pt x="51" y="274"/>
                  </a:lnTo>
                  <a:lnTo>
                    <a:pt x="51" y="211"/>
                  </a:lnTo>
                  <a:close/>
                </a:path>
              </a:pathLst>
            </a:custGeom>
            <a:solidFill>
              <a:srgbClr val="289DA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0" name="ïśļïḋé">
              <a:extLst>
                <a:ext uri="{FF2B5EF4-FFF2-40B4-BE49-F238E27FC236}">
                  <a16:creationId xmlns:a16="http://schemas.microsoft.com/office/drawing/2014/main" id="{CDFAD0B1-9C72-479A-86AE-0AB95A6A29CE}"/>
                </a:ext>
              </a:extLst>
            </p:cNvPr>
            <p:cNvGrpSpPr/>
            <p:nvPr/>
          </p:nvGrpSpPr>
          <p:grpSpPr>
            <a:xfrm>
              <a:off x="4687819" y="2867590"/>
              <a:ext cx="352045" cy="531520"/>
              <a:chOff x="1201738" y="2052638"/>
              <a:chExt cx="404813" cy="611188"/>
            </a:xfrm>
            <a:solidFill>
              <a:schemeClr val="accent2"/>
            </a:solidFill>
          </p:grpSpPr>
          <p:sp>
            <p:nvSpPr>
              <p:cNvPr id="158" name="ïṥļïḋe">
                <a:extLst>
                  <a:ext uri="{FF2B5EF4-FFF2-40B4-BE49-F238E27FC236}">
                    <a16:creationId xmlns:a16="http://schemas.microsoft.com/office/drawing/2014/main" id="{96780F52-F766-4026-ADF9-981FE832E245}"/>
                  </a:ext>
                </a:extLst>
              </p:cNvPr>
              <p:cNvSpPr/>
              <p:nvPr/>
            </p:nvSpPr>
            <p:spPr bwMode="auto">
              <a:xfrm>
                <a:off x="1325563" y="2101850"/>
                <a:ext cx="139700" cy="139700"/>
              </a:xfrm>
              <a:custGeom>
                <a:gdLst>
                  <a:gd fmla="*/ 88 w 88" name="T0"/>
                  <a:gd fmla="*/ 44 h 88" name="T1"/>
                  <a:gd fmla="*/ 88 w 88" name="T2"/>
                  <a:gd fmla="*/ 44 h 88" name="T3"/>
                  <a:gd fmla="*/ 86 w 88" name="T4"/>
                  <a:gd fmla="*/ 36 h 88" name="T5"/>
                  <a:gd fmla="*/ 83 w 88" name="T6"/>
                  <a:gd fmla="*/ 27 h 88" name="T7"/>
                  <a:gd fmla="*/ 79 w 88" name="T8"/>
                  <a:gd fmla="*/ 19 h 88" name="T9"/>
                  <a:gd fmla="*/ 74 w 88" name="T10"/>
                  <a:gd fmla="*/ 13 h 88" name="T11"/>
                  <a:gd fmla="*/ 67 w 88" name="T12"/>
                  <a:gd fmla="*/ 7 h 88" name="T13"/>
                  <a:gd fmla="*/ 60 w 88" name="T14"/>
                  <a:gd fmla="*/ 3 h 88" name="T15"/>
                  <a:gd fmla="*/ 52 w 88" name="T16"/>
                  <a:gd fmla="*/ 0 h 88" name="T17"/>
                  <a:gd fmla="*/ 43 w 88" name="T18"/>
                  <a:gd fmla="*/ 0 h 88" name="T19"/>
                  <a:gd fmla="*/ 43 w 88" name="T20"/>
                  <a:gd fmla="*/ 0 h 88" name="T21"/>
                  <a:gd fmla="*/ 35 w 88" name="T22"/>
                  <a:gd fmla="*/ 0 h 88" name="T23"/>
                  <a:gd fmla="*/ 27 w 88" name="T24"/>
                  <a:gd fmla="*/ 3 h 88" name="T25"/>
                  <a:gd fmla="*/ 18 w 88" name="T26"/>
                  <a:gd fmla="*/ 7 h 88" name="T27"/>
                  <a:gd fmla="*/ 12 w 88" name="T28"/>
                  <a:gd fmla="*/ 13 h 88" name="T29"/>
                  <a:gd fmla="*/ 6 w 88" name="T30"/>
                  <a:gd fmla="*/ 19 h 88" name="T31"/>
                  <a:gd fmla="*/ 2 w 88" name="T32"/>
                  <a:gd fmla="*/ 27 h 88" name="T33"/>
                  <a:gd fmla="*/ 0 w 88" name="T34"/>
                  <a:gd fmla="*/ 36 h 88" name="T35"/>
                  <a:gd fmla="*/ 0 w 88" name="T36"/>
                  <a:gd fmla="*/ 44 h 88" name="T37"/>
                  <a:gd fmla="*/ 0 w 88" name="T38"/>
                  <a:gd fmla="*/ 44 h 88" name="T39"/>
                  <a:gd fmla="*/ 0 w 88" name="T40"/>
                  <a:gd fmla="*/ 53 h 88" name="T41"/>
                  <a:gd fmla="*/ 2 w 88" name="T42"/>
                  <a:gd fmla="*/ 61 h 88" name="T43"/>
                  <a:gd fmla="*/ 6 w 88" name="T44"/>
                  <a:gd fmla="*/ 68 h 88" name="T45"/>
                  <a:gd fmla="*/ 12 w 88" name="T46"/>
                  <a:gd fmla="*/ 75 h 88" name="T47"/>
                  <a:gd fmla="*/ 18 w 88" name="T48"/>
                  <a:gd fmla="*/ 80 h 88" name="T49"/>
                  <a:gd fmla="*/ 27 w 88" name="T50"/>
                  <a:gd fmla="*/ 84 h 88" name="T51"/>
                  <a:gd fmla="*/ 35 w 88" name="T52"/>
                  <a:gd fmla="*/ 87 h 88" name="T53"/>
                  <a:gd fmla="*/ 43 w 88" name="T54"/>
                  <a:gd fmla="*/ 88 h 88" name="T55"/>
                  <a:gd fmla="*/ 43 w 88" name="T56"/>
                  <a:gd fmla="*/ 88 h 88" name="T57"/>
                  <a:gd fmla="*/ 52 w 88" name="T58"/>
                  <a:gd fmla="*/ 87 h 88" name="T59"/>
                  <a:gd fmla="*/ 60 w 88" name="T60"/>
                  <a:gd fmla="*/ 84 h 88" name="T61"/>
                  <a:gd fmla="*/ 67 w 88" name="T62"/>
                  <a:gd fmla="*/ 80 h 88" name="T63"/>
                  <a:gd fmla="*/ 74 w 88" name="T64"/>
                  <a:gd fmla="*/ 75 h 88" name="T65"/>
                  <a:gd fmla="*/ 79 w 88" name="T66"/>
                  <a:gd fmla="*/ 68 h 88" name="T67"/>
                  <a:gd fmla="*/ 83 w 88" name="T68"/>
                  <a:gd fmla="*/ 61 h 88" name="T69"/>
                  <a:gd fmla="*/ 86 w 88" name="T70"/>
                  <a:gd fmla="*/ 53 h 88" name="T71"/>
                  <a:gd fmla="*/ 88 w 88" name="T72"/>
                  <a:gd fmla="*/ 44 h 88" name="T73"/>
                  <a:gd fmla="*/ 88 w 88" name="T74"/>
                  <a:gd fmla="*/ 44 h 8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8" w="88">
                    <a:moveTo>
                      <a:pt x="88" y="44"/>
                    </a:moveTo>
                    <a:lnTo>
                      <a:pt x="88" y="44"/>
                    </a:lnTo>
                    <a:lnTo>
                      <a:pt x="86" y="36"/>
                    </a:lnTo>
                    <a:lnTo>
                      <a:pt x="83" y="27"/>
                    </a:lnTo>
                    <a:lnTo>
                      <a:pt x="79" y="19"/>
                    </a:lnTo>
                    <a:lnTo>
                      <a:pt x="74" y="13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1"/>
                    </a:lnTo>
                    <a:lnTo>
                      <a:pt x="6" y="68"/>
                    </a:lnTo>
                    <a:lnTo>
                      <a:pt x="12" y="75"/>
                    </a:lnTo>
                    <a:lnTo>
                      <a:pt x="18" y="80"/>
                    </a:lnTo>
                    <a:lnTo>
                      <a:pt x="27" y="84"/>
                    </a:lnTo>
                    <a:lnTo>
                      <a:pt x="35" y="87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52" y="87"/>
                    </a:lnTo>
                    <a:lnTo>
                      <a:pt x="60" y="84"/>
                    </a:lnTo>
                    <a:lnTo>
                      <a:pt x="67" y="80"/>
                    </a:lnTo>
                    <a:lnTo>
                      <a:pt x="74" y="75"/>
                    </a:lnTo>
                    <a:lnTo>
                      <a:pt x="79" y="68"/>
                    </a:lnTo>
                    <a:lnTo>
                      <a:pt x="83" y="61"/>
                    </a:lnTo>
                    <a:lnTo>
                      <a:pt x="86" y="53"/>
                    </a:lnTo>
                    <a:lnTo>
                      <a:pt x="88" y="44"/>
                    </a:lnTo>
                    <a:lnTo>
                      <a:pt x="88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iṧḻidé">
                <a:extLst>
                  <a:ext uri="{FF2B5EF4-FFF2-40B4-BE49-F238E27FC236}">
                    <a16:creationId xmlns:a16="http://schemas.microsoft.com/office/drawing/2014/main" id="{36C179AA-DCC3-4A96-BF5A-B402BB3D555E}"/>
                  </a:ext>
                </a:extLst>
              </p:cNvPr>
              <p:cNvSpPr/>
              <p:nvPr/>
            </p:nvSpPr>
            <p:spPr bwMode="auto">
              <a:xfrm>
                <a:off x="1201738" y="2205038"/>
                <a:ext cx="212725" cy="458788"/>
              </a:xfrm>
              <a:custGeom>
                <a:gdLst>
                  <a:gd fmla="*/ 134 w 134" name="T0"/>
                  <a:gd fmla="*/ 7 h 289" name="T1"/>
                  <a:gd fmla="*/ 134 w 134" name="T2"/>
                  <a:gd fmla="*/ 7 h 289" name="T3"/>
                  <a:gd fmla="*/ 88 w 134" name="T4"/>
                  <a:gd fmla="*/ 129 h 289" name="T5"/>
                  <a:gd fmla="*/ 42 w 134" name="T6"/>
                  <a:gd fmla="*/ 248 h 289" name="T7"/>
                  <a:gd fmla="*/ 42 w 134" name="T8"/>
                  <a:gd fmla="*/ 248 h 289" name="T9"/>
                  <a:gd fmla="*/ 22 w 134" name="T10"/>
                  <a:gd fmla="*/ 268 h 289" name="T11"/>
                  <a:gd fmla="*/ 8 w 134" name="T12"/>
                  <a:gd fmla="*/ 282 h 289" name="T13"/>
                  <a:gd fmla="*/ 3 w 134" name="T14"/>
                  <a:gd fmla="*/ 286 h 289" name="T15"/>
                  <a:gd fmla="*/ 0 w 134" name="T16"/>
                  <a:gd fmla="*/ 289 h 289" name="T17"/>
                  <a:gd fmla="*/ 0 w 134" name="T18"/>
                  <a:gd fmla="*/ 289 h 289" name="T19"/>
                  <a:gd fmla="*/ 3 w 134" name="T20"/>
                  <a:gd fmla="*/ 275 h 289" name="T21"/>
                  <a:gd fmla="*/ 15 w 134" name="T22"/>
                  <a:gd fmla="*/ 243 h 289" name="T23"/>
                  <a:gd fmla="*/ 50 w 134" name="T24"/>
                  <a:gd fmla="*/ 144 h 289" name="T25"/>
                  <a:gd fmla="*/ 105 w 134" name="T26"/>
                  <a:gd fmla="*/ 0 h 289" name="T27"/>
                  <a:gd fmla="*/ 134 w 134" name="T28"/>
                  <a:gd fmla="*/ 7 h 28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89" w="134">
                    <a:moveTo>
                      <a:pt x="134" y="7"/>
                    </a:moveTo>
                    <a:lnTo>
                      <a:pt x="134" y="7"/>
                    </a:lnTo>
                    <a:lnTo>
                      <a:pt x="88" y="129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22" y="268"/>
                    </a:lnTo>
                    <a:lnTo>
                      <a:pt x="8" y="282"/>
                    </a:lnTo>
                    <a:lnTo>
                      <a:pt x="3" y="286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3" y="275"/>
                    </a:lnTo>
                    <a:lnTo>
                      <a:pt x="15" y="243"/>
                    </a:lnTo>
                    <a:lnTo>
                      <a:pt x="50" y="144"/>
                    </a:lnTo>
                    <a:lnTo>
                      <a:pt x="105" y="0"/>
                    </a:lnTo>
                    <a:lnTo>
                      <a:pt x="13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îşlïḍè">
                <a:extLst>
                  <a:ext uri="{FF2B5EF4-FFF2-40B4-BE49-F238E27FC236}">
                    <a16:creationId xmlns:a16="http://schemas.microsoft.com/office/drawing/2014/main" id="{67C0B58B-4C16-42B8-A95A-87FFABF91A1A}"/>
                  </a:ext>
                </a:extLst>
              </p:cNvPr>
              <p:cNvSpPr/>
              <p:nvPr/>
            </p:nvSpPr>
            <p:spPr bwMode="auto">
              <a:xfrm>
                <a:off x="1371601" y="2205038"/>
                <a:ext cx="234950" cy="449263"/>
              </a:xfrm>
              <a:custGeom>
                <a:gdLst>
                  <a:gd fmla="*/ 2 w 148" name="T0"/>
                  <a:gd fmla="*/ 13 h 283" name="T1"/>
                  <a:gd fmla="*/ 109 w 148" name="T2"/>
                  <a:gd fmla="*/ 244 h 283" name="T3"/>
                  <a:gd fmla="*/ 148 w 148" name="T4"/>
                  <a:gd fmla="*/ 283 h 283" name="T5"/>
                  <a:gd fmla="*/ 137 w 148" name="T6"/>
                  <a:gd fmla="*/ 229 h 283" name="T7"/>
                  <a:gd fmla="*/ 33 w 148" name="T8"/>
                  <a:gd fmla="*/ 0 h 283" name="T9"/>
                  <a:gd fmla="*/ 0 w 148" name="T10"/>
                  <a:gd fmla="*/ 10 h 283" name="T11"/>
                  <a:gd fmla="*/ 2 w 148" name="T12"/>
                  <a:gd fmla="*/ 13 h 2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3" w="148">
                    <a:moveTo>
                      <a:pt x="2" y="13"/>
                    </a:moveTo>
                    <a:lnTo>
                      <a:pt x="109" y="244"/>
                    </a:lnTo>
                    <a:lnTo>
                      <a:pt x="148" y="283"/>
                    </a:lnTo>
                    <a:lnTo>
                      <a:pt x="137" y="229"/>
                    </a:lnTo>
                    <a:lnTo>
                      <a:pt x="33" y="0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sḷíďé">
                <a:extLst>
                  <a:ext uri="{FF2B5EF4-FFF2-40B4-BE49-F238E27FC236}">
                    <a16:creationId xmlns:a16="http://schemas.microsoft.com/office/drawing/2014/main" id="{01691B03-EF14-468D-8133-F7484C8C4618}"/>
                  </a:ext>
                </a:extLst>
              </p:cNvPr>
              <p:cNvSpPr/>
              <p:nvPr/>
            </p:nvSpPr>
            <p:spPr bwMode="auto">
              <a:xfrm>
                <a:off x="1376363" y="2052638"/>
                <a:ext cx="25400" cy="77788"/>
              </a:xfrm>
              <a:custGeom>
                <a:gdLst>
                  <a:gd fmla="*/ 0 w 16" name="T0"/>
                  <a:gd fmla="*/ 41 h 49" name="T1"/>
                  <a:gd fmla="*/ 0 w 16" name="T2"/>
                  <a:gd fmla="*/ 41 h 49" name="T3"/>
                  <a:gd fmla="*/ 0 w 16" name="T4"/>
                  <a:gd fmla="*/ 44 h 49" name="T5"/>
                  <a:gd fmla="*/ 3 w 16" name="T6"/>
                  <a:gd fmla="*/ 46 h 49" name="T7"/>
                  <a:gd fmla="*/ 4 w 16" name="T8"/>
                  <a:gd fmla="*/ 48 h 49" name="T9"/>
                  <a:gd fmla="*/ 8 w 16" name="T10"/>
                  <a:gd fmla="*/ 49 h 49" name="T11"/>
                  <a:gd fmla="*/ 8 w 16" name="T12"/>
                  <a:gd fmla="*/ 49 h 49" name="T13"/>
                  <a:gd fmla="*/ 11 w 16" name="T14"/>
                  <a:gd fmla="*/ 48 h 49" name="T15"/>
                  <a:gd fmla="*/ 14 w 16" name="T16"/>
                  <a:gd fmla="*/ 46 h 49" name="T17"/>
                  <a:gd fmla="*/ 15 w 16" name="T18"/>
                  <a:gd fmla="*/ 44 h 49" name="T19"/>
                  <a:gd fmla="*/ 16 w 16" name="T20"/>
                  <a:gd fmla="*/ 41 h 49" name="T21"/>
                  <a:gd fmla="*/ 16 w 16" name="T22"/>
                  <a:gd fmla="*/ 8 h 49" name="T23"/>
                  <a:gd fmla="*/ 16 w 16" name="T24"/>
                  <a:gd fmla="*/ 8 h 49" name="T25"/>
                  <a:gd fmla="*/ 15 w 16" name="T26"/>
                  <a:gd fmla="*/ 6 h 49" name="T27"/>
                  <a:gd fmla="*/ 14 w 16" name="T28"/>
                  <a:gd fmla="*/ 3 h 49" name="T29"/>
                  <a:gd fmla="*/ 11 w 16" name="T30"/>
                  <a:gd fmla="*/ 0 h 49" name="T31"/>
                  <a:gd fmla="*/ 8 w 16" name="T32"/>
                  <a:gd fmla="*/ 0 h 49" name="T33"/>
                  <a:gd fmla="*/ 8 w 16" name="T34"/>
                  <a:gd fmla="*/ 0 h 49" name="T35"/>
                  <a:gd fmla="*/ 4 w 16" name="T36"/>
                  <a:gd fmla="*/ 0 h 49" name="T37"/>
                  <a:gd fmla="*/ 3 w 16" name="T38"/>
                  <a:gd fmla="*/ 3 h 49" name="T39"/>
                  <a:gd fmla="*/ 0 w 16" name="T40"/>
                  <a:gd fmla="*/ 6 h 49" name="T41"/>
                  <a:gd fmla="*/ 0 w 16" name="T42"/>
                  <a:gd fmla="*/ 8 h 49" name="T43"/>
                  <a:gd fmla="*/ 0 w 16" name="T44"/>
                  <a:gd fmla="*/ 41 h 4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9" w="16">
                    <a:moveTo>
                      <a:pt x="0" y="41"/>
                    </a:moveTo>
                    <a:lnTo>
                      <a:pt x="0" y="41"/>
                    </a:lnTo>
                    <a:lnTo>
                      <a:pt x="0" y="44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1" name="ïşlídê">
              <a:extLst>
                <a:ext uri="{FF2B5EF4-FFF2-40B4-BE49-F238E27FC236}">
                  <a16:creationId xmlns:a16="http://schemas.microsoft.com/office/drawing/2014/main" id="{26FDF1A2-522D-48A1-A8E1-E7AFD4D7EF97}"/>
                </a:ext>
              </a:extLst>
            </p:cNvPr>
            <p:cNvGrpSpPr/>
            <p:nvPr/>
          </p:nvGrpSpPr>
          <p:grpSpPr>
            <a:xfrm>
              <a:off x="5478879" y="2572143"/>
              <a:ext cx="523234" cy="523234"/>
              <a:chOff x="2111376" y="1712913"/>
              <a:chExt cx="601663" cy="601663"/>
            </a:xfrm>
            <a:solidFill>
              <a:srgbClr val="4AC6E9"/>
            </a:solidFill>
          </p:grpSpPr>
          <p:sp>
            <p:nvSpPr>
              <p:cNvPr id="153" name="îšḻîḑê">
                <a:extLst>
                  <a:ext uri="{FF2B5EF4-FFF2-40B4-BE49-F238E27FC236}">
                    <a16:creationId xmlns:a16="http://schemas.microsoft.com/office/drawing/2014/main" id="{D88E6DC1-2673-41A4-8A9E-66AD15BB835A}"/>
                  </a:ext>
                </a:extLst>
              </p:cNvPr>
              <p:cNvSpPr/>
              <p:nvPr/>
            </p:nvSpPr>
            <p:spPr bwMode="auto">
              <a:xfrm>
                <a:off x="2300288" y="1712913"/>
                <a:ext cx="223838" cy="601663"/>
              </a:xfrm>
              <a:custGeom>
                <a:gdLst>
                  <a:gd fmla="*/ 71 w 141" name="T0"/>
                  <a:gd fmla="*/ 0 h 379" name="T1"/>
                  <a:gd fmla="*/ 84 w 141" name="T2"/>
                  <a:gd fmla="*/ 4 h 379" name="T3"/>
                  <a:gd fmla="*/ 98 w 141" name="T4"/>
                  <a:gd fmla="*/ 15 h 379" name="T5"/>
                  <a:gd fmla="*/ 110 w 141" name="T6"/>
                  <a:gd fmla="*/ 33 h 379" name="T7"/>
                  <a:gd fmla="*/ 119 w 141" name="T8"/>
                  <a:gd fmla="*/ 56 h 379" name="T9"/>
                  <a:gd fmla="*/ 136 w 141" name="T10"/>
                  <a:gd fmla="*/ 117 h 379" name="T11"/>
                  <a:gd fmla="*/ 141 w 141" name="T12"/>
                  <a:gd fmla="*/ 190 h 379" name="T13"/>
                  <a:gd fmla="*/ 140 w 141" name="T14"/>
                  <a:gd fmla="*/ 228 h 379" name="T15"/>
                  <a:gd fmla="*/ 129 w 141" name="T16"/>
                  <a:gd fmla="*/ 295 h 379" name="T17"/>
                  <a:gd fmla="*/ 115 w 141" name="T18"/>
                  <a:gd fmla="*/ 336 h 379" name="T19"/>
                  <a:gd fmla="*/ 105 w 141" name="T20"/>
                  <a:gd fmla="*/ 356 h 379" name="T21"/>
                  <a:gd fmla="*/ 91 w 141" name="T22"/>
                  <a:gd fmla="*/ 371 h 379" name="T23"/>
                  <a:gd fmla="*/ 77 w 141" name="T24"/>
                  <a:gd fmla="*/ 378 h 379" name="T25"/>
                  <a:gd fmla="*/ 71 w 141" name="T26"/>
                  <a:gd fmla="*/ 379 h 379" name="T27"/>
                  <a:gd fmla="*/ 71 w 141" name="T28"/>
                  <a:gd fmla="*/ 348 h 379" name="T29"/>
                  <a:gd fmla="*/ 71 w 141" name="T30"/>
                  <a:gd fmla="*/ 348 h 379" name="T31"/>
                  <a:gd fmla="*/ 83 w 141" name="T32"/>
                  <a:gd fmla="*/ 346 h 379" name="T33"/>
                  <a:gd fmla="*/ 94 w 141" name="T34"/>
                  <a:gd fmla="*/ 336 h 379" name="T35"/>
                  <a:gd fmla="*/ 103 w 141" name="T36"/>
                  <a:gd fmla="*/ 321 h 379" name="T37"/>
                  <a:gd fmla="*/ 119 w 141" name="T38"/>
                  <a:gd fmla="*/ 279 h 379" name="T39"/>
                  <a:gd fmla="*/ 128 w 141" name="T40"/>
                  <a:gd fmla="*/ 222 h 379" name="T41"/>
                  <a:gd fmla="*/ 129 w 141" name="T42"/>
                  <a:gd fmla="*/ 190 h 379" name="T43"/>
                  <a:gd fmla="*/ 125 w 141" name="T44"/>
                  <a:gd fmla="*/ 128 h 379" name="T45"/>
                  <a:gd fmla="*/ 113 w 141" name="T46"/>
                  <a:gd fmla="*/ 77 h 379" name="T47"/>
                  <a:gd fmla="*/ 99 w 141" name="T48"/>
                  <a:gd fmla="*/ 50 h 379" name="T49"/>
                  <a:gd fmla="*/ 88 w 141" name="T50"/>
                  <a:gd fmla="*/ 38 h 379" name="T51"/>
                  <a:gd fmla="*/ 76 w 141" name="T52"/>
                  <a:gd fmla="*/ 31 h 379" name="T53"/>
                  <a:gd fmla="*/ 71 w 141" name="T54"/>
                  <a:gd fmla="*/ 31 h 379" name="T55"/>
                  <a:gd fmla="*/ 71 w 141" name="T56"/>
                  <a:gd fmla="*/ 0 h 379" name="T57"/>
                  <a:gd fmla="*/ 71 w 141" name="T58"/>
                  <a:gd fmla="*/ 379 h 379" name="T59"/>
                  <a:gd fmla="*/ 57 w 141" name="T60"/>
                  <a:gd fmla="*/ 375 h 379" name="T61"/>
                  <a:gd fmla="*/ 44 w 141" name="T62"/>
                  <a:gd fmla="*/ 365 h 379" name="T63"/>
                  <a:gd fmla="*/ 31 w 141" name="T64"/>
                  <a:gd fmla="*/ 347 h 379" name="T65"/>
                  <a:gd fmla="*/ 22 w 141" name="T66"/>
                  <a:gd fmla="*/ 324 h 379" name="T67"/>
                  <a:gd fmla="*/ 7 w 141" name="T68"/>
                  <a:gd fmla="*/ 264 h 379" name="T69"/>
                  <a:gd fmla="*/ 0 w 141" name="T70"/>
                  <a:gd fmla="*/ 190 h 379" name="T71"/>
                  <a:gd fmla="*/ 3 w 141" name="T72"/>
                  <a:gd fmla="*/ 152 h 379" name="T73"/>
                  <a:gd fmla="*/ 12 w 141" name="T74"/>
                  <a:gd fmla="*/ 84 h 379" name="T75"/>
                  <a:gd fmla="*/ 26 w 141" name="T76"/>
                  <a:gd fmla="*/ 44 h 379" name="T77"/>
                  <a:gd fmla="*/ 37 w 141" name="T78"/>
                  <a:gd fmla="*/ 23 h 379" name="T79"/>
                  <a:gd fmla="*/ 50 w 141" name="T80"/>
                  <a:gd fmla="*/ 8 h 379" name="T81"/>
                  <a:gd fmla="*/ 64 w 141" name="T82"/>
                  <a:gd fmla="*/ 2 h 379" name="T83"/>
                  <a:gd fmla="*/ 71 w 141" name="T84"/>
                  <a:gd fmla="*/ 31 h 379" name="T85"/>
                  <a:gd fmla="*/ 65 w 141" name="T86"/>
                  <a:gd fmla="*/ 31 h 379" name="T87"/>
                  <a:gd fmla="*/ 53 w 141" name="T88"/>
                  <a:gd fmla="*/ 38 h 379" name="T89"/>
                  <a:gd fmla="*/ 42 w 141" name="T90"/>
                  <a:gd fmla="*/ 50 h 379" name="T91"/>
                  <a:gd fmla="*/ 29 w 141" name="T92"/>
                  <a:gd fmla="*/ 77 h 379" name="T93"/>
                  <a:gd fmla="*/ 17 w 141" name="T94"/>
                  <a:gd fmla="*/ 128 h 379" name="T95"/>
                  <a:gd fmla="*/ 12 w 141" name="T96"/>
                  <a:gd fmla="*/ 190 h 379" name="T97"/>
                  <a:gd fmla="*/ 14 w 141" name="T98"/>
                  <a:gd fmla="*/ 222 h 379" name="T99"/>
                  <a:gd fmla="*/ 22 w 141" name="T100"/>
                  <a:gd fmla="*/ 279 h 379" name="T101"/>
                  <a:gd fmla="*/ 38 w 141" name="T102"/>
                  <a:gd fmla="*/ 321 h 379" name="T103"/>
                  <a:gd fmla="*/ 48 w 141" name="T104"/>
                  <a:gd fmla="*/ 336 h 379" name="T105"/>
                  <a:gd fmla="*/ 59 w 141" name="T106"/>
                  <a:gd fmla="*/ 346 h 379" name="T107"/>
                  <a:gd fmla="*/ 71 w 141" name="T108"/>
                  <a:gd fmla="*/ 348 h 379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79" w="141">
                    <a:moveTo>
                      <a:pt x="71" y="0"/>
                    </a:moveTo>
                    <a:lnTo>
                      <a:pt x="71" y="0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8"/>
                    </a:lnTo>
                    <a:lnTo>
                      <a:pt x="98" y="15"/>
                    </a:lnTo>
                    <a:lnTo>
                      <a:pt x="105" y="23"/>
                    </a:lnTo>
                    <a:lnTo>
                      <a:pt x="110" y="33"/>
                    </a:lnTo>
                    <a:lnTo>
                      <a:pt x="115" y="44"/>
                    </a:lnTo>
                    <a:lnTo>
                      <a:pt x="119" y="56"/>
                    </a:lnTo>
                    <a:lnTo>
                      <a:pt x="129" y="84"/>
                    </a:lnTo>
                    <a:lnTo>
                      <a:pt x="136" y="117"/>
                    </a:lnTo>
                    <a:lnTo>
                      <a:pt x="140" y="152"/>
                    </a:lnTo>
                    <a:lnTo>
                      <a:pt x="141" y="190"/>
                    </a:lnTo>
                    <a:lnTo>
                      <a:pt x="141" y="190"/>
                    </a:lnTo>
                    <a:lnTo>
                      <a:pt x="140" y="228"/>
                    </a:lnTo>
                    <a:lnTo>
                      <a:pt x="136" y="264"/>
                    </a:lnTo>
                    <a:lnTo>
                      <a:pt x="129" y="295"/>
                    </a:lnTo>
                    <a:lnTo>
                      <a:pt x="119" y="324"/>
                    </a:lnTo>
                    <a:lnTo>
                      <a:pt x="115" y="336"/>
                    </a:lnTo>
                    <a:lnTo>
                      <a:pt x="110" y="347"/>
                    </a:lnTo>
                    <a:lnTo>
                      <a:pt x="105" y="356"/>
                    </a:lnTo>
                    <a:lnTo>
                      <a:pt x="98" y="365"/>
                    </a:lnTo>
                    <a:lnTo>
                      <a:pt x="91" y="371"/>
                    </a:lnTo>
                    <a:lnTo>
                      <a:pt x="84" y="375"/>
                    </a:lnTo>
                    <a:lnTo>
                      <a:pt x="77" y="378"/>
                    </a:lnTo>
                    <a:lnTo>
                      <a:pt x="71" y="379"/>
                    </a:lnTo>
                    <a:lnTo>
                      <a:pt x="71" y="379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1" y="348"/>
                    </a:lnTo>
                    <a:lnTo>
                      <a:pt x="76" y="348"/>
                    </a:lnTo>
                    <a:lnTo>
                      <a:pt x="83" y="346"/>
                    </a:lnTo>
                    <a:lnTo>
                      <a:pt x="88" y="342"/>
                    </a:lnTo>
                    <a:lnTo>
                      <a:pt x="94" y="336"/>
                    </a:lnTo>
                    <a:lnTo>
                      <a:pt x="99" y="329"/>
                    </a:lnTo>
                    <a:lnTo>
                      <a:pt x="103" y="321"/>
                    </a:lnTo>
                    <a:lnTo>
                      <a:pt x="113" y="302"/>
                    </a:lnTo>
                    <a:lnTo>
                      <a:pt x="119" y="279"/>
                    </a:lnTo>
                    <a:lnTo>
                      <a:pt x="125" y="252"/>
                    </a:lnTo>
                    <a:lnTo>
                      <a:pt x="128" y="222"/>
                    </a:lnTo>
                    <a:lnTo>
                      <a:pt x="129" y="190"/>
                    </a:lnTo>
                    <a:lnTo>
                      <a:pt x="129" y="190"/>
                    </a:lnTo>
                    <a:lnTo>
                      <a:pt x="128" y="157"/>
                    </a:lnTo>
                    <a:lnTo>
                      <a:pt x="125" y="128"/>
                    </a:lnTo>
                    <a:lnTo>
                      <a:pt x="119" y="102"/>
                    </a:lnTo>
                    <a:lnTo>
                      <a:pt x="113" y="77"/>
                    </a:lnTo>
                    <a:lnTo>
                      <a:pt x="103" y="59"/>
                    </a:lnTo>
                    <a:lnTo>
                      <a:pt x="99" y="50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3" y="34"/>
                    </a:lnTo>
                    <a:lnTo>
                      <a:pt x="76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71" y="379"/>
                    </a:moveTo>
                    <a:lnTo>
                      <a:pt x="71" y="379"/>
                    </a:lnTo>
                    <a:lnTo>
                      <a:pt x="64" y="378"/>
                    </a:lnTo>
                    <a:lnTo>
                      <a:pt x="57" y="375"/>
                    </a:lnTo>
                    <a:lnTo>
                      <a:pt x="50" y="371"/>
                    </a:lnTo>
                    <a:lnTo>
                      <a:pt x="44" y="365"/>
                    </a:lnTo>
                    <a:lnTo>
                      <a:pt x="37" y="356"/>
                    </a:lnTo>
                    <a:lnTo>
                      <a:pt x="31" y="347"/>
                    </a:lnTo>
                    <a:lnTo>
                      <a:pt x="26" y="336"/>
                    </a:lnTo>
                    <a:lnTo>
                      <a:pt x="22" y="324"/>
                    </a:lnTo>
                    <a:lnTo>
                      <a:pt x="12" y="295"/>
                    </a:lnTo>
                    <a:lnTo>
                      <a:pt x="7" y="264"/>
                    </a:lnTo>
                    <a:lnTo>
                      <a:pt x="3" y="228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3" y="152"/>
                    </a:lnTo>
                    <a:lnTo>
                      <a:pt x="7" y="117"/>
                    </a:lnTo>
                    <a:lnTo>
                      <a:pt x="12" y="84"/>
                    </a:lnTo>
                    <a:lnTo>
                      <a:pt x="22" y="56"/>
                    </a:lnTo>
                    <a:lnTo>
                      <a:pt x="26" y="44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44" y="15"/>
                    </a:lnTo>
                    <a:lnTo>
                      <a:pt x="50" y="8"/>
                    </a:lnTo>
                    <a:lnTo>
                      <a:pt x="57" y="4"/>
                    </a:lnTo>
                    <a:lnTo>
                      <a:pt x="64" y="2"/>
                    </a:lnTo>
                    <a:lnTo>
                      <a:pt x="71" y="0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5" y="31"/>
                    </a:lnTo>
                    <a:lnTo>
                      <a:pt x="59" y="34"/>
                    </a:lnTo>
                    <a:lnTo>
                      <a:pt x="53" y="38"/>
                    </a:lnTo>
                    <a:lnTo>
                      <a:pt x="48" y="44"/>
                    </a:lnTo>
                    <a:lnTo>
                      <a:pt x="42" y="50"/>
                    </a:lnTo>
                    <a:lnTo>
                      <a:pt x="38" y="59"/>
                    </a:lnTo>
                    <a:lnTo>
                      <a:pt x="29" y="77"/>
                    </a:lnTo>
                    <a:lnTo>
                      <a:pt x="22" y="102"/>
                    </a:lnTo>
                    <a:lnTo>
                      <a:pt x="17" y="128"/>
                    </a:lnTo>
                    <a:lnTo>
                      <a:pt x="14" y="157"/>
                    </a:lnTo>
                    <a:lnTo>
                      <a:pt x="12" y="190"/>
                    </a:lnTo>
                    <a:lnTo>
                      <a:pt x="12" y="190"/>
                    </a:lnTo>
                    <a:lnTo>
                      <a:pt x="14" y="222"/>
                    </a:lnTo>
                    <a:lnTo>
                      <a:pt x="17" y="252"/>
                    </a:lnTo>
                    <a:lnTo>
                      <a:pt x="22" y="279"/>
                    </a:lnTo>
                    <a:lnTo>
                      <a:pt x="29" y="302"/>
                    </a:lnTo>
                    <a:lnTo>
                      <a:pt x="38" y="321"/>
                    </a:lnTo>
                    <a:lnTo>
                      <a:pt x="42" y="329"/>
                    </a:lnTo>
                    <a:lnTo>
                      <a:pt x="48" y="336"/>
                    </a:lnTo>
                    <a:lnTo>
                      <a:pt x="53" y="342"/>
                    </a:lnTo>
                    <a:lnTo>
                      <a:pt x="59" y="346"/>
                    </a:lnTo>
                    <a:lnTo>
                      <a:pt x="65" y="348"/>
                    </a:lnTo>
                    <a:lnTo>
                      <a:pt x="71" y="348"/>
                    </a:lnTo>
                    <a:lnTo>
                      <a:pt x="71" y="3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ś1îďe">
                <a:extLst>
                  <a:ext uri="{FF2B5EF4-FFF2-40B4-BE49-F238E27FC236}">
                    <a16:creationId xmlns:a16="http://schemas.microsoft.com/office/drawing/2014/main" id="{9E7E5659-B6BD-46D8-AD35-5AE5B7304674}"/>
                  </a:ext>
                </a:extLst>
              </p:cNvPr>
              <p:cNvSpPr/>
              <p:nvPr/>
            </p:nvSpPr>
            <p:spPr bwMode="auto">
              <a:xfrm>
                <a:off x="2111376" y="1905000"/>
                <a:ext cx="601663" cy="220663"/>
              </a:xfrm>
              <a:custGeom>
                <a:gdLst>
                  <a:gd fmla="*/ 190 w 379" name="T0"/>
                  <a:gd fmla="*/ 0 h 139" name="T1"/>
                  <a:gd fmla="*/ 228 w 379" name="T2"/>
                  <a:gd fmla="*/ 1 h 139" name="T3"/>
                  <a:gd fmla="*/ 295 w 379" name="T4"/>
                  <a:gd fmla="*/ 11 h 139" name="T5"/>
                  <a:gd fmla="*/ 336 w 379" name="T6"/>
                  <a:gd fmla="*/ 24 h 139" name="T7"/>
                  <a:gd fmla="*/ 356 w 379" name="T8"/>
                  <a:gd fmla="*/ 35 h 139" name="T9"/>
                  <a:gd fmla="*/ 371 w 379" name="T10"/>
                  <a:gd fmla="*/ 49 h 139" name="T11"/>
                  <a:gd fmla="*/ 378 w 379" name="T12"/>
                  <a:gd fmla="*/ 62 h 139" name="T13"/>
                  <a:gd fmla="*/ 379 w 379" name="T14"/>
                  <a:gd fmla="*/ 69 h 139" name="T15"/>
                  <a:gd fmla="*/ 375 w 379" name="T16"/>
                  <a:gd fmla="*/ 82 h 139" name="T17"/>
                  <a:gd fmla="*/ 364 w 379" name="T18"/>
                  <a:gd fmla="*/ 96 h 139" name="T19"/>
                  <a:gd fmla="*/ 347 w 379" name="T20"/>
                  <a:gd fmla="*/ 108 h 139" name="T21"/>
                  <a:gd fmla="*/ 324 w 379" name="T22"/>
                  <a:gd fmla="*/ 119 h 139" name="T23"/>
                  <a:gd fmla="*/ 264 w 379" name="T24"/>
                  <a:gd fmla="*/ 134 h 139" name="T25"/>
                  <a:gd fmla="*/ 190 w 379" name="T26"/>
                  <a:gd fmla="*/ 139 h 139" name="T27"/>
                  <a:gd fmla="*/ 190 w 379" name="T28"/>
                  <a:gd fmla="*/ 127 h 139" name="T29"/>
                  <a:gd fmla="*/ 190 w 379" name="T30"/>
                  <a:gd fmla="*/ 127 h 139" name="T31"/>
                  <a:gd fmla="*/ 252 w 379" name="T32"/>
                  <a:gd fmla="*/ 123 h 139" name="T33"/>
                  <a:gd fmla="*/ 302 w 379" name="T34"/>
                  <a:gd fmla="*/ 111 h 139" name="T35"/>
                  <a:gd fmla="*/ 329 w 379" name="T36"/>
                  <a:gd fmla="*/ 97 h 139" name="T37"/>
                  <a:gd fmla="*/ 341 w 379" name="T38"/>
                  <a:gd fmla="*/ 86 h 139" name="T39"/>
                  <a:gd fmla="*/ 348 w 379" name="T40"/>
                  <a:gd fmla="*/ 74 h 139" name="T41"/>
                  <a:gd fmla="*/ 348 w 379" name="T42"/>
                  <a:gd fmla="*/ 69 h 139" name="T43"/>
                  <a:gd fmla="*/ 348 w 379" name="T44"/>
                  <a:gd fmla="*/ 63 h 139" name="T45"/>
                  <a:gd fmla="*/ 341 w 379" name="T46"/>
                  <a:gd fmla="*/ 51 h 139" name="T47"/>
                  <a:gd fmla="*/ 329 w 379" name="T48"/>
                  <a:gd fmla="*/ 40 h 139" name="T49"/>
                  <a:gd fmla="*/ 302 w 379" name="T50"/>
                  <a:gd fmla="*/ 28 h 139" name="T51"/>
                  <a:gd fmla="*/ 252 w 379" name="T52"/>
                  <a:gd fmla="*/ 15 h 139" name="T53"/>
                  <a:gd fmla="*/ 190 w 379" name="T54"/>
                  <a:gd fmla="*/ 11 h 139" name="T55"/>
                  <a:gd fmla="*/ 190 w 379" name="T56"/>
                  <a:gd fmla="*/ 0 h 139" name="T57"/>
                  <a:gd fmla="*/ 0 w 379" name="T58"/>
                  <a:gd fmla="*/ 69 h 139" name="T59"/>
                  <a:gd fmla="*/ 4 w 379" name="T60"/>
                  <a:gd fmla="*/ 55 h 139" name="T61"/>
                  <a:gd fmla="*/ 15 w 379" name="T62"/>
                  <a:gd fmla="*/ 42 h 139" name="T63"/>
                  <a:gd fmla="*/ 33 w 379" name="T64"/>
                  <a:gd fmla="*/ 30 h 139" name="T65"/>
                  <a:gd fmla="*/ 56 w 379" name="T66"/>
                  <a:gd fmla="*/ 20 h 139" name="T67"/>
                  <a:gd fmla="*/ 117 w 379" name="T68"/>
                  <a:gd fmla="*/ 5 h 139" name="T69"/>
                  <a:gd fmla="*/ 190 w 379" name="T70"/>
                  <a:gd fmla="*/ 0 h 139" name="T71"/>
                  <a:gd fmla="*/ 190 w 379" name="T72"/>
                  <a:gd fmla="*/ 11 h 139" name="T73"/>
                  <a:gd fmla="*/ 127 w 379" name="T74"/>
                  <a:gd fmla="*/ 15 h 139" name="T75"/>
                  <a:gd fmla="*/ 77 w 379" name="T76"/>
                  <a:gd fmla="*/ 28 h 139" name="T77"/>
                  <a:gd fmla="*/ 50 w 379" name="T78"/>
                  <a:gd fmla="*/ 40 h 139" name="T79"/>
                  <a:gd fmla="*/ 38 w 379" name="T80"/>
                  <a:gd fmla="*/ 51 h 139" name="T81"/>
                  <a:gd fmla="*/ 31 w 379" name="T82"/>
                  <a:gd fmla="*/ 63 h 139" name="T83"/>
                  <a:gd fmla="*/ 31 w 379" name="T84"/>
                  <a:gd fmla="*/ 69 h 139" name="T85"/>
                  <a:gd fmla="*/ 34 w 379" name="T86"/>
                  <a:gd fmla="*/ 81 h 139" name="T87"/>
                  <a:gd fmla="*/ 43 w 379" name="T88"/>
                  <a:gd fmla="*/ 92 h 139" name="T89"/>
                  <a:gd fmla="*/ 58 w 379" name="T90"/>
                  <a:gd fmla="*/ 101 h 139" name="T91"/>
                  <a:gd fmla="*/ 102 w 379" name="T92"/>
                  <a:gd fmla="*/ 118 h 139" name="T93"/>
                  <a:gd fmla="*/ 157 w 379" name="T94"/>
                  <a:gd fmla="*/ 126 h 139" name="T95"/>
                  <a:gd fmla="*/ 190 w 379" name="T96"/>
                  <a:gd fmla="*/ 139 h 139" name="T97"/>
                  <a:gd fmla="*/ 152 w 379" name="T98"/>
                  <a:gd fmla="*/ 138 h 139" name="T99"/>
                  <a:gd fmla="*/ 84 w 379" name="T100"/>
                  <a:gd fmla="*/ 127 h 139" name="T101"/>
                  <a:gd fmla="*/ 43 w 379" name="T102"/>
                  <a:gd fmla="*/ 114 h 139" name="T103"/>
                  <a:gd fmla="*/ 23 w 379" name="T104"/>
                  <a:gd fmla="*/ 103 h 139" name="T105"/>
                  <a:gd fmla="*/ 8 w 379" name="T106"/>
                  <a:gd fmla="*/ 89 h 139" name="T107"/>
                  <a:gd fmla="*/ 1 w 379" name="T108"/>
                  <a:gd fmla="*/ 76 h 139" name="T109"/>
                  <a:gd fmla="*/ 0 w 379" name="T110"/>
                  <a:gd fmla="*/ 69 h 139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39" w="379">
                    <a:moveTo>
                      <a:pt x="190" y="0"/>
                    </a:moveTo>
                    <a:lnTo>
                      <a:pt x="190" y="0"/>
                    </a:lnTo>
                    <a:lnTo>
                      <a:pt x="190" y="0"/>
                    </a:lnTo>
                    <a:lnTo>
                      <a:pt x="228" y="1"/>
                    </a:lnTo>
                    <a:lnTo>
                      <a:pt x="264" y="5"/>
                    </a:lnTo>
                    <a:lnTo>
                      <a:pt x="295" y="11"/>
                    </a:lnTo>
                    <a:lnTo>
                      <a:pt x="324" y="20"/>
                    </a:lnTo>
                    <a:lnTo>
                      <a:pt x="336" y="24"/>
                    </a:lnTo>
                    <a:lnTo>
                      <a:pt x="347" y="30"/>
                    </a:lnTo>
                    <a:lnTo>
                      <a:pt x="356" y="35"/>
                    </a:lnTo>
                    <a:lnTo>
                      <a:pt x="364" y="42"/>
                    </a:lnTo>
                    <a:lnTo>
                      <a:pt x="371" y="49"/>
                    </a:lnTo>
                    <a:lnTo>
                      <a:pt x="375" y="55"/>
                    </a:lnTo>
                    <a:lnTo>
                      <a:pt x="378" y="62"/>
                    </a:lnTo>
                    <a:lnTo>
                      <a:pt x="379" y="69"/>
                    </a:lnTo>
                    <a:lnTo>
                      <a:pt x="379" y="69"/>
                    </a:lnTo>
                    <a:lnTo>
                      <a:pt x="378" y="76"/>
                    </a:lnTo>
                    <a:lnTo>
                      <a:pt x="375" y="82"/>
                    </a:lnTo>
                    <a:lnTo>
                      <a:pt x="371" y="89"/>
                    </a:lnTo>
                    <a:lnTo>
                      <a:pt x="364" y="96"/>
                    </a:lnTo>
                    <a:lnTo>
                      <a:pt x="356" y="103"/>
                    </a:lnTo>
                    <a:lnTo>
                      <a:pt x="347" y="108"/>
                    </a:lnTo>
                    <a:lnTo>
                      <a:pt x="336" y="114"/>
                    </a:lnTo>
                    <a:lnTo>
                      <a:pt x="324" y="119"/>
                    </a:lnTo>
                    <a:lnTo>
                      <a:pt x="295" y="127"/>
                    </a:lnTo>
                    <a:lnTo>
                      <a:pt x="264" y="134"/>
                    </a:lnTo>
                    <a:lnTo>
                      <a:pt x="228" y="138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190" y="127"/>
                    </a:lnTo>
                    <a:lnTo>
                      <a:pt x="222" y="126"/>
                    </a:lnTo>
                    <a:lnTo>
                      <a:pt x="252" y="123"/>
                    </a:lnTo>
                    <a:lnTo>
                      <a:pt x="279" y="118"/>
                    </a:lnTo>
                    <a:lnTo>
                      <a:pt x="302" y="111"/>
                    </a:lnTo>
                    <a:lnTo>
                      <a:pt x="321" y="101"/>
                    </a:lnTo>
                    <a:lnTo>
                      <a:pt x="329" y="97"/>
                    </a:lnTo>
                    <a:lnTo>
                      <a:pt x="336" y="92"/>
                    </a:lnTo>
                    <a:lnTo>
                      <a:pt x="341" y="86"/>
                    </a:lnTo>
                    <a:lnTo>
                      <a:pt x="345" y="81"/>
                    </a:lnTo>
                    <a:lnTo>
                      <a:pt x="348" y="74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9"/>
                    </a:lnTo>
                    <a:lnTo>
                      <a:pt x="348" y="63"/>
                    </a:lnTo>
                    <a:lnTo>
                      <a:pt x="345" y="57"/>
                    </a:lnTo>
                    <a:lnTo>
                      <a:pt x="341" y="51"/>
                    </a:lnTo>
                    <a:lnTo>
                      <a:pt x="336" y="46"/>
                    </a:lnTo>
                    <a:lnTo>
                      <a:pt x="329" y="40"/>
                    </a:lnTo>
                    <a:lnTo>
                      <a:pt x="321" y="36"/>
                    </a:lnTo>
                    <a:lnTo>
                      <a:pt x="302" y="28"/>
                    </a:lnTo>
                    <a:lnTo>
                      <a:pt x="279" y="20"/>
                    </a:lnTo>
                    <a:lnTo>
                      <a:pt x="252" y="15"/>
                    </a:lnTo>
                    <a:lnTo>
                      <a:pt x="222" y="12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90" y="0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1" y="62"/>
                    </a:lnTo>
                    <a:lnTo>
                      <a:pt x="4" y="55"/>
                    </a:lnTo>
                    <a:lnTo>
                      <a:pt x="8" y="49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3" y="30"/>
                    </a:lnTo>
                    <a:lnTo>
                      <a:pt x="43" y="24"/>
                    </a:lnTo>
                    <a:lnTo>
                      <a:pt x="56" y="20"/>
                    </a:lnTo>
                    <a:lnTo>
                      <a:pt x="84" y="11"/>
                    </a:lnTo>
                    <a:lnTo>
                      <a:pt x="117" y="5"/>
                    </a:lnTo>
                    <a:lnTo>
                      <a:pt x="152" y="1"/>
                    </a:lnTo>
                    <a:lnTo>
                      <a:pt x="190" y="0"/>
                    </a:lnTo>
                    <a:lnTo>
                      <a:pt x="190" y="11"/>
                    </a:lnTo>
                    <a:lnTo>
                      <a:pt x="190" y="11"/>
                    </a:lnTo>
                    <a:lnTo>
                      <a:pt x="157" y="12"/>
                    </a:lnTo>
                    <a:lnTo>
                      <a:pt x="127" y="15"/>
                    </a:lnTo>
                    <a:lnTo>
                      <a:pt x="102" y="20"/>
                    </a:lnTo>
                    <a:lnTo>
                      <a:pt x="77" y="28"/>
                    </a:lnTo>
                    <a:lnTo>
                      <a:pt x="58" y="36"/>
                    </a:lnTo>
                    <a:lnTo>
                      <a:pt x="50" y="40"/>
                    </a:lnTo>
                    <a:lnTo>
                      <a:pt x="43" y="46"/>
                    </a:lnTo>
                    <a:lnTo>
                      <a:pt x="38" y="51"/>
                    </a:lnTo>
                    <a:lnTo>
                      <a:pt x="34" y="57"/>
                    </a:lnTo>
                    <a:lnTo>
                      <a:pt x="31" y="63"/>
                    </a:lnTo>
                    <a:lnTo>
                      <a:pt x="31" y="69"/>
                    </a:lnTo>
                    <a:lnTo>
                      <a:pt x="31" y="69"/>
                    </a:lnTo>
                    <a:lnTo>
                      <a:pt x="31" y="74"/>
                    </a:lnTo>
                    <a:lnTo>
                      <a:pt x="34" y="81"/>
                    </a:lnTo>
                    <a:lnTo>
                      <a:pt x="38" y="86"/>
                    </a:lnTo>
                    <a:lnTo>
                      <a:pt x="43" y="92"/>
                    </a:lnTo>
                    <a:lnTo>
                      <a:pt x="50" y="97"/>
                    </a:lnTo>
                    <a:lnTo>
                      <a:pt x="58" y="101"/>
                    </a:lnTo>
                    <a:lnTo>
                      <a:pt x="77" y="111"/>
                    </a:lnTo>
                    <a:lnTo>
                      <a:pt x="102" y="118"/>
                    </a:lnTo>
                    <a:lnTo>
                      <a:pt x="127" y="123"/>
                    </a:lnTo>
                    <a:lnTo>
                      <a:pt x="157" y="126"/>
                    </a:lnTo>
                    <a:lnTo>
                      <a:pt x="190" y="127"/>
                    </a:lnTo>
                    <a:lnTo>
                      <a:pt x="190" y="139"/>
                    </a:lnTo>
                    <a:lnTo>
                      <a:pt x="190" y="139"/>
                    </a:lnTo>
                    <a:lnTo>
                      <a:pt x="152" y="138"/>
                    </a:lnTo>
                    <a:lnTo>
                      <a:pt x="117" y="134"/>
                    </a:lnTo>
                    <a:lnTo>
                      <a:pt x="84" y="127"/>
                    </a:lnTo>
                    <a:lnTo>
                      <a:pt x="56" y="119"/>
                    </a:lnTo>
                    <a:lnTo>
                      <a:pt x="43" y="114"/>
                    </a:lnTo>
                    <a:lnTo>
                      <a:pt x="33" y="108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8" y="89"/>
                    </a:lnTo>
                    <a:lnTo>
                      <a:pt x="4" y="82"/>
                    </a:lnTo>
                    <a:lnTo>
                      <a:pt x="1" y="76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i$ľidé">
                <a:extLst>
                  <a:ext uri="{FF2B5EF4-FFF2-40B4-BE49-F238E27FC236}">
                    <a16:creationId xmlns:a16="http://schemas.microsoft.com/office/drawing/2014/main" id="{D1BF3B43-0E0A-49E6-B94D-98D90A1687A2}"/>
                  </a:ext>
                </a:extLst>
              </p:cNvPr>
              <p:cNvSpPr/>
              <p:nvPr/>
            </p:nvSpPr>
            <p:spPr bwMode="auto">
              <a:xfrm>
                <a:off x="2187576" y="1789113"/>
                <a:ext cx="450850" cy="452438"/>
              </a:xfrm>
              <a:custGeom>
                <a:gdLst>
                  <a:gd fmla="*/ 142 w 284" name="T0"/>
                  <a:gd fmla="*/ 50 h 285" name="T1"/>
                  <a:gd fmla="*/ 190 w 284" name="T2"/>
                  <a:gd fmla="*/ 93 h 285" name="T3"/>
                  <a:gd fmla="*/ 218 w 284" name="T4"/>
                  <a:gd fmla="*/ 120 h 285" name="T5"/>
                  <a:gd fmla="*/ 258 w 284" name="T6"/>
                  <a:gd fmla="*/ 176 h 285" name="T7"/>
                  <a:gd fmla="*/ 277 w 284" name="T8"/>
                  <a:gd fmla="*/ 214 h 285" name="T9"/>
                  <a:gd fmla="*/ 283 w 284" name="T10"/>
                  <a:gd fmla="*/ 237 h 285" name="T11"/>
                  <a:gd fmla="*/ 284 w 284" name="T12"/>
                  <a:gd fmla="*/ 256 h 285" name="T13"/>
                  <a:gd fmla="*/ 280 w 284" name="T14"/>
                  <a:gd fmla="*/ 271 h 285" name="T15"/>
                  <a:gd fmla="*/ 276 w 284" name="T16"/>
                  <a:gd fmla="*/ 276 h 285" name="T17"/>
                  <a:gd fmla="*/ 266 w 284" name="T18"/>
                  <a:gd fmla="*/ 283 h 285" name="T19"/>
                  <a:gd fmla="*/ 254 w 284" name="T20"/>
                  <a:gd fmla="*/ 285 h 285" name="T21"/>
                  <a:gd fmla="*/ 223 w 284" name="T22"/>
                  <a:gd fmla="*/ 280 h 285" name="T23"/>
                  <a:gd fmla="*/ 184 w 284" name="T24"/>
                  <a:gd fmla="*/ 262 h 285" name="T25"/>
                  <a:gd fmla="*/ 142 w 284" name="T26"/>
                  <a:gd fmla="*/ 235 h 285" name="T27"/>
                  <a:gd fmla="*/ 142 w 284" name="T28"/>
                  <a:gd fmla="*/ 219 h 285" name="T29"/>
                  <a:gd fmla="*/ 177 w 284" name="T30"/>
                  <a:gd fmla="*/ 243 h 285" name="T31"/>
                  <a:gd fmla="*/ 209 w 284" name="T32"/>
                  <a:gd fmla="*/ 257 h 285" name="T33"/>
                  <a:gd fmla="*/ 235 w 284" name="T34"/>
                  <a:gd fmla="*/ 261 h 285" name="T35"/>
                  <a:gd fmla="*/ 246 w 284" name="T36"/>
                  <a:gd fmla="*/ 260 h 285" name="T37"/>
                  <a:gd fmla="*/ 254 w 284" name="T38"/>
                  <a:gd fmla="*/ 254 h 285" name="T39"/>
                  <a:gd fmla="*/ 254 w 284" name="T40"/>
                  <a:gd fmla="*/ 254 h 285" name="T41"/>
                  <a:gd fmla="*/ 260 w 284" name="T42"/>
                  <a:gd fmla="*/ 243 h 285" name="T43"/>
                  <a:gd fmla="*/ 261 w 284" name="T44"/>
                  <a:gd fmla="*/ 230 h 285" name="T45"/>
                  <a:gd fmla="*/ 258 w 284" name="T46"/>
                  <a:gd fmla="*/ 212 h 285" name="T47"/>
                  <a:gd fmla="*/ 239 w 284" name="T48"/>
                  <a:gd fmla="*/ 170 h 285" name="T49"/>
                  <a:gd fmla="*/ 205 w 284" name="T50"/>
                  <a:gd fmla="*/ 124 h 285" name="T51"/>
                  <a:gd fmla="*/ 184 w 284" name="T52"/>
                  <a:gd fmla="*/ 101 h 285" name="T53"/>
                  <a:gd fmla="*/ 142 w 284" name="T54"/>
                  <a:gd fmla="*/ 65 h 285" name="T55"/>
                  <a:gd fmla="*/ 8 w 284" name="T56"/>
                  <a:gd fmla="*/ 8 h 285" name="T57"/>
                  <a:gd fmla="*/ 12 w 284" name="T58"/>
                  <a:gd fmla="*/ 5 h 285" name="T59"/>
                  <a:gd fmla="*/ 23 w 284" name="T60"/>
                  <a:gd fmla="*/ 0 h 285" name="T61"/>
                  <a:gd fmla="*/ 44 w 284" name="T62"/>
                  <a:gd fmla="*/ 0 h 285" name="T63"/>
                  <a:gd fmla="*/ 79 w 284" name="T64"/>
                  <a:gd fmla="*/ 11 h 285" name="T65"/>
                  <a:gd fmla="*/ 120 w 284" name="T66"/>
                  <a:gd fmla="*/ 34 h 285" name="T67"/>
                  <a:gd fmla="*/ 142 w 284" name="T68"/>
                  <a:gd fmla="*/ 65 h 285" name="T69"/>
                  <a:gd fmla="*/ 124 w 284" name="T70"/>
                  <a:gd fmla="*/ 51 h 285" name="T71"/>
                  <a:gd fmla="*/ 89 w 284" name="T72"/>
                  <a:gd fmla="*/ 32 h 285" name="T73"/>
                  <a:gd fmla="*/ 60 w 284" name="T74"/>
                  <a:gd fmla="*/ 23 h 285" name="T75"/>
                  <a:gd fmla="*/ 43 w 284" name="T76"/>
                  <a:gd fmla="*/ 23 h 285" name="T77"/>
                  <a:gd fmla="*/ 33 w 284" name="T78"/>
                  <a:gd fmla="*/ 27 h 285" name="T79"/>
                  <a:gd fmla="*/ 29 w 284" name="T80"/>
                  <a:gd fmla="*/ 29 h 285" name="T81"/>
                  <a:gd fmla="*/ 24 w 284" name="T82"/>
                  <a:gd fmla="*/ 40 h 285" name="T83"/>
                  <a:gd fmla="*/ 23 w 284" name="T84"/>
                  <a:gd fmla="*/ 55 h 285" name="T85"/>
                  <a:gd fmla="*/ 25 w 284" name="T86"/>
                  <a:gd fmla="*/ 71 h 285" name="T87"/>
                  <a:gd fmla="*/ 44 w 284" name="T88"/>
                  <a:gd fmla="*/ 113 h 285" name="T89"/>
                  <a:gd fmla="*/ 78 w 284" name="T90"/>
                  <a:gd fmla="*/ 159 h 285" name="T91"/>
                  <a:gd fmla="*/ 100 w 284" name="T92"/>
                  <a:gd fmla="*/ 184 h 285" name="T93"/>
                  <a:gd fmla="*/ 142 w 284" name="T94"/>
                  <a:gd fmla="*/ 219 h 285" name="T95"/>
                  <a:gd fmla="*/ 142 w 284" name="T96"/>
                  <a:gd fmla="*/ 235 h 285" name="T97"/>
                  <a:gd fmla="*/ 93 w 284" name="T98"/>
                  <a:gd fmla="*/ 192 h 285" name="T99"/>
                  <a:gd fmla="*/ 66 w 284" name="T100"/>
                  <a:gd fmla="*/ 164 h 285" name="T101"/>
                  <a:gd fmla="*/ 25 w 284" name="T102"/>
                  <a:gd fmla="*/ 108 h 285" name="T103"/>
                  <a:gd fmla="*/ 6 w 284" name="T104"/>
                  <a:gd fmla="*/ 70 h 285" name="T105"/>
                  <a:gd fmla="*/ 1 w 284" name="T106"/>
                  <a:gd fmla="*/ 47 h 285" name="T107"/>
                  <a:gd fmla="*/ 0 w 284" name="T108"/>
                  <a:gd fmla="*/ 28 h 285" name="T109"/>
                  <a:gd fmla="*/ 4 w 284" name="T110"/>
                  <a:gd fmla="*/ 13 h 285" name="T111"/>
                  <a:gd fmla="*/ 8 w 284" name="T112"/>
                  <a:gd fmla="*/ 8 h 285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85" w="284">
                    <a:moveTo>
                      <a:pt x="142" y="50"/>
                    </a:moveTo>
                    <a:lnTo>
                      <a:pt x="142" y="50"/>
                    </a:lnTo>
                    <a:lnTo>
                      <a:pt x="166" y="70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218" y="120"/>
                    </a:lnTo>
                    <a:lnTo>
                      <a:pt x="239" y="149"/>
                    </a:lnTo>
                    <a:lnTo>
                      <a:pt x="258" y="176"/>
                    </a:lnTo>
                    <a:lnTo>
                      <a:pt x="272" y="201"/>
                    </a:lnTo>
                    <a:lnTo>
                      <a:pt x="277" y="214"/>
                    </a:lnTo>
                    <a:lnTo>
                      <a:pt x="280" y="226"/>
                    </a:lnTo>
                    <a:lnTo>
                      <a:pt x="283" y="237"/>
                    </a:lnTo>
                    <a:lnTo>
                      <a:pt x="284" y="246"/>
                    </a:lnTo>
                    <a:lnTo>
                      <a:pt x="284" y="256"/>
                    </a:lnTo>
                    <a:lnTo>
                      <a:pt x="283" y="264"/>
                    </a:lnTo>
                    <a:lnTo>
                      <a:pt x="280" y="271"/>
                    </a:lnTo>
                    <a:lnTo>
                      <a:pt x="276" y="276"/>
                    </a:lnTo>
                    <a:lnTo>
                      <a:pt x="276" y="276"/>
                    </a:lnTo>
                    <a:lnTo>
                      <a:pt x="272" y="280"/>
                    </a:lnTo>
                    <a:lnTo>
                      <a:pt x="266" y="283"/>
                    </a:lnTo>
                    <a:lnTo>
                      <a:pt x="261" y="284"/>
                    </a:lnTo>
                    <a:lnTo>
                      <a:pt x="254" y="285"/>
                    </a:lnTo>
                    <a:lnTo>
                      <a:pt x="239" y="284"/>
                    </a:lnTo>
                    <a:lnTo>
                      <a:pt x="223" y="280"/>
                    </a:lnTo>
                    <a:lnTo>
                      <a:pt x="204" y="273"/>
                    </a:lnTo>
                    <a:lnTo>
                      <a:pt x="184" y="262"/>
                    </a:lnTo>
                    <a:lnTo>
                      <a:pt x="163" y="250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59" y="233"/>
                    </a:lnTo>
                    <a:lnTo>
                      <a:pt x="177" y="243"/>
                    </a:lnTo>
                    <a:lnTo>
                      <a:pt x="195" y="252"/>
                    </a:lnTo>
                    <a:lnTo>
                      <a:pt x="209" y="257"/>
                    </a:lnTo>
                    <a:lnTo>
                      <a:pt x="223" y="261"/>
                    </a:lnTo>
                    <a:lnTo>
                      <a:pt x="235" y="261"/>
                    </a:lnTo>
                    <a:lnTo>
                      <a:pt x="241" y="261"/>
                    </a:lnTo>
                    <a:lnTo>
                      <a:pt x="246" y="260"/>
                    </a:lnTo>
                    <a:lnTo>
                      <a:pt x="250" y="257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4" y="254"/>
                    </a:lnTo>
                    <a:lnTo>
                      <a:pt x="258" y="249"/>
                    </a:lnTo>
                    <a:lnTo>
                      <a:pt x="260" y="243"/>
                    </a:lnTo>
                    <a:lnTo>
                      <a:pt x="261" y="237"/>
                    </a:lnTo>
                    <a:lnTo>
                      <a:pt x="261" y="230"/>
                    </a:lnTo>
                    <a:lnTo>
                      <a:pt x="260" y="220"/>
                    </a:lnTo>
                    <a:lnTo>
                      <a:pt x="258" y="212"/>
                    </a:lnTo>
                    <a:lnTo>
                      <a:pt x="250" y="192"/>
                    </a:lnTo>
                    <a:lnTo>
                      <a:pt x="239" y="170"/>
                    </a:lnTo>
                    <a:lnTo>
                      <a:pt x="223" y="147"/>
                    </a:lnTo>
                    <a:lnTo>
                      <a:pt x="205" y="124"/>
                    </a:lnTo>
                    <a:lnTo>
                      <a:pt x="184" y="101"/>
                    </a:lnTo>
                    <a:lnTo>
                      <a:pt x="184" y="101"/>
                    </a:lnTo>
                    <a:lnTo>
                      <a:pt x="162" y="8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44" y="0"/>
                    </a:lnTo>
                    <a:lnTo>
                      <a:pt x="60" y="4"/>
                    </a:lnTo>
                    <a:lnTo>
                      <a:pt x="79" y="11"/>
                    </a:lnTo>
                    <a:lnTo>
                      <a:pt x="100" y="21"/>
                    </a:lnTo>
                    <a:lnTo>
                      <a:pt x="120" y="34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4" y="51"/>
                    </a:lnTo>
                    <a:lnTo>
                      <a:pt x="107" y="40"/>
                    </a:lnTo>
                    <a:lnTo>
                      <a:pt x="89" y="32"/>
                    </a:lnTo>
                    <a:lnTo>
                      <a:pt x="74" y="27"/>
                    </a:lnTo>
                    <a:lnTo>
                      <a:pt x="60" y="23"/>
                    </a:lnTo>
                    <a:lnTo>
                      <a:pt x="48" y="23"/>
                    </a:lnTo>
                    <a:lnTo>
                      <a:pt x="43" y="23"/>
                    </a:lnTo>
                    <a:lnTo>
                      <a:pt x="37" y="24"/>
                    </a:lnTo>
                    <a:lnTo>
                      <a:pt x="33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5" y="35"/>
                    </a:lnTo>
                    <a:lnTo>
                      <a:pt x="24" y="40"/>
                    </a:lnTo>
                    <a:lnTo>
                      <a:pt x="23" y="47"/>
                    </a:lnTo>
                    <a:lnTo>
                      <a:pt x="23" y="55"/>
                    </a:lnTo>
                    <a:lnTo>
                      <a:pt x="24" y="63"/>
                    </a:lnTo>
                    <a:lnTo>
                      <a:pt x="25" y="71"/>
                    </a:lnTo>
                    <a:lnTo>
                      <a:pt x="33" y="92"/>
                    </a:lnTo>
                    <a:lnTo>
                      <a:pt x="44" y="113"/>
                    </a:lnTo>
                    <a:lnTo>
                      <a:pt x="60" y="136"/>
                    </a:lnTo>
                    <a:lnTo>
                      <a:pt x="78" y="159"/>
                    </a:lnTo>
                    <a:lnTo>
                      <a:pt x="100" y="184"/>
                    </a:lnTo>
                    <a:lnTo>
                      <a:pt x="100" y="184"/>
                    </a:lnTo>
                    <a:lnTo>
                      <a:pt x="121" y="20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17" y="215"/>
                    </a:lnTo>
                    <a:lnTo>
                      <a:pt x="93" y="192"/>
                    </a:lnTo>
                    <a:lnTo>
                      <a:pt x="93" y="192"/>
                    </a:lnTo>
                    <a:lnTo>
                      <a:pt x="66" y="164"/>
                    </a:lnTo>
                    <a:lnTo>
                      <a:pt x="44" y="135"/>
                    </a:lnTo>
                    <a:lnTo>
                      <a:pt x="25" y="108"/>
                    </a:lnTo>
                    <a:lnTo>
                      <a:pt x="12" y="82"/>
                    </a:lnTo>
                    <a:lnTo>
                      <a:pt x="6" y="70"/>
                    </a:lnTo>
                    <a:lnTo>
                      <a:pt x="4" y="58"/>
                    </a:lnTo>
                    <a:lnTo>
                      <a:pt x="1" y="47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1" y="20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iŝļîḍé">
                <a:extLst>
                  <a:ext uri="{FF2B5EF4-FFF2-40B4-BE49-F238E27FC236}">
                    <a16:creationId xmlns:a16="http://schemas.microsoft.com/office/drawing/2014/main" id="{C92BD519-B03E-471F-8632-F517445D8493}"/>
                  </a:ext>
                </a:extLst>
              </p:cNvPr>
              <p:cNvSpPr/>
              <p:nvPr/>
            </p:nvSpPr>
            <p:spPr bwMode="auto">
              <a:xfrm>
                <a:off x="2187576" y="1789113"/>
                <a:ext cx="450850" cy="452438"/>
              </a:xfrm>
              <a:custGeom>
                <a:gdLst>
                  <a:gd fmla="*/ 142 w 284" name="T0"/>
                  <a:gd fmla="*/ 50 h 285" name="T1"/>
                  <a:gd fmla="*/ 184 w 284" name="T2"/>
                  <a:gd fmla="*/ 21 h 285" name="T3"/>
                  <a:gd fmla="*/ 223 w 284" name="T4"/>
                  <a:gd fmla="*/ 4 h 285" name="T5"/>
                  <a:gd fmla="*/ 254 w 284" name="T6"/>
                  <a:gd fmla="*/ 0 h 285" name="T7"/>
                  <a:gd fmla="*/ 266 w 284" name="T8"/>
                  <a:gd fmla="*/ 2 h 285" name="T9"/>
                  <a:gd fmla="*/ 276 w 284" name="T10"/>
                  <a:gd fmla="*/ 8 h 285" name="T11"/>
                  <a:gd fmla="*/ 280 w 284" name="T12"/>
                  <a:gd fmla="*/ 13 h 285" name="T13"/>
                  <a:gd fmla="*/ 284 w 284" name="T14"/>
                  <a:gd fmla="*/ 28 h 285" name="T15"/>
                  <a:gd fmla="*/ 283 w 284" name="T16"/>
                  <a:gd fmla="*/ 47 h 285" name="T17"/>
                  <a:gd fmla="*/ 277 w 284" name="T18"/>
                  <a:gd fmla="*/ 70 h 285" name="T19"/>
                  <a:gd fmla="*/ 258 w 284" name="T20"/>
                  <a:gd fmla="*/ 108 h 285" name="T21"/>
                  <a:gd fmla="*/ 218 w 284" name="T22"/>
                  <a:gd fmla="*/ 164 h 285" name="T23"/>
                  <a:gd fmla="*/ 190 w 284" name="T24"/>
                  <a:gd fmla="*/ 192 h 285" name="T25"/>
                  <a:gd fmla="*/ 142 w 284" name="T26"/>
                  <a:gd fmla="*/ 235 h 285" name="T27"/>
                  <a:gd fmla="*/ 142 w 284" name="T28"/>
                  <a:gd fmla="*/ 219 h 285" name="T29"/>
                  <a:gd fmla="*/ 184 w 284" name="T30"/>
                  <a:gd fmla="*/ 184 h 285" name="T31"/>
                  <a:gd fmla="*/ 205 w 284" name="T32"/>
                  <a:gd fmla="*/ 159 h 285" name="T33"/>
                  <a:gd fmla="*/ 239 w 284" name="T34"/>
                  <a:gd fmla="*/ 113 h 285" name="T35"/>
                  <a:gd fmla="*/ 258 w 284" name="T36"/>
                  <a:gd fmla="*/ 71 h 285" name="T37"/>
                  <a:gd fmla="*/ 261 w 284" name="T38"/>
                  <a:gd fmla="*/ 55 h 285" name="T39"/>
                  <a:gd fmla="*/ 260 w 284" name="T40"/>
                  <a:gd fmla="*/ 40 h 285" name="T41"/>
                  <a:gd fmla="*/ 254 w 284" name="T42"/>
                  <a:gd fmla="*/ 29 h 285" name="T43"/>
                  <a:gd fmla="*/ 254 w 284" name="T44"/>
                  <a:gd fmla="*/ 29 h 285" name="T45"/>
                  <a:gd fmla="*/ 246 w 284" name="T46"/>
                  <a:gd fmla="*/ 24 h 285" name="T47"/>
                  <a:gd fmla="*/ 235 w 284" name="T48"/>
                  <a:gd fmla="*/ 23 h 285" name="T49"/>
                  <a:gd fmla="*/ 209 w 284" name="T50"/>
                  <a:gd fmla="*/ 27 h 285" name="T51"/>
                  <a:gd fmla="*/ 177 w 284" name="T52"/>
                  <a:gd fmla="*/ 40 h 285" name="T53"/>
                  <a:gd fmla="*/ 142 w 284" name="T54"/>
                  <a:gd fmla="*/ 65 h 285" name="T55"/>
                  <a:gd fmla="*/ 8 w 284" name="T56"/>
                  <a:gd fmla="*/ 276 h 285" name="T57"/>
                  <a:gd fmla="*/ 4 w 284" name="T58"/>
                  <a:gd fmla="*/ 271 h 285" name="T59"/>
                  <a:gd fmla="*/ 0 w 284" name="T60"/>
                  <a:gd fmla="*/ 256 h 285" name="T61"/>
                  <a:gd fmla="*/ 1 w 284" name="T62"/>
                  <a:gd fmla="*/ 237 h 285" name="T63"/>
                  <a:gd fmla="*/ 6 w 284" name="T64"/>
                  <a:gd fmla="*/ 214 h 285" name="T65"/>
                  <a:gd fmla="*/ 25 w 284" name="T66"/>
                  <a:gd fmla="*/ 176 h 285" name="T67"/>
                  <a:gd fmla="*/ 66 w 284" name="T68"/>
                  <a:gd fmla="*/ 120 h 285" name="T69"/>
                  <a:gd fmla="*/ 93 w 284" name="T70"/>
                  <a:gd fmla="*/ 93 h 285" name="T71"/>
                  <a:gd fmla="*/ 142 w 284" name="T72"/>
                  <a:gd fmla="*/ 50 h 285" name="T73"/>
                  <a:gd fmla="*/ 142 w 284" name="T74"/>
                  <a:gd fmla="*/ 65 h 285" name="T75"/>
                  <a:gd fmla="*/ 100 w 284" name="T76"/>
                  <a:gd fmla="*/ 101 h 285" name="T77"/>
                  <a:gd fmla="*/ 78 w 284" name="T78"/>
                  <a:gd fmla="*/ 124 h 285" name="T79"/>
                  <a:gd fmla="*/ 44 w 284" name="T80"/>
                  <a:gd fmla="*/ 170 h 285" name="T81"/>
                  <a:gd fmla="*/ 25 w 284" name="T82"/>
                  <a:gd fmla="*/ 212 h 285" name="T83"/>
                  <a:gd fmla="*/ 23 w 284" name="T84"/>
                  <a:gd fmla="*/ 230 h 285" name="T85"/>
                  <a:gd fmla="*/ 24 w 284" name="T86"/>
                  <a:gd fmla="*/ 243 h 285" name="T87"/>
                  <a:gd fmla="*/ 29 w 284" name="T88"/>
                  <a:gd fmla="*/ 254 h 285" name="T89"/>
                  <a:gd fmla="*/ 33 w 284" name="T90"/>
                  <a:gd fmla="*/ 257 h 285" name="T91"/>
                  <a:gd fmla="*/ 43 w 284" name="T92"/>
                  <a:gd fmla="*/ 261 h 285" name="T93"/>
                  <a:gd fmla="*/ 60 w 284" name="T94"/>
                  <a:gd fmla="*/ 261 h 285" name="T95"/>
                  <a:gd fmla="*/ 89 w 284" name="T96"/>
                  <a:gd fmla="*/ 252 h 285" name="T97"/>
                  <a:gd fmla="*/ 124 w 284" name="T98"/>
                  <a:gd fmla="*/ 233 h 285" name="T99"/>
                  <a:gd fmla="*/ 142 w 284" name="T100"/>
                  <a:gd fmla="*/ 235 h 285" name="T101"/>
                  <a:gd fmla="*/ 120 w 284" name="T102"/>
                  <a:gd fmla="*/ 250 h 285" name="T103"/>
                  <a:gd fmla="*/ 79 w 284" name="T104"/>
                  <a:gd fmla="*/ 273 h 285" name="T105"/>
                  <a:gd fmla="*/ 44 w 284" name="T106"/>
                  <a:gd fmla="*/ 284 h 285" name="T107"/>
                  <a:gd fmla="*/ 23 w 284" name="T108"/>
                  <a:gd fmla="*/ 284 h 285" name="T109"/>
                  <a:gd fmla="*/ 12 w 284" name="T110"/>
                  <a:gd fmla="*/ 280 h 285" name="T111"/>
                  <a:gd fmla="*/ 8 w 284" name="T112"/>
                  <a:gd fmla="*/ 276 h 285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85" w="284">
                    <a:moveTo>
                      <a:pt x="142" y="50"/>
                    </a:moveTo>
                    <a:lnTo>
                      <a:pt x="142" y="50"/>
                    </a:lnTo>
                    <a:lnTo>
                      <a:pt x="163" y="34"/>
                    </a:lnTo>
                    <a:lnTo>
                      <a:pt x="184" y="21"/>
                    </a:lnTo>
                    <a:lnTo>
                      <a:pt x="204" y="11"/>
                    </a:lnTo>
                    <a:lnTo>
                      <a:pt x="223" y="4"/>
                    </a:lnTo>
                    <a:lnTo>
                      <a:pt x="239" y="0"/>
                    </a:lnTo>
                    <a:lnTo>
                      <a:pt x="254" y="0"/>
                    </a:lnTo>
                    <a:lnTo>
                      <a:pt x="261" y="0"/>
                    </a:lnTo>
                    <a:lnTo>
                      <a:pt x="266" y="2"/>
                    </a:lnTo>
                    <a:lnTo>
                      <a:pt x="272" y="4"/>
                    </a:lnTo>
                    <a:lnTo>
                      <a:pt x="276" y="8"/>
                    </a:lnTo>
                    <a:lnTo>
                      <a:pt x="276" y="8"/>
                    </a:lnTo>
                    <a:lnTo>
                      <a:pt x="280" y="13"/>
                    </a:lnTo>
                    <a:lnTo>
                      <a:pt x="283" y="20"/>
                    </a:lnTo>
                    <a:lnTo>
                      <a:pt x="284" y="28"/>
                    </a:lnTo>
                    <a:lnTo>
                      <a:pt x="284" y="38"/>
                    </a:lnTo>
                    <a:lnTo>
                      <a:pt x="283" y="47"/>
                    </a:lnTo>
                    <a:lnTo>
                      <a:pt x="280" y="58"/>
                    </a:lnTo>
                    <a:lnTo>
                      <a:pt x="277" y="70"/>
                    </a:lnTo>
                    <a:lnTo>
                      <a:pt x="272" y="82"/>
                    </a:lnTo>
                    <a:lnTo>
                      <a:pt x="258" y="108"/>
                    </a:lnTo>
                    <a:lnTo>
                      <a:pt x="239" y="135"/>
                    </a:lnTo>
                    <a:lnTo>
                      <a:pt x="218" y="164"/>
                    </a:lnTo>
                    <a:lnTo>
                      <a:pt x="190" y="192"/>
                    </a:lnTo>
                    <a:lnTo>
                      <a:pt x="190" y="192"/>
                    </a:lnTo>
                    <a:lnTo>
                      <a:pt x="166" y="215"/>
                    </a:lnTo>
                    <a:lnTo>
                      <a:pt x="142" y="235"/>
                    </a:lnTo>
                    <a:lnTo>
                      <a:pt x="142" y="219"/>
                    </a:lnTo>
                    <a:lnTo>
                      <a:pt x="142" y="219"/>
                    </a:lnTo>
                    <a:lnTo>
                      <a:pt x="162" y="203"/>
                    </a:lnTo>
                    <a:lnTo>
                      <a:pt x="184" y="184"/>
                    </a:lnTo>
                    <a:lnTo>
                      <a:pt x="184" y="184"/>
                    </a:lnTo>
                    <a:lnTo>
                      <a:pt x="205" y="159"/>
                    </a:lnTo>
                    <a:lnTo>
                      <a:pt x="223" y="136"/>
                    </a:lnTo>
                    <a:lnTo>
                      <a:pt x="239" y="113"/>
                    </a:lnTo>
                    <a:lnTo>
                      <a:pt x="250" y="92"/>
                    </a:lnTo>
                    <a:lnTo>
                      <a:pt x="258" y="71"/>
                    </a:lnTo>
                    <a:lnTo>
                      <a:pt x="260" y="63"/>
                    </a:lnTo>
                    <a:lnTo>
                      <a:pt x="261" y="55"/>
                    </a:lnTo>
                    <a:lnTo>
                      <a:pt x="261" y="47"/>
                    </a:lnTo>
                    <a:lnTo>
                      <a:pt x="260" y="40"/>
                    </a:lnTo>
                    <a:lnTo>
                      <a:pt x="258" y="35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4" y="29"/>
                    </a:lnTo>
                    <a:lnTo>
                      <a:pt x="250" y="27"/>
                    </a:lnTo>
                    <a:lnTo>
                      <a:pt x="246" y="24"/>
                    </a:lnTo>
                    <a:lnTo>
                      <a:pt x="241" y="23"/>
                    </a:lnTo>
                    <a:lnTo>
                      <a:pt x="235" y="23"/>
                    </a:lnTo>
                    <a:lnTo>
                      <a:pt x="223" y="23"/>
                    </a:lnTo>
                    <a:lnTo>
                      <a:pt x="209" y="27"/>
                    </a:lnTo>
                    <a:lnTo>
                      <a:pt x="195" y="32"/>
                    </a:lnTo>
                    <a:lnTo>
                      <a:pt x="177" y="40"/>
                    </a:lnTo>
                    <a:lnTo>
                      <a:pt x="159" y="51"/>
                    </a:lnTo>
                    <a:lnTo>
                      <a:pt x="142" y="65"/>
                    </a:lnTo>
                    <a:lnTo>
                      <a:pt x="142" y="50"/>
                    </a:lnTo>
                    <a:close/>
                    <a:moveTo>
                      <a:pt x="8" y="276"/>
                    </a:moveTo>
                    <a:lnTo>
                      <a:pt x="8" y="276"/>
                    </a:lnTo>
                    <a:lnTo>
                      <a:pt x="4" y="271"/>
                    </a:lnTo>
                    <a:lnTo>
                      <a:pt x="1" y="264"/>
                    </a:lnTo>
                    <a:lnTo>
                      <a:pt x="0" y="256"/>
                    </a:lnTo>
                    <a:lnTo>
                      <a:pt x="0" y="246"/>
                    </a:lnTo>
                    <a:lnTo>
                      <a:pt x="1" y="237"/>
                    </a:lnTo>
                    <a:lnTo>
                      <a:pt x="4" y="226"/>
                    </a:lnTo>
                    <a:lnTo>
                      <a:pt x="6" y="214"/>
                    </a:lnTo>
                    <a:lnTo>
                      <a:pt x="12" y="201"/>
                    </a:lnTo>
                    <a:lnTo>
                      <a:pt x="25" y="176"/>
                    </a:lnTo>
                    <a:lnTo>
                      <a:pt x="44" y="149"/>
                    </a:lnTo>
                    <a:lnTo>
                      <a:pt x="66" y="120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17" y="70"/>
                    </a:lnTo>
                    <a:lnTo>
                      <a:pt x="142" y="50"/>
                    </a:lnTo>
                    <a:lnTo>
                      <a:pt x="142" y="65"/>
                    </a:lnTo>
                    <a:lnTo>
                      <a:pt x="142" y="65"/>
                    </a:lnTo>
                    <a:lnTo>
                      <a:pt x="121" y="81"/>
                    </a:lnTo>
                    <a:lnTo>
                      <a:pt x="100" y="101"/>
                    </a:lnTo>
                    <a:lnTo>
                      <a:pt x="100" y="101"/>
                    </a:lnTo>
                    <a:lnTo>
                      <a:pt x="78" y="124"/>
                    </a:lnTo>
                    <a:lnTo>
                      <a:pt x="60" y="147"/>
                    </a:lnTo>
                    <a:lnTo>
                      <a:pt x="44" y="170"/>
                    </a:lnTo>
                    <a:lnTo>
                      <a:pt x="33" y="192"/>
                    </a:lnTo>
                    <a:lnTo>
                      <a:pt x="25" y="212"/>
                    </a:lnTo>
                    <a:lnTo>
                      <a:pt x="24" y="220"/>
                    </a:lnTo>
                    <a:lnTo>
                      <a:pt x="23" y="230"/>
                    </a:lnTo>
                    <a:lnTo>
                      <a:pt x="23" y="237"/>
                    </a:lnTo>
                    <a:lnTo>
                      <a:pt x="24" y="243"/>
                    </a:lnTo>
                    <a:lnTo>
                      <a:pt x="25" y="249"/>
                    </a:lnTo>
                    <a:lnTo>
                      <a:pt x="29" y="254"/>
                    </a:lnTo>
                    <a:lnTo>
                      <a:pt x="29" y="254"/>
                    </a:lnTo>
                    <a:lnTo>
                      <a:pt x="33" y="257"/>
                    </a:lnTo>
                    <a:lnTo>
                      <a:pt x="37" y="260"/>
                    </a:lnTo>
                    <a:lnTo>
                      <a:pt x="43" y="261"/>
                    </a:lnTo>
                    <a:lnTo>
                      <a:pt x="48" y="261"/>
                    </a:lnTo>
                    <a:lnTo>
                      <a:pt x="60" y="261"/>
                    </a:lnTo>
                    <a:lnTo>
                      <a:pt x="74" y="257"/>
                    </a:lnTo>
                    <a:lnTo>
                      <a:pt x="89" y="252"/>
                    </a:lnTo>
                    <a:lnTo>
                      <a:pt x="107" y="243"/>
                    </a:lnTo>
                    <a:lnTo>
                      <a:pt x="124" y="233"/>
                    </a:lnTo>
                    <a:lnTo>
                      <a:pt x="142" y="219"/>
                    </a:lnTo>
                    <a:lnTo>
                      <a:pt x="142" y="235"/>
                    </a:lnTo>
                    <a:lnTo>
                      <a:pt x="142" y="235"/>
                    </a:lnTo>
                    <a:lnTo>
                      <a:pt x="120" y="250"/>
                    </a:lnTo>
                    <a:lnTo>
                      <a:pt x="100" y="262"/>
                    </a:lnTo>
                    <a:lnTo>
                      <a:pt x="79" y="273"/>
                    </a:lnTo>
                    <a:lnTo>
                      <a:pt x="60" y="280"/>
                    </a:lnTo>
                    <a:lnTo>
                      <a:pt x="44" y="284"/>
                    </a:lnTo>
                    <a:lnTo>
                      <a:pt x="29" y="285"/>
                    </a:lnTo>
                    <a:lnTo>
                      <a:pt x="23" y="284"/>
                    </a:lnTo>
                    <a:lnTo>
                      <a:pt x="17" y="283"/>
                    </a:lnTo>
                    <a:lnTo>
                      <a:pt x="12" y="280"/>
                    </a:lnTo>
                    <a:lnTo>
                      <a:pt x="8" y="276"/>
                    </a:lnTo>
                    <a:lnTo>
                      <a:pt x="8" y="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sḷïďè">
                <a:extLst>
                  <a:ext uri="{FF2B5EF4-FFF2-40B4-BE49-F238E27FC236}">
                    <a16:creationId xmlns:a16="http://schemas.microsoft.com/office/drawing/2014/main" id="{E7394D02-C07B-421A-8AC5-3C9C699C001C}"/>
                  </a:ext>
                </a:extLst>
              </p:cNvPr>
              <p:cNvSpPr/>
              <p:nvPr/>
            </p:nvSpPr>
            <p:spPr bwMode="auto">
              <a:xfrm>
                <a:off x="2365376" y="1966913"/>
                <a:ext cx="92075" cy="95250"/>
              </a:xfrm>
              <a:custGeom>
                <a:gdLst>
                  <a:gd fmla="*/ 0 w 58" name="T0"/>
                  <a:gd fmla="*/ 30 h 60" name="T1"/>
                  <a:gd fmla="*/ 0 w 58" name="T2"/>
                  <a:gd fmla="*/ 30 h 60" name="T3"/>
                  <a:gd fmla="*/ 1 w 58" name="T4"/>
                  <a:gd fmla="*/ 24 h 60" name="T5"/>
                  <a:gd fmla="*/ 3 w 58" name="T6"/>
                  <a:gd fmla="*/ 19 h 60" name="T7"/>
                  <a:gd fmla="*/ 5 w 58" name="T8"/>
                  <a:gd fmla="*/ 14 h 60" name="T9"/>
                  <a:gd fmla="*/ 9 w 58" name="T10"/>
                  <a:gd fmla="*/ 10 h 60" name="T11"/>
                  <a:gd fmla="*/ 13 w 58" name="T12"/>
                  <a:gd fmla="*/ 6 h 60" name="T13"/>
                  <a:gd fmla="*/ 18 w 58" name="T14"/>
                  <a:gd fmla="*/ 3 h 60" name="T15"/>
                  <a:gd fmla="*/ 24 w 58" name="T16"/>
                  <a:gd fmla="*/ 1 h 60" name="T17"/>
                  <a:gd fmla="*/ 30 w 58" name="T18"/>
                  <a:gd fmla="*/ 0 h 60" name="T19"/>
                  <a:gd fmla="*/ 30 w 58" name="T20"/>
                  <a:gd fmla="*/ 0 h 60" name="T21"/>
                  <a:gd fmla="*/ 35 w 58" name="T22"/>
                  <a:gd fmla="*/ 1 h 60" name="T23"/>
                  <a:gd fmla="*/ 41 w 58" name="T24"/>
                  <a:gd fmla="*/ 3 h 60" name="T25"/>
                  <a:gd fmla="*/ 46 w 58" name="T26"/>
                  <a:gd fmla="*/ 6 h 60" name="T27"/>
                  <a:gd fmla="*/ 50 w 58" name="T28"/>
                  <a:gd fmla="*/ 10 h 60" name="T29"/>
                  <a:gd fmla="*/ 54 w 58" name="T30"/>
                  <a:gd fmla="*/ 14 h 60" name="T31"/>
                  <a:gd fmla="*/ 57 w 58" name="T32"/>
                  <a:gd fmla="*/ 19 h 60" name="T33"/>
                  <a:gd fmla="*/ 58 w 58" name="T34"/>
                  <a:gd fmla="*/ 24 h 60" name="T35"/>
                  <a:gd fmla="*/ 58 w 58" name="T36"/>
                  <a:gd fmla="*/ 30 h 60" name="T37"/>
                  <a:gd fmla="*/ 58 w 58" name="T38"/>
                  <a:gd fmla="*/ 30 h 60" name="T39"/>
                  <a:gd fmla="*/ 58 w 58" name="T40"/>
                  <a:gd fmla="*/ 35 h 60" name="T41"/>
                  <a:gd fmla="*/ 57 w 58" name="T42"/>
                  <a:gd fmla="*/ 41 h 60" name="T43"/>
                  <a:gd fmla="*/ 54 w 58" name="T44"/>
                  <a:gd fmla="*/ 46 h 60" name="T45"/>
                  <a:gd fmla="*/ 50 w 58" name="T46"/>
                  <a:gd fmla="*/ 50 h 60" name="T47"/>
                  <a:gd fmla="*/ 46 w 58" name="T48"/>
                  <a:gd fmla="*/ 54 h 60" name="T49"/>
                  <a:gd fmla="*/ 41 w 58" name="T50"/>
                  <a:gd fmla="*/ 57 h 60" name="T51"/>
                  <a:gd fmla="*/ 35 w 58" name="T52"/>
                  <a:gd fmla="*/ 58 h 60" name="T53"/>
                  <a:gd fmla="*/ 30 w 58" name="T54"/>
                  <a:gd fmla="*/ 60 h 60" name="T55"/>
                  <a:gd fmla="*/ 30 w 58" name="T56"/>
                  <a:gd fmla="*/ 60 h 60" name="T57"/>
                  <a:gd fmla="*/ 24 w 58" name="T58"/>
                  <a:gd fmla="*/ 58 h 60" name="T59"/>
                  <a:gd fmla="*/ 18 w 58" name="T60"/>
                  <a:gd fmla="*/ 57 h 60" name="T61"/>
                  <a:gd fmla="*/ 13 w 58" name="T62"/>
                  <a:gd fmla="*/ 54 h 60" name="T63"/>
                  <a:gd fmla="*/ 9 w 58" name="T64"/>
                  <a:gd fmla="*/ 50 h 60" name="T65"/>
                  <a:gd fmla="*/ 5 w 58" name="T66"/>
                  <a:gd fmla="*/ 46 h 60" name="T67"/>
                  <a:gd fmla="*/ 3 w 58" name="T68"/>
                  <a:gd fmla="*/ 41 h 60" name="T69"/>
                  <a:gd fmla="*/ 1 w 58" name="T70"/>
                  <a:gd fmla="*/ 35 h 60" name="T71"/>
                  <a:gd fmla="*/ 0 w 58" name="T72"/>
                  <a:gd fmla="*/ 30 h 60" name="T73"/>
                  <a:gd fmla="*/ 0 w 58" name="T74"/>
                  <a:gd fmla="*/ 30 h 60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60" w="57">
                    <a:moveTo>
                      <a:pt x="0" y="30"/>
                    </a:moveTo>
                    <a:lnTo>
                      <a:pt x="0" y="30"/>
                    </a:lnTo>
                    <a:lnTo>
                      <a:pt x="1" y="24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3"/>
                    </a:lnTo>
                    <a:lnTo>
                      <a:pt x="46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7" y="19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4" y="46"/>
                    </a:lnTo>
                    <a:lnTo>
                      <a:pt x="50" y="50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5" y="58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4" y="58"/>
                    </a:lnTo>
                    <a:lnTo>
                      <a:pt x="18" y="57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3" y="41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2" name="íṣľïḑe">
              <a:extLst>
                <a:ext uri="{FF2B5EF4-FFF2-40B4-BE49-F238E27FC236}">
                  <a16:creationId xmlns:a16="http://schemas.microsoft.com/office/drawing/2014/main" id="{23F882C2-EFF3-410A-AD0A-9200916E7F0C}"/>
                </a:ext>
              </a:extLst>
            </p:cNvPr>
            <p:cNvGrpSpPr/>
            <p:nvPr/>
          </p:nvGrpSpPr>
          <p:grpSpPr>
            <a:xfrm>
              <a:off x="4941844" y="2423042"/>
              <a:ext cx="331336" cy="421072"/>
              <a:chOff x="1493838" y="1541463"/>
              <a:chExt cx="381000" cy="484187"/>
            </a:xfrm>
            <a:solidFill>
              <a:schemeClr val="accent4"/>
            </a:solidFill>
          </p:grpSpPr>
          <p:sp>
            <p:nvSpPr>
              <p:cNvPr id="151" name="îṩḷïḍè">
                <a:extLst>
                  <a:ext uri="{FF2B5EF4-FFF2-40B4-BE49-F238E27FC236}">
                    <a16:creationId xmlns:a16="http://schemas.microsoft.com/office/drawing/2014/main" id="{912B527D-8080-4019-BFD8-DD3BF70F0197}"/>
                  </a:ext>
                </a:extLst>
              </p:cNvPr>
              <p:cNvSpPr/>
              <p:nvPr/>
            </p:nvSpPr>
            <p:spPr bwMode="auto">
              <a:xfrm>
                <a:off x="1493838" y="1546225"/>
                <a:ext cx="254000" cy="479425"/>
              </a:xfrm>
              <a:custGeom>
                <a:gdLst>
                  <a:gd fmla="*/ 160 w 160" name="T0"/>
                  <a:gd fmla="*/ 0 h 302" name="T1"/>
                  <a:gd fmla="*/ 160 w 160" name="T2"/>
                  <a:gd fmla="*/ 302 h 302" name="T3"/>
                  <a:gd fmla="*/ 94 w 160" name="T4"/>
                  <a:gd fmla="*/ 302 h 302" name="T5"/>
                  <a:gd fmla="*/ 94 w 160" name="T6"/>
                  <a:gd fmla="*/ 261 h 302" name="T7"/>
                  <a:gd fmla="*/ 136 w 160" name="T8"/>
                  <a:gd fmla="*/ 261 h 302" name="T9"/>
                  <a:gd fmla="*/ 136 w 160" name="T10"/>
                  <a:gd fmla="*/ 116 h 302" name="T11"/>
                  <a:gd fmla="*/ 136 w 160" name="T12"/>
                  <a:gd fmla="*/ 116 h 302" name="T13"/>
                  <a:gd fmla="*/ 94 w 160" name="T14"/>
                  <a:gd fmla="*/ 189 h 302" name="T15"/>
                  <a:gd fmla="*/ 94 w 160" name="T16"/>
                  <a:gd fmla="*/ 124 h 302" name="T17"/>
                  <a:gd fmla="*/ 160 w 160" name="T18"/>
                  <a:gd fmla="*/ 0 h 302" name="T19"/>
                  <a:gd fmla="*/ 94 w 160" name="T20"/>
                  <a:gd fmla="*/ 302 h 302" name="T21"/>
                  <a:gd fmla="*/ 0 w 160" name="T22"/>
                  <a:gd fmla="*/ 302 h 302" name="T23"/>
                  <a:gd fmla="*/ 94 w 160" name="T24"/>
                  <a:gd fmla="*/ 124 h 302" name="T25"/>
                  <a:gd fmla="*/ 94 w 160" name="T26"/>
                  <a:gd fmla="*/ 189 h 302" name="T27"/>
                  <a:gd fmla="*/ 53 w 160" name="T28"/>
                  <a:gd fmla="*/ 261 h 302" name="T29"/>
                  <a:gd fmla="*/ 94 w 160" name="T30"/>
                  <a:gd fmla="*/ 261 h 302" name="T31"/>
                  <a:gd fmla="*/ 94 w 160" name="T32"/>
                  <a:gd fmla="*/ 302 h 30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02" w="160">
                    <a:moveTo>
                      <a:pt x="160" y="0"/>
                    </a:moveTo>
                    <a:lnTo>
                      <a:pt x="160" y="302"/>
                    </a:lnTo>
                    <a:lnTo>
                      <a:pt x="94" y="302"/>
                    </a:lnTo>
                    <a:lnTo>
                      <a:pt x="94" y="261"/>
                    </a:lnTo>
                    <a:lnTo>
                      <a:pt x="136" y="261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94" y="189"/>
                    </a:lnTo>
                    <a:lnTo>
                      <a:pt x="94" y="124"/>
                    </a:lnTo>
                    <a:lnTo>
                      <a:pt x="160" y="0"/>
                    </a:lnTo>
                    <a:close/>
                    <a:moveTo>
                      <a:pt x="94" y="302"/>
                    </a:moveTo>
                    <a:lnTo>
                      <a:pt x="0" y="302"/>
                    </a:lnTo>
                    <a:lnTo>
                      <a:pt x="94" y="124"/>
                    </a:lnTo>
                    <a:lnTo>
                      <a:pt x="94" y="189"/>
                    </a:lnTo>
                    <a:lnTo>
                      <a:pt x="53" y="261"/>
                    </a:lnTo>
                    <a:lnTo>
                      <a:pt x="94" y="261"/>
                    </a:lnTo>
                    <a:lnTo>
                      <a:pt x="94" y="3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iśliḓê">
                <a:extLst>
                  <a:ext uri="{FF2B5EF4-FFF2-40B4-BE49-F238E27FC236}">
                    <a16:creationId xmlns:a16="http://schemas.microsoft.com/office/drawing/2014/main" id="{C4A2A811-E0A9-4E9F-AA88-FC56B6301CFD}"/>
                  </a:ext>
                </a:extLst>
              </p:cNvPr>
              <p:cNvSpPr/>
              <p:nvPr/>
            </p:nvSpPr>
            <p:spPr bwMode="auto">
              <a:xfrm>
                <a:off x="1811338" y="1541463"/>
                <a:ext cx="63500" cy="471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3" name="îš1iḑe">
              <a:extLst>
                <a:ext uri="{FF2B5EF4-FFF2-40B4-BE49-F238E27FC236}">
                  <a16:creationId xmlns:a16="http://schemas.microsoft.com/office/drawing/2014/main" id="{EC4DD041-3437-4C53-A6D0-C05A8B8C4D35}"/>
                </a:ext>
              </a:extLst>
            </p:cNvPr>
            <p:cNvSpPr/>
            <p:nvPr/>
          </p:nvSpPr>
          <p:spPr bwMode="auto">
            <a:xfrm>
              <a:off x="6608182" y="4482057"/>
              <a:ext cx="441780" cy="345141"/>
            </a:xfrm>
            <a:custGeom>
              <a:gdLst>
                <a:gd fmla="*/ 298 w 320" name="T0"/>
                <a:gd fmla="*/ 57 h 250" name="T1"/>
                <a:gd fmla="*/ 320 w 320" name="T2"/>
                <a:gd fmla="*/ 138 h 250" name="T3"/>
                <a:gd fmla="*/ 303 w 320" name="T4"/>
                <a:gd fmla="*/ 212 h 250" name="T5"/>
                <a:gd fmla="*/ 271 w 320" name="T6"/>
                <a:gd fmla="*/ 245 h 250" name="T7"/>
                <a:gd fmla="*/ 263 w 320" name="T8"/>
                <a:gd fmla="*/ 233 h 250" name="T9"/>
                <a:gd fmla="*/ 279 w 320" name="T10"/>
                <a:gd fmla="*/ 214 h 250" name="T11"/>
                <a:gd fmla="*/ 276 w 320" name="T12"/>
                <a:gd fmla="*/ 191 h 250" name="T13"/>
                <a:gd fmla="*/ 261 w 320" name="T14"/>
                <a:gd fmla="*/ 165 h 250" name="T15"/>
                <a:gd fmla="*/ 287 w 320" name="T16"/>
                <a:gd fmla="*/ 165 h 250" name="T17"/>
                <a:gd fmla="*/ 299 w 320" name="T18"/>
                <a:gd fmla="*/ 153 h 250" name="T19"/>
                <a:gd fmla="*/ 299 w 320" name="T20"/>
                <a:gd fmla="*/ 126 h 250" name="T21"/>
                <a:gd fmla="*/ 283 w 320" name="T22"/>
                <a:gd fmla="*/ 112 h 250" name="T23"/>
                <a:gd fmla="*/ 261 w 320" name="T24"/>
                <a:gd fmla="*/ 100 h 250" name="T25"/>
                <a:gd fmla="*/ 278 w 320" name="T26"/>
                <a:gd fmla="*/ 96 h 250" name="T27"/>
                <a:gd fmla="*/ 287 w 320" name="T28"/>
                <a:gd fmla="*/ 74 h 250" name="T29"/>
                <a:gd fmla="*/ 280 w 320" name="T30"/>
                <a:gd fmla="*/ 58 h 250" name="T31"/>
                <a:gd fmla="*/ 238 w 320" name="T32"/>
                <a:gd fmla="*/ 8 h 250" name="T33"/>
                <a:gd fmla="*/ 261 w 320" name="T34"/>
                <a:gd fmla="*/ 50 h 250" name="T35"/>
                <a:gd fmla="*/ 242 w 320" name="T36"/>
                <a:gd fmla="*/ 59 h 250" name="T37"/>
                <a:gd fmla="*/ 238 w 320" name="T38"/>
                <a:gd fmla="*/ 34 h 250" name="T39"/>
                <a:gd fmla="*/ 261 w 320" name="T40"/>
                <a:gd fmla="*/ 247 h 250" name="T41"/>
                <a:gd fmla="*/ 244 w 320" name="T42"/>
                <a:gd fmla="*/ 235 h 250" name="T43"/>
                <a:gd fmla="*/ 261 w 320" name="T44"/>
                <a:gd fmla="*/ 247 h 250" name="T45"/>
                <a:gd fmla="*/ 261 w 320" name="T46"/>
                <a:gd fmla="*/ 113 h 250" name="T47"/>
                <a:gd fmla="*/ 245 w 320" name="T48"/>
                <a:gd fmla="*/ 135 h 250" name="T49"/>
                <a:gd fmla="*/ 252 w 320" name="T50"/>
                <a:gd fmla="*/ 155 h 250" name="T51"/>
                <a:gd fmla="*/ 256 w 320" name="T52"/>
                <a:gd fmla="*/ 174 h 250" name="T53"/>
                <a:gd fmla="*/ 238 w 320" name="T54"/>
                <a:gd fmla="*/ 82 h 250" name="T55"/>
                <a:gd fmla="*/ 255 w 320" name="T56"/>
                <a:gd fmla="*/ 100 h 250" name="T57"/>
                <a:gd fmla="*/ 238 w 320" name="T58"/>
                <a:gd fmla="*/ 8 h 250" name="T59"/>
                <a:gd fmla="*/ 234 w 320" name="T60"/>
                <a:gd fmla="*/ 20 h 250" name="T61"/>
                <a:gd fmla="*/ 219 w 320" name="T62"/>
                <a:gd fmla="*/ 2 h 250" name="T63"/>
                <a:gd fmla="*/ 219 w 320" name="T64"/>
                <a:gd fmla="*/ 215 h 250" name="T65"/>
                <a:gd fmla="*/ 229 w 320" name="T66"/>
                <a:gd fmla="*/ 227 h 250" name="T67"/>
                <a:gd fmla="*/ 238 w 320" name="T68"/>
                <a:gd fmla="*/ 39 h 250" name="T69"/>
                <a:gd fmla="*/ 238 w 320" name="T70"/>
                <a:gd fmla="*/ 174 h 250" name="T71"/>
                <a:gd fmla="*/ 226 w 320" name="T72"/>
                <a:gd fmla="*/ 184 h 250" name="T73"/>
                <a:gd fmla="*/ 225 w 320" name="T74"/>
                <a:gd fmla="*/ 51 h 250" name="T75"/>
                <a:gd fmla="*/ 238 w 320" name="T76"/>
                <a:gd fmla="*/ 39 h 250" name="T77"/>
                <a:gd fmla="*/ 134 w 320" name="T78"/>
                <a:gd fmla="*/ 8 h 250" name="T79"/>
                <a:gd fmla="*/ 219 w 320" name="T80"/>
                <a:gd fmla="*/ 2 h 250" name="T81"/>
                <a:gd fmla="*/ 211 w 320" name="T82"/>
                <a:gd fmla="*/ 16 h 250" name="T83"/>
                <a:gd fmla="*/ 203 w 320" name="T84"/>
                <a:gd fmla="*/ 42 h 250" name="T85"/>
                <a:gd fmla="*/ 219 w 320" name="T86"/>
                <a:gd fmla="*/ 53 h 250" name="T87"/>
                <a:gd fmla="*/ 218 w 320" name="T88"/>
                <a:gd fmla="*/ 210 h 250" name="T89"/>
                <a:gd fmla="*/ 194 w 320" name="T90"/>
                <a:gd fmla="*/ 230 h 250" name="T91"/>
                <a:gd fmla="*/ 125 w 320" name="T92"/>
                <a:gd fmla="*/ 192 h 250" name="T93"/>
                <a:gd fmla="*/ 68 w 320" name="T94"/>
                <a:gd fmla="*/ 164 h 250" name="T95"/>
                <a:gd fmla="*/ 84 w 320" name="T96"/>
                <a:gd fmla="*/ 159 h 250" name="T97"/>
                <a:gd fmla="*/ 104 w 320" name="T98"/>
                <a:gd fmla="*/ 131 h 250" name="T99"/>
                <a:gd fmla="*/ 95 w 320" name="T100"/>
                <a:gd fmla="*/ 100 h 250" name="T101"/>
                <a:gd fmla="*/ 0 w 320" name="T102"/>
                <a:gd fmla="*/ 136 h 250" name="T103"/>
                <a:gd fmla="*/ 5 w 320" name="T104"/>
                <a:gd fmla="*/ 96 h 250" name="T105"/>
                <a:gd fmla="*/ 45 w 320" name="T106"/>
                <a:gd fmla="*/ 44 h 250" name="T107"/>
                <a:gd fmla="*/ 68 w 320" name="T108"/>
                <a:gd fmla="*/ 88 h 250" name="T109"/>
                <a:gd fmla="*/ 38 w 320" name="T110"/>
                <a:gd fmla="*/ 101 h 250" name="T111"/>
                <a:gd fmla="*/ 31 w 320" name="T112"/>
                <a:gd fmla="*/ 135 h 250" name="T113"/>
                <a:gd fmla="*/ 57 w 320" name="T114"/>
                <a:gd fmla="*/ 162 h 250" name="T115"/>
                <a:gd fmla="*/ 42 w 320" name="T116"/>
                <a:gd fmla="*/ 189 h 250" name="T117"/>
                <a:gd fmla="*/ 3 w 320" name="T118"/>
                <a:gd fmla="*/ 150 h 25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250" w="320">
                  <a:moveTo>
                    <a:pt x="261" y="19"/>
                  </a:moveTo>
                  <a:lnTo>
                    <a:pt x="261" y="19"/>
                  </a:lnTo>
                  <a:lnTo>
                    <a:pt x="276" y="30"/>
                  </a:lnTo>
                  <a:lnTo>
                    <a:pt x="288" y="42"/>
                  </a:lnTo>
                  <a:lnTo>
                    <a:pt x="298" y="57"/>
                  </a:lnTo>
                  <a:lnTo>
                    <a:pt x="306" y="71"/>
                  </a:lnTo>
                  <a:lnTo>
                    <a:pt x="312" y="88"/>
                  </a:lnTo>
                  <a:lnTo>
                    <a:pt x="316" y="104"/>
                  </a:lnTo>
                  <a:lnTo>
                    <a:pt x="318" y="120"/>
                  </a:lnTo>
                  <a:lnTo>
                    <a:pt x="320" y="138"/>
                  </a:lnTo>
                  <a:lnTo>
                    <a:pt x="320" y="154"/>
                  </a:lnTo>
                  <a:lnTo>
                    <a:pt x="317" y="170"/>
                  </a:lnTo>
                  <a:lnTo>
                    <a:pt x="314" y="185"/>
                  </a:lnTo>
                  <a:lnTo>
                    <a:pt x="310" y="200"/>
                  </a:lnTo>
                  <a:lnTo>
                    <a:pt x="303" y="212"/>
                  </a:lnTo>
                  <a:lnTo>
                    <a:pt x="297" y="223"/>
                  </a:lnTo>
                  <a:lnTo>
                    <a:pt x="290" y="233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71" y="245"/>
                  </a:lnTo>
                  <a:lnTo>
                    <a:pt x="261" y="247"/>
                  </a:lnTo>
                  <a:lnTo>
                    <a:pt x="261" y="233"/>
                  </a:lnTo>
                  <a:lnTo>
                    <a:pt x="261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3" y="233"/>
                  </a:lnTo>
                  <a:lnTo>
                    <a:pt x="268" y="229"/>
                  </a:lnTo>
                  <a:lnTo>
                    <a:pt x="272" y="224"/>
                  </a:lnTo>
                  <a:lnTo>
                    <a:pt x="276" y="219"/>
                  </a:lnTo>
                  <a:lnTo>
                    <a:pt x="279" y="214"/>
                  </a:lnTo>
                  <a:lnTo>
                    <a:pt x="280" y="208"/>
                  </a:lnTo>
                  <a:lnTo>
                    <a:pt x="280" y="203"/>
                  </a:lnTo>
                  <a:lnTo>
                    <a:pt x="279" y="19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4" y="185"/>
                  </a:lnTo>
                  <a:lnTo>
                    <a:pt x="271" y="181"/>
                  </a:lnTo>
                  <a:lnTo>
                    <a:pt x="267" y="178"/>
                  </a:lnTo>
                  <a:lnTo>
                    <a:pt x="261" y="176"/>
                  </a:lnTo>
                  <a:lnTo>
                    <a:pt x="261" y="165"/>
                  </a:lnTo>
                  <a:lnTo>
                    <a:pt x="261" y="165"/>
                  </a:lnTo>
                  <a:lnTo>
                    <a:pt x="268" y="168"/>
                  </a:lnTo>
                  <a:lnTo>
                    <a:pt x="275" y="168"/>
                  </a:lnTo>
                  <a:lnTo>
                    <a:pt x="280" y="168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93" y="162"/>
                  </a:lnTo>
                  <a:lnTo>
                    <a:pt x="297" y="158"/>
                  </a:lnTo>
                  <a:lnTo>
                    <a:pt x="299" y="153"/>
                  </a:lnTo>
                  <a:lnTo>
                    <a:pt x="302" y="149"/>
                  </a:lnTo>
                  <a:lnTo>
                    <a:pt x="303" y="143"/>
                  </a:lnTo>
                  <a:lnTo>
                    <a:pt x="303" y="136"/>
                  </a:lnTo>
                  <a:lnTo>
                    <a:pt x="302" y="131"/>
                  </a:lnTo>
                  <a:lnTo>
                    <a:pt x="299" y="126"/>
                  </a:lnTo>
                  <a:lnTo>
                    <a:pt x="299" y="126"/>
                  </a:lnTo>
                  <a:lnTo>
                    <a:pt x="297" y="122"/>
                  </a:lnTo>
                  <a:lnTo>
                    <a:pt x="293" y="118"/>
                  </a:lnTo>
                  <a:lnTo>
                    <a:pt x="288" y="113"/>
                  </a:lnTo>
                  <a:lnTo>
                    <a:pt x="283" y="112"/>
                  </a:lnTo>
                  <a:lnTo>
                    <a:pt x="279" y="111"/>
                  </a:lnTo>
                  <a:lnTo>
                    <a:pt x="272" y="109"/>
                  </a:lnTo>
                  <a:lnTo>
                    <a:pt x="267" y="111"/>
                  </a:lnTo>
                  <a:lnTo>
                    <a:pt x="261" y="112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8" y="100"/>
                  </a:lnTo>
                  <a:lnTo>
                    <a:pt x="274" y="99"/>
                  </a:lnTo>
                  <a:lnTo>
                    <a:pt x="274" y="99"/>
                  </a:lnTo>
                  <a:lnTo>
                    <a:pt x="278" y="96"/>
                  </a:lnTo>
                  <a:lnTo>
                    <a:pt x="282" y="92"/>
                  </a:lnTo>
                  <a:lnTo>
                    <a:pt x="284" y="88"/>
                  </a:lnTo>
                  <a:lnTo>
                    <a:pt x="286" y="84"/>
                  </a:lnTo>
                  <a:lnTo>
                    <a:pt x="287" y="78"/>
                  </a:lnTo>
                  <a:lnTo>
                    <a:pt x="287" y="74"/>
                  </a:lnTo>
                  <a:lnTo>
                    <a:pt x="286" y="69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0" y="58"/>
                  </a:lnTo>
                  <a:lnTo>
                    <a:pt x="275" y="54"/>
                  </a:lnTo>
                  <a:lnTo>
                    <a:pt x="270" y="51"/>
                  </a:lnTo>
                  <a:lnTo>
                    <a:pt x="261" y="50"/>
                  </a:lnTo>
                  <a:lnTo>
                    <a:pt x="261" y="19"/>
                  </a:lnTo>
                  <a:close/>
                  <a:moveTo>
                    <a:pt x="238" y="8"/>
                  </a:moveTo>
                  <a:lnTo>
                    <a:pt x="238" y="8"/>
                  </a:lnTo>
                  <a:lnTo>
                    <a:pt x="251" y="12"/>
                  </a:lnTo>
                  <a:lnTo>
                    <a:pt x="261" y="19"/>
                  </a:lnTo>
                  <a:lnTo>
                    <a:pt x="261" y="50"/>
                  </a:lnTo>
                  <a:lnTo>
                    <a:pt x="261" y="50"/>
                  </a:lnTo>
                  <a:lnTo>
                    <a:pt x="256" y="50"/>
                  </a:lnTo>
                  <a:lnTo>
                    <a:pt x="251" y="53"/>
                  </a:lnTo>
                  <a:lnTo>
                    <a:pt x="251" y="53"/>
                  </a:lnTo>
                  <a:lnTo>
                    <a:pt x="247" y="55"/>
                  </a:lnTo>
                  <a:lnTo>
                    <a:pt x="242" y="59"/>
                  </a:lnTo>
                  <a:lnTo>
                    <a:pt x="240" y="63"/>
                  </a:lnTo>
                  <a:lnTo>
                    <a:pt x="238" y="67"/>
                  </a:lnTo>
                  <a:lnTo>
                    <a:pt x="238" y="39"/>
                  </a:lnTo>
                  <a:lnTo>
                    <a:pt x="238" y="39"/>
                  </a:lnTo>
                  <a:lnTo>
                    <a:pt x="238" y="34"/>
                  </a:lnTo>
                  <a:lnTo>
                    <a:pt x="238" y="27"/>
                  </a:lnTo>
                  <a:lnTo>
                    <a:pt x="238" y="8"/>
                  </a:lnTo>
                  <a:lnTo>
                    <a:pt x="238" y="8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49" y="250"/>
                  </a:lnTo>
                  <a:lnTo>
                    <a:pt x="238" y="250"/>
                  </a:lnTo>
                  <a:lnTo>
                    <a:pt x="238" y="233"/>
                  </a:lnTo>
                  <a:lnTo>
                    <a:pt x="238" y="233"/>
                  </a:lnTo>
                  <a:lnTo>
                    <a:pt x="244" y="235"/>
                  </a:lnTo>
                  <a:lnTo>
                    <a:pt x="249" y="235"/>
                  </a:lnTo>
                  <a:lnTo>
                    <a:pt x="256" y="235"/>
                  </a:lnTo>
                  <a:lnTo>
                    <a:pt x="261" y="233"/>
                  </a:lnTo>
                  <a:lnTo>
                    <a:pt x="261" y="247"/>
                  </a:lnTo>
                  <a:lnTo>
                    <a:pt x="261" y="247"/>
                  </a:lnTo>
                  <a:close/>
                  <a:moveTo>
                    <a:pt x="261" y="100"/>
                  </a:moveTo>
                  <a:lnTo>
                    <a:pt x="261" y="112"/>
                  </a:lnTo>
                  <a:lnTo>
                    <a:pt x="261" y="112"/>
                  </a:lnTo>
                  <a:lnTo>
                    <a:pt x="261" y="113"/>
                  </a:lnTo>
                  <a:lnTo>
                    <a:pt x="261" y="113"/>
                  </a:lnTo>
                  <a:lnTo>
                    <a:pt x="256" y="116"/>
                  </a:lnTo>
                  <a:lnTo>
                    <a:pt x="252" y="120"/>
                  </a:lnTo>
                  <a:lnTo>
                    <a:pt x="249" y="124"/>
                  </a:lnTo>
                  <a:lnTo>
                    <a:pt x="247" y="130"/>
                  </a:lnTo>
                  <a:lnTo>
                    <a:pt x="245" y="135"/>
                  </a:lnTo>
                  <a:lnTo>
                    <a:pt x="245" y="141"/>
                  </a:lnTo>
                  <a:lnTo>
                    <a:pt x="247" y="146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52" y="155"/>
                  </a:lnTo>
                  <a:lnTo>
                    <a:pt x="255" y="159"/>
                  </a:lnTo>
                  <a:lnTo>
                    <a:pt x="261" y="165"/>
                  </a:lnTo>
                  <a:lnTo>
                    <a:pt x="261" y="176"/>
                  </a:lnTo>
                  <a:lnTo>
                    <a:pt x="261" y="176"/>
                  </a:lnTo>
                  <a:lnTo>
                    <a:pt x="256" y="174"/>
                  </a:lnTo>
                  <a:lnTo>
                    <a:pt x="251" y="173"/>
                  </a:lnTo>
                  <a:lnTo>
                    <a:pt x="244" y="173"/>
                  </a:lnTo>
                  <a:lnTo>
                    <a:pt x="238" y="174"/>
                  </a:lnTo>
                  <a:lnTo>
                    <a:pt x="238" y="82"/>
                  </a:lnTo>
                  <a:lnTo>
                    <a:pt x="238" y="82"/>
                  </a:lnTo>
                  <a:lnTo>
                    <a:pt x="240" y="86"/>
                  </a:lnTo>
                  <a:lnTo>
                    <a:pt x="240" y="86"/>
                  </a:lnTo>
                  <a:lnTo>
                    <a:pt x="244" y="92"/>
                  </a:lnTo>
                  <a:lnTo>
                    <a:pt x="249" y="97"/>
                  </a:lnTo>
                  <a:lnTo>
                    <a:pt x="255" y="100"/>
                  </a:lnTo>
                  <a:lnTo>
                    <a:pt x="261" y="100"/>
                  </a:lnTo>
                  <a:lnTo>
                    <a:pt x="261" y="100"/>
                  </a:lnTo>
                  <a:close/>
                  <a:moveTo>
                    <a:pt x="219" y="2"/>
                  </a:moveTo>
                  <a:lnTo>
                    <a:pt x="219" y="2"/>
                  </a:lnTo>
                  <a:lnTo>
                    <a:pt x="238" y="8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37" y="24"/>
                  </a:lnTo>
                  <a:lnTo>
                    <a:pt x="237" y="24"/>
                  </a:lnTo>
                  <a:lnTo>
                    <a:pt x="234" y="20"/>
                  </a:lnTo>
                  <a:lnTo>
                    <a:pt x="230" y="17"/>
                  </a:lnTo>
                  <a:lnTo>
                    <a:pt x="225" y="15"/>
                  </a:lnTo>
                  <a:lnTo>
                    <a:pt x="219" y="15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38" y="250"/>
                  </a:moveTo>
                  <a:lnTo>
                    <a:pt x="238" y="250"/>
                  </a:lnTo>
                  <a:lnTo>
                    <a:pt x="229" y="247"/>
                  </a:lnTo>
                  <a:lnTo>
                    <a:pt x="219" y="245"/>
                  </a:lnTo>
                  <a:lnTo>
                    <a:pt x="219" y="215"/>
                  </a:lnTo>
                  <a:lnTo>
                    <a:pt x="219" y="215"/>
                  </a:lnTo>
                  <a:lnTo>
                    <a:pt x="221" y="218"/>
                  </a:lnTo>
                  <a:lnTo>
                    <a:pt x="221" y="218"/>
                  </a:lnTo>
                  <a:lnTo>
                    <a:pt x="225" y="223"/>
                  </a:lnTo>
                  <a:lnTo>
                    <a:pt x="229" y="227"/>
                  </a:lnTo>
                  <a:lnTo>
                    <a:pt x="233" y="231"/>
                  </a:lnTo>
                  <a:lnTo>
                    <a:pt x="238" y="233"/>
                  </a:lnTo>
                  <a:lnTo>
                    <a:pt x="238" y="250"/>
                  </a:lnTo>
                  <a:lnTo>
                    <a:pt x="238" y="250"/>
                  </a:lnTo>
                  <a:close/>
                  <a:moveTo>
                    <a:pt x="238" y="39"/>
                  </a:moveTo>
                  <a:lnTo>
                    <a:pt x="238" y="67"/>
                  </a:lnTo>
                  <a:lnTo>
                    <a:pt x="238" y="67"/>
                  </a:lnTo>
                  <a:lnTo>
                    <a:pt x="237" y="74"/>
                  </a:lnTo>
                  <a:lnTo>
                    <a:pt x="238" y="82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30" y="180"/>
                  </a:lnTo>
                  <a:lnTo>
                    <a:pt x="226" y="184"/>
                  </a:lnTo>
                  <a:lnTo>
                    <a:pt x="222" y="188"/>
                  </a:lnTo>
                  <a:lnTo>
                    <a:pt x="219" y="193"/>
                  </a:lnTo>
                  <a:lnTo>
                    <a:pt x="219" y="53"/>
                  </a:lnTo>
                  <a:lnTo>
                    <a:pt x="219" y="53"/>
                  </a:lnTo>
                  <a:lnTo>
                    <a:pt x="225" y="51"/>
                  </a:lnTo>
                  <a:lnTo>
                    <a:pt x="229" y="50"/>
                  </a:lnTo>
                  <a:lnTo>
                    <a:pt x="229" y="50"/>
                  </a:lnTo>
                  <a:lnTo>
                    <a:pt x="234" y="46"/>
                  </a:lnTo>
                  <a:lnTo>
                    <a:pt x="238" y="39"/>
                  </a:lnTo>
                  <a:lnTo>
                    <a:pt x="238" y="39"/>
                  </a:lnTo>
                  <a:close/>
                  <a:moveTo>
                    <a:pt x="68" y="31"/>
                  </a:moveTo>
                  <a:lnTo>
                    <a:pt x="68" y="31"/>
                  </a:lnTo>
                  <a:lnTo>
                    <a:pt x="91" y="21"/>
                  </a:lnTo>
                  <a:lnTo>
                    <a:pt x="112" y="13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2" y="1"/>
                  </a:lnTo>
                  <a:lnTo>
                    <a:pt x="190" y="0"/>
                  </a:lnTo>
                  <a:lnTo>
                    <a:pt x="205" y="1"/>
                  </a:lnTo>
                  <a:lnTo>
                    <a:pt x="219" y="2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11" y="16"/>
                  </a:lnTo>
                  <a:lnTo>
                    <a:pt x="206" y="20"/>
                  </a:lnTo>
                  <a:lnTo>
                    <a:pt x="202" y="27"/>
                  </a:lnTo>
                  <a:lnTo>
                    <a:pt x="200" y="34"/>
                  </a:lnTo>
                  <a:lnTo>
                    <a:pt x="203" y="42"/>
                  </a:lnTo>
                  <a:lnTo>
                    <a:pt x="203" y="42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15" y="51"/>
                  </a:lnTo>
                  <a:lnTo>
                    <a:pt x="219" y="53"/>
                  </a:lnTo>
                  <a:lnTo>
                    <a:pt x="219" y="193"/>
                  </a:lnTo>
                  <a:lnTo>
                    <a:pt x="219" y="193"/>
                  </a:lnTo>
                  <a:lnTo>
                    <a:pt x="218" y="199"/>
                  </a:lnTo>
                  <a:lnTo>
                    <a:pt x="218" y="204"/>
                  </a:lnTo>
                  <a:lnTo>
                    <a:pt x="218" y="210"/>
                  </a:lnTo>
                  <a:lnTo>
                    <a:pt x="219" y="215"/>
                  </a:lnTo>
                  <a:lnTo>
                    <a:pt x="219" y="245"/>
                  </a:lnTo>
                  <a:lnTo>
                    <a:pt x="219" y="245"/>
                  </a:lnTo>
                  <a:lnTo>
                    <a:pt x="207" y="238"/>
                  </a:lnTo>
                  <a:lnTo>
                    <a:pt x="194" y="230"/>
                  </a:lnTo>
                  <a:lnTo>
                    <a:pt x="169" y="212"/>
                  </a:lnTo>
                  <a:lnTo>
                    <a:pt x="157" y="203"/>
                  </a:lnTo>
                  <a:lnTo>
                    <a:pt x="145" y="196"/>
                  </a:lnTo>
                  <a:lnTo>
                    <a:pt x="131" y="192"/>
                  </a:lnTo>
                  <a:lnTo>
                    <a:pt x="125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92" y="193"/>
                  </a:lnTo>
                  <a:lnTo>
                    <a:pt x="68" y="193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6" y="162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91" y="155"/>
                  </a:lnTo>
                  <a:lnTo>
                    <a:pt x="96" y="150"/>
                  </a:lnTo>
                  <a:lnTo>
                    <a:pt x="100" y="145"/>
                  </a:lnTo>
                  <a:lnTo>
                    <a:pt x="103" y="138"/>
                  </a:lnTo>
                  <a:lnTo>
                    <a:pt x="104" y="131"/>
                  </a:lnTo>
                  <a:lnTo>
                    <a:pt x="104" y="123"/>
                  </a:lnTo>
                  <a:lnTo>
                    <a:pt x="103" y="11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95" y="100"/>
                  </a:lnTo>
                  <a:lnTo>
                    <a:pt x="87" y="93"/>
                  </a:lnTo>
                  <a:lnTo>
                    <a:pt x="77" y="89"/>
                  </a:lnTo>
                  <a:lnTo>
                    <a:pt x="68" y="88"/>
                  </a:lnTo>
                  <a:lnTo>
                    <a:pt x="68" y="31"/>
                  </a:lnTo>
                  <a:close/>
                  <a:moveTo>
                    <a:pt x="0" y="136"/>
                  </a:moveTo>
                  <a:lnTo>
                    <a:pt x="0" y="136"/>
                  </a:lnTo>
                  <a:lnTo>
                    <a:pt x="0" y="124"/>
                  </a:lnTo>
                  <a:lnTo>
                    <a:pt x="0" y="115"/>
                  </a:lnTo>
                  <a:lnTo>
                    <a:pt x="3" y="104"/>
                  </a:lnTo>
                  <a:lnTo>
                    <a:pt x="5" y="96"/>
                  </a:lnTo>
                  <a:lnTo>
                    <a:pt x="10" y="86"/>
                  </a:lnTo>
                  <a:lnTo>
                    <a:pt x="14" y="78"/>
                  </a:lnTo>
                  <a:lnTo>
                    <a:pt x="24" y="65"/>
                  </a:lnTo>
                  <a:lnTo>
                    <a:pt x="35" y="53"/>
                  </a:lnTo>
                  <a:lnTo>
                    <a:pt x="45" y="44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68" y="31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58" y="89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3" y="96"/>
                  </a:lnTo>
                  <a:lnTo>
                    <a:pt x="38" y="101"/>
                  </a:lnTo>
                  <a:lnTo>
                    <a:pt x="34" y="108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8"/>
                  </a:lnTo>
                  <a:lnTo>
                    <a:pt x="31" y="135"/>
                  </a:lnTo>
                  <a:lnTo>
                    <a:pt x="34" y="143"/>
                  </a:lnTo>
                  <a:lnTo>
                    <a:pt x="34" y="143"/>
                  </a:lnTo>
                  <a:lnTo>
                    <a:pt x="39" y="151"/>
                  </a:lnTo>
                  <a:lnTo>
                    <a:pt x="47" y="158"/>
                  </a:lnTo>
                  <a:lnTo>
                    <a:pt x="57" y="162"/>
                  </a:lnTo>
                  <a:lnTo>
                    <a:pt x="68" y="164"/>
                  </a:lnTo>
                  <a:lnTo>
                    <a:pt x="68" y="193"/>
                  </a:lnTo>
                  <a:lnTo>
                    <a:pt x="68" y="193"/>
                  </a:lnTo>
                  <a:lnTo>
                    <a:pt x="54" y="192"/>
                  </a:lnTo>
                  <a:lnTo>
                    <a:pt x="42" y="189"/>
                  </a:lnTo>
                  <a:lnTo>
                    <a:pt x="31" y="185"/>
                  </a:lnTo>
                  <a:lnTo>
                    <a:pt x="22" y="178"/>
                  </a:lnTo>
                  <a:lnTo>
                    <a:pt x="14" y="172"/>
                  </a:lnTo>
                  <a:lnTo>
                    <a:pt x="8" y="162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4" name="íṥlidé">
              <a:extLst>
                <a:ext uri="{FF2B5EF4-FFF2-40B4-BE49-F238E27FC236}">
                  <a16:creationId xmlns:a16="http://schemas.microsoft.com/office/drawing/2014/main" id="{36CCD772-3A71-41DD-ADF8-951E956EB2B2}"/>
                </a:ext>
              </a:extLst>
            </p:cNvPr>
            <p:cNvGrpSpPr/>
            <p:nvPr/>
          </p:nvGrpSpPr>
          <p:grpSpPr>
            <a:xfrm>
              <a:off x="5289742" y="4826605"/>
              <a:ext cx="430736" cy="560510"/>
              <a:chOff x="1893888" y="4305300"/>
              <a:chExt cx="495300" cy="644526"/>
            </a:xfrm>
            <a:solidFill>
              <a:schemeClr val="accent3"/>
            </a:solidFill>
          </p:grpSpPr>
          <p:sp>
            <p:nvSpPr>
              <p:cNvPr id="143" name="ïŝḻiḋe">
                <a:extLst>
                  <a:ext uri="{FF2B5EF4-FFF2-40B4-BE49-F238E27FC236}">
                    <a16:creationId xmlns:a16="http://schemas.microsoft.com/office/drawing/2014/main" id="{581F24FD-59DA-4377-9241-3EA13892D37C}"/>
                  </a:ext>
                </a:extLst>
              </p:cNvPr>
              <p:cNvSpPr/>
              <p:nvPr/>
            </p:nvSpPr>
            <p:spPr bwMode="auto">
              <a:xfrm>
                <a:off x="1893888" y="4305300"/>
                <a:ext cx="495300" cy="496888"/>
              </a:xfrm>
              <a:custGeom>
                <a:gdLst>
                  <a:gd fmla="*/ 83 w 312" name="T0"/>
                  <a:gd fmla="*/ 16 h 313" name="T1"/>
                  <a:gd fmla="*/ 57 w 312" name="T2"/>
                  <a:gd fmla="*/ 41 h 313" name="T3"/>
                  <a:gd fmla="*/ 37 w 312" name="T4"/>
                  <a:gd fmla="*/ 71 h 313" name="T5"/>
                  <a:gd fmla="*/ 25 w 312" name="T6"/>
                  <a:gd fmla="*/ 103 h 313" name="T7"/>
                  <a:gd fmla="*/ 21 w 312" name="T8"/>
                  <a:gd fmla="*/ 140 h 313" name="T9"/>
                  <a:gd fmla="*/ 21 w 312" name="T10"/>
                  <a:gd fmla="*/ 156 h 313" name="T11"/>
                  <a:gd fmla="*/ 27 w 312" name="T12"/>
                  <a:gd fmla="*/ 186 h 313" name="T13"/>
                  <a:gd fmla="*/ 40 w 312" name="T14"/>
                  <a:gd fmla="*/ 213 h 313" name="T15"/>
                  <a:gd fmla="*/ 56 w 312" name="T16"/>
                  <a:gd fmla="*/ 237 h 313" name="T17"/>
                  <a:gd fmla="*/ 76 w 312" name="T18"/>
                  <a:gd fmla="*/ 259 h 313" name="T19"/>
                  <a:gd fmla="*/ 101 w 312" name="T20"/>
                  <a:gd fmla="*/ 275 h 313" name="T21"/>
                  <a:gd fmla="*/ 128 w 312" name="T22"/>
                  <a:gd fmla="*/ 287 h 313" name="T23"/>
                  <a:gd fmla="*/ 157 w 312" name="T24"/>
                  <a:gd fmla="*/ 293 h 313" name="T25"/>
                  <a:gd fmla="*/ 174 w 312" name="T26"/>
                  <a:gd fmla="*/ 294 h 313" name="T27"/>
                  <a:gd fmla="*/ 210 w 312" name="T28"/>
                  <a:gd fmla="*/ 289 h 313" name="T29"/>
                  <a:gd fmla="*/ 243 w 312" name="T30"/>
                  <a:gd fmla="*/ 276 h 313" name="T31"/>
                  <a:gd fmla="*/ 273 w 312" name="T32"/>
                  <a:gd fmla="*/ 257 h 313" name="T33"/>
                  <a:gd fmla="*/ 296 w 312" name="T34"/>
                  <a:gd fmla="*/ 233 h 313" name="T35"/>
                  <a:gd fmla="*/ 312 w 312" name="T36"/>
                  <a:gd fmla="*/ 245 h 313" name="T37"/>
                  <a:gd fmla="*/ 285 w 312" name="T38"/>
                  <a:gd fmla="*/ 274 h 313" name="T39"/>
                  <a:gd fmla="*/ 252 w 312" name="T40"/>
                  <a:gd fmla="*/ 295 h 313" name="T41"/>
                  <a:gd fmla="*/ 214 w 312" name="T42"/>
                  <a:gd fmla="*/ 309 h 313" name="T43"/>
                  <a:gd fmla="*/ 174 w 312" name="T44"/>
                  <a:gd fmla="*/ 313 h 313" name="T45"/>
                  <a:gd fmla="*/ 156 w 312" name="T46"/>
                  <a:gd fmla="*/ 313 h 313" name="T47"/>
                  <a:gd fmla="*/ 122 w 312" name="T48"/>
                  <a:gd fmla="*/ 306 h 313" name="T49"/>
                  <a:gd fmla="*/ 91 w 312" name="T50"/>
                  <a:gd fmla="*/ 293 h 313" name="T51"/>
                  <a:gd fmla="*/ 64 w 312" name="T52"/>
                  <a:gd fmla="*/ 274 h 313" name="T53"/>
                  <a:gd fmla="*/ 40 w 312" name="T54"/>
                  <a:gd fmla="*/ 251 h 313" name="T55"/>
                  <a:gd fmla="*/ 21 w 312" name="T56"/>
                  <a:gd fmla="*/ 222 h 313" name="T57"/>
                  <a:gd fmla="*/ 8 w 312" name="T58"/>
                  <a:gd fmla="*/ 191 h 313" name="T59"/>
                  <a:gd fmla="*/ 2 w 312" name="T60"/>
                  <a:gd fmla="*/ 159 h 313" name="T61"/>
                  <a:gd fmla="*/ 0 w 312" name="T62"/>
                  <a:gd fmla="*/ 140 h 313" name="T63"/>
                  <a:gd fmla="*/ 6 w 312" name="T64"/>
                  <a:gd fmla="*/ 99 h 313" name="T65"/>
                  <a:gd fmla="*/ 19 w 312" name="T66"/>
                  <a:gd fmla="*/ 61 h 313" name="T67"/>
                  <a:gd fmla="*/ 42 w 312" name="T68"/>
                  <a:gd fmla="*/ 27 h 313" name="T69"/>
                  <a:gd fmla="*/ 71 w 312" name="T70"/>
                  <a:gd fmla="*/ 0 h 313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313" w="312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şļidè">
                <a:extLst>
                  <a:ext uri="{FF2B5EF4-FFF2-40B4-BE49-F238E27FC236}">
                    <a16:creationId xmlns:a16="http://schemas.microsoft.com/office/drawing/2014/main" id="{3F65E53B-1507-4FA9-B8B2-9CE46E62FCB6}"/>
                  </a:ext>
                </a:extLst>
              </p:cNvPr>
              <p:cNvSpPr/>
              <p:nvPr/>
            </p:nvSpPr>
            <p:spPr bwMode="auto">
              <a:xfrm>
                <a:off x="1947863" y="4314825"/>
                <a:ext cx="436563" cy="434975"/>
              </a:xfrm>
              <a:custGeom>
                <a:gdLst>
                  <a:gd fmla="*/ 152 w 275" name="T0"/>
                  <a:gd fmla="*/ 1 h 274" name="T1"/>
                  <a:gd fmla="*/ 191 w 275" name="T2"/>
                  <a:gd fmla="*/ 10 h 274" name="T3"/>
                  <a:gd fmla="*/ 225 w 275" name="T4"/>
                  <a:gd fmla="*/ 32 h 274" name="T5"/>
                  <a:gd fmla="*/ 252 w 275" name="T6"/>
                  <a:gd fmla="*/ 61 h 274" name="T7"/>
                  <a:gd fmla="*/ 268 w 275" name="T8"/>
                  <a:gd fmla="*/ 97 h 274" name="T9"/>
                  <a:gd fmla="*/ 275 w 275" name="T10"/>
                  <a:gd fmla="*/ 138 h 274" name="T11"/>
                  <a:gd fmla="*/ 272 w 275" name="T12"/>
                  <a:gd fmla="*/ 165 h 274" name="T13"/>
                  <a:gd fmla="*/ 259 w 275" name="T14"/>
                  <a:gd fmla="*/ 203 h 274" name="T15"/>
                  <a:gd fmla="*/ 234 w 275" name="T16"/>
                  <a:gd fmla="*/ 235 h 274" name="T17"/>
                  <a:gd fmla="*/ 203 w 275" name="T18"/>
                  <a:gd fmla="*/ 258 h 274" name="T19"/>
                  <a:gd fmla="*/ 165 w 275" name="T20"/>
                  <a:gd fmla="*/ 272 h 274" name="T21"/>
                  <a:gd fmla="*/ 137 w 275" name="T22"/>
                  <a:gd fmla="*/ 274 h 274" name="T23"/>
                  <a:gd fmla="*/ 137 w 275" name="T24"/>
                  <a:gd fmla="*/ 269 h 274" name="T25"/>
                  <a:gd fmla="*/ 164 w 275" name="T26"/>
                  <a:gd fmla="*/ 266 h 274" name="T27"/>
                  <a:gd fmla="*/ 201 w 275" name="T28"/>
                  <a:gd fmla="*/ 253 h 274" name="T29"/>
                  <a:gd fmla="*/ 230 w 275" name="T30"/>
                  <a:gd fmla="*/ 230 h 274" name="T31"/>
                  <a:gd fmla="*/ 253 w 275" name="T32"/>
                  <a:gd fmla="*/ 200 h 274" name="T33"/>
                  <a:gd fmla="*/ 266 w 275" name="T34"/>
                  <a:gd fmla="*/ 163 h 274" name="T35"/>
                  <a:gd fmla="*/ 268 w 275" name="T36"/>
                  <a:gd fmla="*/ 138 h 274" name="T37"/>
                  <a:gd fmla="*/ 263 w 275" name="T38"/>
                  <a:gd fmla="*/ 98 h 274" name="T39"/>
                  <a:gd fmla="*/ 247 w 275" name="T40"/>
                  <a:gd fmla="*/ 65 h 274" name="T41"/>
                  <a:gd fmla="*/ 221 w 275" name="T42"/>
                  <a:gd fmla="*/ 36 h 274" name="T43"/>
                  <a:gd fmla="*/ 188 w 275" name="T44"/>
                  <a:gd fmla="*/ 17 h 274" name="T45"/>
                  <a:gd fmla="*/ 151 w 275" name="T46"/>
                  <a:gd fmla="*/ 8 h 274" name="T47"/>
                  <a:gd fmla="*/ 137 w 275" name="T48"/>
                  <a:gd fmla="*/ 0 h 274" name="T49"/>
                  <a:gd fmla="*/ 137 w 275" name="T50"/>
                  <a:gd fmla="*/ 274 h 274" name="T51"/>
                  <a:gd fmla="*/ 96 w 275" name="T52"/>
                  <a:gd fmla="*/ 269 h 274" name="T53"/>
                  <a:gd fmla="*/ 61 w 275" name="T54"/>
                  <a:gd fmla="*/ 251 h 274" name="T55"/>
                  <a:gd fmla="*/ 31 w 275" name="T56"/>
                  <a:gd fmla="*/ 224 h 274" name="T57"/>
                  <a:gd fmla="*/ 11 w 275" name="T58"/>
                  <a:gd fmla="*/ 191 h 274" name="T59"/>
                  <a:gd fmla="*/ 2 w 275" name="T60"/>
                  <a:gd fmla="*/ 151 h 274" name="T61"/>
                  <a:gd fmla="*/ 2 w 275" name="T62"/>
                  <a:gd fmla="*/ 123 h 274" name="T63"/>
                  <a:gd fmla="*/ 11 w 275" name="T64"/>
                  <a:gd fmla="*/ 84 h 274" name="T65"/>
                  <a:gd fmla="*/ 31 w 275" name="T66"/>
                  <a:gd fmla="*/ 50 h 274" name="T67"/>
                  <a:gd fmla="*/ 61 w 275" name="T68"/>
                  <a:gd fmla="*/ 24 h 274" name="T69"/>
                  <a:gd fmla="*/ 96 w 275" name="T70"/>
                  <a:gd fmla="*/ 6 h 274" name="T71"/>
                  <a:gd fmla="*/ 137 w 275" name="T72"/>
                  <a:gd fmla="*/ 0 h 274" name="T73"/>
                  <a:gd fmla="*/ 125 w 275" name="T74"/>
                  <a:gd fmla="*/ 8 h 274" name="T75"/>
                  <a:gd fmla="*/ 87 w 275" name="T76"/>
                  <a:gd fmla="*/ 17 h 274" name="T77"/>
                  <a:gd fmla="*/ 54 w 275" name="T78"/>
                  <a:gd fmla="*/ 36 h 274" name="T79"/>
                  <a:gd fmla="*/ 29 w 275" name="T80"/>
                  <a:gd fmla="*/ 65 h 274" name="T81"/>
                  <a:gd fmla="*/ 12 w 275" name="T82"/>
                  <a:gd fmla="*/ 98 h 274" name="T83"/>
                  <a:gd fmla="*/ 7 w 275" name="T84"/>
                  <a:gd fmla="*/ 138 h 274" name="T85"/>
                  <a:gd fmla="*/ 10 w 275" name="T86"/>
                  <a:gd fmla="*/ 163 h 274" name="T87"/>
                  <a:gd fmla="*/ 22 w 275" name="T88"/>
                  <a:gd fmla="*/ 200 h 274" name="T89"/>
                  <a:gd fmla="*/ 45 w 275" name="T90"/>
                  <a:gd fmla="*/ 230 h 274" name="T91"/>
                  <a:gd fmla="*/ 75 w 275" name="T92"/>
                  <a:gd fmla="*/ 253 h 274" name="T93"/>
                  <a:gd fmla="*/ 111 w 275" name="T94"/>
                  <a:gd fmla="*/ 266 h 274" name="T95"/>
                  <a:gd fmla="*/ 137 w 275" name="T96"/>
                  <a:gd fmla="*/ 274 h 2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74" w="275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iślïďè">
                <a:extLst>
                  <a:ext uri="{FF2B5EF4-FFF2-40B4-BE49-F238E27FC236}">
                    <a16:creationId xmlns:a16="http://schemas.microsoft.com/office/drawing/2014/main" id="{2959B96D-1786-4473-AB8F-3383055BD02B}"/>
                  </a:ext>
                </a:extLst>
              </p:cNvPr>
              <p:cNvSpPr/>
              <p:nvPr/>
            </p:nvSpPr>
            <p:spPr bwMode="auto">
              <a:xfrm>
                <a:off x="1941513" y="4322763"/>
                <a:ext cx="434975" cy="423863"/>
              </a:xfrm>
              <a:custGeom>
                <a:gdLst>
                  <a:gd fmla="*/ 199 w 274" name="T0"/>
                  <a:gd fmla="*/ 18 h 267" name="T1"/>
                  <a:gd fmla="*/ 203 w 274" name="T2"/>
                  <a:gd fmla="*/ 37 h 267" name="T3"/>
                  <a:gd fmla="*/ 214 w 274" name="T4"/>
                  <a:gd fmla="*/ 35 h 267" name="T5"/>
                  <a:gd fmla="*/ 221 w 274" name="T6"/>
                  <a:gd fmla="*/ 43 h 267" name="T7"/>
                  <a:gd fmla="*/ 238 w 274" name="T8"/>
                  <a:gd fmla="*/ 56 h 267" name="T9"/>
                  <a:gd fmla="*/ 257 w 274" name="T10"/>
                  <a:gd fmla="*/ 80 h 267" name="T11"/>
                  <a:gd fmla="*/ 251 w 274" name="T12"/>
                  <a:gd fmla="*/ 91 h 267" name="T13"/>
                  <a:gd fmla="*/ 256 w 274" name="T14"/>
                  <a:gd fmla="*/ 93 h 267" name="T15"/>
                  <a:gd fmla="*/ 262 w 274" name="T16"/>
                  <a:gd fmla="*/ 85 h 267" name="T17"/>
                  <a:gd fmla="*/ 264 w 274" name="T18"/>
                  <a:gd fmla="*/ 93 h 267" name="T19"/>
                  <a:gd fmla="*/ 259 w 274" name="T20"/>
                  <a:gd fmla="*/ 110 h 267" name="T21"/>
                  <a:gd fmla="*/ 247 w 274" name="T22"/>
                  <a:gd fmla="*/ 112 h 267" name="T23"/>
                  <a:gd fmla="*/ 232 w 274" name="T24"/>
                  <a:gd fmla="*/ 127 h 267" name="T25"/>
                  <a:gd fmla="*/ 220 w 274" name="T26"/>
                  <a:gd fmla="*/ 141 h 267" name="T27"/>
                  <a:gd fmla="*/ 202 w 274" name="T28"/>
                  <a:gd fmla="*/ 154 h 267" name="T29"/>
                  <a:gd fmla="*/ 209 w 274" name="T30"/>
                  <a:gd fmla="*/ 183 h 267" name="T31"/>
                  <a:gd fmla="*/ 218 w 274" name="T32"/>
                  <a:gd fmla="*/ 214 h 267" name="T33"/>
                  <a:gd fmla="*/ 210 w 274" name="T34"/>
                  <a:gd fmla="*/ 237 h 267" name="T35"/>
                  <a:gd fmla="*/ 226 w 274" name="T36"/>
                  <a:gd fmla="*/ 228 h 267" name="T37"/>
                  <a:gd fmla="*/ 247 w 274" name="T38"/>
                  <a:gd fmla="*/ 192 h 267" name="T39"/>
                  <a:gd fmla="*/ 264 w 274" name="T40"/>
                  <a:gd fmla="*/ 141 h 267" name="T41"/>
                  <a:gd fmla="*/ 274 w 274" name="T42"/>
                  <a:gd fmla="*/ 115 h 267" name="T43"/>
                  <a:gd fmla="*/ 155 w 274" name="T44"/>
                  <a:gd fmla="*/ 267 h 267" name="T45"/>
                  <a:gd fmla="*/ 178 w 274" name="T46"/>
                  <a:gd fmla="*/ 246 h 267" name="T47"/>
                  <a:gd fmla="*/ 153 w 274" name="T48"/>
                  <a:gd fmla="*/ 245 h 267" name="T49"/>
                  <a:gd fmla="*/ 145 w 274" name="T50"/>
                  <a:gd fmla="*/ 252 h 267" name="T51"/>
                  <a:gd fmla="*/ 125 w 274" name="T52"/>
                  <a:gd fmla="*/ 248 h 267" name="T53"/>
                  <a:gd fmla="*/ 99 w 274" name="T54"/>
                  <a:gd fmla="*/ 249 h 267" name="T55"/>
                  <a:gd fmla="*/ 121 w 274" name="T56"/>
                  <a:gd fmla="*/ 267 h 267" name="T57"/>
                  <a:gd fmla="*/ 0 w 274" name="T58"/>
                  <a:gd fmla="*/ 129 h 267" name="T59"/>
                  <a:gd fmla="*/ 62 w 274" name="T60"/>
                  <a:gd fmla="*/ 26 h 267" name="T61"/>
                  <a:gd fmla="*/ 19 w 274" name="T62"/>
                  <a:gd fmla="*/ 87 h 267" name="T63"/>
                  <a:gd fmla="*/ 31 w 274" name="T64"/>
                  <a:gd fmla="*/ 84 h 267" name="T65"/>
                  <a:gd fmla="*/ 50 w 274" name="T66"/>
                  <a:gd fmla="*/ 91 h 267" name="T67"/>
                  <a:gd fmla="*/ 60 w 274" name="T68"/>
                  <a:gd fmla="*/ 88 h 267" name="T69"/>
                  <a:gd fmla="*/ 46 w 274" name="T70"/>
                  <a:gd fmla="*/ 106 h 267" name="T71"/>
                  <a:gd fmla="*/ 35 w 274" name="T72"/>
                  <a:gd fmla="*/ 122 h 267" name="T73"/>
                  <a:gd fmla="*/ 45 w 274" name="T74"/>
                  <a:gd fmla="*/ 157 h 267" name="T75"/>
                  <a:gd fmla="*/ 54 w 274" name="T76"/>
                  <a:gd fmla="*/ 180 h 267" name="T77"/>
                  <a:gd fmla="*/ 87 w 274" name="T78"/>
                  <a:gd fmla="*/ 210 h 267" name="T79"/>
                  <a:gd fmla="*/ 95 w 274" name="T80"/>
                  <a:gd fmla="*/ 188 h 267" name="T81"/>
                  <a:gd fmla="*/ 98 w 274" name="T82"/>
                  <a:gd fmla="*/ 169 h 267" name="T83"/>
                  <a:gd fmla="*/ 104 w 274" name="T84"/>
                  <a:gd fmla="*/ 137 h 267" name="T85"/>
                  <a:gd fmla="*/ 117 w 274" name="T86"/>
                  <a:gd fmla="*/ 122 h 267" name="T87"/>
                  <a:gd fmla="*/ 152 w 274" name="T88"/>
                  <a:gd fmla="*/ 125 h 267" name="T89"/>
                  <a:gd fmla="*/ 165 w 274" name="T90"/>
                  <a:gd fmla="*/ 106 h 267" name="T91"/>
                  <a:gd fmla="*/ 161 w 274" name="T92"/>
                  <a:gd fmla="*/ 81 h 267" name="T93"/>
                  <a:gd fmla="*/ 134 w 274" name="T94"/>
                  <a:gd fmla="*/ 58 h 267" name="T95"/>
                  <a:gd fmla="*/ 111 w 274" name="T96"/>
                  <a:gd fmla="*/ 57 h 267" name="T97"/>
                  <a:gd fmla="*/ 92 w 274" name="T98"/>
                  <a:gd fmla="*/ 68 h 267" name="T99"/>
                  <a:gd fmla="*/ 69 w 274" name="T100"/>
                  <a:gd fmla="*/ 64 h 267" name="T101"/>
                  <a:gd fmla="*/ 73 w 274" name="T102"/>
                  <a:gd fmla="*/ 56 h 267" name="T103"/>
                  <a:gd fmla="*/ 80 w 274" name="T104"/>
                  <a:gd fmla="*/ 45 h 267" name="T105"/>
                  <a:gd fmla="*/ 81 w 274" name="T106"/>
                  <a:gd fmla="*/ 38 h 267" name="T107"/>
                  <a:gd fmla="*/ 96 w 274" name="T108"/>
                  <a:gd fmla="*/ 49 h 267" name="T109"/>
                  <a:gd fmla="*/ 119 w 274" name="T110"/>
                  <a:gd fmla="*/ 47 h 267" name="T111"/>
                  <a:gd fmla="*/ 137 w 274" name="T112"/>
                  <a:gd fmla="*/ 45 h 267" name="T113"/>
                  <a:gd fmla="*/ 141 w 274" name="T114"/>
                  <a:gd fmla="*/ 28 h 267" name="T115"/>
                  <a:gd fmla="*/ 161 w 274" name="T116"/>
                  <a:gd fmla="*/ 22 h 267" name="T117"/>
                  <a:gd fmla="*/ 132 w 274" name="T118"/>
                  <a:gd fmla="*/ 8 h 26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67" w="274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śḷidê">
                <a:extLst>
                  <a:ext uri="{FF2B5EF4-FFF2-40B4-BE49-F238E27FC236}">
                    <a16:creationId xmlns:a16="http://schemas.microsoft.com/office/drawing/2014/main" id="{8676C5C3-5881-4C42-922D-F6B883DDDE9B}"/>
                  </a:ext>
                </a:extLst>
              </p:cNvPr>
              <p:cNvSpPr/>
              <p:nvPr/>
            </p:nvSpPr>
            <p:spPr bwMode="auto">
              <a:xfrm>
                <a:off x="2139951" y="4786313"/>
                <a:ext cx="136525" cy="163513"/>
              </a:xfrm>
              <a:custGeom>
                <a:gdLst>
                  <a:gd fmla="*/ 27 w 86" name="T0"/>
                  <a:gd fmla="*/ 6 h 103" name="T1"/>
                  <a:gd fmla="*/ 27 w 86" name="T2"/>
                  <a:gd fmla="*/ 38 h 103" name="T3"/>
                  <a:gd fmla="*/ 27 w 86" name="T4"/>
                  <a:gd fmla="*/ 38 h 103" name="T5"/>
                  <a:gd fmla="*/ 28 w 86" name="T6"/>
                  <a:gd fmla="*/ 41 h 103" name="T7"/>
                  <a:gd fmla="*/ 34 w 86" name="T8"/>
                  <a:gd fmla="*/ 47 h 103" name="T9"/>
                  <a:gd fmla="*/ 42 w 86" name="T10"/>
                  <a:gd fmla="*/ 55 h 103" name="T11"/>
                  <a:gd fmla="*/ 47 w 86" name="T12"/>
                  <a:gd fmla="*/ 57 h 103" name="T13"/>
                  <a:gd fmla="*/ 54 w 86" name="T14"/>
                  <a:gd fmla="*/ 60 h 103" name="T15"/>
                  <a:gd fmla="*/ 54 w 86" name="T16"/>
                  <a:gd fmla="*/ 60 h 103" name="T17"/>
                  <a:gd fmla="*/ 66 w 86" name="T18"/>
                  <a:gd fmla="*/ 65 h 103" name="T19"/>
                  <a:gd fmla="*/ 78 w 86" name="T20"/>
                  <a:gd fmla="*/ 72 h 103" name="T21"/>
                  <a:gd fmla="*/ 82 w 86" name="T22"/>
                  <a:gd fmla="*/ 75 h 103" name="T23"/>
                  <a:gd fmla="*/ 85 w 86" name="T24"/>
                  <a:gd fmla="*/ 79 h 103" name="T25"/>
                  <a:gd fmla="*/ 86 w 86" name="T26"/>
                  <a:gd fmla="*/ 82 h 103" name="T27"/>
                  <a:gd fmla="*/ 86 w 86" name="T28"/>
                  <a:gd fmla="*/ 86 h 103" name="T29"/>
                  <a:gd fmla="*/ 86 w 86" name="T30"/>
                  <a:gd fmla="*/ 86 h 103" name="T31"/>
                  <a:gd fmla="*/ 85 w 86" name="T32"/>
                  <a:gd fmla="*/ 90 h 103" name="T33"/>
                  <a:gd fmla="*/ 81 w 86" name="T34"/>
                  <a:gd fmla="*/ 93 h 103" name="T35"/>
                  <a:gd fmla="*/ 76 w 86" name="T36"/>
                  <a:gd fmla="*/ 95 h 103" name="T37"/>
                  <a:gd fmla="*/ 66 w 86" name="T38"/>
                  <a:gd fmla="*/ 98 h 103" name="T39"/>
                  <a:gd fmla="*/ 55 w 86" name="T40"/>
                  <a:gd fmla="*/ 101 h 103" name="T41"/>
                  <a:gd fmla="*/ 40 w 86" name="T42"/>
                  <a:gd fmla="*/ 102 h 103" name="T43"/>
                  <a:gd fmla="*/ 21 w 86" name="T44"/>
                  <a:gd fmla="*/ 103 h 103" name="T45"/>
                  <a:gd fmla="*/ 0 w 86" name="T46"/>
                  <a:gd fmla="*/ 103 h 103" name="T47"/>
                  <a:gd fmla="*/ 0 w 86" name="T48"/>
                  <a:gd fmla="*/ 0 h 103" name="T49"/>
                  <a:gd fmla="*/ 27 w 86" name="T50"/>
                  <a:gd fmla="*/ 6 h 103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03" w="86">
                    <a:moveTo>
                      <a:pt x="27" y="6"/>
                    </a:moveTo>
                    <a:lnTo>
                      <a:pt x="27" y="38"/>
                    </a:lnTo>
                    <a:lnTo>
                      <a:pt x="27" y="38"/>
                    </a:lnTo>
                    <a:lnTo>
                      <a:pt x="28" y="41"/>
                    </a:lnTo>
                    <a:lnTo>
                      <a:pt x="34" y="47"/>
                    </a:lnTo>
                    <a:lnTo>
                      <a:pt x="42" y="55"/>
                    </a:lnTo>
                    <a:lnTo>
                      <a:pt x="47" y="57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6" y="65"/>
                    </a:lnTo>
                    <a:lnTo>
                      <a:pt x="78" y="72"/>
                    </a:lnTo>
                    <a:lnTo>
                      <a:pt x="82" y="75"/>
                    </a:lnTo>
                    <a:lnTo>
                      <a:pt x="85" y="79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5" y="90"/>
                    </a:lnTo>
                    <a:lnTo>
                      <a:pt x="81" y="93"/>
                    </a:lnTo>
                    <a:lnTo>
                      <a:pt x="76" y="95"/>
                    </a:lnTo>
                    <a:lnTo>
                      <a:pt x="66" y="98"/>
                    </a:lnTo>
                    <a:lnTo>
                      <a:pt x="55" y="101"/>
                    </a:lnTo>
                    <a:lnTo>
                      <a:pt x="40" y="102"/>
                    </a:lnTo>
                    <a:lnTo>
                      <a:pt x="21" y="103"/>
                    </a:lnTo>
                    <a:lnTo>
                      <a:pt x="0" y="103"/>
                    </a:lnTo>
                    <a:lnTo>
                      <a:pt x="0" y="0"/>
                    </a:lnTo>
                    <a:lnTo>
                      <a:pt x="2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ísḻîďé">
                <a:extLst>
                  <a:ext uri="{FF2B5EF4-FFF2-40B4-BE49-F238E27FC236}">
                    <a16:creationId xmlns:a16="http://schemas.microsoft.com/office/drawing/2014/main" id="{BD4659A1-D001-4227-A367-A1A097C62677}"/>
                  </a:ext>
                </a:extLst>
              </p:cNvPr>
              <p:cNvSpPr/>
              <p:nvPr/>
            </p:nvSpPr>
            <p:spPr bwMode="auto">
              <a:xfrm>
                <a:off x="2024063" y="4786313"/>
                <a:ext cx="130175" cy="163513"/>
              </a:xfrm>
              <a:custGeom>
                <a:gdLst>
                  <a:gd fmla="*/ 63 w 82" name="T0"/>
                  <a:gd fmla="*/ 6 h 103" name="T1"/>
                  <a:gd fmla="*/ 63 w 82" name="T2"/>
                  <a:gd fmla="*/ 38 h 103" name="T3"/>
                  <a:gd fmla="*/ 63 w 82" name="T4"/>
                  <a:gd fmla="*/ 38 h 103" name="T5"/>
                  <a:gd fmla="*/ 62 w 82" name="T6"/>
                  <a:gd fmla="*/ 41 h 103" name="T7"/>
                  <a:gd fmla="*/ 58 w 82" name="T8"/>
                  <a:gd fmla="*/ 47 h 103" name="T9"/>
                  <a:gd fmla="*/ 51 w 82" name="T10"/>
                  <a:gd fmla="*/ 55 h 103" name="T11"/>
                  <a:gd fmla="*/ 46 w 82" name="T12"/>
                  <a:gd fmla="*/ 57 h 103" name="T13"/>
                  <a:gd fmla="*/ 39 w 82" name="T14"/>
                  <a:gd fmla="*/ 60 h 103" name="T15"/>
                  <a:gd fmla="*/ 39 w 82" name="T16"/>
                  <a:gd fmla="*/ 60 h 103" name="T17"/>
                  <a:gd fmla="*/ 25 w 82" name="T18"/>
                  <a:gd fmla="*/ 65 h 103" name="T19"/>
                  <a:gd fmla="*/ 12 w 82" name="T20"/>
                  <a:gd fmla="*/ 72 h 103" name="T21"/>
                  <a:gd fmla="*/ 6 w 82" name="T22"/>
                  <a:gd fmla="*/ 75 h 103" name="T23"/>
                  <a:gd fmla="*/ 4 w 82" name="T24"/>
                  <a:gd fmla="*/ 79 h 103" name="T25"/>
                  <a:gd fmla="*/ 1 w 82" name="T26"/>
                  <a:gd fmla="*/ 82 h 103" name="T27"/>
                  <a:gd fmla="*/ 0 w 82" name="T28"/>
                  <a:gd fmla="*/ 86 h 103" name="T29"/>
                  <a:gd fmla="*/ 0 w 82" name="T30"/>
                  <a:gd fmla="*/ 86 h 103" name="T31"/>
                  <a:gd fmla="*/ 2 w 82" name="T32"/>
                  <a:gd fmla="*/ 90 h 103" name="T33"/>
                  <a:gd fmla="*/ 8 w 82" name="T34"/>
                  <a:gd fmla="*/ 93 h 103" name="T35"/>
                  <a:gd fmla="*/ 15 w 82" name="T36"/>
                  <a:gd fmla="*/ 95 h 103" name="T37"/>
                  <a:gd fmla="*/ 24 w 82" name="T38"/>
                  <a:gd fmla="*/ 98 h 103" name="T39"/>
                  <a:gd fmla="*/ 36 w 82" name="T40"/>
                  <a:gd fmla="*/ 101 h 103" name="T41"/>
                  <a:gd fmla="*/ 50 w 82" name="T42"/>
                  <a:gd fmla="*/ 102 h 103" name="T43"/>
                  <a:gd fmla="*/ 82 w 82" name="T44"/>
                  <a:gd fmla="*/ 103 h 103" name="T45"/>
                  <a:gd fmla="*/ 82 w 82" name="T46"/>
                  <a:gd fmla="*/ 0 h 103" name="T47"/>
                  <a:gd fmla="*/ 63 w 82" name="T48"/>
                  <a:gd fmla="*/ 6 h 103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03" w="82">
                    <a:moveTo>
                      <a:pt x="63" y="6"/>
                    </a:moveTo>
                    <a:lnTo>
                      <a:pt x="63" y="38"/>
                    </a:lnTo>
                    <a:lnTo>
                      <a:pt x="63" y="38"/>
                    </a:lnTo>
                    <a:lnTo>
                      <a:pt x="62" y="41"/>
                    </a:lnTo>
                    <a:lnTo>
                      <a:pt x="58" y="47"/>
                    </a:lnTo>
                    <a:lnTo>
                      <a:pt x="51" y="55"/>
                    </a:lnTo>
                    <a:lnTo>
                      <a:pt x="46" y="57"/>
                    </a:lnTo>
                    <a:lnTo>
                      <a:pt x="39" y="60"/>
                    </a:lnTo>
                    <a:lnTo>
                      <a:pt x="39" y="60"/>
                    </a:lnTo>
                    <a:lnTo>
                      <a:pt x="25" y="65"/>
                    </a:lnTo>
                    <a:lnTo>
                      <a:pt x="12" y="72"/>
                    </a:lnTo>
                    <a:lnTo>
                      <a:pt x="6" y="75"/>
                    </a:lnTo>
                    <a:lnTo>
                      <a:pt x="4" y="79"/>
                    </a:lnTo>
                    <a:lnTo>
                      <a:pt x="1" y="82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8" y="93"/>
                    </a:lnTo>
                    <a:lnTo>
                      <a:pt x="15" y="95"/>
                    </a:lnTo>
                    <a:lnTo>
                      <a:pt x="24" y="98"/>
                    </a:lnTo>
                    <a:lnTo>
                      <a:pt x="36" y="101"/>
                    </a:lnTo>
                    <a:lnTo>
                      <a:pt x="50" y="102"/>
                    </a:lnTo>
                    <a:lnTo>
                      <a:pt x="82" y="103"/>
                    </a:lnTo>
                    <a:lnTo>
                      <a:pt x="82" y="0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ṥļîdè">
                <a:extLst>
                  <a:ext uri="{FF2B5EF4-FFF2-40B4-BE49-F238E27FC236}">
                    <a16:creationId xmlns:a16="http://schemas.microsoft.com/office/drawing/2014/main" id="{38B98910-56F3-4AF1-A3BF-1CF19D387800}"/>
                  </a:ext>
                </a:extLst>
              </p:cNvPr>
              <p:cNvSpPr/>
              <p:nvPr/>
            </p:nvSpPr>
            <p:spPr bwMode="auto">
              <a:xfrm>
                <a:off x="1893888" y="4305300"/>
                <a:ext cx="495300" cy="496888"/>
              </a:xfrm>
              <a:custGeom>
                <a:gdLst>
                  <a:gd fmla="*/ 83 w 312" name="T0"/>
                  <a:gd fmla="*/ 16 h 313" name="T1"/>
                  <a:gd fmla="*/ 57 w 312" name="T2"/>
                  <a:gd fmla="*/ 41 h 313" name="T3"/>
                  <a:gd fmla="*/ 37 w 312" name="T4"/>
                  <a:gd fmla="*/ 71 h 313" name="T5"/>
                  <a:gd fmla="*/ 25 w 312" name="T6"/>
                  <a:gd fmla="*/ 103 h 313" name="T7"/>
                  <a:gd fmla="*/ 21 w 312" name="T8"/>
                  <a:gd fmla="*/ 140 h 313" name="T9"/>
                  <a:gd fmla="*/ 21 w 312" name="T10"/>
                  <a:gd fmla="*/ 156 h 313" name="T11"/>
                  <a:gd fmla="*/ 27 w 312" name="T12"/>
                  <a:gd fmla="*/ 186 h 313" name="T13"/>
                  <a:gd fmla="*/ 40 w 312" name="T14"/>
                  <a:gd fmla="*/ 213 h 313" name="T15"/>
                  <a:gd fmla="*/ 56 w 312" name="T16"/>
                  <a:gd fmla="*/ 237 h 313" name="T17"/>
                  <a:gd fmla="*/ 76 w 312" name="T18"/>
                  <a:gd fmla="*/ 259 h 313" name="T19"/>
                  <a:gd fmla="*/ 101 w 312" name="T20"/>
                  <a:gd fmla="*/ 275 h 313" name="T21"/>
                  <a:gd fmla="*/ 128 w 312" name="T22"/>
                  <a:gd fmla="*/ 287 h 313" name="T23"/>
                  <a:gd fmla="*/ 157 w 312" name="T24"/>
                  <a:gd fmla="*/ 293 h 313" name="T25"/>
                  <a:gd fmla="*/ 174 w 312" name="T26"/>
                  <a:gd fmla="*/ 294 h 313" name="T27"/>
                  <a:gd fmla="*/ 210 w 312" name="T28"/>
                  <a:gd fmla="*/ 289 h 313" name="T29"/>
                  <a:gd fmla="*/ 243 w 312" name="T30"/>
                  <a:gd fmla="*/ 276 h 313" name="T31"/>
                  <a:gd fmla="*/ 273 w 312" name="T32"/>
                  <a:gd fmla="*/ 257 h 313" name="T33"/>
                  <a:gd fmla="*/ 296 w 312" name="T34"/>
                  <a:gd fmla="*/ 233 h 313" name="T35"/>
                  <a:gd fmla="*/ 312 w 312" name="T36"/>
                  <a:gd fmla="*/ 245 h 313" name="T37"/>
                  <a:gd fmla="*/ 285 w 312" name="T38"/>
                  <a:gd fmla="*/ 274 h 313" name="T39"/>
                  <a:gd fmla="*/ 252 w 312" name="T40"/>
                  <a:gd fmla="*/ 295 h 313" name="T41"/>
                  <a:gd fmla="*/ 214 w 312" name="T42"/>
                  <a:gd fmla="*/ 309 h 313" name="T43"/>
                  <a:gd fmla="*/ 174 w 312" name="T44"/>
                  <a:gd fmla="*/ 313 h 313" name="T45"/>
                  <a:gd fmla="*/ 156 w 312" name="T46"/>
                  <a:gd fmla="*/ 313 h 313" name="T47"/>
                  <a:gd fmla="*/ 122 w 312" name="T48"/>
                  <a:gd fmla="*/ 306 h 313" name="T49"/>
                  <a:gd fmla="*/ 91 w 312" name="T50"/>
                  <a:gd fmla="*/ 293 h 313" name="T51"/>
                  <a:gd fmla="*/ 64 w 312" name="T52"/>
                  <a:gd fmla="*/ 274 h 313" name="T53"/>
                  <a:gd fmla="*/ 40 w 312" name="T54"/>
                  <a:gd fmla="*/ 251 h 313" name="T55"/>
                  <a:gd fmla="*/ 21 w 312" name="T56"/>
                  <a:gd fmla="*/ 222 h 313" name="T57"/>
                  <a:gd fmla="*/ 8 w 312" name="T58"/>
                  <a:gd fmla="*/ 191 h 313" name="T59"/>
                  <a:gd fmla="*/ 2 w 312" name="T60"/>
                  <a:gd fmla="*/ 159 h 313" name="T61"/>
                  <a:gd fmla="*/ 0 w 312" name="T62"/>
                  <a:gd fmla="*/ 140 h 313" name="T63"/>
                  <a:gd fmla="*/ 6 w 312" name="T64"/>
                  <a:gd fmla="*/ 99 h 313" name="T65"/>
                  <a:gd fmla="*/ 19 w 312" name="T66"/>
                  <a:gd fmla="*/ 61 h 313" name="T67"/>
                  <a:gd fmla="*/ 42 w 312" name="T68"/>
                  <a:gd fmla="*/ 27 h 313" name="T69"/>
                  <a:gd fmla="*/ 71 w 312" name="T70"/>
                  <a:gd fmla="*/ 0 h 313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313" w="312">
                    <a:moveTo>
                      <a:pt x="83" y="16"/>
                    </a:moveTo>
                    <a:lnTo>
                      <a:pt x="83" y="16"/>
                    </a:lnTo>
                    <a:lnTo>
                      <a:pt x="69" y="29"/>
                    </a:lnTo>
                    <a:lnTo>
                      <a:pt x="57" y="41"/>
                    </a:lnTo>
                    <a:lnTo>
                      <a:pt x="46" y="54"/>
                    </a:lnTo>
                    <a:lnTo>
                      <a:pt x="37" y="71"/>
                    </a:lnTo>
                    <a:lnTo>
                      <a:pt x="30" y="87"/>
                    </a:lnTo>
                    <a:lnTo>
                      <a:pt x="25" y="103"/>
                    </a:lnTo>
                    <a:lnTo>
                      <a:pt x="22" y="12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56"/>
                    </a:lnTo>
                    <a:lnTo>
                      <a:pt x="23" y="171"/>
                    </a:lnTo>
                    <a:lnTo>
                      <a:pt x="27" y="186"/>
                    </a:lnTo>
                    <a:lnTo>
                      <a:pt x="33" y="199"/>
                    </a:lnTo>
                    <a:lnTo>
                      <a:pt x="40" y="213"/>
                    </a:lnTo>
                    <a:lnTo>
                      <a:pt x="46" y="226"/>
                    </a:lnTo>
                    <a:lnTo>
                      <a:pt x="56" y="237"/>
                    </a:lnTo>
                    <a:lnTo>
                      <a:pt x="65" y="248"/>
                    </a:lnTo>
                    <a:lnTo>
                      <a:pt x="76" y="259"/>
                    </a:lnTo>
                    <a:lnTo>
                      <a:pt x="88" y="267"/>
                    </a:lnTo>
                    <a:lnTo>
                      <a:pt x="101" y="275"/>
                    </a:lnTo>
                    <a:lnTo>
                      <a:pt x="114" y="282"/>
                    </a:lnTo>
                    <a:lnTo>
                      <a:pt x="128" y="287"/>
                    </a:lnTo>
                    <a:lnTo>
                      <a:pt x="143" y="290"/>
                    </a:lnTo>
                    <a:lnTo>
                      <a:pt x="157" y="293"/>
                    </a:lnTo>
                    <a:lnTo>
                      <a:pt x="174" y="294"/>
                    </a:lnTo>
                    <a:lnTo>
                      <a:pt x="174" y="294"/>
                    </a:lnTo>
                    <a:lnTo>
                      <a:pt x="193" y="293"/>
                    </a:lnTo>
                    <a:lnTo>
                      <a:pt x="210" y="289"/>
                    </a:lnTo>
                    <a:lnTo>
                      <a:pt x="227" y="285"/>
                    </a:lnTo>
                    <a:lnTo>
                      <a:pt x="243" y="276"/>
                    </a:lnTo>
                    <a:lnTo>
                      <a:pt x="258" y="268"/>
                    </a:lnTo>
                    <a:lnTo>
                      <a:pt x="273" y="257"/>
                    </a:lnTo>
                    <a:lnTo>
                      <a:pt x="285" y="247"/>
                    </a:lnTo>
                    <a:lnTo>
                      <a:pt x="296" y="233"/>
                    </a:lnTo>
                    <a:lnTo>
                      <a:pt x="312" y="245"/>
                    </a:lnTo>
                    <a:lnTo>
                      <a:pt x="312" y="245"/>
                    </a:lnTo>
                    <a:lnTo>
                      <a:pt x="298" y="260"/>
                    </a:lnTo>
                    <a:lnTo>
                      <a:pt x="285" y="274"/>
                    </a:lnTo>
                    <a:lnTo>
                      <a:pt x="268" y="285"/>
                    </a:lnTo>
                    <a:lnTo>
                      <a:pt x="252" y="295"/>
                    </a:lnTo>
                    <a:lnTo>
                      <a:pt x="233" y="303"/>
                    </a:lnTo>
                    <a:lnTo>
                      <a:pt x="214" y="309"/>
                    </a:lnTo>
                    <a:lnTo>
                      <a:pt x="194" y="312"/>
                    </a:lnTo>
                    <a:lnTo>
                      <a:pt x="174" y="313"/>
                    </a:lnTo>
                    <a:lnTo>
                      <a:pt x="174" y="313"/>
                    </a:lnTo>
                    <a:lnTo>
                      <a:pt x="156" y="313"/>
                    </a:lnTo>
                    <a:lnTo>
                      <a:pt x="138" y="310"/>
                    </a:lnTo>
                    <a:lnTo>
                      <a:pt x="122" y="306"/>
                    </a:lnTo>
                    <a:lnTo>
                      <a:pt x="106" y="299"/>
                    </a:lnTo>
                    <a:lnTo>
                      <a:pt x="91" y="293"/>
                    </a:lnTo>
                    <a:lnTo>
                      <a:pt x="76" y="285"/>
                    </a:lnTo>
                    <a:lnTo>
                      <a:pt x="64" y="274"/>
                    </a:lnTo>
                    <a:lnTo>
                      <a:pt x="52" y="263"/>
                    </a:lnTo>
                    <a:lnTo>
                      <a:pt x="40" y="251"/>
                    </a:lnTo>
                    <a:lnTo>
                      <a:pt x="30" y="237"/>
                    </a:lnTo>
                    <a:lnTo>
                      <a:pt x="21" y="222"/>
                    </a:lnTo>
                    <a:lnTo>
                      <a:pt x="14" y="207"/>
                    </a:lnTo>
                    <a:lnTo>
                      <a:pt x="8" y="191"/>
                    </a:lnTo>
                    <a:lnTo>
                      <a:pt x="4" y="175"/>
                    </a:lnTo>
                    <a:lnTo>
                      <a:pt x="2" y="159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2" y="119"/>
                    </a:lnTo>
                    <a:lnTo>
                      <a:pt x="6" y="99"/>
                    </a:lnTo>
                    <a:lnTo>
                      <a:pt x="11" y="79"/>
                    </a:lnTo>
                    <a:lnTo>
                      <a:pt x="19" y="61"/>
                    </a:lnTo>
                    <a:lnTo>
                      <a:pt x="30" y="44"/>
                    </a:lnTo>
                    <a:lnTo>
                      <a:pt x="42" y="27"/>
                    </a:lnTo>
                    <a:lnTo>
                      <a:pt x="56" y="14"/>
                    </a:lnTo>
                    <a:lnTo>
                      <a:pt x="71" y="0"/>
                    </a:lnTo>
                    <a:lnTo>
                      <a:pt x="83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íŝ1îďè">
                <a:extLst>
                  <a:ext uri="{FF2B5EF4-FFF2-40B4-BE49-F238E27FC236}">
                    <a16:creationId xmlns:a16="http://schemas.microsoft.com/office/drawing/2014/main" id="{0C4E5D19-F04D-47EB-A0B1-809B8FB2E4DF}"/>
                  </a:ext>
                </a:extLst>
              </p:cNvPr>
              <p:cNvSpPr/>
              <p:nvPr/>
            </p:nvSpPr>
            <p:spPr bwMode="auto">
              <a:xfrm>
                <a:off x="1947863" y="4314825"/>
                <a:ext cx="436563" cy="434975"/>
              </a:xfrm>
              <a:custGeom>
                <a:gdLst>
                  <a:gd fmla="*/ 152 w 275" name="T0"/>
                  <a:gd fmla="*/ 1 h 274" name="T1"/>
                  <a:gd fmla="*/ 191 w 275" name="T2"/>
                  <a:gd fmla="*/ 10 h 274" name="T3"/>
                  <a:gd fmla="*/ 225 w 275" name="T4"/>
                  <a:gd fmla="*/ 32 h 274" name="T5"/>
                  <a:gd fmla="*/ 252 w 275" name="T6"/>
                  <a:gd fmla="*/ 61 h 274" name="T7"/>
                  <a:gd fmla="*/ 268 w 275" name="T8"/>
                  <a:gd fmla="*/ 97 h 274" name="T9"/>
                  <a:gd fmla="*/ 275 w 275" name="T10"/>
                  <a:gd fmla="*/ 138 h 274" name="T11"/>
                  <a:gd fmla="*/ 272 w 275" name="T12"/>
                  <a:gd fmla="*/ 165 h 274" name="T13"/>
                  <a:gd fmla="*/ 259 w 275" name="T14"/>
                  <a:gd fmla="*/ 203 h 274" name="T15"/>
                  <a:gd fmla="*/ 234 w 275" name="T16"/>
                  <a:gd fmla="*/ 235 h 274" name="T17"/>
                  <a:gd fmla="*/ 203 w 275" name="T18"/>
                  <a:gd fmla="*/ 258 h 274" name="T19"/>
                  <a:gd fmla="*/ 165 w 275" name="T20"/>
                  <a:gd fmla="*/ 272 h 274" name="T21"/>
                  <a:gd fmla="*/ 137 w 275" name="T22"/>
                  <a:gd fmla="*/ 274 h 274" name="T23"/>
                  <a:gd fmla="*/ 137 w 275" name="T24"/>
                  <a:gd fmla="*/ 269 h 274" name="T25"/>
                  <a:gd fmla="*/ 164 w 275" name="T26"/>
                  <a:gd fmla="*/ 266 h 274" name="T27"/>
                  <a:gd fmla="*/ 201 w 275" name="T28"/>
                  <a:gd fmla="*/ 253 h 274" name="T29"/>
                  <a:gd fmla="*/ 230 w 275" name="T30"/>
                  <a:gd fmla="*/ 230 h 274" name="T31"/>
                  <a:gd fmla="*/ 253 w 275" name="T32"/>
                  <a:gd fmla="*/ 200 h 274" name="T33"/>
                  <a:gd fmla="*/ 266 w 275" name="T34"/>
                  <a:gd fmla="*/ 163 h 274" name="T35"/>
                  <a:gd fmla="*/ 268 w 275" name="T36"/>
                  <a:gd fmla="*/ 138 h 274" name="T37"/>
                  <a:gd fmla="*/ 263 w 275" name="T38"/>
                  <a:gd fmla="*/ 98 h 274" name="T39"/>
                  <a:gd fmla="*/ 247 w 275" name="T40"/>
                  <a:gd fmla="*/ 65 h 274" name="T41"/>
                  <a:gd fmla="*/ 221 w 275" name="T42"/>
                  <a:gd fmla="*/ 36 h 274" name="T43"/>
                  <a:gd fmla="*/ 188 w 275" name="T44"/>
                  <a:gd fmla="*/ 17 h 274" name="T45"/>
                  <a:gd fmla="*/ 151 w 275" name="T46"/>
                  <a:gd fmla="*/ 8 h 274" name="T47"/>
                  <a:gd fmla="*/ 137 w 275" name="T48"/>
                  <a:gd fmla="*/ 0 h 274" name="T49"/>
                  <a:gd fmla="*/ 137 w 275" name="T50"/>
                  <a:gd fmla="*/ 274 h 274" name="T51"/>
                  <a:gd fmla="*/ 96 w 275" name="T52"/>
                  <a:gd fmla="*/ 269 h 274" name="T53"/>
                  <a:gd fmla="*/ 61 w 275" name="T54"/>
                  <a:gd fmla="*/ 251 h 274" name="T55"/>
                  <a:gd fmla="*/ 31 w 275" name="T56"/>
                  <a:gd fmla="*/ 224 h 274" name="T57"/>
                  <a:gd fmla="*/ 11 w 275" name="T58"/>
                  <a:gd fmla="*/ 191 h 274" name="T59"/>
                  <a:gd fmla="*/ 2 w 275" name="T60"/>
                  <a:gd fmla="*/ 151 h 274" name="T61"/>
                  <a:gd fmla="*/ 2 w 275" name="T62"/>
                  <a:gd fmla="*/ 123 h 274" name="T63"/>
                  <a:gd fmla="*/ 11 w 275" name="T64"/>
                  <a:gd fmla="*/ 84 h 274" name="T65"/>
                  <a:gd fmla="*/ 31 w 275" name="T66"/>
                  <a:gd fmla="*/ 50 h 274" name="T67"/>
                  <a:gd fmla="*/ 61 w 275" name="T68"/>
                  <a:gd fmla="*/ 24 h 274" name="T69"/>
                  <a:gd fmla="*/ 96 w 275" name="T70"/>
                  <a:gd fmla="*/ 6 h 274" name="T71"/>
                  <a:gd fmla="*/ 137 w 275" name="T72"/>
                  <a:gd fmla="*/ 0 h 274" name="T73"/>
                  <a:gd fmla="*/ 125 w 275" name="T74"/>
                  <a:gd fmla="*/ 8 h 274" name="T75"/>
                  <a:gd fmla="*/ 87 w 275" name="T76"/>
                  <a:gd fmla="*/ 17 h 274" name="T77"/>
                  <a:gd fmla="*/ 54 w 275" name="T78"/>
                  <a:gd fmla="*/ 36 h 274" name="T79"/>
                  <a:gd fmla="*/ 29 w 275" name="T80"/>
                  <a:gd fmla="*/ 65 h 274" name="T81"/>
                  <a:gd fmla="*/ 12 w 275" name="T82"/>
                  <a:gd fmla="*/ 98 h 274" name="T83"/>
                  <a:gd fmla="*/ 7 w 275" name="T84"/>
                  <a:gd fmla="*/ 138 h 274" name="T85"/>
                  <a:gd fmla="*/ 10 w 275" name="T86"/>
                  <a:gd fmla="*/ 163 h 274" name="T87"/>
                  <a:gd fmla="*/ 22 w 275" name="T88"/>
                  <a:gd fmla="*/ 200 h 274" name="T89"/>
                  <a:gd fmla="*/ 45 w 275" name="T90"/>
                  <a:gd fmla="*/ 230 h 274" name="T91"/>
                  <a:gd fmla="*/ 75 w 275" name="T92"/>
                  <a:gd fmla="*/ 253 h 274" name="T93"/>
                  <a:gd fmla="*/ 111 w 275" name="T94"/>
                  <a:gd fmla="*/ 266 h 274" name="T95"/>
                  <a:gd fmla="*/ 137 w 275" name="T96"/>
                  <a:gd fmla="*/ 274 h 274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74" w="275">
                    <a:moveTo>
                      <a:pt x="137" y="0"/>
                    </a:moveTo>
                    <a:lnTo>
                      <a:pt x="137" y="0"/>
                    </a:lnTo>
                    <a:lnTo>
                      <a:pt x="152" y="1"/>
                    </a:lnTo>
                    <a:lnTo>
                      <a:pt x="165" y="2"/>
                    </a:lnTo>
                    <a:lnTo>
                      <a:pt x="179" y="6"/>
                    </a:lnTo>
                    <a:lnTo>
                      <a:pt x="191" y="10"/>
                    </a:lnTo>
                    <a:lnTo>
                      <a:pt x="203" y="17"/>
                    </a:lnTo>
                    <a:lnTo>
                      <a:pt x="214" y="24"/>
                    </a:lnTo>
                    <a:lnTo>
                      <a:pt x="225" y="32"/>
                    </a:lnTo>
                    <a:lnTo>
                      <a:pt x="234" y="40"/>
                    </a:lnTo>
                    <a:lnTo>
                      <a:pt x="244" y="50"/>
                    </a:lnTo>
                    <a:lnTo>
                      <a:pt x="252" y="61"/>
                    </a:lnTo>
                    <a:lnTo>
                      <a:pt x="259" y="71"/>
                    </a:lnTo>
                    <a:lnTo>
                      <a:pt x="264" y="84"/>
                    </a:lnTo>
                    <a:lnTo>
                      <a:pt x="268" y="97"/>
                    </a:lnTo>
                    <a:lnTo>
                      <a:pt x="272" y="109"/>
                    </a:lnTo>
                    <a:lnTo>
                      <a:pt x="274" y="123"/>
                    </a:lnTo>
                    <a:lnTo>
                      <a:pt x="275" y="138"/>
                    </a:lnTo>
                    <a:lnTo>
                      <a:pt x="275" y="138"/>
                    </a:lnTo>
                    <a:lnTo>
                      <a:pt x="274" y="151"/>
                    </a:lnTo>
                    <a:lnTo>
                      <a:pt x="272" y="165"/>
                    </a:lnTo>
                    <a:lnTo>
                      <a:pt x="268" y="178"/>
                    </a:lnTo>
                    <a:lnTo>
                      <a:pt x="264" y="191"/>
                    </a:lnTo>
                    <a:lnTo>
                      <a:pt x="259" y="203"/>
                    </a:lnTo>
                    <a:lnTo>
                      <a:pt x="252" y="215"/>
                    </a:lnTo>
                    <a:lnTo>
                      <a:pt x="244" y="224"/>
                    </a:lnTo>
                    <a:lnTo>
                      <a:pt x="234" y="235"/>
                    </a:lnTo>
                    <a:lnTo>
                      <a:pt x="225" y="243"/>
                    </a:lnTo>
                    <a:lnTo>
                      <a:pt x="214" y="251"/>
                    </a:lnTo>
                    <a:lnTo>
                      <a:pt x="203" y="258"/>
                    </a:lnTo>
                    <a:lnTo>
                      <a:pt x="191" y="264"/>
                    </a:lnTo>
                    <a:lnTo>
                      <a:pt x="179" y="269"/>
                    </a:lnTo>
                    <a:lnTo>
                      <a:pt x="165" y="272"/>
                    </a:lnTo>
                    <a:lnTo>
                      <a:pt x="152" y="274"/>
                    </a:lnTo>
                    <a:lnTo>
                      <a:pt x="137" y="274"/>
                    </a:lnTo>
                    <a:lnTo>
                      <a:pt x="137" y="274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51" y="268"/>
                    </a:lnTo>
                    <a:lnTo>
                      <a:pt x="164" y="266"/>
                    </a:lnTo>
                    <a:lnTo>
                      <a:pt x="176" y="262"/>
                    </a:lnTo>
                    <a:lnTo>
                      <a:pt x="188" y="258"/>
                    </a:lnTo>
                    <a:lnTo>
                      <a:pt x="201" y="253"/>
                    </a:lnTo>
                    <a:lnTo>
                      <a:pt x="211" y="246"/>
                    </a:lnTo>
                    <a:lnTo>
                      <a:pt x="221" y="238"/>
                    </a:lnTo>
                    <a:lnTo>
                      <a:pt x="230" y="230"/>
                    </a:lnTo>
                    <a:lnTo>
                      <a:pt x="239" y="220"/>
                    </a:lnTo>
                    <a:lnTo>
                      <a:pt x="247" y="211"/>
                    </a:lnTo>
                    <a:lnTo>
                      <a:pt x="253" y="200"/>
                    </a:lnTo>
                    <a:lnTo>
                      <a:pt x="259" y="188"/>
                    </a:lnTo>
                    <a:lnTo>
                      <a:pt x="263" y="177"/>
                    </a:lnTo>
                    <a:lnTo>
                      <a:pt x="266" y="163"/>
                    </a:lnTo>
                    <a:lnTo>
                      <a:pt x="268" y="151"/>
                    </a:lnTo>
                    <a:lnTo>
                      <a:pt x="268" y="138"/>
                    </a:lnTo>
                    <a:lnTo>
                      <a:pt x="268" y="138"/>
                    </a:lnTo>
                    <a:lnTo>
                      <a:pt x="268" y="124"/>
                    </a:lnTo>
                    <a:lnTo>
                      <a:pt x="266" y="111"/>
                    </a:lnTo>
                    <a:lnTo>
                      <a:pt x="263" y="98"/>
                    </a:lnTo>
                    <a:lnTo>
                      <a:pt x="259" y="86"/>
                    </a:lnTo>
                    <a:lnTo>
                      <a:pt x="253" y="75"/>
                    </a:lnTo>
                    <a:lnTo>
                      <a:pt x="247" y="65"/>
                    </a:lnTo>
                    <a:lnTo>
                      <a:pt x="239" y="54"/>
                    </a:lnTo>
                    <a:lnTo>
                      <a:pt x="230" y="44"/>
                    </a:lnTo>
                    <a:lnTo>
                      <a:pt x="221" y="36"/>
                    </a:lnTo>
                    <a:lnTo>
                      <a:pt x="211" y="29"/>
                    </a:lnTo>
                    <a:lnTo>
                      <a:pt x="201" y="23"/>
                    </a:lnTo>
                    <a:lnTo>
                      <a:pt x="188" y="17"/>
                    </a:lnTo>
                    <a:lnTo>
                      <a:pt x="176" y="12"/>
                    </a:lnTo>
                    <a:lnTo>
                      <a:pt x="164" y="9"/>
                    </a:lnTo>
                    <a:lnTo>
                      <a:pt x="151" y="8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74"/>
                    </a:moveTo>
                    <a:lnTo>
                      <a:pt x="137" y="274"/>
                    </a:lnTo>
                    <a:lnTo>
                      <a:pt x="123" y="274"/>
                    </a:lnTo>
                    <a:lnTo>
                      <a:pt x="110" y="272"/>
                    </a:lnTo>
                    <a:lnTo>
                      <a:pt x="96" y="269"/>
                    </a:lnTo>
                    <a:lnTo>
                      <a:pt x="84" y="264"/>
                    </a:lnTo>
                    <a:lnTo>
                      <a:pt x="72" y="258"/>
                    </a:lnTo>
                    <a:lnTo>
                      <a:pt x="61" y="251"/>
                    </a:lnTo>
                    <a:lnTo>
                      <a:pt x="50" y="243"/>
                    </a:lnTo>
                    <a:lnTo>
                      <a:pt x="41" y="235"/>
                    </a:lnTo>
                    <a:lnTo>
                      <a:pt x="31" y="224"/>
                    </a:lnTo>
                    <a:lnTo>
                      <a:pt x="23" y="215"/>
                    </a:lnTo>
                    <a:lnTo>
                      <a:pt x="16" y="203"/>
                    </a:lnTo>
                    <a:lnTo>
                      <a:pt x="11" y="191"/>
                    </a:lnTo>
                    <a:lnTo>
                      <a:pt x="7" y="178"/>
                    </a:lnTo>
                    <a:lnTo>
                      <a:pt x="3" y="165"/>
                    </a:lnTo>
                    <a:lnTo>
                      <a:pt x="2" y="15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" y="123"/>
                    </a:lnTo>
                    <a:lnTo>
                      <a:pt x="3" y="109"/>
                    </a:lnTo>
                    <a:lnTo>
                      <a:pt x="7" y="97"/>
                    </a:lnTo>
                    <a:lnTo>
                      <a:pt x="11" y="84"/>
                    </a:lnTo>
                    <a:lnTo>
                      <a:pt x="16" y="71"/>
                    </a:lnTo>
                    <a:lnTo>
                      <a:pt x="23" y="61"/>
                    </a:lnTo>
                    <a:lnTo>
                      <a:pt x="31" y="50"/>
                    </a:lnTo>
                    <a:lnTo>
                      <a:pt x="41" y="40"/>
                    </a:lnTo>
                    <a:lnTo>
                      <a:pt x="50" y="32"/>
                    </a:lnTo>
                    <a:lnTo>
                      <a:pt x="61" y="24"/>
                    </a:lnTo>
                    <a:lnTo>
                      <a:pt x="72" y="17"/>
                    </a:lnTo>
                    <a:lnTo>
                      <a:pt x="84" y="10"/>
                    </a:lnTo>
                    <a:lnTo>
                      <a:pt x="96" y="6"/>
                    </a:lnTo>
                    <a:lnTo>
                      <a:pt x="110" y="2"/>
                    </a:lnTo>
                    <a:lnTo>
                      <a:pt x="123" y="1"/>
                    </a:lnTo>
                    <a:lnTo>
                      <a:pt x="137" y="0"/>
                    </a:lnTo>
                    <a:lnTo>
                      <a:pt x="137" y="6"/>
                    </a:lnTo>
                    <a:lnTo>
                      <a:pt x="137" y="6"/>
                    </a:lnTo>
                    <a:lnTo>
                      <a:pt x="125" y="8"/>
                    </a:lnTo>
                    <a:lnTo>
                      <a:pt x="111" y="9"/>
                    </a:lnTo>
                    <a:lnTo>
                      <a:pt x="99" y="12"/>
                    </a:lnTo>
                    <a:lnTo>
                      <a:pt x="87" y="17"/>
                    </a:lnTo>
                    <a:lnTo>
                      <a:pt x="75" y="23"/>
                    </a:lnTo>
                    <a:lnTo>
                      <a:pt x="64" y="29"/>
                    </a:lnTo>
                    <a:lnTo>
                      <a:pt x="54" y="36"/>
                    </a:lnTo>
                    <a:lnTo>
                      <a:pt x="45" y="44"/>
                    </a:lnTo>
                    <a:lnTo>
                      <a:pt x="37" y="54"/>
                    </a:lnTo>
                    <a:lnTo>
                      <a:pt x="29" y="65"/>
                    </a:lnTo>
                    <a:lnTo>
                      <a:pt x="22" y="75"/>
                    </a:lnTo>
                    <a:lnTo>
                      <a:pt x="16" y="86"/>
                    </a:lnTo>
                    <a:lnTo>
                      <a:pt x="12" y="98"/>
                    </a:lnTo>
                    <a:lnTo>
                      <a:pt x="10" y="111"/>
                    </a:lnTo>
                    <a:lnTo>
                      <a:pt x="7" y="124"/>
                    </a:lnTo>
                    <a:lnTo>
                      <a:pt x="7" y="138"/>
                    </a:lnTo>
                    <a:lnTo>
                      <a:pt x="7" y="138"/>
                    </a:lnTo>
                    <a:lnTo>
                      <a:pt x="7" y="151"/>
                    </a:lnTo>
                    <a:lnTo>
                      <a:pt x="10" y="163"/>
                    </a:lnTo>
                    <a:lnTo>
                      <a:pt x="12" y="177"/>
                    </a:lnTo>
                    <a:lnTo>
                      <a:pt x="16" y="188"/>
                    </a:lnTo>
                    <a:lnTo>
                      <a:pt x="22" y="200"/>
                    </a:lnTo>
                    <a:lnTo>
                      <a:pt x="29" y="211"/>
                    </a:lnTo>
                    <a:lnTo>
                      <a:pt x="37" y="220"/>
                    </a:lnTo>
                    <a:lnTo>
                      <a:pt x="45" y="230"/>
                    </a:lnTo>
                    <a:lnTo>
                      <a:pt x="54" y="238"/>
                    </a:lnTo>
                    <a:lnTo>
                      <a:pt x="64" y="246"/>
                    </a:lnTo>
                    <a:lnTo>
                      <a:pt x="75" y="253"/>
                    </a:lnTo>
                    <a:lnTo>
                      <a:pt x="87" y="258"/>
                    </a:lnTo>
                    <a:lnTo>
                      <a:pt x="99" y="262"/>
                    </a:lnTo>
                    <a:lnTo>
                      <a:pt x="111" y="266"/>
                    </a:lnTo>
                    <a:lnTo>
                      <a:pt x="125" y="268"/>
                    </a:lnTo>
                    <a:lnTo>
                      <a:pt x="137" y="269"/>
                    </a:lnTo>
                    <a:lnTo>
                      <a:pt x="137" y="2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ïşlïďè">
                <a:extLst>
                  <a:ext uri="{FF2B5EF4-FFF2-40B4-BE49-F238E27FC236}">
                    <a16:creationId xmlns:a16="http://schemas.microsoft.com/office/drawing/2014/main" id="{C9C07ED2-6573-4709-831B-40F947ACFFA3}"/>
                  </a:ext>
                </a:extLst>
              </p:cNvPr>
              <p:cNvSpPr/>
              <p:nvPr/>
            </p:nvSpPr>
            <p:spPr bwMode="auto">
              <a:xfrm>
                <a:off x="1941513" y="4322763"/>
                <a:ext cx="434975" cy="423863"/>
              </a:xfrm>
              <a:custGeom>
                <a:gdLst>
                  <a:gd fmla="*/ 199 w 274" name="T0"/>
                  <a:gd fmla="*/ 18 h 267" name="T1"/>
                  <a:gd fmla="*/ 203 w 274" name="T2"/>
                  <a:gd fmla="*/ 37 h 267" name="T3"/>
                  <a:gd fmla="*/ 214 w 274" name="T4"/>
                  <a:gd fmla="*/ 35 h 267" name="T5"/>
                  <a:gd fmla="*/ 221 w 274" name="T6"/>
                  <a:gd fmla="*/ 43 h 267" name="T7"/>
                  <a:gd fmla="*/ 238 w 274" name="T8"/>
                  <a:gd fmla="*/ 56 h 267" name="T9"/>
                  <a:gd fmla="*/ 257 w 274" name="T10"/>
                  <a:gd fmla="*/ 80 h 267" name="T11"/>
                  <a:gd fmla="*/ 251 w 274" name="T12"/>
                  <a:gd fmla="*/ 91 h 267" name="T13"/>
                  <a:gd fmla="*/ 256 w 274" name="T14"/>
                  <a:gd fmla="*/ 93 h 267" name="T15"/>
                  <a:gd fmla="*/ 262 w 274" name="T16"/>
                  <a:gd fmla="*/ 85 h 267" name="T17"/>
                  <a:gd fmla="*/ 264 w 274" name="T18"/>
                  <a:gd fmla="*/ 93 h 267" name="T19"/>
                  <a:gd fmla="*/ 259 w 274" name="T20"/>
                  <a:gd fmla="*/ 110 h 267" name="T21"/>
                  <a:gd fmla="*/ 247 w 274" name="T22"/>
                  <a:gd fmla="*/ 112 h 267" name="T23"/>
                  <a:gd fmla="*/ 232 w 274" name="T24"/>
                  <a:gd fmla="*/ 127 h 267" name="T25"/>
                  <a:gd fmla="*/ 220 w 274" name="T26"/>
                  <a:gd fmla="*/ 141 h 267" name="T27"/>
                  <a:gd fmla="*/ 202 w 274" name="T28"/>
                  <a:gd fmla="*/ 154 h 267" name="T29"/>
                  <a:gd fmla="*/ 209 w 274" name="T30"/>
                  <a:gd fmla="*/ 183 h 267" name="T31"/>
                  <a:gd fmla="*/ 218 w 274" name="T32"/>
                  <a:gd fmla="*/ 214 h 267" name="T33"/>
                  <a:gd fmla="*/ 210 w 274" name="T34"/>
                  <a:gd fmla="*/ 237 h 267" name="T35"/>
                  <a:gd fmla="*/ 226 w 274" name="T36"/>
                  <a:gd fmla="*/ 228 h 267" name="T37"/>
                  <a:gd fmla="*/ 247 w 274" name="T38"/>
                  <a:gd fmla="*/ 192 h 267" name="T39"/>
                  <a:gd fmla="*/ 264 w 274" name="T40"/>
                  <a:gd fmla="*/ 141 h 267" name="T41"/>
                  <a:gd fmla="*/ 274 w 274" name="T42"/>
                  <a:gd fmla="*/ 115 h 267" name="T43"/>
                  <a:gd fmla="*/ 155 w 274" name="T44"/>
                  <a:gd fmla="*/ 267 h 267" name="T45"/>
                  <a:gd fmla="*/ 178 w 274" name="T46"/>
                  <a:gd fmla="*/ 246 h 267" name="T47"/>
                  <a:gd fmla="*/ 153 w 274" name="T48"/>
                  <a:gd fmla="*/ 245 h 267" name="T49"/>
                  <a:gd fmla="*/ 145 w 274" name="T50"/>
                  <a:gd fmla="*/ 252 h 267" name="T51"/>
                  <a:gd fmla="*/ 125 w 274" name="T52"/>
                  <a:gd fmla="*/ 248 h 267" name="T53"/>
                  <a:gd fmla="*/ 99 w 274" name="T54"/>
                  <a:gd fmla="*/ 249 h 267" name="T55"/>
                  <a:gd fmla="*/ 121 w 274" name="T56"/>
                  <a:gd fmla="*/ 267 h 267" name="T57"/>
                  <a:gd fmla="*/ 0 w 274" name="T58"/>
                  <a:gd fmla="*/ 129 h 267" name="T59"/>
                  <a:gd fmla="*/ 62 w 274" name="T60"/>
                  <a:gd fmla="*/ 26 h 267" name="T61"/>
                  <a:gd fmla="*/ 19 w 274" name="T62"/>
                  <a:gd fmla="*/ 87 h 267" name="T63"/>
                  <a:gd fmla="*/ 31 w 274" name="T64"/>
                  <a:gd fmla="*/ 84 h 267" name="T65"/>
                  <a:gd fmla="*/ 50 w 274" name="T66"/>
                  <a:gd fmla="*/ 91 h 267" name="T67"/>
                  <a:gd fmla="*/ 60 w 274" name="T68"/>
                  <a:gd fmla="*/ 88 h 267" name="T69"/>
                  <a:gd fmla="*/ 46 w 274" name="T70"/>
                  <a:gd fmla="*/ 106 h 267" name="T71"/>
                  <a:gd fmla="*/ 35 w 274" name="T72"/>
                  <a:gd fmla="*/ 122 h 267" name="T73"/>
                  <a:gd fmla="*/ 45 w 274" name="T74"/>
                  <a:gd fmla="*/ 157 h 267" name="T75"/>
                  <a:gd fmla="*/ 54 w 274" name="T76"/>
                  <a:gd fmla="*/ 180 h 267" name="T77"/>
                  <a:gd fmla="*/ 87 w 274" name="T78"/>
                  <a:gd fmla="*/ 210 h 267" name="T79"/>
                  <a:gd fmla="*/ 95 w 274" name="T80"/>
                  <a:gd fmla="*/ 188 h 267" name="T81"/>
                  <a:gd fmla="*/ 98 w 274" name="T82"/>
                  <a:gd fmla="*/ 169 h 267" name="T83"/>
                  <a:gd fmla="*/ 104 w 274" name="T84"/>
                  <a:gd fmla="*/ 137 h 267" name="T85"/>
                  <a:gd fmla="*/ 117 w 274" name="T86"/>
                  <a:gd fmla="*/ 122 h 267" name="T87"/>
                  <a:gd fmla="*/ 152 w 274" name="T88"/>
                  <a:gd fmla="*/ 125 h 267" name="T89"/>
                  <a:gd fmla="*/ 165 w 274" name="T90"/>
                  <a:gd fmla="*/ 106 h 267" name="T91"/>
                  <a:gd fmla="*/ 161 w 274" name="T92"/>
                  <a:gd fmla="*/ 81 h 267" name="T93"/>
                  <a:gd fmla="*/ 134 w 274" name="T94"/>
                  <a:gd fmla="*/ 58 h 267" name="T95"/>
                  <a:gd fmla="*/ 111 w 274" name="T96"/>
                  <a:gd fmla="*/ 57 h 267" name="T97"/>
                  <a:gd fmla="*/ 92 w 274" name="T98"/>
                  <a:gd fmla="*/ 68 h 267" name="T99"/>
                  <a:gd fmla="*/ 69 w 274" name="T100"/>
                  <a:gd fmla="*/ 64 h 267" name="T101"/>
                  <a:gd fmla="*/ 73 w 274" name="T102"/>
                  <a:gd fmla="*/ 56 h 267" name="T103"/>
                  <a:gd fmla="*/ 80 w 274" name="T104"/>
                  <a:gd fmla="*/ 45 h 267" name="T105"/>
                  <a:gd fmla="*/ 81 w 274" name="T106"/>
                  <a:gd fmla="*/ 38 h 267" name="T107"/>
                  <a:gd fmla="*/ 96 w 274" name="T108"/>
                  <a:gd fmla="*/ 49 h 267" name="T109"/>
                  <a:gd fmla="*/ 119 w 274" name="T110"/>
                  <a:gd fmla="*/ 47 h 267" name="T111"/>
                  <a:gd fmla="*/ 137 w 274" name="T112"/>
                  <a:gd fmla="*/ 45 h 267" name="T113"/>
                  <a:gd fmla="*/ 141 w 274" name="T114"/>
                  <a:gd fmla="*/ 28 h 267" name="T115"/>
                  <a:gd fmla="*/ 161 w 274" name="T116"/>
                  <a:gd fmla="*/ 22 h 267" name="T117"/>
                  <a:gd fmla="*/ 132 w 274" name="T118"/>
                  <a:gd fmla="*/ 8 h 267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67" w="274">
                    <a:moveTo>
                      <a:pt x="161" y="1"/>
                    </a:moveTo>
                    <a:lnTo>
                      <a:pt x="161" y="1"/>
                    </a:lnTo>
                    <a:lnTo>
                      <a:pt x="169" y="3"/>
                    </a:lnTo>
                    <a:lnTo>
                      <a:pt x="178" y="5"/>
                    </a:lnTo>
                    <a:lnTo>
                      <a:pt x="188" y="8"/>
                    </a:lnTo>
                    <a:lnTo>
                      <a:pt x="201" y="14"/>
                    </a:lnTo>
                    <a:lnTo>
                      <a:pt x="214" y="22"/>
                    </a:lnTo>
                    <a:lnTo>
                      <a:pt x="226" y="31"/>
                    </a:lnTo>
                    <a:lnTo>
                      <a:pt x="238" y="43"/>
                    </a:lnTo>
                    <a:lnTo>
                      <a:pt x="238" y="43"/>
                    </a:lnTo>
                    <a:lnTo>
                      <a:pt x="234" y="39"/>
                    </a:lnTo>
                    <a:lnTo>
                      <a:pt x="225" y="31"/>
                    </a:lnTo>
                    <a:lnTo>
                      <a:pt x="213" y="22"/>
                    </a:lnTo>
                    <a:lnTo>
                      <a:pt x="206" y="19"/>
                    </a:lnTo>
                    <a:lnTo>
                      <a:pt x="199" y="18"/>
                    </a:lnTo>
                    <a:lnTo>
                      <a:pt x="197" y="19"/>
                    </a:lnTo>
                    <a:lnTo>
                      <a:pt x="197" y="19"/>
                    </a:lnTo>
                    <a:lnTo>
                      <a:pt x="198" y="22"/>
                    </a:lnTo>
                    <a:lnTo>
                      <a:pt x="198" y="22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7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2" y="30"/>
                    </a:lnTo>
                    <a:lnTo>
                      <a:pt x="202" y="30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4"/>
                    </a:lnTo>
                    <a:lnTo>
                      <a:pt x="203" y="37"/>
                    </a:lnTo>
                    <a:lnTo>
                      <a:pt x="203" y="39"/>
                    </a:lnTo>
                    <a:lnTo>
                      <a:pt x="206" y="39"/>
                    </a:lnTo>
                    <a:lnTo>
                      <a:pt x="206" y="39"/>
                    </a:lnTo>
                    <a:lnTo>
                      <a:pt x="209" y="39"/>
                    </a:lnTo>
                    <a:lnTo>
                      <a:pt x="209" y="39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7" y="35"/>
                    </a:lnTo>
                    <a:lnTo>
                      <a:pt x="209" y="34"/>
                    </a:lnTo>
                    <a:lnTo>
                      <a:pt x="210" y="33"/>
                    </a:lnTo>
                    <a:lnTo>
                      <a:pt x="210" y="33"/>
                    </a:lnTo>
                    <a:lnTo>
                      <a:pt x="214" y="35"/>
                    </a:lnTo>
                    <a:lnTo>
                      <a:pt x="215" y="37"/>
                    </a:lnTo>
                    <a:lnTo>
                      <a:pt x="215" y="37"/>
                    </a:lnTo>
                    <a:lnTo>
                      <a:pt x="217" y="39"/>
                    </a:lnTo>
                    <a:lnTo>
                      <a:pt x="217" y="39"/>
                    </a:lnTo>
                    <a:lnTo>
                      <a:pt x="215" y="41"/>
                    </a:lnTo>
                    <a:lnTo>
                      <a:pt x="215" y="41"/>
                    </a:lnTo>
                    <a:lnTo>
                      <a:pt x="214" y="42"/>
                    </a:lnTo>
                    <a:lnTo>
                      <a:pt x="214" y="42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5" y="45"/>
                    </a:lnTo>
                    <a:lnTo>
                      <a:pt x="217" y="45"/>
                    </a:lnTo>
                    <a:lnTo>
                      <a:pt x="217" y="45"/>
                    </a:lnTo>
                    <a:lnTo>
                      <a:pt x="221" y="43"/>
                    </a:lnTo>
                    <a:lnTo>
                      <a:pt x="221" y="43"/>
                    </a:lnTo>
                    <a:lnTo>
                      <a:pt x="224" y="43"/>
                    </a:lnTo>
                    <a:lnTo>
                      <a:pt x="224" y="43"/>
                    </a:lnTo>
                    <a:lnTo>
                      <a:pt x="225" y="45"/>
                    </a:lnTo>
                    <a:lnTo>
                      <a:pt x="225" y="45"/>
                    </a:lnTo>
                    <a:lnTo>
                      <a:pt x="229" y="47"/>
                    </a:lnTo>
                    <a:lnTo>
                      <a:pt x="229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51"/>
                    </a:lnTo>
                    <a:lnTo>
                      <a:pt x="232" y="51"/>
                    </a:lnTo>
                    <a:lnTo>
                      <a:pt x="234" y="53"/>
                    </a:lnTo>
                    <a:lnTo>
                      <a:pt x="234" y="53"/>
                    </a:lnTo>
                    <a:lnTo>
                      <a:pt x="237" y="54"/>
                    </a:lnTo>
                    <a:lnTo>
                      <a:pt x="238" y="56"/>
                    </a:lnTo>
                    <a:lnTo>
                      <a:pt x="238" y="5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45" y="62"/>
                    </a:lnTo>
                    <a:lnTo>
                      <a:pt x="245" y="62"/>
                    </a:lnTo>
                    <a:lnTo>
                      <a:pt x="248" y="65"/>
                    </a:lnTo>
                    <a:lnTo>
                      <a:pt x="248" y="65"/>
                    </a:lnTo>
                    <a:lnTo>
                      <a:pt x="248" y="69"/>
                    </a:lnTo>
                    <a:lnTo>
                      <a:pt x="248" y="69"/>
                    </a:lnTo>
                    <a:lnTo>
                      <a:pt x="249" y="73"/>
                    </a:lnTo>
                    <a:lnTo>
                      <a:pt x="249" y="73"/>
                    </a:lnTo>
                    <a:lnTo>
                      <a:pt x="251" y="76"/>
                    </a:lnTo>
                    <a:lnTo>
                      <a:pt x="251" y="76"/>
                    </a:lnTo>
                    <a:lnTo>
                      <a:pt x="253" y="77"/>
                    </a:lnTo>
                    <a:lnTo>
                      <a:pt x="253" y="77"/>
                    </a:lnTo>
                    <a:lnTo>
                      <a:pt x="257" y="80"/>
                    </a:lnTo>
                    <a:lnTo>
                      <a:pt x="257" y="80"/>
                    </a:lnTo>
                    <a:lnTo>
                      <a:pt x="259" y="81"/>
                    </a:lnTo>
                    <a:lnTo>
                      <a:pt x="259" y="83"/>
                    </a:lnTo>
                    <a:lnTo>
                      <a:pt x="259" y="83"/>
                    </a:lnTo>
                    <a:lnTo>
                      <a:pt x="257" y="84"/>
                    </a:lnTo>
                    <a:lnTo>
                      <a:pt x="257" y="84"/>
                    </a:lnTo>
                    <a:lnTo>
                      <a:pt x="255" y="84"/>
                    </a:lnTo>
                    <a:lnTo>
                      <a:pt x="255" y="84"/>
                    </a:lnTo>
                    <a:lnTo>
                      <a:pt x="255" y="87"/>
                    </a:lnTo>
                    <a:lnTo>
                      <a:pt x="255" y="87"/>
                    </a:lnTo>
                    <a:lnTo>
                      <a:pt x="255" y="88"/>
                    </a:lnTo>
                    <a:lnTo>
                      <a:pt x="255" y="89"/>
                    </a:lnTo>
                    <a:lnTo>
                      <a:pt x="255" y="89"/>
                    </a:lnTo>
                    <a:lnTo>
                      <a:pt x="252" y="91"/>
                    </a:lnTo>
                    <a:lnTo>
                      <a:pt x="251" y="91"/>
                    </a:lnTo>
                    <a:lnTo>
                      <a:pt x="248" y="92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9" y="96"/>
                    </a:lnTo>
                    <a:lnTo>
                      <a:pt x="249" y="96"/>
                    </a:lnTo>
                    <a:lnTo>
                      <a:pt x="249" y="95"/>
                    </a:lnTo>
                    <a:lnTo>
                      <a:pt x="249" y="95"/>
                    </a:lnTo>
                    <a:lnTo>
                      <a:pt x="249" y="93"/>
                    </a:lnTo>
                    <a:lnTo>
                      <a:pt x="251" y="93"/>
                    </a:lnTo>
                    <a:lnTo>
                      <a:pt x="251" y="93"/>
                    </a:lnTo>
                    <a:lnTo>
                      <a:pt x="253" y="93"/>
                    </a:lnTo>
                    <a:lnTo>
                      <a:pt x="253" y="93"/>
                    </a:lnTo>
                    <a:lnTo>
                      <a:pt x="256" y="93"/>
                    </a:lnTo>
                    <a:lnTo>
                      <a:pt x="256" y="93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6" y="89"/>
                    </a:lnTo>
                    <a:lnTo>
                      <a:pt x="256" y="89"/>
                    </a:lnTo>
                    <a:lnTo>
                      <a:pt x="257" y="87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9" y="87"/>
                    </a:lnTo>
                    <a:lnTo>
                      <a:pt x="259" y="87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2" y="83"/>
                    </a:lnTo>
                    <a:lnTo>
                      <a:pt x="260" y="80"/>
                    </a:lnTo>
                    <a:lnTo>
                      <a:pt x="260" y="80"/>
                    </a:lnTo>
                    <a:lnTo>
                      <a:pt x="260" y="75"/>
                    </a:lnTo>
                    <a:lnTo>
                      <a:pt x="260" y="75"/>
                    </a:lnTo>
                    <a:lnTo>
                      <a:pt x="263" y="80"/>
                    </a:lnTo>
                    <a:lnTo>
                      <a:pt x="266" y="89"/>
                    </a:lnTo>
                    <a:lnTo>
                      <a:pt x="266" y="89"/>
                    </a:lnTo>
                    <a:lnTo>
                      <a:pt x="264" y="89"/>
                    </a:lnTo>
                    <a:lnTo>
                      <a:pt x="264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3"/>
                    </a:lnTo>
                    <a:lnTo>
                      <a:pt x="264" y="98"/>
                    </a:lnTo>
                    <a:lnTo>
                      <a:pt x="264" y="98"/>
                    </a:lnTo>
                    <a:lnTo>
                      <a:pt x="264" y="103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4" y="107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3" y="114"/>
                    </a:lnTo>
                    <a:lnTo>
                      <a:pt x="263" y="114"/>
                    </a:lnTo>
                    <a:lnTo>
                      <a:pt x="263" y="115"/>
                    </a:lnTo>
                    <a:lnTo>
                      <a:pt x="262" y="114"/>
                    </a:lnTo>
                    <a:lnTo>
                      <a:pt x="262" y="114"/>
                    </a:lnTo>
                    <a:lnTo>
                      <a:pt x="260" y="110"/>
                    </a:lnTo>
                    <a:lnTo>
                      <a:pt x="259" y="110"/>
                    </a:lnTo>
                    <a:lnTo>
                      <a:pt x="259" y="110"/>
                    </a:lnTo>
                    <a:lnTo>
                      <a:pt x="259" y="108"/>
                    </a:lnTo>
                    <a:lnTo>
                      <a:pt x="256" y="108"/>
                    </a:lnTo>
                    <a:lnTo>
                      <a:pt x="256" y="108"/>
                    </a:lnTo>
                    <a:lnTo>
                      <a:pt x="255" y="108"/>
                    </a:lnTo>
                    <a:lnTo>
                      <a:pt x="253" y="108"/>
                    </a:lnTo>
                    <a:lnTo>
                      <a:pt x="253" y="108"/>
                    </a:lnTo>
                    <a:lnTo>
                      <a:pt x="253" y="111"/>
                    </a:lnTo>
                    <a:lnTo>
                      <a:pt x="253" y="112"/>
                    </a:lnTo>
                    <a:lnTo>
                      <a:pt x="253" y="112"/>
                    </a:lnTo>
                    <a:lnTo>
                      <a:pt x="248" y="111"/>
                    </a:lnTo>
                    <a:lnTo>
                      <a:pt x="248" y="111"/>
                    </a:lnTo>
                    <a:lnTo>
                      <a:pt x="247" y="111"/>
                    </a:lnTo>
                    <a:lnTo>
                      <a:pt x="247" y="112"/>
                    </a:lnTo>
                    <a:lnTo>
                      <a:pt x="247" y="112"/>
                    </a:lnTo>
                    <a:lnTo>
                      <a:pt x="245" y="115"/>
                    </a:lnTo>
                    <a:lnTo>
                      <a:pt x="244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3" y="121"/>
                    </a:lnTo>
                    <a:lnTo>
                      <a:pt x="243" y="121"/>
                    </a:lnTo>
                    <a:lnTo>
                      <a:pt x="241" y="122"/>
                    </a:lnTo>
                    <a:lnTo>
                      <a:pt x="238" y="122"/>
                    </a:lnTo>
                    <a:lnTo>
                      <a:pt x="238" y="122"/>
                    </a:lnTo>
                    <a:lnTo>
                      <a:pt x="234" y="123"/>
                    </a:lnTo>
                    <a:lnTo>
                      <a:pt x="234" y="123"/>
                    </a:lnTo>
                    <a:lnTo>
                      <a:pt x="234" y="125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32" y="127"/>
                    </a:lnTo>
                    <a:lnTo>
                      <a:pt x="230" y="129"/>
                    </a:lnTo>
                    <a:lnTo>
                      <a:pt x="230" y="129"/>
                    </a:lnTo>
                    <a:lnTo>
                      <a:pt x="230" y="133"/>
                    </a:lnTo>
                    <a:lnTo>
                      <a:pt x="230" y="133"/>
                    </a:lnTo>
                    <a:lnTo>
                      <a:pt x="230" y="134"/>
                    </a:lnTo>
                    <a:lnTo>
                      <a:pt x="230" y="135"/>
                    </a:lnTo>
                    <a:lnTo>
                      <a:pt x="230" y="135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7"/>
                    </a:lnTo>
                    <a:lnTo>
                      <a:pt x="226" y="138"/>
                    </a:lnTo>
                    <a:lnTo>
                      <a:pt x="225" y="139"/>
                    </a:lnTo>
                    <a:lnTo>
                      <a:pt x="225" y="139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0" y="142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3" y="144"/>
                    </a:lnTo>
                    <a:lnTo>
                      <a:pt x="211" y="145"/>
                    </a:lnTo>
                    <a:lnTo>
                      <a:pt x="209" y="148"/>
                    </a:lnTo>
                    <a:lnTo>
                      <a:pt x="209" y="148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2" y="152"/>
                    </a:lnTo>
                    <a:lnTo>
                      <a:pt x="202" y="154"/>
                    </a:lnTo>
                    <a:lnTo>
                      <a:pt x="202" y="154"/>
                    </a:lnTo>
                    <a:lnTo>
                      <a:pt x="202" y="157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7" y="164"/>
                    </a:lnTo>
                    <a:lnTo>
                      <a:pt x="207" y="164"/>
                    </a:lnTo>
                    <a:lnTo>
                      <a:pt x="209" y="167"/>
                    </a:lnTo>
                    <a:lnTo>
                      <a:pt x="207" y="169"/>
                    </a:lnTo>
                    <a:lnTo>
                      <a:pt x="207" y="169"/>
                    </a:lnTo>
                    <a:lnTo>
                      <a:pt x="206" y="173"/>
                    </a:lnTo>
                    <a:lnTo>
                      <a:pt x="206" y="173"/>
                    </a:lnTo>
                    <a:lnTo>
                      <a:pt x="206" y="176"/>
                    </a:lnTo>
                    <a:lnTo>
                      <a:pt x="206" y="179"/>
                    </a:lnTo>
                    <a:lnTo>
                      <a:pt x="206" y="179"/>
                    </a:lnTo>
                    <a:lnTo>
                      <a:pt x="209" y="183"/>
                    </a:lnTo>
                    <a:lnTo>
                      <a:pt x="209" y="183"/>
                    </a:lnTo>
                    <a:lnTo>
                      <a:pt x="207" y="184"/>
                    </a:lnTo>
                    <a:lnTo>
                      <a:pt x="207" y="186"/>
                    </a:lnTo>
                    <a:lnTo>
                      <a:pt x="207" y="187"/>
                    </a:lnTo>
                    <a:lnTo>
                      <a:pt x="207" y="187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7" y="194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199"/>
                    </a:lnTo>
                    <a:lnTo>
                      <a:pt x="220" y="204"/>
                    </a:lnTo>
                    <a:lnTo>
                      <a:pt x="221" y="209"/>
                    </a:lnTo>
                    <a:lnTo>
                      <a:pt x="220" y="211"/>
                    </a:lnTo>
                    <a:lnTo>
                      <a:pt x="220" y="211"/>
                    </a:lnTo>
                    <a:lnTo>
                      <a:pt x="218" y="214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22" y="219"/>
                    </a:lnTo>
                    <a:lnTo>
                      <a:pt x="222" y="219"/>
                    </a:lnTo>
                    <a:lnTo>
                      <a:pt x="222" y="221"/>
                    </a:lnTo>
                    <a:lnTo>
                      <a:pt x="222" y="221"/>
                    </a:lnTo>
                    <a:lnTo>
                      <a:pt x="218" y="226"/>
                    </a:lnTo>
                    <a:lnTo>
                      <a:pt x="218" y="226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0" y="237"/>
                    </a:lnTo>
                    <a:lnTo>
                      <a:pt x="210" y="238"/>
                    </a:lnTo>
                    <a:lnTo>
                      <a:pt x="210" y="238"/>
                    </a:lnTo>
                    <a:lnTo>
                      <a:pt x="209" y="241"/>
                    </a:lnTo>
                    <a:lnTo>
                      <a:pt x="209" y="242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5" y="237"/>
                    </a:lnTo>
                    <a:lnTo>
                      <a:pt x="215" y="237"/>
                    </a:lnTo>
                    <a:lnTo>
                      <a:pt x="221" y="234"/>
                    </a:lnTo>
                    <a:lnTo>
                      <a:pt x="224" y="232"/>
                    </a:lnTo>
                    <a:lnTo>
                      <a:pt x="224" y="232"/>
                    </a:lnTo>
                    <a:lnTo>
                      <a:pt x="225" y="232"/>
                    </a:lnTo>
                    <a:lnTo>
                      <a:pt x="225" y="233"/>
                    </a:lnTo>
                    <a:lnTo>
                      <a:pt x="226" y="228"/>
                    </a:lnTo>
                    <a:lnTo>
                      <a:pt x="226" y="228"/>
                    </a:lnTo>
                    <a:lnTo>
                      <a:pt x="230" y="219"/>
                    </a:lnTo>
                    <a:lnTo>
                      <a:pt x="233" y="217"/>
                    </a:lnTo>
                    <a:lnTo>
                      <a:pt x="233" y="217"/>
                    </a:lnTo>
                    <a:lnTo>
                      <a:pt x="236" y="211"/>
                    </a:lnTo>
                    <a:lnTo>
                      <a:pt x="236" y="211"/>
                    </a:lnTo>
                    <a:lnTo>
                      <a:pt x="238" y="206"/>
                    </a:lnTo>
                    <a:lnTo>
                      <a:pt x="238" y="206"/>
                    </a:lnTo>
                    <a:lnTo>
                      <a:pt x="240" y="204"/>
                    </a:lnTo>
                    <a:lnTo>
                      <a:pt x="241" y="204"/>
                    </a:lnTo>
                    <a:lnTo>
                      <a:pt x="243" y="204"/>
                    </a:lnTo>
                    <a:lnTo>
                      <a:pt x="243" y="200"/>
                    </a:lnTo>
                    <a:lnTo>
                      <a:pt x="243" y="200"/>
                    </a:lnTo>
                    <a:lnTo>
                      <a:pt x="244" y="196"/>
                    </a:lnTo>
                    <a:lnTo>
                      <a:pt x="247" y="192"/>
                    </a:lnTo>
                    <a:lnTo>
                      <a:pt x="247" y="192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4"/>
                    </a:lnTo>
                    <a:lnTo>
                      <a:pt x="248" y="181"/>
                    </a:lnTo>
                    <a:lnTo>
                      <a:pt x="248" y="181"/>
                    </a:lnTo>
                    <a:lnTo>
                      <a:pt x="252" y="179"/>
                    </a:lnTo>
                    <a:lnTo>
                      <a:pt x="253" y="177"/>
                    </a:lnTo>
                    <a:lnTo>
                      <a:pt x="253" y="177"/>
                    </a:lnTo>
                    <a:lnTo>
                      <a:pt x="256" y="172"/>
                    </a:lnTo>
                    <a:lnTo>
                      <a:pt x="256" y="172"/>
                    </a:lnTo>
                    <a:lnTo>
                      <a:pt x="262" y="164"/>
                    </a:lnTo>
                    <a:lnTo>
                      <a:pt x="263" y="160"/>
                    </a:lnTo>
                    <a:lnTo>
                      <a:pt x="264" y="153"/>
                    </a:lnTo>
                    <a:lnTo>
                      <a:pt x="264" y="153"/>
                    </a:lnTo>
                    <a:lnTo>
                      <a:pt x="264" y="141"/>
                    </a:lnTo>
                    <a:lnTo>
                      <a:pt x="264" y="141"/>
                    </a:lnTo>
                    <a:lnTo>
                      <a:pt x="266" y="138"/>
                    </a:lnTo>
                    <a:lnTo>
                      <a:pt x="267" y="135"/>
                    </a:lnTo>
                    <a:lnTo>
                      <a:pt x="267" y="131"/>
                    </a:lnTo>
                    <a:lnTo>
                      <a:pt x="267" y="131"/>
                    </a:lnTo>
                    <a:lnTo>
                      <a:pt x="266" y="127"/>
                    </a:lnTo>
                    <a:lnTo>
                      <a:pt x="266" y="126"/>
                    </a:lnTo>
                    <a:lnTo>
                      <a:pt x="266" y="126"/>
                    </a:lnTo>
                    <a:lnTo>
                      <a:pt x="267" y="123"/>
                    </a:lnTo>
                    <a:lnTo>
                      <a:pt x="268" y="122"/>
                    </a:lnTo>
                    <a:lnTo>
                      <a:pt x="268" y="122"/>
                    </a:lnTo>
                    <a:lnTo>
                      <a:pt x="271" y="118"/>
                    </a:lnTo>
                    <a:lnTo>
                      <a:pt x="271" y="118"/>
                    </a:lnTo>
                    <a:lnTo>
                      <a:pt x="272" y="114"/>
                    </a:lnTo>
                    <a:lnTo>
                      <a:pt x="274" y="115"/>
                    </a:lnTo>
                    <a:lnTo>
                      <a:pt x="274" y="115"/>
                    </a:lnTo>
                    <a:lnTo>
                      <a:pt x="274" y="121"/>
                    </a:lnTo>
                    <a:lnTo>
                      <a:pt x="274" y="135"/>
                    </a:lnTo>
                    <a:lnTo>
                      <a:pt x="270" y="157"/>
                    </a:lnTo>
                    <a:lnTo>
                      <a:pt x="267" y="171"/>
                    </a:lnTo>
                    <a:lnTo>
                      <a:pt x="263" y="183"/>
                    </a:lnTo>
                    <a:lnTo>
                      <a:pt x="257" y="196"/>
                    </a:lnTo>
                    <a:lnTo>
                      <a:pt x="249" y="210"/>
                    </a:lnTo>
                    <a:lnTo>
                      <a:pt x="240" y="223"/>
                    </a:lnTo>
                    <a:lnTo>
                      <a:pt x="229" y="234"/>
                    </a:lnTo>
                    <a:lnTo>
                      <a:pt x="214" y="245"/>
                    </a:lnTo>
                    <a:lnTo>
                      <a:pt x="198" y="255"/>
                    </a:lnTo>
                    <a:lnTo>
                      <a:pt x="178" y="261"/>
                    </a:lnTo>
                    <a:lnTo>
                      <a:pt x="155" y="267"/>
                    </a:lnTo>
                    <a:lnTo>
                      <a:pt x="155" y="267"/>
                    </a:lnTo>
                    <a:lnTo>
                      <a:pt x="169" y="263"/>
                    </a:lnTo>
                    <a:lnTo>
                      <a:pt x="182" y="259"/>
                    </a:lnTo>
                    <a:lnTo>
                      <a:pt x="186" y="256"/>
                    </a:lnTo>
                    <a:lnTo>
                      <a:pt x="187" y="255"/>
                    </a:lnTo>
                    <a:lnTo>
                      <a:pt x="187" y="255"/>
                    </a:lnTo>
                    <a:lnTo>
                      <a:pt x="187" y="252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7" y="249"/>
                    </a:lnTo>
                    <a:lnTo>
                      <a:pt x="184" y="249"/>
                    </a:lnTo>
                    <a:lnTo>
                      <a:pt x="182" y="248"/>
                    </a:lnTo>
                    <a:lnTo>
                      <a:pt x="182" y="248"/>
                    </a:lnTo>
                    <a:lnTo>
                      <a:pt x="178" y="245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6"/>
                    </a:lnTo>
                    <a:lnTo>
                      <a:pt x="168" y="246"/>
                    </a:lnTo>
                    <a:lnTo>
                      <a:pt x="165" y="245"/>
                    </a:lnTo>
                    <a:lnTo>
                      <a:pt x="165" y="245"/>
                    </a:lnTo>
                    <a:lnTo>
                      <a:pt x="161" y="242"/>
                    </a:lnTo>
                    <a:lnTo>
                      <a:pt x="160" y="241"/>
                    </a:lnTo>
                    <a:lnTo>
                      <a:pt x="159" y="242"/>
                    </a:lnTo>
                    <a:lnTo>
                      <a:pt x="159" y="242"/>
                    </a:lnTo>
                    <a:lnTo>
                      <a:pt x="159" y="244"/>
                    </a:lnTo>
                    <a:lnTo>
                      <a:pt x="159" y="244"/>
                    </a:lnTo>
                    <a:lnTo>
                      <a:pt x="157" y="245"/>
                    </a:lnTo>
                    <a:lnTo>
                      <a:pt x="157" y="245"/>
                    </a:lnTo>
                    <a:lnTo>
                      <a:pt x="156" y="245"/>
                    </a:lnTo>
                    <a:lnTo>
                      <a:pt x="153" y="245"/>
                    </a:lnTo>
                    <a:lnTo>
                      <a:pt x="149" y="245"/>
                    </a:lnTo>
                    <a:lnTo>
                      <a:pt x="149" y="245"/>
                    </a:lnTo>
                    <a:lnTo>
                      <a:pt x="145" y="245"/>
                    </a:lnTo>
                    <a:lnTo>
                      <a:pt x="140" y="244"/>
                    </a:lnTo>
                    <a:lnTo>
                      <a:pt x="140" y="244"/>
                    </a:lnTo>
                    <a:lnTo>
                      <a:pt x="138" y="242"/>
                    </a:lnTo>
                    <a:lnTo>
                      <a:pt x="137" y="242"/>
                    </a:lnTo>
                    <a:lnTo>
                      <a:pt x="137" y="242"/>
                    </a:lnTo>
                    <a:lnTo>
                      <a:pt x="136" y="244"/>
                    </a:lnTo>
                    <a:lnTo>
                      <a:pt x="134" y="245"/>
                    </a:lnTo>
                    <a:lnTo>
                      <a:pt x="140" y="248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5" y="253"/>
                    </a:lnTo>
                    <a:lnTo>
                      <a:pt x="145" y="253"/>
                    </a:lnTo>
                    <a:lnTo>
                      <a:pt x="142" y="253"/>
                    </a:lnTo>
                    <a:lnTo>
                      <a:pt x="140" y="253"/>
                    </a:lnTo>
                    <a:lnTo>
                      <a:pt x="140" y="253"/>
                    </a:lnTo>
                    <a:lnTo>
                      <a:pt x="134" y="256"/>
                    </a:lnTo>
                    <a:lnTo>
                      <a:pt x="133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1"/>
                    </a:lnTo>
                    <a:lnTo>
                      <a:pt x="127" y="251"/>
                    </a:lnTo>
                    <a:lnTo>
                      <a:pt x="127" y="249"/>
                    </a:lnTo>
                    <a:lnTo>
                      <a:pt x="126" y="248"/>
                    </a:lnTo>
                    <a:lnTo>
                      <a:pt x="125" y="248"/>
                    </a:lnTo>
                    <a:lnTo>
                      <a:pt x="125" y="248"/>
                    </a:lnTo>
                    <a:lnTo>
                      <a:pt x="121" y="248"/>
                    </a:lnTo>
                    <a:lnTo>
                      <a:pt x="123" y="252"/>
                    </a:lnTo>
                    <a:lnTo>
                      <a:pt x="123" y="252"/>
                    </a:lnTo>
                    <a:lnTo>
                      <a:pt x="118" y="252"/>
                    </a:lnTo>
                    <a:lnTo>
                      <a:pt x="118" y="252"/>
                    </a:lnTo>
                    <a:lnTo>
                      <a:pt x="115" y="253"/>
                    </a:lnTo>
                    <a:lnTo>
                      <a:pt x="115" y="253"/>
                    </a:lnTo>
                    <a:lnTo>
                      <a:pt x="114" y="252"/>
                    </a:lnTo>
                    <a:lnTo>
                      <a:pt x="114" y="252"/>
                    </a:lnTo>
                    <a:lnTo>
                      <a:pt x="111" y="251"/>
                    </a:lnTo>
                    <a:lnTo>
                      <a:pt x="108" y="251"/>
                    </a:lnTo>
                    <a:lnTo>
                      <a:pt x="108" y="251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5" y="252"/>
                    </a:lnTo>
                    <a:lnTo>
                      <a:pt x="92" y="252"/>
                    </a:lnTo>
                    <a:lnTo>
                      <a:pt x="92" y="252"/>
                    </a:lnTo>
                    <a:lnTo>
                      <a:pt x="88" y="252"/>
                    </a:lnTo>
                    <a:lnTo>
                      <a:pt x="85" y="252"/>
                    </a:lnTo>
                    <a:lnTo>
                      <a:pt x="85" y="252"/>
                    </a:lnTo>
                    <a:lnTo>
                      <a:pt x="88" y="255"/>
                    </a:lnTo>
                    <a:lnTo>
                      <a:pt x="98" y="259"/>
                    </a:lnTo>
                    <a:lnTo>
                      <a:pt x="104" y="261"/>
                    </a:lnTo>
                    <a:lnTo>
                      <a:pt x="113" y="264"/>
                    </a:lnTo>
                    <a:lnTo>
                      <a:pt x="122" y="265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21" y="267"/>
                    </a:lnTo>
                    <a:lnTo>
                      <a:pt x="108" y="264"/>
                    </a:lnTo>
                    <a:lnTo>
                      <a:pt x="92" y="260"/>
                    </a:lnTo>
                    <a:lnTo>
                      <a:pt x="73" y="252"/>
                    </a:lnTo>
                    <a:lnTo>
                      <a:pt x="64" y="246"/>
                    </a:lnTo>
                    <a:lnTo>
                      <a:pt x="54" y="240"/>
                    </a:lnTo>
                    <a:lnTo>
                      <a:pt x="45" y="232"/>
                    </a:lnTo>
                    <a:lnTo>
                      <a:pt x="35" y="222"/>
                    </a:lnTo>
                    <a:lnTo>
                      <a:pt x="27" y="211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2" y="186"/>
                    </a:lnTo>
                    <a:lnTo>
                      <a:pt x="7" y="172"/>
                    </a:lnTo>
                    <a:lnTo>
                      <a:pt x="3" y="157"/>
                    </a:lnTo>
                    <a:lnTo>
                      <a:pt x="2" y="142"/>
                    </a:lnTo>
                    <a:lnTo>
                      <a:pt x="0" y="129"/>
                    </a:lnTo>
                    <a:lnTo>
                      <a:pt x="2" y="114"/>
                    </a:lnTo>
                    <a:lnTo>
                      <a:pt x="4" y="100"/>
                    </a:lnTo>
                    <a:lnTo>
                      <a:pt x="10" y="87"/>
                    </a:lnTo>
                    <a:lnTo>
                      <a:pt x="15" y="73"/>
                    </a:lnTo>
                    <a:lnTo>
                      <a:pt x="23" y="61"/>
                    </a:lnTo>
                    <a:lnTo>
                      <a:pt x="31" y="49"/>
                    </a:lnTo>
                    <a:lnTo>
                      <a:pt x="42" y="38"/>
                    </a:lnTo>
                    <a:lnTo>
                      <a:pt x="54" y="28"/>
                    </a:lnTo>
                    <a:lnTo>
                      <a:pt x="68" y="19"/>
                    </a:lnTo>
                    <a:lnTo>
                      <a:pt x="84" y="11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90" y="10"/>
                    </a:lnTo>
                    <a:lnTo>
                      <a:pt x="77" y="16"/>
                    </a:lnTo>
                    <a:lnTo>
                      <a:pt x="62" y="26"/>
                    </a:lnTo>
                    <a:lnTo>
                      <a:pt x="48" y="38"/>
                    </a:lnTo>
                    <a:lnTo>
                      <a:pt x="41" y="46"/>
                    </a:lnTo>
                    <a:lnTo>
                      <a:pt x="33" y="54"/>
                    </a:lnTo>
                    <a:lnTo>
                      <a:pt x="27" y="64"/>
                    </a:lnTo>
                    <a:lnTo>
                      <a:pt x="20" y="75"/>
                    </a:lnTo>
                    <a:lnTo>
                      <a:pt x="15" y="85"/>
                    </a:lnTo>
                    <a:lnTo>
                      <a:pt x="11" y="98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4" y="98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23" y="84"/>
                    </a:lnTo>
                    <a:lnTo>
                      <a:pt x="23" y="84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9" y="76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3" y="75"/>
                    </a:lnTo>
                    <a:lnTo>
                      <a:pt x="31" y="77"/>
                    </a:lnTo>
                    <a:lnTo>
                      <a:pt x="31" y="80"/>
                    </a:lnTo>
                    <a:lnTo>
                      <a:pt x="31" y="84"/>
                    </a:lnTo>
                    <a:lnTo>
                      <a:pt x="31" y="84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31" y="98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41" y="102"/>
                    </a:lnTo>
                    <a:lnTo>
                      <a:pt x="41" y="102"/>
                    </a:lnTo>
                    <a:lnTo>
                      <a:pt x="45" y="96"/>
                    </a:lnTo>
                    <a:lnTo>
                      <a:pt x="45" y="96"/>
                    </a:lnTo>
                    <a:lnTo>
                      <a:pt x="48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8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3" y="85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6" y="81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5"/>
                    </a:lnTo>
                    <a:lnTo>
                      <a:pt x="60" y="87"/>
                    </a:lnTo>
                    <a:lnTo>
                      <a:pt x="60" y="88"/>
                    </a:lnTo>
                    <a:lnTo>
                      <a:pt x="58" y="89"/>
                    </a:lnTo>
                    <a:lnTo>
                      <a:pt x="58" y="89"/>
                    </a:lnTo>
                    <a:lnTo>
                      <a:pt x="57" y="89"/>
                    </a:lnTo>
                    <a:lnTo>
                      <a:pt x="56" y="91"/>
                    </a:lnTo>
                    <a:lnTo>
                      <a:pt x="56" y="91"/>
                    </a:lnTo>
                    <a:lnTo>
                      <a:pt x="53" y="96"/>
                    </a:lnTo>
                    <a:lnTo>
                      <a:pt x="53" y="96"/>
                    </a:lnTo>
                    <a:lnTo>
                      <a:pt x="52" y="99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3"/>
                    </a:lnTo>
                    <a:lnTo>
                      <a:pt x="46" y="106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6" y="107"/>
                    </a:lnTo>
                    <a:lnTo>
                      <a:pt x="43" y="108"/>
                    </a:lnTo>
                    <a:lnTo>
                      <a:pt x="42" y="108"/>
                    </a:lnTo>
                    <a:lnTo>
                      <a:pt x="42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4" y="107"/>
                    </a:lnTo>
                    <a:lnTo>
                      <a:pt x="34" y="107"/>
                    </a:lnTo>
                    <a:lnTo>
                      <a:pt x="33" y="108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3" y="116"/>
                    </a:lnTo>
                    <a:lnTo>
                      <a:pt x="35" y="122"/>
                    </a:lnTo>
                    <a:lnTo>
                      <a:pt x="35" y="122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7" y="131"/>
                    </a:lnTo>
                    <a:lnTo>
                      <a:pt x="37" y="131"/>
                    </a:lnTo>
                    <a:lnTo>
                      <a:pt x="39" y="134"/>
                    </a:lnTo>
                    <a:lnTo>
                      <a:pt x="41" y="137"/>
                    </a:lnTo>
                    <a:lnTo>
                      <a:pt x="41" y="137"/>
                    </a:lnTo>
                    <a:lnTo>
                      <a:pt x="42" y="139"/>
                    </a:lnTo>
                    <a:lnTo>
                      <a:pt x="42" y="144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5" y="153"/>
                    </a:lnTo>
                    <a:lnTo>
                      <a:pt x="45" y="153"/>
                    </a:lnTo>
                    <a:lnTo>
                      <a:pt x="45" y="157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8" y="165"/>
                    </a:lnTo>
                    <a:lnTo>
                      <a:pt x="49" y="167"/>
                    </a:lnTo>
                    <a:lnTo>
                      <a:pt x="49" y="167"/>
                    </a:lnTo>
                    <a:lnTo>
                      <a:pt x="46" y="169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50" y="175"/>
                    </a:lnTo>
                    <a:lnTo>
                      <a:pt x="52" y="177"/>
                    </a:lnTo>
                    <a:lnTo>
                      <a:pt x="52" y="177"/>
                    </a:lnTo>
                    <a:lnTo>
                      <a:pt x="53" y="179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7" y="180"/>
                    </a:lnTo>
                    <a:lnTo>
                      <a:pt x="58" y="181"/>
                    </a:lnTo>
                    <a:lnTo>
                      <a:pt x="58" y="181"/>
                    </a:lnTo>
                    <a:lnTo>
                      <a:pt x="58" y="187"/>
                    </a:lnTo>
                    <a:lnTo>
                      <a:pt x="64" y="194"/>
                    </a:lnTo>
                    <a:lnTo>
                      <a:pt x="69" y="199"/>
                    </a:lnTo>
                    <a:lnTo>
                      <a:pt x="69" y="199"/>
                    </a:lnTo>
                    <a:lnTo>
                      <a:pt x="69" y="200"/>
                    </a:lnTo>
                    <a:lnTo>
                      <a:pt x="69" y="202"/>
                    </a:lnTo>
                    <a:lnTo>
                      <a:pt x="71" y="202"/>
                    </a:lnTo>
                    <a:lnTo>
                      <a:pt x="71" y="202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3" y="209"/>
                    </a:lnTo>
                    <a:lnTo>
                      <a:pt x="87" y="210"/>
                    </a:lnTo>
                    <a:lnTo>
                      <a:pt x="87" y="210"/>
                    </a:lnTo>
                    <a:lnTo>
                      <a:pt x="88" y="210"/>
                    </a:lnTo>
                    <a:lnTo>
                      <a:pt x="88" y="211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1" y="206"/>
                    </a:lnTo>
                    <a:lnTo>
                      <a:pt x="92" y="203"/>
                    </a:lnTo>
                    <a:lnTo>
                      <a:pt x="92" y="203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8"/>
                    </a:lnTo>
                    <a:lnTo>
                      <a:pt x="94" y="194"/>
                    </a:lnTo>
                    <a:lnTo>
                      <a:pt x="94" y="194"/>
                    </a:lnTo>
                    <a:lnTo>
                      <a:pt x="94" y="191"/>
                    </a:lnTo>
                    <a:lnTo>
                      <a:pt x="95" y="188"/>
                    </a:lnTo>
                    <a:lnTo>
                      <a:pt x="95" y="188"/>
                    </a:lnTo>
                    <a:lnTo>
                      <a:pt x="96" y="186"/>
                    </a:lnTo>
                    <a:lnTo>
                      <a:pt x="99" y="183"/>
                    </a:lnTo>
                    <a:lnTo>
                      <a:pt x="99" y="183"/>
                    </a:lnTo>
                    <a:lnTo>
                      <a:pt x="100" y="183"/>
                    </a:lnTo>
                    <a:lnTo>
                      <a:pt x="102" y="181"/>
                    </a:lnTo>
                    <a:lnTo>
                      <a:pt x="102" y="181"/>
                    </a:lnTo>
                    <a:lnTo>
                      <a:pt x="102" y="179"/>
                    </a:lnTo>
                    <a:lnTo>
                      <a:pt x="102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9" y="171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5" y="167"/>
                    </a:lnTo>
                    <a:lnTo>
                      <a:pt x="94" y="165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5" y="158"/>
                    </a:lnTo>
                    <a:lnTo>
                      <a:pt x="95" y="158"/>
                    </a:lnTo>
                    <a:lnTo>
                      <a:pt x="98" y="154"/>
                    </a:lnTo>
                    <a:lnTo>
                      <a:pt x="98" y="154"/>
                    </a:lnTo>
                    <a:lnTo>
                      <a:pt x="100" y="150"/>
                    </a:lnTo>
                    <a:lnTo>
                      <a:pt x="100" y="150"/>
                    </a:lnTo>
                    <a:lnTo>
                      <a:pt x="103" y="146"/>
                    </a:lnTo>
                    <a:lnTo>
                      <a:pt x="103" y="146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4" y="134"/>
                    </a:lnTo>
                    <a:lnTo>
                      <a:pt x="104" y="134"/>
                    </a:lnTo>
                    <a:lnTo>
                      <a:pt x="103" y="129"/>
                    </a:lnTo>
                    <a:lnTo>
                      <a:pt x="103" y="129"/>
                    </a:lnTo>
                    <a:lnTo>
                      <a:pt x="106" y="126"/>
                    </a:lnTo>
                    <a:lnTo>
                      <a:pt x="110" y="125"/>
                    </a:lnTo>
                    <a:lnTo>
                      <a:pt x="110" y="125"/>
                    </a:lnTo>
                    <a:lnTo>
                      <a:pt x="111" y="126"/>
                    </a:lnTo>
                    <a:lnTo>
                      <a:pt x="113" y="127"/>
                    </a:lnTo>
                    <a:lnTo>
                      <a:pt x="114" y="126"/>
                    </a:lnTo>
                    <a:lnTo>
                      <a:pt x="114" y="126"/>
                    </a:lnTo>
                    <a:lnTo>
                      <a:pt x="115" y="123"/>
                    </a:lnTo>
                    <a:lnTo>
                      <a:pt x="117" y="122"/>
                    </a:lnTo>
                    <a:lnTo>
                      <a:pt x="117" y="122"/>
                    </a:lnTo>
                    <a:lnTo>
                      <a:pt x="119" y="121"/>
                    </a:lnTo>
                    <a:lnTo>
                      <a:pt x="121" y="122"/>
                    </a:lnTo>
                    <a:lnTo>
                      <a:pt x="121" y="122"/>
                    </a:lnTo>
                    <a:lnTo>
                      <a:pt x="125" y="123"/>
                    </a:lnTo>
                    <a:lnTo>
                      <a:pt x="129" y="125"/>
                    </a:lnTo>
                    <a:lnTo>
                      <a:pt x="129" y="125"/>
                    </a:lnTo>
                    <a:lnTo>
                      <a:pt x="133" y="126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42" y="126"/>
                    </a:lnTo>
                    <a:lnTo>
                      <a:pt x="145" y="126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3" y="121"/>
                    </a:lnTo>
                    <a:lnTo>
                      <a:pt x="155" y="118"/>
                    </a:lnTo>
                    <a:lnTo>
                      <a:pt x="155" y="118"/>
                    </a:lnTo>
                    <a:lnTo>
                      <a:pt x="157" y="11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9" y="112"/>
                    </a:lnTo>
                    <a:lnTo>
                      <a:pt x="160" y="111"/>
                    </a:lnTo>
                    <a:lnTo>
                      <a:pt x="160" y="111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4" y="106"/>
                    </a:lnTo>
                    <a:lnTo>
                      <a:pt x="165" y="106"/>
                    </a:lnTo>
                    <a:lnTo>
                      <a:pt x="165" y="106"/>
                    </a:lnTo>
                    <a:lnTo>
                      <a:pt x="165" y="104"/>
                    </a:lnTo>
                    <a:lnTo>
                      <a:pt x="165" y="104"/>
                    </a:lnTo>
                    <a:lnTo>
                      <a:pt x="164" y="102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98"/>
                    </a:lnTo>
                    <a:lnTo>
                      <a:pt x="161" y="98"/>
                    </a:lnTo>
                    <a:lnTo>
                      <a:pt x="160" y="96"/>
                    </a:lnTo>
                    <a:lnTo>
                      <a:pt x="161" y="93"/>
                    </a:lnTo>
                    <a:lnTo>
                      <a:pt x="161" y="93"/>
                    </a:lnTo>
                    <a:lnTo>
                      <a:pt x="164" y="87"/>
                    </a:lnTo>
                    <a:lnTo>
                      <a:pt x="164" y="84"/>
                    </a:lnTo>
                    <a:lnTo>
                      <a:pt x="161" y="81"/>
                    </a:lnTo>
                    <a:lnTo>
                      <a:pt x="161" y="81"/>
                    </a:lnTo>
                    <a:lnTo>
                      <a:pt x="160" y="77"/>
                    </a:lnTo>
                    <a:lnTo>
                      <a:pt x="157" y="76"/>
                    </a:lnTo>
                    <a:lnTo>
                      <a:pt x="155" y="73"/>
                    </a:lnTo>
                    <a:lnTo>
                      <a:pt x="155" y="73"/>
                    </a:lnTo>
                    <a:lnTo>
                      <a:pt x="153" y="70"/>
                    </a:lnTo>
                    <a:lnTo>
                      <a:pt x="150" y="68"/>
                    </a:lnTo>
                    <a:lnTo>
                      <a:pt x="150" y="68"/>
                    </a:lnTo>
                    <a:lnTo>
                      <a:pt x="149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4" y="65"/>
                    </a:lnTo>
                    <a:lnTo>
                      <a:pt x="140" y="62"/>
                    </a:lnTo>
                    <a:lnTo>
                      <a:pt x="140" y="62"/>
                    </a:lnTo>
                    <a:lnTo>
                      <a:pt x="137" y="60"/>
                    </a:lnTo>
                    <a:lnTo>
                      <a:pt x="134" y="58"/>
                    </a:lnTo>
                    <a:lnTo>
                      <a:pt x="134" y="58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25" y="57"/>
                    </a:lnTo>
                    <a:lnTo>
                      <a:pt x="125" y="57"/>
                    </a:lnTo>
                    <a:lnTo>
                      <a:pt x="122" y="57"/>
                    </a:lnTo>
                    <a:lnTo>
                      <a:pt x="122" y="57"/>
                    </a:lnTo>
                    <a:lnTo>
                      <a:pt x="117" y="56"/>
                    </a:lnTo>
                    <a:lnTo>
                      <a:pt x="117" y="56"/>
                    </a:lnTo>
                    <a:lnTo>
                      <a:pt x="114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61"/>
                    </a:lnTo>
                    <a:lnTo>
                      <a:pt x="111" y="6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4"/>
                    </a:lnTo>
                    <a:lnTo>
                      <a:pt x="106" y="64"/>
                    </a:lnTo>
                    <a:lnTo>
                      <a:pt x="103" y="64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9" y="66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8"/>
                    </a:lnTo>
                    <a:lnTo>
                      <a:pt x="95" y="69"/>
                    </a:lnTo>
                    <a:lnTo>
                      <a:pt x="92" y="68"/>
                    </a:lnTo>
                    <a:lnTo>
                      <a:pt x="92" y="68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88" y="64"/>
                    </a:lnTo>
                    <a:lnTo>
                      <a:pt x="88" y="64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77" y="65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1" y="62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68" y="65"/>
                    </a:lnTo>
                    <a:lnTo>
                      <a:pt x="68" y="65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1"/>
                    </a:lnTo>
                    <a:lnTo>
                      <a:pt x="67" y="60"/>
                    </a:lnTo>
                    <a:lnTo>
                      <a:pt x="67" y="60"/>
                    </a:lnTo>
                    <a:lnTo>
                      <a:pt x="71" y="60"/>
                    </a:lnTo>
                    <a:lnTo>
                      <a:pt x="72" y="60"/>
                    </a:lnTo>
                    <a:lnTo>
                      <a:pt x="73" y="58"/>
                    </a:lnTo>
                    <a:lnTo>
                      <a:pt x="73" y="58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3" y="56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81" y="54"/>
                    </a:lnTo>
                    <a:lnTo>
                      <a:pt x="83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7" y="53"/>
                    </a:lnTo>
                    <a:lnTo>
                      <a:pt x="88" y="53"/>
                    </a:lnTo>
                    <a:lnTo>
                      <a:pt x="87" y="51"/>
                    </a:lnTo>
                    <a:lnTo>
                      <a:pt x="87" y="51"/>
                    </a:lnTo>
                    <a:lnTo>
                      <a:pt x="84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9" y="46"/>
                    </a:lnTo>
                    <a:lnTo>
                      <a:pt x="77" y="47"/>
                    </a:lnTo>
                    <a:lnTo>
                      <a:pt x="77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2" y="45"/>
                    </a:lnTo>
                    <a:lnTo>
                      <a:pt x="72" y="43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6" y="3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1" y="38"/>
                    </a:lnTo>
                    <a:lnTo>
                      <a:pt x="84" y="41"/>
                    </a:lnTo>
                    <a:lnTo>
                      <a:pt x="87" y="43"/>
                    </a:lnTo>
                    <a:lnTo>
                      <a:pt x="88" y="43"/>
                    </a:lnTo>
                    <a:lnTo>
                      <a:pt x="88" y="43"/>
                    </a:lnTo>
                    <a:lnTo>
                      <a:pt x="91" y="42"/>
                    </a:lnTo>
                    <a:lnTo>
                      <a:pt x="92" y="42"/>
                    </a:lnTo>
                    <a:lnTo>
                      <a:pt x="92" y="42"/>
                    </a:lnTo>
                    <a:lnTo>
                      <a:pt x="94" y="45"/>
                    </a:lnTo>
                    <a:lnTo>
                      <a:pt x="94" y="49"/>
                    </a:lnTo>
                    <a:lnTo>
                      <a:pt x="94" y="49"/>
                    </a:lnTo>
                    <a:lnTo>
                      <a:pt x="94" y="51"/>
                    </a:lnTo>
                    <a:lnTo>
                      <a:pt x="96" y="50"/>
                    </a:lnTo>
                    <a:lnTo>
                      <a:pt x="96" y="50"/>
                    </a:lnTo>
                    <a:lnTo>
                      <a:pt x="98" y="49"/>
                    </a:lnTo>
                    <a:lnTo>
                      <a:pt x="96" y="49"/>
                    </a:lnTo>
                    <a:lnTo>
                      <a:pt x="96" y="47"/>
                    </a:lnTo>
                    <a:lnTo>
                      <a:pt x="100" y="46"/>
                    </a:lnTo>
                    <a:lnTo>
                      <a:pt x="100" y="46"/>
                    </a:lnTo>
                    <a:lnTo>
                      <a:pt x="107" y="45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7" y="46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7"/>
                    </a:lnTo>
                    <a:lnTo>
                      <a:pt x="118" y="49"/>
                    </a:lnTo>
                    <a:lnTo>
                      <a:pt x="119" y="47"/>
                    </a:lnTo>
                    <a:lnTo>
                      <a:pt x="119" y="47"/>
                    </a:lnTo>
                    <a:lnTo>
                      <a:pt x="122" y="46"/>
                    </a:lnTo>
                    <a:lnTo>
                      <a:pt x="125" y="47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27" y="49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7" y="51"/>
                    </a:lnTo>
                    <a:lnTo>
                      <a:pt x="137" y="51"/>
                    </a:lnTo>
                    <a:lnTo>
                      <a:pt x="140" y="50"/>
                    </a:lnTo>
                    <a:lnTo>
                      <a:pt x="140" y="50"/>
                    </a:lnTo>
                    <a:lnTo>
                      <a:pt x="138" y="47"/>
                    </a:lnTo>
                    <a:lnTo>
                      <a:pt x="138" y="47"/>
                    </a:lnTo>
                    <a:lnTo>
                      <a:pt x="137" y="45"/>
                    </a:lnTo>
                    <a:lnTo>
                      <a:pt x="133" y="43"/>
                    </a:lnTo>
                    <a:lnTo>
                      <a:pt x="133" y="43"/>
                    </a:lnTo>
                    <a:lnTo>
                      <a:pt x="125" y="41"/>
                    </a:lnTo>
                    <a:lnTo>
                      <a:pt x="123" y="39"/>
                    </a:lnTo>
                    <a:lnTo>
                      <a:pt x="126" y="39"/>
                    </a:lnTo>
                    <a:lnTo>
                      <a:pt x="126" y="39"/>
                    </a:lnTo>
                    <a:lnTo>
                      <a:pt x="129" y="38"/>
                    </a:lnTo>
                    <a:lnTo>
                      <a:pt x="127" y="37"/>
                    </a:lnTo>
                    <a:lnTo>
                      <a:pt x="127" y="35"/>
                    </a:lnTo>
                    <a:lnTo>
                      <a:pt x="132" y="33"/>
                    </a:lnTo>
                    <a:lnTo>
                      <a:pt x="132" y="33"/>
                    </a:lnTo>
                    <a:lnTo>
                      <a:pt x="137" y="31"/>
                    </a:lnTo>
                    <a:lnTo>
                      <a:pt x="140" y="31"/>
                    </a:lnTo>
                    <a:lnTo>
                      <a:pt x="141" y="31"/>
                    </a:lnTo>
                    <a:lnTo>
                      <a:pt x="141" y="28"/>
                    </a:lnTo>
                    <a:lnTo>
                      <a:pt x="141" y="28"/>
                    </a:lnTo>
                    <a:lnTo>
                      <a:pt x="141" y="23"/>
                    </a:lnTo>
                    <a:lnTo>
                      <a:pt x="142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4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60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9" y="18"/>
                    </a:lnTo>
                    <a:lnTo>
                      <a:pt x="156" y="15"/>
                    </a:lnTo>
                    <a:lnTo>
                      <a:pt x="156" y="15"/>
                    </a:lnTo>
                    <a:lnTo>
                      <a:pt x="155" y="12"/>
                    </a:lnTo>
                    <a:lnTo>
                      <a:pt x="153" y="10"/>
                    </a:lnTo>
                    <a:lnTo>
                      <a:pt x="152" y="7"/>
                    </a:lnTo>
                    <a:lnTo>
                      <a:pt x="150" y="7"/>
                    </a:lnTo>
                    <a:lnTo>
                      <a:pt x="148" y="8"/>
                    </a:lnTo>
                    <a:lnTo>
                      <a:pt x="148" y="8"/>
                    </a:lnTo>
                    <a:lnTo>
                      <a:pt x="144" y="10"/>
                    </a:lnTo>
                    <a:lnTo>
                      <a:pt x="140" y="11"/>
                    </a:lnTo>
                    <a:lnTo>
                      <a:pt x="140" y="11"/>
                    </a:lnTo>
                    <a:lnTo>
                      <a:pt x="134" y="10"/>
                    </a:lnTo>
                    <a:lnTo>
                      <a:pt x="132" y="8"/>
                    </a:lnTo>
                    <a:lnTo>
                      <a:pt x="132" y="8"/>
                    </a:lnTo>
                    <a:lnTo>
                      <a:pt x="136" y="7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38" y="5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9" y="0"/>
                    </a:lnTo>
                    <a:lnTo>
                      <a:pt x="161" y="1"/>
                    </a:lnTo>
                    <a:lnTo>
                      <a:pt x="16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5" name="íş1íďé">
              <a:extLst>
                <a:ext uri="{FF2B5EF4-FFF2-40B4-BE49-F238E27FC236}">
                  <a16:creationId xmlns:a16="http://schemas.microsoft.com/office/drawing/2014/main" id="{A8CD1A7F-B34A-49B2-A0CF-25B0BE78884E}"/>
                </a:ext>
              </a:extLst>
            </p:cNvPr>
            <p:cNvGrpSpPr/>
            <p:nvPr/>
          </p:nvGrpSpPr>
          <p:grpSpPr>
            <a:xfrm>
              <a:off x="6987835" y="2660498"/>
              <a:ext cx="281635" cy="501145"/>
              <a:chOff x="3846513" y="1814513"/>
              <a:chExt cx="323850" cy="576262"/>
            </a:xfrm>
            <a:solidFill>
              <a:srgbClr val="4AC6E9"/>
            </a:solidFill>
          </p:grpSpPr>
          <p:sp>
            <p:nvSpPr>
              <p:cNvPr id="140" name="îṧḻîḑè">
                <a:extLst>
                  <a:ext uri="{FF2B5EF4-FFF2-40B4-BE49-F238E27FC236}">
                    <a16:creationId xmlns:a16="http://schemas.microsoft.com/office/drawing/2014/main" id="{255C236C-3D48-4BC4-ABCD-230B14A346AB}"/>
                  </a:ext>
                </a:extLst>
              </p:cNvPr>
              <p:cNvSpPr/>
              <p:nvPr/>
            </p:nvSpPr>
            <p:spPr bwMode="auto">
              <a:xfrm>
                <a:off x="3846513" y="1814513"/>
                <a:ext cx="323850" cy="323850"/>
              </a:xfrm>
              <a:custGeom>
                <a:gdLst>
                  <a:gd fmla="*/ 112 w 204" name="T0"/>
                  <a:gd fmla="*/ 0 h 204" name="T1"/>
                  <a:gd fmla="*/ 141 w 204" name="T2"/>
                  <a:gd fmla="*/ 8 h 204" name="T3"/>
                  <a:gd fmla="*/ 165 w 204" name="T4"/>
                  <a:gd fmla="*/ 22 h 204" name="T5"/>
                  <a:gd fmla="*/ 185 w 204" name="T6"/>
                  <a:gd fmla="*/ 42 h 204" name="T7"/>
                  <a:gd fmla="*/ 199 w 204" name="T8"/>
                  <a:gd fmla="*/ 68 h 204" name="T9"/>
                  <a:gd fmla="*/ 204 w 204" name="T10"/>
                  <a:gd fmla="*/ 96 h 204" name="T11"/>
                  <a:gd fmla="*/ 203 w 204" name="T12"/>
                  <a:gd fmla="*/ 118 h 204" name="T13"/>
                  <a:gd fmla="*/ 195 w 204" name="T14"/>
                  <a:gd fmla="*/ 146 h 204" name="T15"/>
                  <a:gd fmla="*/ 179 w 204" name="T16"/>
                  <a:gd fmla="*/ 171 h 204" name="T17"/>
                  <a:gd fmla="*/ 156 w 204" name="T18"/>
                  <a:gd fmla="*/ 190 h 204" name="T19"/>
                  <a:gd fmla="*/ 129 w 204" name="T20"/>
                  <a:gd fmla="*/ 202 h 204" name="T21"/>
                  <a:gd fmla="*/ 108 w 204" name="T22"/>
                  <a:gd fmla="*/ 204 h 204" name="T23"/>
                  <a:gd fmla="*/ 102 w 204" name="T24"/>
                  <a:gd fmla="*/ 185 h 204" name="T25"/>
                  <a:gd fmla="*/ 107 w 204" name="T26"/>
                  <a:gd fmla="*/ 185 h 204" name="T27"/>
                  <a:gd fmla="*/ 131 w 204" name="T28"/>
                  <a:gd fmla="*/ 180 h 204" name="T29"/>
                  <a:gd fmla="*/ 164 w 204" name="T30"/>
                  <a:gd fmla="*/ 158 h 204" name="T31"/>
                  <a:gd fmla="*/ 183 w 204" name="T32"/>
                  <a:gd fmla="*/ 123 h 204" name="T33"/>
                  <a:gd fmla="*/ 185 w 204" name="T34"/>
                  <a:gd fmla="*/ 97 h 204" name="T35"/>
                  <a:gd fmla="*/ 177 w 204" name="T36"/>
                  <a:gd fmla="*/ 66 h 204" name="T37"/>
                  <a:gd fmla="*/ 148 w 204" name="T38"/>
                  <a:gd fmla="*/ 32 h 204" name="T39"/>
                  <a:gd fmla="*/ 102 w 204" name="T40"/>
                  <a:gd fmla="*/ 19 h 204" name="T41"/>
                  <a:gd fmla="*/ 96 w 204" name="T42"/>
                  <a:gd fmla="*/ 0 h 204" name="T43"/>
                  <a:gd fmla="*/ 102 w 204" name="T44"/>
                  <a:gd fmla="*/ 19 h 204" name="T45"/>
                  <a:gd fmla="*/ 89 w 204" name="T46"/>
                  <a:gd fmla="*/ 20 h 204" name="T47"/>
                  <a:gd fmla="*/ 66 w 204" name="T48"/>
                  <a:gd fmla="*/ 27 h 204" name="T49"/>
                  <a:gd fmla="*/ 31 w 204" name="T50"/>
                  <a:gd fmla="*/ 60 h 204" name="T51"/>
                  <a:gd fmla="*/ 20 w 204" name="T52"/>
                  <a:gd fmla="*/ 89 h 204" name="T53"/>
                  <a:gd fmla="*/ 19 w 204" name="T54"/>
                  <a:gd fmla="*/ 107 h 204" name="T55"/>
                  <a:gd fmla="*/ 35 w 204" name="T56"/>
                  <a:gd fmla="*/ 152 h 204" name="T57"/>
                  <a:gd fmla="*/ 70 w 204" name="T58"/>
                  <a:gd fmla="*/ 179 h 204" name="T59"/>
                  <a:gd fmla="*/ 102 w 204" name="T60"/>
                  <a:gd fmla="*/ 204 h 204" name="T61"/>
                  <a:gd fmla="*/ 83 w 204" name="T62"/>
                  <a:gd fmla="*/ 203 h 204" name="T63"/>
                  <a:gd fmla="*/ 55 w 204" name="T64"/>
                  <a:gd fmla="*/ 194 h 204" name="T65"/>
                  <a:gd fmla="*/ 32 w 204" name="T66"/>
                  <a:gd fmla="*/ 176 h 204" name="T67"/>
                  <a:gd fmla="*/ 13 w 204" name="T68"/>
                  <a:gd fmla="*/ 154 h 204" name="T69"/>
                  <a:gd fmla="*/ 3 w 204" name="T70"/>
                  <a:gd fmla="*/ 127 h 204" name="T71"/>
                  <a:gd fmla="*/ 0 w 204" name="T72"/>
                  <a:gd fmla="*/ 108 h 204" name="T73"/>
                  <a:gd fmla="*/ 3 w 204" name="T74"/>
                  <a:gd fmla="*/ 77 h 204" name="T75"/>
                  <a:gd fmla="*/ 15 w 204" name="T76"/>
                  <a:gd fmla="*/ 50 h 204" name="T77"/>
                  <a:gd fmla="*/ 32 w 204" name="T78"/>
                  <a:gd fmla="*/ 27 h 204" name="T79"/>
                  <a:gd fmla="*/ 57 w 204" name="T80"/>
                  <a:gd fmla="*/ 11 h 204" name="T81"/>
                  <a:gd fmla="*/ 87 w 204" name="T82"/>
                  <a:gd fmla="*/ 1 h 20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204" w="204">
                    <a:moveTo>
                      <a:pt x="102" y="0"/>
                    </a:moveTo>
                    <a:lnTo>
                      <a:pt x="102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41" y="8"/>
                    </a:lnTo>
                    <a:lnTo>
                      <a:pt x="149" y="11"/>
                    </a:lnTo>
                    <a:lnTo>
                      <a:pt x="157" y="16"/>
                    </a:lnTo>
                    <a:lnTo>
                      <a:pt x="165" y="22"/>
                    </a:lnTo>
                    <a:lnTo>
                      <a:pt x="172" y="28"/>
                    </a:lnTo>
                    <a:lnTo>
                      <a:pt x="179" y="35"/>
                    </a:lnTo>
                    <a:lnTo>
                      <a:pt x="185" y="42"/>
                    </a:lnTo>
                    <a:lnTo>
                      <a:pt x="190" y="50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2" y="77"/>
                    </a:lnTo>
                    <a:lnTo>
                      <a:pt x="203" y="87"/>
                    </a:lnTo>
                    <a:lnTo>
                      <a:pt x="204" y="96"/>
                    </a:lnTo>
                    <a:lnTo>
                      <a:pt x="204" y="96"/>
                    </a:lnTo>
                    <a:lnTo>
                      <a:pt x="204" y="107"/>
                    </a:lnTo>
                    <a:lnTo>
                      <a:pt x="203" y="118"/>
                    </a:lnTo>
                    <a:lnTo>
                      <a:pt x="202" y="127"/>
                    </a:lnTo>
                    <a:lnTo>
                      <a:pt x="199" y="137"/>
                    </a:lnTo>
                    <a:lnTo>
                      <a:pt x="195" y="146"/>
                    </a:lnTo>
                    <a:lnTo>
                      <a:pt x="190" y="154"/>
                    </a:lnTo>
                    <a:lnTo>
                      <a:pt x="184" y="162"/>
                    </a:lnTo>
                    <a:lnTo>
                      <a:pt x="179" y="171"/>
                    </a:lnTo>
                    <a:lnTo>
                      <a:pt x="172" y="177"/>
                    </a:lnTo>
                    <a:lnTo>
                      <a:pt x="164" y="184"/>
                    </a:lnTo>
                    <a:lnTo>
                      <a:pt x="156" y="190"/>
                    </a:lnTo>
                    <a:lnTo>
                      <a:pt x="148" y="194"/>
                    </a:lnTo>
                    <a:lnTo>
                      <a:pt x="138" y="198"/>
                    </a:lnTo>
                    <a:lnTo>
                      <a:pt x="129" y="202"/>
                    </a:lnTo>
                    <a:lnTo>
                      <a:pt x="118" y="203"/>
                    </a:lnTo>
                    <a:lnTo>
                      <a:pt x="108" y="204"/>
                    </a:lnTo>
                    <a:lnTo>
                      <a:pt x="108" y="204"/>
                    </a:lnTo>
                    <a:lnTo>
                      <a:pt x="102" y="204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07" y="185"/>
                    </a:lnTo>
                    <a:lnTo>
                      <a:pt x="115" y="184"/>
                    </a:lnTo>
                    <a:lnTo>
                      <a:pt x="123" y="183"/>
                    </a:lnTo>
                    <a:lnTo>
                      <a:pt x="131" y="180"/>
                    </a:lnTo>
                    <a:lnTo>
                      <a:pt x="138" y="177"/>
                    </a:lnTo>
                    <a:lnTo>
                      <a:pt x="152" y="169"/>
                    </a:lnTo>
                    <a:lnTo>
                      <a:pt x="164" y="158"/>
                    </a:lnTo>
                    <a:lnTo>
                      <a:pt x="173" y="145"/>
                    </a:lnTo>
                    <a:lnTo>
                      <a:pt x="180" y="130"/>
                    </a:lnTo>
                    <a:lnTo>
                      <a:pt x="183" y="123"/>
                    </a:lnTo>
                    <a:lnTo>
                      <a:pt x="184" y="115"/>
                    </a:lnTo>
                    <a:lnTo>
                      <a:pt x="185" y="107"/>
                    </a:lnTo>
                    <a:lnTo>
                      <a:pt x="185" y="97"/>
                    </a:lnTo>
                    <a:lnTo>
                      <a:pt x="185" y="97"/>
                    </a:lnTo>
                    <a:lnTo>
                      <a:pt x="183" y="81"/>
                    </a:lnTo>
                    <a:lnTo>
                      <a:pt x="177" y="66"/>
                    </a:lnTo>
                    <a:lnTo>
                      <a:pt x="169" y="53"/>
                    </a:lnTo>
                    <a:lnTo>
                      <a:pt x="160" y="42"/>
                    </a:lnTo>
                    <a:lnTo>
                      <a:pt x="148" y="32"/>
                    </a:lnTo>
                    <a:lnTo>
                      <a:pt x="133" y="26"/>
                    </a:lnTo>
                    <a:lnTo>
                      <a:pt x="118" y="20"/>
                    </a:lnTo>
                    <a:lnTo>
                      <a:pt x="102" y="19"/>
                    </a:lnTo>
                    <a:lnTo>
                      <a:pt x="102" y="0"/>
                    </a:lnTo>
                    <a:close/>
                    <a:moveTo>
                      <a:pt x="96" y="0"/>
                    </a:moveTo>
                    <a:lnTo>
                      <a:pt x="96" y="0"/>
                    </a:lnTo>
                    <a:lnTo>
                      <a:pt x="102" y="0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89" y="20"/>
                    </a:lnTo>
                    <a:lnTo>
                      <a:pt x="81" y="22"/>
                    </a:lnTo>
                    <a:lnTo>
                      <a:pt x="73" y="24"/>
                    </a:lnTo>
                    <a:lnTo>
                      <a:pt x="66" y="27"/>
                    </a:lnTo>
                    <a:lnTo>
                      <a:pt x="51" y="37"/>
                    </a:lnTo>
                    <a:lnTo>
                      <a:pt x="41" y="46"/>
                    </a:lnTo>
                    <a:lnTo>
                      <a:pt x="31" y="60"/>
                    </a:lnTo>
                    <a:lnTo>
                      <a:pt x="24" y="74"/>
                    </a:lnTo>
                    <a:lnTo>
                      <a:pt x="22" y="81"/>
                    </a:lnTo>
                    <a:lnTo>
                      <a:pt x="20" y="89"/>
                    </a:lnTo>
                    <a:lnTo>
                      <a:pt x="19" y="99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2" y="123"/>
                    </a:lnTo>
                    <a:lnTo>
                      <a:pt x="27" y="138"/>
                    </a:lnTo>
                    <a:lnTo>
                      <a:pt x="35" y="152"/>
                    </a:lnTo>
                    <a:lnTo>
                      <a:pt x="45" y="162"/>
                    </a:lnTo>
                    <a:lnTo>
                      <a:pt x="57" y="172"/>
                    </a:lnTo>
                    <a:lnTo>
                      <a:pt x="70" y="179"/>
                    </a:lnTo>
                    <a:lnTo>
                      <a:pt x="87" y="184"/>
                    </a:lnTo>
                    <a:lnTo>
                      <a:pt x="102" y="185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2" y="204"/>
                    </a:lnTo>
                    <a:lnTo>
                      <a:pt x="83" y="203"/>
                    </a:lnTo>
                    <a:lnTo>
                      <a:pt x="73" y="200"/>
                    </a:lnTo>
                    <a:lnTo>
                      <a:pt x="64" y="198"/>
                    </a:lnTo>
                    <a:lnTo>
                      <a:pt x="55" y="194"/>
                    </a:lnTo>
                    <a:lnTo>
                      <a:pt x="47" y="188"/>
                    </a:lnTo>
                    <a:lnTo>
                      <a:pt x="39" y="183"/>
                    </a:lnTo>
                    <a:lnTo>
                      <a:pt x="32" y="176"/>
                    </a:lnTo>
                    <a:lnTo>
                      <a:pt x="26" y="169"/>
                    </a:lnTo>
                    <a:lnTo>
                      <a:pt x="19" y="162"/>
                    </a:lnTo>
                    <a:lnTo>
                      <a:pt x="13" y="154"/>
                    </a:lnTo>
                    <a:lnTo>
                      <a:pt x="9" y="146"/>
                    </a:lnTo>
                    <a:lnTo>
                      <a:pt x="5" y="137"/>
                    </a:lnTo>
                    <a:lnTo>
                      <a:pt x="3" y="127"/>
                    </a:lnTo>
                    <a:lnTo>
                      <a:pt x="1" y="11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97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5" y="68"/>
                    </a:lnTo>
                    <a:lnTo>
                      <a:pt x="9" y="58"/>
                    </a:lnTo>
                    <a:lnTo>
                      <a:pt x="15" y="50"/>
                    </a:lnTo>
                    <a:lnTo>
                      <a:pt x="20" y="42"/>
                    </a:lnTo>
                    <a:lnTo>
                      <a:pt x="26" y="34"/>
                    </a:lnTo>
                    <a:lnTo>
                      <a:pt x="32" y="27"/>
                    </a:lnTo>
                    <a:lnTo>
                      <a:pt x="41" y="20"/>
                    </a:lnTo>
                    <a:lnTo>
                      <a:pt x="49" y="15"/>
                    </a:lnTo>
                    <a:lnTo>
                      <a:pt x="57" y="11"/>
                    </a:lnTo>
                    <a:lnTo>
                      <a:pt x="66" y="7"/>
                    </a:lnTo>
                    <a:lnTo>
                      <a:pt x="76" y="3"/>
                    </a:lnTo>
                    <a:lnTo>
                      <a:pt x="87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ṧļiḑe">
                <a:extLst>
                  <a:ext uri="{FF2B5EF4-FFF2-40B4-BE49-F238E27FC236}">
                    <a16:creationId xmlns:a16="http://schemas.microsoft.com/office/drawing/2014/main" id="{5A895A2C-475F-4FC9-B443-EC648EA9E5C6}"/>
                  </a:ext>
                </a:extLst>
              </p:cNvPr>
              <p:cNvSpPr/>
              <p:nvPr/>
            </p:nvSpPr>
            <p:spPr bwMode="auto">
              <a:xfrm>
                <a:off x="3994151" y="2119313"/>
                <a:ext cx="52388" cy="161925"/>
              </a:xfrm>
              <a:custGeom>
                <a:gdLst>
                  <a:gd fmla="*/ 6 w 33" name="T0"/>
                  <a:gd fmla="*/ 102 h 102" name="T1"/>
                  <a:gd fmla="*/ 33 w 33" name="T2"/>
                  <a:gd fmla="*/ 100 h 102" name="T3"/>
                  <a:gd fmla="*/ 27 w 33" name="T4"/>
                  <a:gd fmla="*/ 0 h 102" name="T5"/>
                  <a:gd fmla="*/ 0 w 33" name="T6"/>
                  <a:gd fmla="*/ 2 h 102" name="T7"/>
                  <a:gd fmla="*/ 6 w 33" name="T8"/>
                  <a:gd fmla="*/ 102 h 10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2" w="33">
                    <a:moveTo>
                      <a:pt x="6" y="102"/>
                    </a:moveTo>
                    <a:lnTo>
                      <a:pt x="33" y="100"/>
                    </a:lnTo>
                    <a:lnTo>
                      <a:pt x="27" y="0"/>
                    </a:lnTo>
                    <a:lnTo>
                      <a:pt x="0" y="2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iṡ1iḓé">
                <a:extLst>
                  <a:ext uri="{FF2B5EF4-FFF2-40B4-BE49-F238E27FC236}">
                    <a16:creationId xmlns:a16="http://schemas.microsoft.com/office/drawing/2014/main" id="{5D00AEF3-A63F-43B7-8699-CCE0E9496761}"/>
                  </a:ext>
                </a:extLst>
              </p:cNvPr>
              <p:cNvSpPr/>
              <p:nvPr/>
            </p:nvSpPr>
            <p:spPr bwMode="auto">
              <a:xfrm>
                <a:off x="3986213" y="2171700"/>
                <a:ext cx="77788" cy="219075"/>
              </a:xfrm>
              <a:custGeom>
                <a:gdLst>
                  <a:gd fmla="*/ 5 w 49" name="T0"/>
                  <a:gd fmla="*/ 116 h 138" name="T1"/>
                  <a:gd fmla="*/ 5 w 49" name="T2"/>
                  <a:gd fmla="*/ 116 h 138" name="T3"/>
                  <a:gd fmla="*/ 5 w 49" name="T4"/>
                  <a:gd fmla="*/ 122 h 138" name="T5"/>
                  <a:gd fmla="*/ 7 w 49" name="T6"/>
                  <a:gd fmla="*/ 126 h 138" name="T7"/>
                  <a:gd fmla="*/ 9 w 49" name="T8"/>
                  <a:gd fmla="*/ 128 h 138" name="T9"/>
                  <a:gd fmla="*/ 12 w 49" name="T10"/>
                  <a:gd fmla="*/ 132 h 138" name="T11"/>
                  <a:gd fmla="*/ 16 w 49" name="T12"/>
                  <a:gd fmla="*/ 134 h 138" name="T13"/>
                  <a:gd fmla="*/ 19 w 49" name="T14"/>
                  <a:gd fmla="*/ 136 h 138" name="T15"/>
                  <a:gd fmla="*/ 23 w 49" name="T16"/>
                  <a:gd fmla="*/ 138 h 138" name="T17"/>
                  <a:gd fmla="*/ 28 w 49" name="T18"/>
                  <a:gd fmla="*/ 138 h 138" name="T19"/>
                  <a:gd fmla="*/ 28 w 49" name="T20"/>
                  <a:gd fmla="*/ 138 h 138" name="T21"/>
                  <a:gd fmla="*/ 32 w 49" name="T22"/>
                  <a:gd fmla="*/ 136 h 138" name="T23"/>
                  <a:gd fmla="*/ 37 w 49" name="T24"/>
                  <a:gd fmla="*/ 135 h 138" name="T25"/>
                  <a:gd fmla="*/ 41 w 49" name="T26"/>
                  <a:gd fmla="*/ 132 h 138" name="T27"/>
                  <a:gd fmla="*/ 43 w 49" name="T28"/>
                  <a:gd fmla="*/ 130 h 138" name="T29"/>
                  <a:gd fmla="*/ 46 w 49" name="T30"/>
                  <a:gd fmla="*/ 127 h 138" name="T31"/>
                  <a:gd fmla="*/ 47 w 49" name="T32"/>
                  <a:gd fmla="*/ 123 h 138" name="T33"/>
                  <a:gd fmla="*/ 49 w 49" name="T34"/>
                  <a:gd fmla="*/ 119 h 138" name="T35"/>
                  <a:gd fmla="*/ 49 w 49" name="T36"/>
                  <a:gd fmla="*/ 115 h 138" name="T37"/>
                  <a:gd fmla="*/ 43 w 49" name="T38"/>
                  <a:gd fmla="*/ 20 h 138" name="T39"/>
                  <a:gd fmla="*/ 43 w 49" name="T40"/>
                  <a:gd fmla="*/ 20 h 138" name="T41"/>
                  <a:gd fmla="*/ 43 w 49" name="T42"/>
                  <a:gd fmla="*/ 16 h 138" name="T43"/>
                  <a:gd fmla="*/ 42 w 49" name="T44"/>
                  <a:gd fmla="*/ 12 h 138" name="T45"/>
                  <a:gd fmla="*/ 39 w 49" name="T46"/>
                  <a:gd fmla="*/ 8 h 138" name="T47"/>
                  <a:gd fmla="*/ 37 w 49" name="T48"/>
                  <a:gd fmla="*/ 5 h 138" name="T49"/>
                  <a:gd fmla="*/ 34 w 49" name="T50"/>
                  <a:gd fmla="*/ 2 h 138" name="T51"/>
                  <a:gd fmla="*/ 30 w 49" name="T52"/>
                  <a:gd fmla="*/ 1 h 138" name="T53"/>
                  <a:gd fmla="*/ 26 w 49" name="T54"/>
                  <a:gd fmla="*/ 0 h 138" name="T55"/>
                  <a:gd fmla="*/ 20 w 49" name="T56"/>
                  <a:gd fmla="*/ 0 h 138" name="T57"/>
                  <a:gd fmla="*/ 20 w 49" name="T58"/>
                  <a:gd fmla="*/ 0 h 138" name="T59"/>
                  <a:gd fmla="*/ 16 w 49" name="T60"/>
                  <a:gd fmla="*/ 0 h 138" name="T61"/>
                  <a:gd fmla="*/ 12 w 49" name="T62"/>
                  <a:gd fmla="*/ 1 h 138" name="T63"/>
                  <a:gd fmla="*/ 8 w 49" name="T64"/>
                  <a:gd fmla="*/ 4 h 138" name="T65"/>
                  <a:gd fmla="*/ 5 w 49" name="T66"/>
                  <a:gd fmla="*/ 6 h 138" name="T67"/>
                  <a:gd fmla="*/ 3 w 49" name="T68"/>
                  <a:gd fmla="*/ 11 h 138" name="T69"/>
                  <a:gd fmla="*/ 1 w 49" name="T70"/>
                  <a:gd fmla="*/ 15 h 138" name="T71"/>
                  <a:gd fmla="*/ 0 w 49" name="T72"/>
                  <a:gd fmla="*/ 19 h 138" name="T73"/>
                  <a:gd fmla="*/ 0 w 49" name="T74"/>
                  <a:gd fmla="*/ 23 h 138" name="T75"/>
                  <a:gd fmla="*/ 5 w 49" name="T76"/>
                  <a:gd fmla="*/ 116 h 13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38" w="49">
                    <a:moveTo>
                      <a:pt x="5" y="116"/>
                    </a:moveTo>
                    <a:lnTo>
                      <a:pt x="5" y="116"/>
                    </a:lnTo>
                    <a:lnTo>
                      <a:pt x="5" y="122"/>
                    </a:lnTo>
                    <a:lnTo>
                      <a:pt x="7" y="126"/>
                    </a:lnTo>
                    <a:lnTo>
                      <a:pt x="9" y="128"/>
                    </a:lnTo>
                    <a:lnTo>
                      <a:pt x="12" y="132"/>
                    </a:lnTo>
                    <a:lnTo>
                      <a:pt x="16" y="134"/>
                    </a:lnTo>
                    <a:lnTo>
                      <a:pt x="19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28" y="138"/>
                    </a:lnTo>
                    <a:lnTo>
                      <a:pt x="32" y="136"/>
                    </a:lnTo>
                    <a:lnTo>
                      <a:pt x="37" y="135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46" y="127"/>
                    </a:lnTo>
                    <a:lnTo>
                      <a:pt x="47" y="123"/>
                    </a:lnTo>
                    <a:lnTo>
                      <a:pt x="49" y="119"/>
                    </a:lnTo>
                    <a:lnTo>
                      <a:pt x="49" y="115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39" y="8"/>
                    </a:lnTo>
                    <a:lnTo>
                      <a:pt x="37" y="5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5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6" name="ïṥlïḍè">
              <a:extLst>
                <a:ext uri="{FF2B5EF4-FFF2-40B4-BE49-F238E27FC236}">
                  <a16:creationId xmlns:a16="http://schemas.microsoft.com/office/drawing/2014/main" id="{936DE99B-7ADC-4615-A755-D6956109D376}"/>
                </a:ext>
              </a:extLst>
            </p:cNvPr>
            <p:cNvSpPr/>
            <p:nvPr/>
          </p:nvSpPr>
          <p:spPr bwMode="auto">
            <a:xfrm>
              <a:off x="5873721" y="2090918"/>
              <a:ext cx="448683" cy="365850"/>
            </a:xfrm>
            <a:custGeom>
              <a:gdLst>
                <a:gd fmla="*/ 263525 w 325" name="T0"/>
                <a:gd fmla="*/ 420688 h 265" name="T1"/>
                <a:gd fmla="*/ 263525 w 325" name="T2"/>
                <a:gd fmla="*/ 420688 h 265" name="T3"/>
                <a:gd fmla="*/ 268288 w 325" name="T4"/>
                <a:gd fmla="*/ 417513 h 265" name="T5"/>
                <a:gd fmla="*/ 280988 w 325" name="T6"/>
                <a:gd fmla="*/ 407988 h 265" name="T7"/>
                <a:gd fmla="*/ 300038 w 325" name="T8"/>
                <a:gd fmla="*/ 396875 h 265" name="T9"/>
                <a:gd fmla="*/ 314325 w 325" name="T10"/>
                <a:gd fmla="*/ 390525 h 265" name="T11"/>
                <a:gd fmla="*/ 328613 w 325" name="T12"/>
                <a:gd fmla="*/ 387350 h 265" name="T13"/>
                <a:gd fmla="*/ 346075 w 325" name="T14"/>
                <a:gd fmla="*/ 382588 h 265" name="T15"/>
                <a:gd fmla="*/ 365125 w 325" name="T16"/>
                <a:gd fmla="*/ 381000 h 265" name="T17"/>
                <a:gd fmla="*/ 384175 w 325" name="T18"/>
                <a:gd fmla="*/ 381000 h 265" name="T19"/>
                <a:gd fmla="*/ 407988 w 325" name="T20"/>
                <a:gd fmla="*/ 382588 h 265" name="T21"/>
                <a:gd fmla="*/ 431800 w 325" name="T22"/>
                <a:gd fmla="*/ 384175 h 265" name="T23"/>
                <a:gd fmla="*/ 457200 w 325" name="T24"/>
                <a:gd fmla="*/ 393700 h 265" name="T25"/>
                <a:gd fmla="*/ 485775 w 325" name="T26"/>
                <a:gd fmla="*/ 404813 h 265" name="T27"/>
                <a:gd fmla="*/ 515938 w 325" name="T28"/>
                <a:gd fmla="*/ 417513 h 265" name="T29"/>
                <a:gd fmla="*/ 515938 w 325" name="T30"/>
                <a:gd fmla="*/ 41275 h 265" name="T31"/>
                <a:gd fmla="*/ 515938 w 325" name="T32"/>
                <a:gd fmla="*/ 41275 h 265" name="T33"/>
                <a:gd fmla="*/ 487363 w 325" name="T34"/>
                <a:gd fmla="*/ 28575 h 265" name="T35"/>
                <a:gd fmla="*/ 457200 w 325" name="T36"/>
                <a:gd fmla="*/ 14288 h 265" name="T37"/>
                <a:gd fmla="*/ 420688 w 325" name="T38"/>
                <a:gd fmla="*/ 6350 h 265" name="T39"/>
                <a:gd fmla="*/ 401638 w 325" name="T40"/>
                <a:gd fmla="*/ 1588 h 265" name="T41"/>
                <a:gd fmla="*/ 381000 w 325" name="T42"/>
                <a:gd fmla="*/ 0 h 265" name="T43"/>
                <a:gd fmla="*/ 358775 w 325" name="T44"/>
                <a:gd fmla="*/ 0 h 265" name="T45"/>
                <a:gd fmla="*/ 336550 w 325" name="T46"/>
                <a:gd fmla="*/ 1588 h 265" name="T47"/>
                <a:gd fmla="*/ 315913 w 325" name="T48"/>
                <a:gd fmla="*/ 6350 h 265" name="T49"/>
                <a:gd fmla="*/ 296863 w 325" name="T50"/>
                <a:gd fmla="*/ 12700 h 265" name="T51"/>
                <a:gd fmla="*/ 277813 w 325" name="T52"/>
                <a:gd fmla="*/ 25400 h 265" name="T53"/>
                <a:gd fmla="*/ 257175 w 325" name="T54"/>
                <a:gd fmla="*/ 41275 h 265" name="T55"/>
                <a:gd fmla="*/ 0 w 325" name="T56"/>
                <a:gd fmla="*/ 41275 h 265" name="T57"/>
                <a:gd fmla="*/ 0 w 325" name="T58"/>
                <a:gd fmla="*/ 419100 h 265" name="T59"/>
                <a:gd fmla="*/ 263525 w 325" name="T60"/>
                <a:gd fmla="*/ 420688 h 265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65" w="325">
                  <a:moveTo>
                    <a:pt x="166" y="265"/>
                  </a:moveTo>
                  <a:lnTo>
                    <a:pt x="166" y="265"/>
                  </a:lnTo>
                  <a:lnTo>
                    <a:pt x="169" y="263"/>
                  </a:lnTo>
                  <a:lnTo>
                    <a:pt x="177" y="257"/>
                  </a:lnTo>
                  <a:lnTo>
                    <a:pt x="189" y="250"/>
                  </a:lnTo>
                  <a:lnTo>
                    <a:pt x="198" y="246"/>
                  </a:lnTo>
                  <a:lnTo>
                    <a:pt x="207" y="244"/>
                  </a:lnTo>
                  <a:lnTo>
                    <a:pt x="218" y="241"/>
                  </a:lnTo>
                  <a:lnTo>
                    <a:pt x="230" y="240"/>
                  </a:lnTo>
                  <a:lnTo>
                    <a:pt x="242" y="240"/>
                  </a:lnTo>
                  <a:lnTo>
                    <a:pt x="257" y="241"/>
                  </a:lnTo>
                  <a:lnTo>
                    <a:pt x="272" y="242"/>
                  </a:lnTo>
                  <a:lnTo>
                    <a:pt x="288" y="248"/>
                  </a:lnTo>
                  <a:lnTo>
                    <a:pt x="306" y="255"/>
                  </a:lnTo>
                  <a:lnTo>
                    <a:pt x="325" y="263"/>
                  </a:lnTo>
                  <a:lnTo>
                    <a:pt x="325" y="26"/>
                  </a:lnTo>
                  <a:lnTo>
                    <a:pt x="307" y="18"/>
                  </a:lnTo>
                  <a:lnTo>
                    <a:pt x="288" y="9"/>
                  </a:lnTo>
                  <a:lnTo>
                    <a:pt x="265" y="4"/>
                  </a:lnTo>
                  <a:lnTo>
                    <a:pt x="253" y="1"/>
                  </a:lnTo>
                  <a:lnTo>
                    <a:pt x="240" y="0"/>
                  </a:lnTo>
                  <a:lnTo>
                    <a:pt x="226" y="0"/>
                  </a:lnTo>
                  <a:lnTo>
                    <a:pt x="212" y="1"/>
                  </a:lnTo>
                  <a:lnTo>
                    <a:pt x="199" y="4"/>
                  </a:lnTo>
                  <a:lnTo>
                    <a:pt x="187" y="8"/>
                  </a:lnTo>
                  <a:lnTo>
                    <a:pt x="175" y="16"/>
                  </a:lnTo>
                  <a:lnTo>
                    <a:pt x="162" y="26"/>
                  </a:lnTo>
                  <a:lnTo>
                    <a:pt x="0" y="26"/>
                  </a:lnTo>
                  <a:lnTo>
                    <a:pt x="0" y="264"/>
                  </a:lnTo>
                  <a:lnTo>
                    <a:pt x="166" y="2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şľíḍe">
              <a:extLst>
                <a:ext uri="{FF2B5EF4-FFF2-40B4-BE49-F238E27FC236}">
                  <a16:creationId xmlns:a16="http://schemas.microsoft.com/office/drawing/2014/main" id="{ADA9FA4D-3658-43DA-BFCA-C3B79F23D263}"/>
                </a:ext>
              </a:extLst>
            </p:cNvPr>
            <p:cNvSpPr/>
            <p:nvPr/>
          </p:nvSpPr>
          <p:spPr bwMode="auto">
            <a:xfrm>
              <a:off x="5909616" y="4328814"/>
              <a:ext cx="546703" cy="451444"/>
            </a:xfrm>
            <a:custGeom>
              <a:gdLst>
                <a:gd fmla="*/ 365 w 396" name="T0"/>
                <a:gd fmla="*/ 0 h 327" name="T1"/>
                <a:gd fmla="*/ 383 w 396" name="T2"/>
                <a:gd fmla="*/ 5 h 327" name="T3"/>
                <a:gd fmla="*/ 394 w 396" name="T4"/>
                <a:gd fmla="*/ 19 h 327" name="T5"/>
                <a:gd fmla="*/ 396 w 396" name="T6"/>
                <a:gd fmla="*/ 197 h 327" name="T7"/>
                <a:gd fmla="*/ 394 w 396" name="T8"/>
                <a:gd fmla="*/ 210 h 327" name="T9"/>
                <a:gd fmla="*/ 383 w 396" name="T10"/>
                <a:gd fmla="*/ 224 h 327" name="T11"/>
                <a:gd fmla="*/ 365 w 396" name="T12"/>
                <a:gd fmla="*/ 230 h 327" name="T13"/>
                <a:gd fmla="*/ 295 w 396" name="T14"/>
                <a:gd fmla="*/ 260 h 327" name="T15"/>
                <a:gd fmla="*/ 307 w 396" name="T16"/>
                <a:gd fmla="*/ 262 h 327" name="T17"/>
                <a:gd fmla="*/ 321 w 396" name="T18"/>
                <a:gd fmla="*/ 273 h 327" name="T19"/>
                <a:gd fmla="*/ 326 w 396" name="T20"/>
                <a:gd fmla="*/ 291 h 327" name="T21"/>
                <a:gd fmla="*/ 326 w 396" name="T22"/>
                <a:gd fmla="*/ 302 h 327" name="T23"/>
                <a:gd fmla="*/ 318 w 396" name="T24"/>
                <a:gd fmla="*/ 318 h 327" name="T25"/>
                <a:gd fmla="*/ 302 w 396" name="T26"/>
                <a:gd fmla="*/ 326 h 327" name="T27"/>
                <a:gd fmla="*/ 199 w 396" name="T28"/>
                <a:gd fmla="*/ 208 h 327" name="T29"/>
                <a:gd fmla="*/ 348 w 396" name="T30"/>
                <a:gd fmla="*/ 208 h 327" name="T31"/>
                <a:gd fmla="*/ 361 w 396" name="T32"/>
                <a:gd fmla="*/ 204 h 327" name="T33"/>
                <a:gd fmla="*/ 371 w 396" name="T34"/>
                <a:gd fmla="*/ 192 h 327" name="T35"/>
                <a:gd fmla="*/ 373 w 396" name="T36"/>
                <a:gd fmla="*/ 47 h 327" name="T37"/>
                <a:gd fmla="*/ 371 w 396" name="T38"/>
                <a:gd fmla="*/ 36 h 327" name="T39"/>
                <a:gd fmla="*/ 361 w 396" name="T40"/>
                <a:gd fmla="*/ 25 h 327" name="T41"/>
                <a:gd fmla="*/ 348 w 396" name="T42"/>
                <a:gd fmla="*/ 20 h 327" name="T43"/>
                <a:gd fmla="*/ 127 w 396" name="T44"/>
                <a:gd fmla="*/ 260 h 327" name="T45"/>
                <a:gd fmla="*/ 127 w 396" name="T46"/>
                <a:gd fmla="*/ 230 h 327" name="T47"/>
                <a:gd fmla="*/ 199 w 396" name="T48"/>
                <a:gd fmla="*/ 327 h 327" name="T49"/>
                <a:gd fmla="*/ 154 w 396" name="T50"/>
                <a:gd fmla="*/ 288 h 327" name="T51"/>
                <a:gd fmla="*/ 158 w 396" name="T52"/>
                <a:gd fmla="*/ 287 h 327" name="T53"/>
                <a:gd fmla="*/ 159 w 396" name="T54"/>
                <a:gd fmla="*/ 283 h 327" name="T55"/>
                <a:gd fmla="*/ 155 w 396" name="T56"/>
                <a:gd fmla="*/ 277 h 327" name="T57"/>
                <a:gd fmla="*/ 127 w 396" name="T58"/>
                <a:gd fmla="*/ 260 h 327" name="T59"/>
                <a:gd fmla="*/ 199 w 396" name="T60"/>
                <a:gd fmla="*/ 0 h 327" name="T61"/>
                <a:gd fmla="*/ 127 w 396" name="T62"/>
                <a:gd fmla="*/ 0 h 327" name="T63"/>
                <a:gd fmla="*/ 127 w 396" name="T64"/>
                <a:gd fmla="*/ 276 h 327" name="T65"/>
                <a:gd fmla="*/ 97 w 396" name="T66"/>
                <a:gd fmla="*/ 277 h 327" name="T67"/>
                <a:gd fmla="*/ 94 w 396" name="T68"/>
                <a:gd fmla="*/ 283 h 327" name="T69"/>
                <a:gd fmla="*/ 96 w 396" name="T70"/>
                <a:gd fmla="*/ 287 h 327" name="T71"/>
                <a:gd fmla="*/ 100 w 396" name="T72"/>
                <a:gd fmla="*/ 288 h 327" name="T73"/>
                <a:gd fmla="*/ 101 w 396" name="T74"/>
                <a:gd fmla="*/ 327 h 327" name="T75"/>
                <a:gd fmla="*/ 88 w 396" name="T76"/>
                <a:gd fmla="*/ 325 h 327" name="T77"/>
                <a:gd fmla="*/ 74 w 396" name="T78"/>
                <a:gd fmla="*/ 314 h 327" name="T79"/>
                <a:gd fmla="*/ 69 w 396" name="T80"/>
                <a:gd fmla="*/ 295 h 327" name="T81"/>
                <a:gd fmla="*/ 70 w 396" name="T82"/>
                <a:gd fmla="*/ 285 h 327" name="T83"/>
                <a:gd fmla="*/ 78 w 396" name="T84"/>
                <a:gd fmla="*/ 269 h 327" name="T85"/>
                <a:gd fmla="*/ 94 w 396" name="T86"/>
                <a:gd fmla="*/ 260 h 327" name="T87"/>
                <a:gd fmla="*/ 127 w 396" name="T88"/>
                <a:gd fmla="*/ 230 h 327" name="T89"/>
                <a:gd fmla="*/ 25 w 396" name="T90"/>
                <a:gd fmla="*/ 229 h 327" name="T91"/>
                <a:gd fmla="*/ 9 w 396" name="T92"/>
                <a:gd fmla="*/ 220 h 327" name="T93"/>
                <a:gd fmla="*/ 1 w 396" name="T94"/>
                <a:gd fmla="*/ 204 h 327" name="T95"/>
                <a:gd fmla="*/ 0 w 396" name="T96"/>
                <a:gd fmla="*/ 31 h 327" name="T97"/>
                <a:gd fmla="*/ 5 w 396" name="T98"/>
                <a:gd fmla="*/ 13 h 327" name="T99"/>
                <a:gd fmla="*/ 20 w 396" name="T100"/>
                <a:gd fmla="*/ 2 h 327" name="T101"/>
                <a:gd fmla="*/ 127 w 396" name="T102"/>
                <a:gd fmla="*/ 0 h 327" name="T103"/>
                <a:gd fmla="*/ 50 w 396" name="T104"/>
                <a:gd fmla="*/ 20 h 327" name="T105"/>
                <a:gd fmla="*/ 35 w 396" name="T106"/>
                <a:gd fmla="*/ 25 h 327" name="T107"/>
                <a:gd fmla="*/ 25 w 396" name="T108"/>
                <a:gd fmla="*/ 36 h 327" name="T109"/>
                <a:gd fmla="*/ 24 w 396" name="T110"/>
                <a:gd fmla="*/ 182 h 327" name="T111"/>
                <a:gd fmla="*/ 25 w 396" name="T112"/>
                <a:gd fmla="*/ 192 h 327" name="T113"/>
                <a:gd fmla="*/ 35 w 396" name="T114"/>
                <a:gd fmla="*/ 204 h 327" name="T115"/>
                <a:gd fmla="*/ 50 w 396" name="T116"/>
                <a:gd fmla="*/ 208 h 32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27" w="396">
                  <a:moveTo>
                    <a:pt x="199" y="0"/>
                  </a:moveTo>
                  <a:lnTo>
                    <a:pt x="365" y="0"/>
                  </a:lnTo>
                  <a:lnTo>
                    <a:pt x="365" y="0"/>
                  </a:lnTo>
                  <a:lnTo>
                    <a:pt x="372" y="0"/>
                  </a:lnTo>
                  <a:lnTo>
                    <a:pt x="377" y="2"/>
                  </a:lnTo>
                  <a:lnTo>
                    <a:pt x="383" y="5"/>
                  </a:lnTo>
                  <a:lnTo>
                    <a:pt x="387" y="9"/>
                  </a:lnTo>
                  <a:lnTo>
                    <a:pt x="391" y="13"/>
                  </a:lnTo>
                  <a:lnTo>
                    <a:pt x="394" y="19"/>
                  </a:lnTo>
                  <a:lnTo>
                    <a:pt x="396" y="24"/>
                  </a:lnTo>
                  <a:lnTo>
                    <a:pt x="396" y="31"/>
                  </a:lnTo>
                  <a:lnTo>
                    <a:pt x="396" y="197"/>
                  </a:lnTo>
                  <a:lnTo>
                    <a:pt x="396" y="197"/>
                  </a:lnTo>
                  <a:lnTo>
                    <a:pt x="396" y="204"/>
                  </a:lnTo>
                  <a:lnTo>
                    <a:pt x="394" y="210"/>
                  </a:lnTo>
                  <a:lnTo>
                    <a:pt x="391" y="215"/>
                  </a:lnTo>
                  <a:lnTo>
                    <a:pt x="387" y="220"/>
                  </a:lnTo>
                  <a:lnTo>
                    <a:pt x="383" y="224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5" y="230"/>
                  </a:lnTo>
                  <a:lnTo>
                    <a:pt x="238" y="230"/>
                  </a:lnTo>
                  <a:lnTo>
                    <a:pt x="238" y="260"/>
                  </a:lnTo>
                  <a:lnTo>
                    <a:pt x="295" y="260"/>
                  </a:lnTo>
                  <a:lnTo>
                    <a:pt x="295" y="260"/>
                  </a:lnTo>
                  <a:lnTo>
                    <a:pt x="302" y="260"/>
                  </a:lnTo>
                  <a:lnTo>
                    <a:pt x="307" y="262"/>
                  </a:lnTo>
                  <a:lnTo>
                    <a:pt x="312" y="265"/>
                  </a:lnTo>
                  <a:lnTo>
                    <a:pt x="318" y="269"/>
                  </a:lnTo>
                  <a:lnTo>
                    <a:pt x="321" y="273"/>
                  </a:lnTo>
                  <a:lnTo>
                    <a:pt x="325" y="279"/>
                  </a:lnTo>
                  <a:lnTo>
                    <a:pt x="326" y="285"/>
                  </a:lnTo>
                  <a:lnTo>
                    <a:pt x="326" y="291"/>
                  </a:lnTo>
                  <a:lnTo>
                    <a:pt x="326" y="295"/>
                  </a:lnTo>
                  <a:lnTo>
                    <a:pt x="326" y="295"/>
                  </a:lnTo>
                  <a:lnTo>
                    <a:pt x="326" y="302"/>
                  </a:lnTo>
                  <a:lnTo>
                    <a:pt x="325" y="308"/>
                  </a:lnTo>
                  <a:lnTo>
                    <a:pt x="321" y="314"/>
                  </a:lnTo>
                  <a:lnTo>
                    <a:pt x="318" y="318"/>
                  </a:lnTo>
                  <a:lnTo>
                    <a:pt x="312" y="322"/>
                  </a:lnTo>
                  <a:lnTo>
                    <a:pt x="307" y="325"/>
                  </a:lnTo>
                  <a:lnTo>
                    <a:pt x="302" y="326"/>
                  </a:lnTo>
                  <a:lnTo>
                    <a:pt x="295" y="327"/>
                  </a:lnTo>
                  <a:lnTo>
                    <a:pt x="199" y="327"/>
                  </a:lnTo>
                  <a:lnTo>
                    <a:pt x="199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2" y="207"/>
                  </a:lnTo>
                  <a:lnTo>
                    <a:pt x="357" y="205"/>
                  </a:lnTo>
                  <a:lnTo>
                    <a:pt x="361" y="204"/>
                  </a:lnTo>
                  <a:lnTo>
                    <a:pt x="365" y="200"/>
                  </a:lnTo>
                  <a:lnTo>
                    <a:pt x="368" y="196"/>
                  </a:lnTo>
                  <a:lnTo>
                    <a:pt x="371" y="192"/>
                  </a:lnTo>
                  <a:lnTo>
                    <a:pt x="372" y="188"/>
                  </a:lnTo>
                  <a:lnTo>
                    <a:pt x="373" y="182"/>
                  </a:lnTo>
                  <a:lnTo>
                    <a:pt x="373" y="47"/>
                  </a:lnTo>
                  <a:lnTo>
                    <a:pt x="373" y="47"/>
                  </a:lnTo>
                  <a:lnTo>
                    <a:pt x="372" y="42"/>
                  </a:lnTo>
                  <a:lnTo>
                    <a:pt x="371" y="36"/>
                  </a:lnTo>
                  <a:lnTo>
                    <a:pt x="368" y="32"/>
                  </a:lnTo>
                  <a:lnTo>
                    <a:pt x="365" y="28"/>
                  </a:lnTo>
                  <a:lnTo>
                    <a:pt x="361" y="25"/>
                  </a:lnTo>
                  <a:lnTo>
                    <a:pt x="357" y="23"/>
                  </a:lnTo>
                  <a:lnTo>
                    <a:pt x="352" y="21"/>
                  </a:lnTo>
                  <a:lnTo>
                    <a:pt x="348" y="20"/>
                  </a:lnTo>
                  <a:lnTo>
                    <a:pt x="199" y="20"/>
                  </a:lnTo>
                  <a:lnTo>
                    <a:pt x="199" y="0"/>
                  </a:lnTo>
                  <a:close/>
                  <a:moveTo>
                    <a:pt x="127" y="260"/>
                  </a:moveTo>
                  <a:lnTo>
                    <a:pt x="159" y="260"/>
                  </a:lnTo>
                  <a:lnTo>
                    <a:pt x="159" y="230"/>
                  </a:lnTo>
                  <a:lnTo>
                    <a:pt x="127" y="230"/>
                  </a:lnTo>
                  <a:lnTo>
                    <a:pt x="127" y="208"/>
                  </a:lnTo>
                  <a:lnTo>
                    <a:pt x="199" y="208"/>
                  </a:lnTo>
                  <a:lnTo>
                    <a:pt x="199" y="327"/>
                  </a:lnTo>
                  <a:lnTo>
                    <a:pt x="127" y="327"/>
                  </a:lnTo>
                  <a:lnTo>
                    <a:pt x="127" y="288"/>
                  </a:lnTo>
                  <a:lnTo>
                    <a:pt x="154" y="288"/>
                  </a:lnTo>
                  <a:lnTo>
                    <a:pt x="154" y="288"/>
                  </a:lnTo>
                  <a:lnTo>
                    <a:pt x="155" y="288"/>
                  </a:lnTo>
                  <a:lnTo>
                    <a:pt x="158" y="287"/>
                  </a:lnTo>
                  <a:lnTo>
                    <a:pt x="159" y="284"/>
                  </a:lnTo>
                  <a:lnTo>
                    <a:pt x="159" y="283"/>
                  </a:lnTo>
                  <a:lnTo>
                    <a:pt x="159" y="283"/>
                  </a:lnTo>
                  <a:lnTo>
                    <a:pt x="159" y="280"/>
                  </a:lnTo>
                  <a:lnTo>
                    <a:pt x="158" y="279"/>
                  </a:lnTo>
                  <a:lnTo>
                    <a:pt x="155" y="277"/>
                  </a:lnTo>
                  <a:lnTo>
                    <a:pt x="154" y="276"/>
                  </a:lnTo>
                  <a:lnTo>
                    <a:pt x="127" y="276"/>
                  </a:lnTo>
                  <a:lnTo>
                    <a:pt x="127" y="260"/>
                  </a:lnTo>
                  <a:lnTo>
                    <a:pt x="127" y="260"/>
                  </a:lnTo>
                  <a:close/>
                  <a:moveTo>
                    <a:pt x="127" y="0"/>
                  </a:moveTo>
                  <a:lnTo>
                    <a:pt x="199" y="0"/>
                  </a:lnTo>
                  <a:lnTo>
                    <a:pt x="199" y="20"/>
                  </a:lnTo>
                  <a:lnTo>
                    <a:pt x="127" y="20"/>
                  </a:lnTo>
                  <a:lnTo>
                    <a:pt x="127" y="0"/>
                  </a:lnTo>
                  <a:close/>
                  <a:moveTo>
                    <a:pt x="101" y="260"/>
                  </a:moveTo>
                  <a:lnTo>
                    <a:pt x="127" y="260"/>
                  </a:lnTo>
                  <a:lnTo>
                    <a:pt x="127" y="276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97" y="277"/>
                  </a:lnTo>
                  <a:lnTo>
                    <a:pt x="96" y="279"/>
                  </a:lnTo>
                  <a:lnTo>
                    <a:pt x="94" y="280"/>
                  </a:lnTo>
                  <a:lnTo>
                    <a:pt x="94" y="283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6" y="287"/>
                  </a:lnTo>
                  <a:lnTo>
                    <a:pt x="97" y="288"/>
                  </a:lnTo>
                  <a:lnTo>
                    <a:pt x="100" y="288"/>
                  </a:lnTo>
                  <a:lnTo>
                    <a:pt x="100" y="288"/>
                  </a:lnTo>
                  <a:lnTo>
                    <a:pt x="127" y="288"/>
                  </a:lnTo>
                  <a:lnTo>
                    <a:pt x="127" y="327"/>
                  </a:lnTo>
                  <a:lnTo>
                    <a:pt x="101" y="327"/>
                  </a:lnTo>
                  <a:lnTo>
                    <a:pt x="101" y="327"/>
                  </a:lnTo>
                  <a:lnTo>
                    <a:pt x="94" y="326"/>
                  </a:lnTo>
                  <a:lnTo>
                    <a:pt x="88" y="325"/>
                  </a:lnTo>
                  <a:lnTo>
                    <a:pt x="82" y="322"/>
                  </a:lnTo>
                  <a:lnTo>
                    <a:pt x="78" y="318"/>
                  </a:lnTo>
                  <a:lnTo>
                    <a:pt x="74" y="314"/>
                  </a:lnTo>
                  <a:lnTo>
                    <a:pt x="71" y="308"/>
                  </a:lnTo>
                  <a:lnTo>
                    <a:pt x="70" y="302"/>
                  </a:lnTo>
                  <a:lnTo>
                    <a:pt x="69" y="295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85"/>
                  </a:lnTo>
                  <a:lnTo>
                    <a:pt x="71" y="279"/>
                  </a:lnTo>
                  <a:lnTo>
                    <a:pt x="74" y="273"/>
                  </a:lnTo>
                  <a:lnTo>
                    <a:pt x="78" y="269"/>
                  </a:lnTo>
                  <a:lnTo>
                    <a:pt x="82" y="265"/>
                  </a:lnTo>
                  <a:lnTo>
                    <a:pt x="88" y="262"/>
                  </a:lnTo>
                  <a:lnTo>
                    <a:pt x="94" y="260"/>
                  </a:lnTo>
                  <a:lnTo>
                    <a:pt x="101" y="260"/>
                  </a:lnTo>
                  <a:lnTo>
                    <a:pt x="101" y="260"/>
                  </a:lnTo>
                  <a:close/>
                  <a:moveTo>
                    <a:pt x="127" y="230"/>
                  </a:moveTo>
                  <a:lnTo>
                    <a:pt x="32" y="230"/>
                  </a:lnTo>
                  <a:lnTo>
                    <a:pt x="32" y="230"/>
                  </a:lnTo>
                  <a:lnTo>
                    <a:pt x="25" y="229"/>
                  </a:lnTo>
                  <a:lnTo>
                    <a:pt x="20" y="227"/>
                  </a:lnTo>
                  <a:lnTo>
                    <a:pt x="14" y="224"/>
                  </a:lnTo>
                  <a:lnTo>
                    <a:pt x="9" y="220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7" y="0"/>
                  </a:lnTo>
                  <a:lnTo>
                    <a:pt x="127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25"/>
                  </a:lnTo>
                  <a:lnTo>
                    <a:pt x="31" y="28"/>
                  </a:lnTo>
                  <a:lnTo>
                    <a:pt x="28" y="32"/>
                  </a:lnTo>
                  <a:lnTo>
                    <a:pt x="25" y="36"/>
                  </a:lnTo>
                  <a:lnTo>
                    <a:pt x="24" y="42"/>
                  </a:lnTo>
                  <a:lnTo>
                    <a:pt x="24" y="47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5" y="192"/>
                  </a:lnTo>
                  <a:lnTo>
                    <a:pt x="28" y="196"/>
                  </a:lnTo>
                  <a:lnTo>
                    <a:pt x="31" y="200"/>
                  </a:lnTo>
                  <a:lnTo>
                    <a:pt x="35" y="204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0" y="208"/>
                  </a:lnTo>
                  <a:lnTo>
                    <a:pt x="127" y="208"/>
                  </a:lnTo>
                  <a:lnTo>
                    <a:pt x="127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ṥlíde">
              <a:extLst>
                <a:ext uri="{FF2B5EF4-FFF2-40B4-BE49-F238E27FC236}">
                  <a16:creationId xmlns:a16="http://schemas.microsoft.com/office/drawing/2014/main" id="{ADBA9776-FAA1-4210-8039-55DADAA5BA62}"/>
                </a:ext>
              </a:extLst>
            </p:cNvPr>
            <p:cNvSpPr/>
            <p:nvPr/>
          </p:nvSpPr>
          <p:spPr bwMode="auto">
            <a:xfrm>
              <a:off x="4785837" y="3423164"/>
              <a:ext cx="702707" cy="818675"/>
            </a:xfrm>
            <a:custGeom>
              <a:gdLst>
                <a:gd fmla="*/ 146050 w 509" name="T0"/>
                <a:gd fmla="*/ 200025 h 593" name="T1"/>
                <a:gd fmla="*/ 233363 w 509" name="T2"/>
                <a:gd fmla="*/ 149225 h 593" name="T3"/>
                <a:gd fmla="*/ 217488 w 509" name="T4"/>
                <a:gd fmla="*/ 211138 h 593" name="T5"/>
                <a:gd fmla="*/ 266700 w 509" name="T6"/>
                <a:gd fmla="*/ 190500 h 593" name="T7"/>
                <a:gd fmla="*/ 249238 w 509" name="T8"/>
                <a:gd fmla="*/ 249238 h 593" name="T9"/>
                <a:gd fmla="*/ 300038 w 509" name="T10"/>
                <a:gd fmla="*/ 228600 h 593" name="T11"/>
                <a:gd fmla="*/ 280988 w 509" name="T12"/>
                <a:gd fmla="*/ 290513 h 593" name="T13"/>
                <a:gd fmla="*/ 333375 w 509" name="T14"/>
                <a:gd fmla="*/ 269875 h 593" name="T15"/>
                <a:gd fmla="*/ 276225 w 509" name="T16"/>
                <a:gd fmla="*/ 361950 h 593" name="T17"/>
                <a:gd fmla="*/ 365125 w 509" name="T18"/>
                <a:gd fmla="*/ 309563 h 593" name="T19"/>
                <a:gd fmla="*/ 347663 w 509" name="T20"/>
                <a:gd fmla="*/ 373063 h 593" name="T21"/>
                <a:gd fmla="*/ 400050 w 509" name="T22"/>
                <a:gd fmla="*/ 350838 h 593" name="T23"/>
                <a:gd fmla="*/ 379413 w 509" name="T24"/>
                <a:gd fmla="*/ 411163 h 593" name="T25"/>
                <a:gd fmla="*/ 431800 w 509" name="T26"/>
                <a:gd fmla="*/ 388938 h 593" name="T27"/>
                <a:gd fmla="*/ 414338 w 509" name="T28"/>
                <a:gd fmla="*/ 452438 h 593" name="T29"/>
                <a:gd fmla="*/ 466725 w 509" name="T30"/>
                <a:gd fmla="*/ 430213 h 593" name="T31"/>
                <a:gd fmla="*/ 409575 w 509" name="T32"/>
                <a:gd fmla="*/ 522288 h 593" name="T33"/>
                <a:gd fmla="*/ 498475 w 509" name="T34"/>
                <a:gd fmla="*/ 471488 h 593" name="T35"/>
                <a:gd fmla="*/ 479425 w 509" name="T36"/>
                <a:gd fmla="*/ 533400 h 593" name="T37"/>
                <a:gd fmla="*/ 530225 w 509" name="T38"/>
                <a:gd fmla="*/ 512763 h 593" name="T39"/>
                <a:gd fmla="*/ 512763 w 509" name="T40"/>
                <a:gd fmla="*/ 574675 h 593" name="T41"/>
                <a:gd fmla="*/ 565150 w 509" name="T42"/>
                <a:gd fmla="*/ 550863 h 593" name="T43"/>
                <a:gd fmla="*/ 546100 w 509" name="T44"/>
                <a:gd fmla="*/ 612775 h 593" name="T45"/>
                <a:gd fmla="*/ 596900 w 509" name="T46"/>
                <a:gd fmla="*/ 592138 h 593" name="T47"/>
                <a:gd fmla="*/ 541338 w 509" name="T48"/>
                <a:gd fmla="*/ 684213 h 593" name="T49"/>
                <a:gd fmla="*/ 630238 w 509" name="T50"/>
                <a:gd fmla="*/ 631825 h 593" name="T51"/>
                <a:gd fmla="*/ 612775 w 509" name="T52"/>
                <a:gd fmla="*/ 695325 h 593" name="T53"/>
                <a:gd fmla="*/ 663575 w 509" name="T54"/>
                <a:gd fmla="*/ 673100 h 593" name="T55"/>
                <a:gd fmla="*/ 644525 w 509" name="T56"/>
                <a:gd fmla="*/ 735013 h 593" name="T57"/>
                <a:gd fmla="*/ 695325 w 509" name="T58"/>
                <a:gd fmla="*/ 714375 h 593" name="T59"/>
                <a:gd fmla="*/ 676275 w 509" name="T60"/>
                <a:gd fmla="*/ 774700 h 593" name="T61"/>
                <a:gd fmla="*/ 728663 w 509" name="T62"/>
                <a:gd fmla="*/ 752475 h 593" name="T63"/>
                <a:gd fmla="*/ 673100 w 509" name="T64"/>
                <a:gd fmla="*/ 844550 h 593" name="T65"/>
                <a:gd fmla="*/ 762000 w 509" name="T66"/>
                <a:gd fmla="*/ 793750 h 593" name="T67"/>
                <a:gd fmla="*/ 693738 w 509" name="T68"/>
                <a:gd fmla="*/ 941388 h 593" name="T69"/>
                <a:gd fmla="*/ 111125 w 509" name="T70"/>
                <a:gd fmla="*/ 130175 h 593" name="T71"/>
                <a:gd fmla="*/ 122238 w 509" name="T72"/>
                <a:gd fmla="*/ 127000 h 593" name="T73"/>
                <a:gd fmla="*/ 130175 w 509" name="T74"/>
                <a:gd fmla="*/ 123825 h 593" name="T75"/>
                <a:gd fmla="*/ 139700 w 509" name="T76"/>
                <a:gd fmla="*/ 103188 h 593" name="T77"/>
                <a:gd fmla="*/ 133350 w 509" name="T78"/>
                <a:gd fmla="*/ 82550 h 593" name="T79"/>
                <a:gd fmla="*/ 128588 w 509" name="T80"/>
                <a:gd fmla="*/ 77788 h 593" name="T81"/>
                <a:gd fmla="*/ 117475 w 509" name="T82"/>
                <a:gd fmla="*/ 71438 h 593" name="T83"/>
                <a:gd fmla="*/ 111125 w 509" name="T84"/>
                <a:gd fmla="*/ 3175 h 593" name="T85"/>
                <a:gd fmla="*/ 223838 w 509" name="T86"/>
                <a:gd fmla="*/ 136525 h 593" name="T87"/>
                <a:gd fmla="*/ 0 w 509" name="T88"/>
                <a:gd fmla="*/ 93663 h 593" name="T89"/>
                <a:gd fmla="*/ 111125 w 509" name="T90"/>
                <a:gd fmla="*/ 71438 h 593" name="T91"/>
                <a:gd fmla="*/ 103188 w 509" name="T92"/>
                <a:gd fmla="*/ 73025 h 593" name="T93"/>
                <a:gd fmla="*/ 93663 w 509" name="T94"/>
                <a:gd fmla="*/ 77788 h 593" name="T95"/>
                <a:gd fmla="*/ 84138 w 509" name="T96"/>
                <a:gd fmla="*/ 96838 h 593" name="T97"/>
                <a:gd fmla="*/ 90488 w 509" name="T98"/>
                <a:gd fmla="*/ 119063 h 593" name="T99"/>
                <a:gd fmla="*/ 90488 w 509" name="T100"/>
                <a:gd fmla="*/ 119063 h 593" name="T101"/>
                <a:gd fmla="*/ 100013 w 509" name="T102"/>
                <a:gd fmla="*/ 125413 h 593" name="T103"/>
                <a:gd fmla="*/ 111125 w 509" name="T104"/>
                <a:gd fmla="*/ 130175 h 593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593" w="509">
                  <a:moveTo>
                    <a:pt x="141" y="86"/>
                  </a:moveTo>
                  <a:lnTo>
                    <a:pt x="92" y="126"/>
                  </a:lnTo>
                  <a:lnTo>
                    <a:pt x="99" y="134"/>
                  </a:lnTo>
                  <a:lnTo>
                    <a:pt x="147" y="94"/>
                  </a:lnTo>
                  <a:lnTo>
                    <a:pt x="162" y="111"/>
                  </a:lnTo>
                  <a:lnTo>
                    <a:pt x="137" y="133"/>
                  </a:lnTo>
                  <a:lnTo>
                    <a:pt x="142" y="140"/>
                  </a:lnTo>
                  <a:lnTo>
                    <a:pt x="168" y="120"/>
                  </a:lnTo>
                  <a:lnTo>
                    <a:pt x="183" y="137"/>
                  </a:lnTo>
                  <a:lnTo>
                    <a:pt x="157" y="157"/>
                  </a:lnTo>
                  <a:lnTo>
                    <a:pt x="164" y="166"/>
                  </a:lnTo>
                  <a:lnTo>
                    <a:pt x="189" y="144"/>
                  </a:lnTo>
                  <a:lnTo>
                    <a:pt x="203" y="161"/>
                  </a:lnTo>
                  <a:lnTo>
                    <a:pt x="177" y="183"/>
                  </a:lnTo>
                  <a:lnTo>
                    <a:pt x="184" y="191"/>
                  </a:lnTo>
                  <a:lnTo>
                    <a:pt x="210" y="170"/>
                  </a:lnTo>
                  <a:lnTo>
                    <a:pt x="225" y="187"/>
                  </a:lnTo>
                  <a:lnTo>
                    <a:pt x="174" y="228"/>
                  </a:lnTo>
                  <a:lnTo>
                    <a:pt x="181" y="236"/>
                  </a:lnTo>
                  <a:lnTo>
                    <a:pt x="230" y="195"/>
                  </a:lnTo>
                  <a:lnTo>
                    <a:pt x="245" y="213"/>
                  </a:lnTo>
                  <a:lnTo>
                    <a:pt x="219" y="235"/>
                  </a:lnTo>
                  <a:lnTo>
                    <a:pt x="226" y="241"/>
                  </a:lnTo>
                  <a:lnTo>
                    <a:pt x="252" y="221"/>
                  </a:lnTo>
                  <a:lnTo>
                    <a:pt x="267" y="239"/>
                  </a:lnTo>
                  <a:lnTo>
                    <a:pt x="239" y="259"/>
                  </a:lnTo>
                  <a:lnTo>
                    <a:pt x="246" y="267"/>
                  </a:lnTo>
                  <a:lnTo>
                    <a:pt x="272" y="245"/>
                  </a:lnTo>
                  <a:lnTo>
                    <a:pt x="287" y="263"/>
                  </a:lnTo>
                  <a:lnTo>
                    <a:pt x="261" y="285"/>
                  </a:lnTo>
                  <a:lnTo>
                    <a:pt x="267" y="293"/>
                  </a:lnTo>
                  <a:lnTo>
                    <a:pt x="294" y="271"/>
                  </a:lnTo>
                  <a:lnTo>
                    <a:pt x="307" y="289"/>
                  </a:lnTo>
                  <a:lnTo>
                    <a:pt x="258" y="329"/>
                  </a:lnTo>
                  <a:lnTo>
                    <a:pt x="264" y="338"/>
                  </a:lnTo>
                  <a:lnTo>
                    <a:pt x="314" y="297"/>
                  </a:lnTo>
                  <a:lnTo>
                    <a:pt x="329" y="314"/>
                  </a:lnTo>
                  <a:lnTo>
                    <a:pt x="302" y="336"/>
                  </a:lnTo>
                  <a:lnTo>
                    <a:pt x="308" y="343"/>
                  </a:lnTo>
                  <a:lnTo>
                    <a:pt x="334" y="323"/>
                  </a:lnTo>
                  <a:lnTo>
                    <a:pt x="349" y="340"/>
                  </a:lnTo>
                  <a:lnTo>
                    <a:pt x="323" y="362"/>
                  </a:lnTo>
                  <a:lnTo>
                    <a:pt x="329" y="369"/>
                  </a:lnTo>
                  <a:lnTo>
                    <a:pt x="356" y="347"/>
                  </a:lnTo>
                  <a:lnTo>
                    <a:pt x="369" y="366"/>
                  </a:lnTo>
                  <a:lnTo>
                    <a:pt x="344" y="386"/>
                  </a:lnTo>
                  <a:lnTo>
                    <a:pt x="350" y="394"/>
                  </a:lnTo>
                  <a:lnTo>
                    <a:pt x="376" y="373"/>
                  </a:lnTo>
                  <a:lnTo>
                    <a:pt x="391" y="390"/>
                  </a:lnTo>
                  <a:lnTo>
                    <a:pt x="341" y="431"/>
                  </a:lnTo>
                  <a:lnTo>
                    <a:pt x="348" y="439"/>
                  </a:lnTo>
                  <a:lnTo>
                    <a:pt x="397" y="398"/>
                  </a:lnTo>
                  <a:lnTo>
                    <a:pt x="411" y="416"/>
                  </a:lnTo>
                  <a:lnTo>
                    <a:pt x="386" y="438"/>
                  </a:lnTo>
                  <a:lnTo>
                    <a:pt x="391" y="446"/>
                  </a:lnTo>
                  <a:lnTo>
                    <a:pt x="418" y="424"/>
                  </a:lnTo>
                  <a:lnTo>
                    <a:pt x="432" y="442"/>
                  </a:lnTo>
                  <a:lnTo>
                    <a:pt x="406" y="463"/>
                  </a:lnTo>
                  <a:lnTo>
                    <a:pt x="413" y="470"/>
                  </a:lnTo>
                  <a:lnTo>
                    <a:pt x="438" y="450"/>
                  </a:lnTo>
                  <a:lnTo>
                    <a:pt x="453" y="467"/>
                  </a:lnTo>
                  <a:lnTo>
                    <a:pt x="426" y="488"/>
                  </a:lnTo>
                  <a:lnTo>
                    <a:pt x="433" y="496"/>
                  </a:lnTo>
                  <a:lnTo>
                    <a:pt x="459" y="474"/>
                  </a:lnTo>
                  <a:lnTo>
                    <a:pt x="474" y="492"/>
                  </a:lnTo>
                  <a:lnTo>
                    <a:pt x="424" y="532"/>
                  </a:lnTo>
                  <a:lnTo>
                    <a:pt x="430" y="541"/>
                  </a:lnTo>
                  <a:lnTo>
                    <a:pt x="480" y="500"/>
                  </a:lnTo>
                  <a:lnTo>
                    <a:pt x="509" y="535"/>
                  </a:lnTo>
                  <a:lnTo>
                    <a:pt x="437" y="593"/>
                  </a:lnTo>
                  <a:lnTo>
                    <a:pt x="70" y="145"/>
                  </a:lnTo>
                  <a:lnTo>
                    <a:pt x="70" y="82"/>
                  </a:lnTo>
                  <a:lnTo>
                    <a:pt x="77" y="80"/>
                  </a:lnTo>
                  <a:lnTo>
                    <a:pt x="82" y="78"/>
                  </a:lnTo>
                  <a:lnTo>
                    <a:pt x="86" y="72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84" y="52"/>
                  </a:lnTo>
                  <a:lnTo>
                    <a:pt x="81" y="49"/>
                  </a:lnTo>
                  <a:lnTo>
                    <a:pt x="78" y="46"/>
                  </a:lnTo>
                  <a:lnTo>
                    <a:pt x="74" y="45"/>
                  </a:lnTo>
                  <a:lnTo>
                    <a:pt x="70" y="45"/>
                  </a:lnTo>
                  <a:lnTo>
                    <a:pt x="70" y="2"/>
                  </a:lnTo>
                  <a:lnTo>
                    <a:pt x="72" y="0"/>
                  </a:lnTo>
                  <a:lnTo>
                    <a:pt x="141" y="86"/>
                  </a:lnTo>
                  <a:close/>
                  <a:moveTo>
                    <a:pt x="70" y="145"/>
                  </a:moveTo>
                  <a:lnTo>
                    <a:pt x="0" y="59"/>
                  </a:lnTo>
                  <a:lnTo>
                    <a:pt x="70" y="2"/>
                  </a:lnTo>
                  <a:lnTo>
                    <a:pt x="70" y="45"/>
                  </a:lnTo>
                  <a:lnTo>
                    <a:pt x="65" y="46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53" y="61"/>
                  </a:lnTo>
                  <a:lnTo>
                    <a:pt x="53" y="68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3" y="79"/>
                  </a:lnTo>
                  <a:lnTo>
                    <a:pt x="66" y="80"/>
                  </a:lnTo>
                  <a:lnTo>
                    <a:pt x="70" y="82"/>
                  </a:lnTo>
                  <a:lnTo>
                    <a:pt x="70" y="1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š1iḋe">
              <a:extLst>
                <a:ext uri="{FF2B5EF4-FFF2-40B4-BE49-F238E27FC236}">
                  <a16:creationId xmlns:a16="http://schemas.microsoft.com/office/drawing/2014/main" id="{8BD69169-6518-40D2-8D55-5802211E1D34}"/>
                </a:ext>
              </a:extLst>
            </p:cNvPr>
            <p:cNvSpPr/>
            <p:nvPr/>
          </p:nvSpPr>
          <p:spPr bwMode="auto">
            <a:xfrm>
              <a:off x="4660206" y="3664762"/>
              <a:ext cx="295440" cy="595024"/>
            </a:xfrm>
            <a:custGeom>
              <a:gdLst>
                <a:gd fmla="*/ 307975 w 214" name="T0"/>
                <a:gd fmla="*/ 684213 h 431" name="T1"/>
                <a:gd fmla="*/ 268288 w 214" name="T2"/>
                <a:gd fmla="*/ 647700 h 431" name="T3"/>
                <a:gd fmla="*/ 331788 w 214" name="T4"/>
                <a:gd fmla="*/ 554038 h 431" name="T5"/>
                <a:gd fmla="*/ 322263 w 214" name="T6"/>
                <a:gd fmla="*/ 541338 h 431" name="T7"/>
                <a:gd fmla="*/ 298450 w 214" name="T8"/>
                <a:gd fmla="*/ 534988 h 431" name="T9"/>
                <a:gd fmla="*/ 285750 w 214" name="T10"/>
                <a:gd fmla="*/ 546100 h 431" name="T11"/>
                <a:gd fmla="*/ 284163 w 214" name="T12"/>
                <a:gd fmla="*/ 560388 h 431" name="T13"/>
                <a:gd fmla="*/ 271463 w 214" name="T14"/>
                <a:gd fmla="*/ 550863 h 431" name="T15"/>
                <a:gd fmla="*/ 198438 w 214" name="T16"/>
                <a:gd fmla="*/ 611188 h 431" name="T17"/>
                <a:gd fmla="*/ 79375 w 214" name="T18"/>
                <a:gd fmla="*/ 307975 h 431" name="T19"/>
                <a:gd fmla="*/ 85725 w 214" name="T20"/>
                <a:gd fmla="*/ 295275 h 431" name="T21"/>
                <a:gd fmla="*/ 128588 w 214" name="T22"/>
                <a:gd fmla="*/ 279400 h 431" name="T23"/>
                <a:gd fmla="*/ 117475 w 214" name="T24"/>
                <a:gd fmla="*/ 274638 h 431" name="T25"/>
                <a:gd fmla="*/ 79375 w 214" name="T26"/>
                <a:gd fmla="*/ 182563 h 431" name="T27"/>
                <a:gd fmla="*/ 157163 w 214" name="T28"/>
                <a:gd fmla="*/ 96838 h 431" name="T29"/>
                <a:gd fmla="*/ 176213 w 214" name="T30"/>
                <a:gd fmla="*/ 103188 h 431" name="T31"/>
                <a:gd fmla="*/ 228600 w 214" name="T32"/>
                <a:gd fmla="*/ 231775 h 431" name="T33"/>
                <a:gd fmla="*/ 228600 w 214" name="T34"/>
                <a:gd fmla="*/ 247650 h 431" name="T35"/>
                <a:gd fmla="*/ 266700 w 214" name="T36"/>
                <a:gd fmla="*/ 550863 h 431" name="T37"/>
                <a:gd fmla="*/ 258763 w 214" name="T38"/>
                <a:gd fmla="*/ 552450 h 431" name="T39"/>
                <a:gd fmla="*/ 242888 w 214" name="T40"/>
                <a:gd fmla="*/ 566738 h 431" name="T41"/>
                <a:gd fmla="*/ 238125 w 214" name="T42"/>
                <a:gd fmla="*/ 569913 h 431" name="T43"/>
                <a:gd fmla="*/ 214313 w 214" name="T44"/>
                <a:gd fmla="*/ 566738 h 431" name="T45"/>
                <a:gd fmla="*/ 204788 w 214" name="T46"/>
                <a:gd fmla="*/ 581025 h 431" name="T47"/>
                <a:gd fmla="*/ 206375 w 214" name="T48"/>
                <a:gd fmla="*/ 604838 h 431" name="T49"/>
                <a:gd fmla="*/ 198438 w 214" name="T50"/>
                <a:gd fmla="*/ 611188 h 431" name="T51"/>
                <a:gd fmla="*/ 79375 w 214" name="T52"/>
                <a:gd fmla="*/ 122238 h 431" name="T53"/>
                <a:gd fmla="*/ 138113 w 214" name="T54"/>
                <a:gd fmla="*/ 44450 h 431" name="T55"/>
                <a:gd fmla="*/ 122238 w 214" name="T56"/>
                <a:gd fmla="*/ 22225 h 431" name="T57"/>
                <a:gd fmla="*/ 98425 w 214" name="T58"/>
                <a:gd fmla="*/ 4763 h 431" name="T59"/>
                <a:gd fmla="*/ 79375 w 214" name="T60"/>
                <a:gd fmla="*/ 0 h 431" name="T61"/>
                <a:gd fmla="*/ 71438 w 214" name="T62"/>
                <a:gd fmla="*/ 303213 h 431" name="T63"/>
                <a:gd fmla="*/ 17463 w 214" name="T64"/>
                <a:gd fmla="*/ 171450 h 431" name="T65"/>
                <a:gd fmla="*/ 19050 w 214" name="T66"/>
                <a:gd fmla="*/ 152400 h 431" name="T67"/>
                <a:gd fmla="*/ 6350 w 214" name="T68"/>
                <a:gd fmla="*/ 96838 h 431" name="T69"/>
                <a:gd fmla="*/ 1588 w 214" name="T70"/>
                <a:gd fmla="*/ 55563 h 431" name="T71"/>
                <a:gd fmla="*/ 23813 w 214" name="T72"/>
                <a:gd fmla="*/ 19050 h 431" name="T73"/>
                <a:gd fmla="*/ 47625 w 214" name="T74"/>
                <a:gd fmla="*/ 4763 h 431" name="T75"/>
                <a:gd fmla="*/ 79375 w 214" name="T76"/>
                <a:gd fmla="*/ 122238 h 431" name="T77"/>
                <a:gd fmla="*/ 79375 w 214" name="T78"/>
                <a:gd fmla="*/ 182563 h 431" name="T79"/>
                <a:gd fmla="*/ 68263 w 214" name="T80"/>
                <a:gd fmla="*/ 155575 h 431" name="T81"/>
                <a:gd fmla="*/ 74613 w 214" name="T82"/>
                <a:gd fmla="*/ 139700 h 431" name="T83"/>
                <a:gd fmla="*/ 34925 w 214" name="T84"/>
                <a:gd fmla="*/ 157163 h 431" name="T85"/>
                <a:gd fmla="*/ 30163 w 214" name="T86"/>
                <a:gd fmla="*/ 176213 h 431" name="T87"/>
                <a:gd fmla="*/ 74613 w 214" name="T88"/>
                <a:gd fmla="*/ 287338 h 431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431" w="214">
                  <a:moveTo>
                    <a:pt x="168" y="228"/>
                  </a:moveTo>
                  <a:lnTo>
                    <a:pt x="214" y="349"/>
                  </a:lnTo>
                  <a:lnTo>
                    <a:pt x="194" y="431"/>
                  </a:lnTo>
                  <a:lnTo>
                    <a:pt x="168" y="413"/>
                  </a:lnTo>
                  <a:lnTo>
                    <a:pt x="168" y="405"/>
                  </a:lnTo>
                  <a:lnTo>
                    <a:pt x="169" y="408"/>
                  </a:lnTo>
                  <a:lnTo>
                    <a:pt x="196" y="397"/>
                  </a:lnTo>
                  <a:lnTo>
                    <a:pt x="209" y="349"/>
                  </a:lnTo>
                  <a:lnTo>
                    <a:pt x="206" y="345"/>
                  </a:lnTo>
                  <a:lnTo>
                    <a:pt x="203" y="341"/>
                  </a:lnTo>
                  <a:lnTo>
                    <a:pt x="199" y="337"/>
                  </a:lnTo>
                  <a:lnTo>
                    <a:pt x="194" y="336"/>
                  </a:lnTo>
                  <a:lnTo>
                    <a:pt x="188" y="337"/>
                  </a:lnTo>
                  <a:lnTo>
                    <a:pt x="184" y="340"/>
                  </a:lnTo>
                  <a:lnTo>
                    <a:pt x="180" y="344"/>
                  </a:lnTo>
                  <a:lnTo>
                    <a:pt x="179" y="348"/>
                  </a:lnTo>
                  <a:lnTo>
                    <a:pt x="179" y="353"/>
                  </a:lnTo>
                  <a:lnTo>
                    <a:pt x="176" y="351"/>
                  </a:lnTo>
                  <a:lnTo>
                    <a:pt x="173" y="348"/>
                  </a:lnTo>
                  <a:lnTo>
                    <a:pt x="171" y="347"/>
                  </a:lnTo>
                  <a:lnTo>
                    <a:pt x="168" y="347"/>
                  </a:lnTo>
                  <a:lnTo>
                    <a:pt x="168" y="228"/>
                  </a:lnTo>
                  <a:close/>
                  <a:moveTo>
                    <a:pt x="125" y="385"/>
                  </a:moveTo>
                  <a:lnTo>
                    <a:pt x="51" y="194"/>
                  </a:lnTo>
                  <a:lnTo>
                    <a:pt x="50" y="194"/>
                  </a:lnTo>
                  <a:lnTo>
                    <a:pt x="50" y="183"/>
                  </a:lnTo>
                  <a:lnTo>
                    <a:pt x="54" y="186"/>
                  </a:lnTo>
                  <a:lnTo>
                    <a:pt x="60" y="184"/>
                  </a:lnTo>
                  <a:lnTo>
                    <a:pt x="81" y="176"/>
                  </a:lnTo>
                  <a:lnTo>
                    <a:pt x="79" y="175"/>
                  </a:lnTo>
                  <a:lnTo>
                    <a:pt x="74" y="173"/>
                  </a:lnTo>
                  <a:lnTo>
                    <a:pt x="73" y="172"/>
                  </a:lnTo>
                  <a:lnTo>
                    <a:pt x="70" y="168"/>
                  </a:lnTo>
                  <a:lnTo>
                    <a:pt x="50" y="115"/>
                  </a:lnTo>
                  <a:lnTo>
                    <a:pt x="50" y="80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07" y="62"/>
                  </a:lnTo>
                  <a:lnTo>
                    <a:pt x="111" y="65"/>
                  </a:lnTo>
                  <a:lnTo>
                    <a:pt x="114" y="69"/>
                  </a:lnTo>
                  <a:lnTo>
                    <a:pt x="144" y="146"/>
                  </a:lnTo>
                  <a:lnTo>
                    <a:pt x="144" y="149"/>
                  </a:lnTo>
                  <a:lnTo>
                    <a:pt x="144" y="153"/>
                  </a:lnTo>
                  <a:lnTo>
                    <a:pt x="144" y="156"/>
                  </a:lnTo>
                  <a:lnTo>
                    <a:pt x="141" y="158"/>
                  </a:lnTo>
                  <a:lnTo>
                    <a:pt x="168" y="228"/>
                  </a:lnTo>
                  <a:lnTo>
                    <a:pt x="168" y="347"/>
                  </a:lnTo>
                  <a:lnTo>
                    <a:pt x="163" y="348"/>
                  </a:lnTo>
                  <a:lnTo>
                    <a:pt x="157" y="349"/>
                  </a:lnTo>
                  <a:lnTo>
                    <a:pt x="154" y="353"/>
                  </a:lnTo>
                  <a:lnTo>
                    <a:pt x="153" y="357"/>
                  </a:lnTo>
                  <a:lnTo>
                    <a:pt x="153" y="363"/>
                  </a:lnTo>
                  <a:lnTo>
                    <a:pt x="150" y="359"/>
                  </a:lnTo>
                  <a:lnTo>
                    <a:pt x="145" y="357"/>
                  </a:lnTo>
                  <a:lnTo>
                    <a:pt x="141" y="356"/>
                  </a:lnTo>
                  <a:lnTo>
                    <a:pt x="135" y="357"/>
                  </a:lnTo>
                  <a:lnTo>
                    <a:pt x="131" y="360"/>
                  </a:lnTo>
                  <a:lnTo>
                    <a:pt x="129" y="366"/>
                  </a:lnTo>
                  <a:lnTo>
                    <a:pt x="127" y="370"/>
                  </a:lnTo>
                  <a:lnTo>
                    <a:pt x="127" y="376"/>
                  </a:lnTo>
                  <a:lnTo>
                    <a:pt x="130" y="381"/>
                  </a:lnTo>
                  <a:lnTo>
                    <a:pt x="168" y="405"/>
                  </a:lnTo>
                  <a:lnTo>
                    <a:pt x="168" y="413"/>
                  </a:lnTo>
                  <a:lnTo>
                    <a:pt x="125" y="385"/>
                  </a:lnTo>
                  <a:close/>
                  <a:moveTo>
                    <a:pt x="50" y="0"/>
                  </a:moveTo>
                  <a:lnTo>
                    <a:pt x="50" y="77"/>
                  </a:lnTo>
                  <a:lnTo>
                    <a:pt x="95" y="49"/>
                  </a:lnTo>
                  <a:lnTo>
                    <a:pt x="87" y="28"/>
                  </a:lnTo>
                  <a:lnTo>
                    <a:pt x="84" y="23"/>
                  </a:lnTo>
                  <a:lnTo>
                    <a:pt x="81" y="18"/>
                  </a:lnTo>
                  <a:lnTo>
                    <a:pt x="77" y="14"/>
                  </a:lnTo>
                  <a:lnTo>
                    <a:pt x="72" y="10"/>
                  </a:lnTo>
                  <a:lnTo>
                    <a:pt x="68" y="5"/>
                  </a:lnTo>
                  <a:lnTo>
                    <a:pt x="62" y="3"/>
                  </a:lnTo>
                  <a:lnTo>
                    <a:pt x="56" y="1"/>
                  </a:lnTo>
                  <a:lnTo>
                    <a:pt x="50" y="0"/>
                  </a:lnTo>
                  <a:close/>
                  <a:moveTo>
                    <a:pt x="50" y="194"/>
                  </a:moveTo>
                  <a:lnTo>
                    <a:pt x="50" y="194"/>
                  </a:lnTo>
                  <a:lnTo>
                    <a:pt x="45" y="191"/>
                  </a:lnTo>
                  <a:lnTo>
                    <a:pt x="41" y="186"/>
                  </a:lnTo>
                  <a:lnTo>
                    <a:pt x="11" y="108"/>
                  </a:lnTo>
                  <a:lnTo>
                    <a:pt x="9" y="104"/>
                  </a:lnTo>
                  <a:lnTo>
                    <a:pt x="11" y="99"/>
                  </a:lnTo>
                  <a:lnTo>
                    <a:pt x="12" y="96"/>
                  </a:lnTo>
                  <a:lnTo>
                    <a:pt x="16" y="92"/>
                  </a:lnTo>
                  <a:lnTo>
                    <a:pt x="4" y="61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30" y="3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0" y="77"/>
                  </a:lnTo>
                  <a:lnTo>
                    <a:pt x="43" y="81"/>
                  </a:lnTo>
                  <a:lnTo>
                    <a:pt x="50" y="80"/>
                  </a:lnTo>
                  <a:lnTo>
                    <a:pt x="50" y="115"/>
                  </a:lnTo>
                  <a:lnTo>
                    <a:pt x="45" y="100"/>
                  </a:lnTo>
                  <a:lnTo>
                    <a:pt x="43" y="98"/>
                  </a:lnTo>
                  <a:lnTo>
                    <a:pt x="45" y="93"/>
                  </a:lnTo>
                  <a:lnTo>
                    <a:pt x="46" y="91"/>
                  </a:lnTo>
                  <a:lnTo>
                    <a:pt x="47" y="88"/>
                  </a:lnTo>
                  <a:lnTo>
                    <a:pt x="26" y="96"/>
                  </a:lnTo>
                  <a:lnTo>
                    <a:pt x="22" y="99"/>
                  </a:lnTo>
                  <a:lnTo>
                    <a:pt x="19" y="103"/>
                  </a:lnTo>
                  <a:lnTo>
                    <a:pt x="19" y="107"/>
                  </a:lnTo>
                  <a:lnTo>
                    <a:pt x="19" y="111"/>
                  </a:lnTo>
                  <a:lnTo>
                    <a:pt x="45" y="177"/>
                  </a:lnTo>
                  <a:lnTo>
                    <a:pt x="47" y="181"/>
                  </a:lnTo>
                  <a:lnTo>
                    <a:pt x="50" y="183"/>
                  </a:lnTo>
                  <a:lnTo>
                    <a:pt x="50" y="194"/>
                  </a:lnTo>
                  <a:close/>
                </a:path>
              </a:pathLst>
            </a:custGeom>
            <a:solidFill>
              <a:srgbClr val="289DA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0" name="iṥľiḑê">
              <a:extLst>
                <a:ext uri="{FF2B5EF4-FFF2-40B4-BE49-F238E27FC236}">
                  <a16:creationId xmlns:a16="http://schemas.microsoft.com/office/drawing/2014/main" id="{17483555-AA4F-4EF6-B75C-8A028FBE62C3}"/>
                </a:ext>
              </a:extLst>
            </p:cNvPr>
            <p:cNvGrpSpPr/>
            <p:nvPr/>
          </p:nvGrpSpPr>
          <p:grpSpPr>
            <a:xfrm>
              <a:off x="5518916" y="3738719"/>
              <a:ext cx="497003" cy="499765"/>
              <a:chOff x="2157413" y="3054350"/>
              <a:chExt cx="571500" cy="574675"/>
            </a:xfrm>
            <a:solidFill>
              <a:srgbClr val="195B5A"/>
            </a:solidFill>
          </p:grpSpPr>
          <p:sp>
            <p:nvSpPr>
              <p:cNvPr id="138" name="î$1ïḍè">
                <a:extLst>
                  <a:ext uri="{FF2B5EF4-FFF2-40B4-BE49-F238E27FC236}">
                    <a16:creationId xmlns:a16="http://schemas.microsoft.com/office/drawing/2014/main" id="{ACE3963B-6DF4-4F1F-8189-6312FB10FD65}"/>
                  </a:ext>
                </a:extLst>
              </p:cNvPr>
              <p:cNvSpPr/>
              <p:nvPr/>
            </p:nvSpPr>
            <p:spPr bwMode="auto">
              <a:xfrm>
                <a:off x="2157413" y="3054350"/>
                <a:ext cx="571500" cy="574675"/>
              </a:xfrm>
              <a:custGeom>
                <a:gdLst>
                  <a:gd fmla="*/ 180 w 360" name="T0"/>
                  <a:gd fmla="*/ 0 h 362" name="T1"/>
                  <a:gd fmla="*/ 232 w 360" name="T2"/>
                  <a:gd fmla="*/ 8 h 362" name="T3"/>
                  <a:gd fmla="*/ 280 w 360" name="T4"/>
                  <a:gd fmla="*/ 31 h 362" name="T5"/>
                  <a:gd fmla="*/ 319 w 360" name="T6"/>
                  <a:gd fmla="*/ 67 h 362" name="T7"/>
                  <a:gd fmla="*/ 346 w 360" name="T8"/>
                  <a:gd fmla="*/ 111 h 362" name="T9"/>
                  <a:gd fmla="*/ 358 w 360" name="T10"/>
                  <a:gd fmla="*/ 163 h 362" name="T11"/>
                  <a:gd fmla="*/ 358 w 360" name="T12"/>
                  <a:gd fmla="*/ 199 h 362" name="T13"/>
                  <a:gd fmla="*/ 346 w 360" name="T14"/>
                  <a:gd fmla="*/ 251 h 362" name="T15"/>
                  <a:gd fmla="*/ 319 w 360" name="T16"/>
                  <a:gd fmla="*/ 295 h 362" name="T17"/>
                  <a:gd fmla="*/ 280 w 360" name="T18"/>
                  <a:gd fmla="*/ 331 h 362" name="T19"/>
                  <a:gd fmla="*/ 232 w 360" name="T20"/>
                  <a:gd fmla="*/ 354 h 362" name="T21"/>
                  <a:gd fmla="*/ 180 w 360" name="T22"/>
                  <a:gd fmla="*/ 362 h 362" name="T23"/>
                  <a:gd fmla="*/ 180 w 360" name="T24"/>
                  <a:gd fmla="*/ 314 h 362" name="T25"/>
                  <a:gd fmla="*/ 193 w 360" name="T26"/>
                  <a:gd fmla="*/ 318 h 362" name="T27"/>
                  <a:gd fmla="*/ 201 w 360" name="T28"/>
                  <a:gd fmla="*/ 329 h 362" name="T29"/>
                  <a:gd fmla="*/ 237 w 360" name="T30"/>
                  <a:gd fmla="*/ 320 h 362" name="T31"/>
                  <a:gd fmla="*/ 268 w 360" name="T32"/>
                  <a:gd fmla="*/ 302 h 362" name="T33"/>
                  <a:gd fmla="*/ 293 w 360" name="T34"/>
                  <a:gd fmla="*/ 278 h 362" name="T35"/>
                  <a:gd fmla="*/ 312 w 360" name="T36"/>
                  <a:gd fmla="*/ 248 h 362" name="T37"/>
                  <a:gd fmla="*/ 325 w 360" name="T38"/>
                  <a:gd fmla="*/ 215 h 362" name="T39"/>
                  <a:gd fmla="*/ 322 w 360" name="T40"/>
                  <a:gd fmla="*/ 199 h 362" name="T41"/>
                  <a:gd fmla="*/ 312 w 360" name="T42"/>
                  <a:gd fmla="*/ 180 h 362" name="T43"/>
                  <a:gd fmla="*/ 316 w 360" name="T44"/>
                  <a:gd fmla="*/ 167 h 362" name="T45"/>
                  <a:gd fmla="*/ 327 w 360" name="T46"/>
                  <a:gd fmla="*/ 159 h 362" name="T47"/>
                  <a:gd fmla="*/ 318 w 360" name="T48"/>
                  <a:gd fmla="*/ 123 h 362" name="T49"/>
                  <a:gd fmla="*/ 300 w 360" name="T50"/>
                  <a:gd fmla="*/ 94 h 362" name="T51"/>
                  <a:gd fmla="*/ 277 w 360" name="T52"/>
                  <a:gd fmla="*/ 67 h 362" name="T53"/>
                  <a:gd fmla="*/ 247 w 360" name="T54"/>
                  <a:gd fmla="*/ 48 h 362" name="T55"/>
                  <a:gd fmla="*/ 214 w 360" name="T56"/>
                  <a:gd fmla="*/ 35 h 362" name="T57"/>
                  <a:gd fmla="*/ 199 w 360" name="T58"/>
                  <a:gd fmla="*/ 39 h 362" name="T59"/>
                  <a:gd fmla="*/ 180 w 360" name="T60"/>
                  <a:gd fmla="*/ 48 h 362" name="T61"/>
                  <a:gd fmla="*/ 180 w 360" name="T62"/>
                  <a:gd fmla="*/ 0 h 362" name="T63"/>
                  <a:gd fmla="*/ 180 w 360" name="T64"/>
                  <a:gd fmla="*/ 48 h 362" name="T65"/>
                  <a:gd fmla="*/ 161 w 360" name="T66"/>
                  <a:gd fmla="*/ 39 h 362" name="T67"/>
                  <a:gd fmla="*/ 146 w 360" name="T68"/>
                  <a:gd fmla="*/ 35 h 362" name="T69"/>
                  <a:gd fmla="*/ 112 w 360" name="T70"/>
                  <a:gd fmla="*/ 48 h 362" name="T71"/>
                  <a:gd fmla="*/ 82 w 360" name="T72"/>
                  <a:gd fmla="*/ 67 h 362" name="T73"/>
                  <a:gd fmla="*/ 59 w 360" name="T74"/>
                  <a:gd fmla="*/ 94 h 362" name="T75"/>
                  <a:gd fmla="*/ 42 w 360" name="T76"/>
                  <a:gd fmla="*/ 123 h 362" name="T77"/>
                  <a:gd fmla="*/ 32 w 360" name="T78"/>
                  <a:gd fmla="*/ 159 h 362" name="T79"/>
                  <a:gd fmla="*/ 43 w 360" name="T80"/>
                  <a:gd fmla="*/ 167 h 362" name="T81"/>
                  <a:gd fmla="*/ 47 w 360" name="T82"/>
                  <a:gd fmla="*/ 180 h 362" name="T83"/>
                  <a:gd fmla="*/ 37 w 360" name="T84"/>
                  <a:gd fmla="*/ 199 h 362" name="T85"/>
                  <a:gd fmla="*/ 33 w 360" name="T86"/>
                  <a:gd fmla="*/ 215 h 362" name="T87"/>
                  <a:gd fmla="*/ 46 w 360" name="T88"/>
                  <a:gd fmla="*/ 248 h 362" name="T89"/>
                  <a:gd fmla="*/ 66 w 360" name="T90"/>
                  <a:gd fmla="*/ 278 h 362" name="T91"/>
                  <a:gd fmla="*/ 92 w 360" name="T92"/>
                  <a:gd fmla="*/ 302 h 362" name="T93"/>
                  <a:gd fmla="*/ 123 w 360" name="T94"/>
                  <a:gd fmla="*/ 320 h 362" name="T95"/>
                  <a:gd fmla="*/ 158 w 360" name="T96"/>
                  <a:gd fmla="*/ 329 h 362" name="T97"/>
                  <a:gd fmla="*/ 161 w 360" name="T98"/>
                  <a:gd fmla="*/ 322 h 362" name="T99"/>
                  <a:gd fmla="*/ 180 w 360" name="T100"/>
                  <a:gd fmla="*/ 314 h 362" name="T101"/>
                  <a:gd fmla="*/ 180 w 360" name="T102"/>
                  <a:gd fmla="*/ 362 h 362" name="T103"/>
                  <a:gd fmla="*/ 126 w 360" name="T104"/>
                  <a:gd fmla="*/ 354 h 362" name="T105"/>
                  <a:gd fmla="*/ 78 w 360" name="T106"/>
                  <a:gd fmla="*/ 331 h 362" name="T107"/>
                  <a:gd fmla="*/ 40 w 360" name="T108"/>
                  <a:gd fmla="*/ 295 h 362" name="T109"/>
                  <a:gd fmla="*/ 13 w 360" name="T110"/>
                  <a:gd fmla="*/ 251 h 362" name="T111"/>
                  <a:gd fmla="*/ 0 w 360" name="T112"/>
                  <a:gd fmla="*/ 199 h 362" name="T113"/>
                  <a:gd fmla="*/ 0 w 360" name="T114"/>
                  <a:gd fmla="*/ 163 h 362" name="T115"/>
                  <a:gd fmla="*/ 13 w 360" name="T116"/>
                  <a:gd fmla="*/ 111 h 362" name="T117"/>
                  <a:gd fmla="*/ 40 w 360" name="T118"/>
                  <a:gd fmla="*/ 67 h 362" name="T119"/>
                  <a:gd fmla="*/ 78 w 360" name="T120"/>
                  <a:gd fmla="*/ 31 h 362" name="T121"/>
                  <a:gd fmla="*/ 126 w 360" name="T122"/>
                  <a:gd fmla="*/ 8 h 362" name="T123"/>
                  <a:gd fmla="*/ 180 w 360" name="T124"/>
                  <a:gd fmla="*/ 0 h 36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362" w="360"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0"/>
                    </a:lnTo>
                    <a:lnTo>
                      <a:pt x="197" y="2"/>
                    </a:lnTo>
                    <a:lnTo>
                      <a:pt x="216" y="4"/>
                    </a:lnTo>
                    <a:lnTo>
                      <a:pt x="232" y="8"/>
                    </a:lnTo>
                    <a:lnTo>
                      <a:pt x="250" y="15"/>
                    </a:lnTo>
                    <a:lnTo>
                      <a:pt x="265" y="22"/>
                    </a:lnTo>
                    <a:lnTo>
                      <a:pt x="280" y="31"/>
                    </a:lnTo>
                    <a:lnTo>
                      <a:pt x="295" y="42"/>
                    </a:lnTo>
                    <a:lnTo>
                      <a:pt x="307" y="53"/>
                    </a:lnTo>
                    <a:lnTo>
                      <a:pt x="319" y="67"/>
                    </a:lnTo>
                    <a:lnTo>
                      <a:pt x="329" y="80"/>
                    </a:lnTo>
                    <a:lnTo>
                      <a:pt x="338" y="95"/>
                    </a:lnTo>
                    <a:lnTo>
                      <a:pt x="346" y="111"/>
                    </a:lnTo>
                    <a:lnTo>
                      <a:pt x="352" y="127"/>
                    </a:lnTo>
                    <a:lnTo>
                      <a:pt x="356" y="145"/>
                    </a:lnTo>
                    <a:lnTo>
                      <a:pt x="358" y="163"/>
                    </a:lnTo>
                    <a:lnTo>
                      <a:pt x="360" y="180"/>
                    </a:lnTo>
                    <a:lnTo>
                      <a:pt x="360" y="180"/>
                    </a:lnTo>
                    <a:lnTo>
                      <a:pt x="358" y="199"/>
                    </a:lnTo>
                    <a:lnTo>
                      <a:pt x="356" y="217"/>
                    </a:lnTo>
                    <a:lnTo>
                      <a:pt x="352" y="234"/>
                    </a:lnTo>
                    <a:lnTo>
                      <a:pt x="346" y="251"/>
                    </a:lnTo>
                    <a:lnTo>
                      <a:pt x="338" y="267"/>
                    </a:lnTo>
                    <a:lnTo>
                      <a:pt x="329" y="282"/>
                    </a:lnTo>
                    <a:lnTo>
                      <a:pt x="319" y="295"/>
                    </a:lnTo>
                    <a:lnTo>
                      <a:pt x="307" y="309"/>
                    </a:lnTo>
                    <a:lnTo>
                      <a:pt x="295" y="320"/>
                    </a:lnTo>
                    <a:lnTo>
                      <a:pt x="280" y="331"/>
                    </a:lnTo>
                    <a:lnTo>
                      <a:pt x="265" y="340"/>
                    </a:lnTo>
                    <a:lnTo>
                      <a:pt x="250" y="347"/>
                    </a:lnTo>
                    <a:lnTo>
                      <a:pt x="232" y="354"/>
                    </a:lnTo>
                    <a:lnTo>
                      <a:pt x="216" y="358"/>
                    </a:lnTo>
                    <a:lnTo>
                      <a:pt x="197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0" y="314"/>
                    </a:lnTo>
                    <a:lnTo>
                      <a:pt x="186" y="314"/>
                    </a:lnTo>
                    <a:lnTo>
                      <a:pt x="193" y="318"/>
                    </a:lnTo>
                    <a:lnTo>
                      <a:pt x="199" y="322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14" y="327"/>
                    </a:lnTo>
                    <a:lnTo>
                      <a:pt x="226" y="324"/>
                    </a:lnTo>
                    <a:lnTo>
                      <a:pt x="237" y="320"/>
                    </a:lnTo>
                    <a:lnTo>
                      <a:pt x="247" y="314"/>
                    </a:lnTo>
                    <a:lnTo>
                      <a:pt x="258" y="309"/>
                    </a:lnTo>
                    <a:lnTo>
                      <a:pt x="268" y="302"/>
                    </a:lnTo>
                    <a:lnTo>
                      <a:pt x="277" y="294"/>
                    </a:lnTo>
                    <a:lnTo>
                      <a:pt x="285" y="286"/>
                    </a:lnTo>
                    <a:lnTo>
                      <a:pt x="293" y="278"/>
                    </a:lnTo>
                    <a:lnTo>
                      <a:pt x="300" y="268"/>
                    </a:lnTo>
                    <a:lnTo>
                      <a:pt x="307" y="259"/>
                    </a:lnTo>
                    <a:lnTo>
                      <a:pt x="312" y="248"/>
                    </a:lnTo>
                    <a:lnTo>
                      <a:pt x="318" y="237"/>
                    </a:lnTo>
                    <a:lnTo>
                      <a:pt x="322" y="226"/>
                    </a:lnTo>
                    <a:lnTo>
                      <a:pt x="325" y="215"/>
                    </a:lnTo>
                    <a:lnTo>
                      <a:pt x="327" y="203"/>
                    </a:lnTo>
                    <a:lnTo>
                      <a:pt x="327" y="203"/>
                    </a:lnTo>
                    <a:lnTo>
                      <a:pt x="322" y="199"/>
                    </a:lnTo>
                    <a:lnTo>
                      <a:pt x="316" y="194"/>
                    </a:lnTo>
                    <a:lnTo>
                      <a:pt x="314" y="188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4" y="174"/>
                    </a:lnTo>
                    <a:lnTo>
                      <a:pt x="316" y="167"/>
                    </a:lnTo>
                    <a:lnTo>
                      <a:pt x="322" y="163"/>
                    </a:lnTo>
                    <a:lnTo>
                      <a:pt x="327" y="159"/>
                    </a:lnTo>
                    <a:lnTo>
                      <a:pt x="327" y="159"/>
                    </a:lnTo>
                    <a:lnTo>
                      <a:pt x="325" y="146"/>
                    </a:lnTo>
                    <a:lnTo>
                      <a:pt x="322" y="136"/>
                    </a:lnTo>
                    <a:lnTo>
                      <a:pt x="318" y="123"/>
                    </a:lnTo>
                    <a:lnTo>
                      <a:pt x="312" y="113"/>
                    </a:lnTo>
                    <a:lnTo>
                      <a:pt x="307" y="103"/>
                    </a:lnTo>
                    <a:lnTo>
                      <a:pt x="300" y="94"/>
                    </a:lnTo>
                    <a:lnTo>
                      <a:pt x="293" y="84"/>
                    </a:lnTo>
                    <a:lnTo>
                      <a:pt x="285" y="75"/>
                    </a:lnTo>
                    <a:lnTo>
                      <a:pt x="277" y="67"/>
                    </a:lnTo>
                    <a:lnTo>
                      <a:pt x="268" y="60"/>
                    </a:lnTo>
                    <a:lnTo>
                      <a:pt x="258" y="53"/>
                    </a:lnTo>
                    <a:lnTo>
                      <a:pt x="247" y="48"/>
                    </a:lnTo>
                    <a:lnTo>
                      <a:pt x="237" y="42"/>
                    </a:lnTo>
                    <a:lnTo>
                      <a:pt x="226" y="38"/>
                    </a:lnTo>
                    <a:lnTo>
                      <a:pt x="214" y="35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99" y="39"/>
                    </a:lnTo>
                    <a:lnTo>
                      <a:pt x="193" y="44"/>
                    </a:lnTo>
                    <a:lnTo>
                      <a:pt x="186" y="46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80" y="0"/>
                    </a:lnTo>
                    <a:close/>
                    <a:moveTo>
                      <a:pt x="180" y="0"/>
                    </a:moveTo>
                    <a:lnTo>
                      <a:pt x="180" y="0"/>
                    </a:lnTo>
                    <a:lnTo>
                      <a:pt x="180" y="48"/>
                    </a:lnTo>
                    <a:lnTo>
                      <a:pt x="180" y="48"/>
                    </a:lnTo>
                    <a:lnTo>
                      <a:pt x="173" y="46"/>
                    </a:lnTo>
                    <a:lnTo>
                      <a:pt x="166" y="44"/>
                    </a:lnTo>
                    <a:lnTo>
                      <a:pt x="161" y="39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46" y="35"/>
                    </a:lnTo>
                    <a:lnTo>
                      <a:pt x="134" y="38"/>
                    </a:lnTo>
                    <a:lnTo>
                      <a:pt x="123" y="42"/>
                    </a:lnTo>
                    <a:lnTo>
                      <a:pt x="112" y="48"/>
                    </a:lnTo>
                    <a:lnTo>
                      <a:pt x="101" y="53"/>
                    </a:lnTo>
                    <a:lnTo>
                      <a:pt x="92" y="60"/>
                    </a:lnTo>
                    <a:lnTo>
                      <a:pt x="82" y="67"/>
                    </a:lnTo>
                    <a:lnTo>
                      <a:pt x="74" y="75"/>
                    </a:lnTo>
                    <a:lnTo>
                      <a:pt x="66" y="84"/>
                    </a:lnTo>
                    <a:lnTo>
                      <a:pt x="59" y="94"/>
                    </a:lnTo>
                    <a:lnTo>
                      <a:pt x="52" y="103"/>
                    </a:lnTo>
                    <a:lnTo>
                      <a:pt x="46" y="113"/>
                    </a:lnTo>
                    <a:lnTo>
                      <a:pt x="42" y="123"/>
                    </a:lnTo>
                    <a:lnTo>
                      <a:pt x="37" y="136"/>
                    </a:lnTo>
                    <a:lnTo>
                      <a:pt x="33" y="146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63"/>
                    </a:lnTo>
                    <a:lnTo>
                      <a:pt x="43" y="167"/>
                    </a:lnTo>
                    <a:lnTo>
                      <a:pt x="46" y="174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3" y="194"/>
                    </a:lnTo>
                    <a:lnTo>
                      <a:pt x="37" y="199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33" y="215"/>
                    </a:lnTo>
                    <a:lnTo>
                      <a:pt x="37" y="226"/>
                    </a:lnTo>
                    <a:lnTo>
                      <a:pt x="42" y="237"/>
                    </a:lnTo>
                    <a:lnTo>
                      <a:pt x="46" y="248"/>
                    </a:lnTo>
                    <a:lnTo>
                      <a:pt x="52" y="259"/>
                    </a:lnTo>
                    <a:lnTo>
                      <a:pt x="59" y="268"/>
                    </a:lnTo>
                    <a:lnTo>
                      <a:pt x="66" y="278"/>
                    </a:lnTo>
                    <a:lnTo>
                      <a:pt x="74" y="286"/>
                    </a:lnTo>
                    <a:lnTo>
                      <a:pt x="82" y="294"/>
                    </a:lnTo>
                    <a:lnTo>
                      <a:pt x="92" y="302"/>
                    </a:lnTo>
                    <a:lnTo>
                      <a:pt x="101" y="309"/>
                    </a:lnTo>
                    <a:lnTo>
                      <a:pt x="112" y="314"/>
                    </a:lnTo>
                    <a:lnTo>
                      <a:pt x="123" y="320"/>
                    </a:lnTo>
                    <a:lnTo>
                      <a:pt x="134" y="324"/>
                    </a:lnTo>
                    <a:lnTo>
                      <a:pt x="146" y="327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61" y="322"/>
                    </a:lnTo>
                    <a:lnTo>
                      <a:pt x="166" y="318"/>
                    </a:lnTo>
                    <a:lnTo>
                      <a:pt x="173" y="314"/>
                    </a:lnTo>
                    <a:lnTo>
                      <a:pt x="180" y="314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61" y="360"/>
                    </a:lnTo>
                    <a:lnTo>
                      <a:pt x="143" y="358"/>
                    </a:lnTo>
                    <a:lnTo>
                      <a:pt x="126" y="354"/>
                    </a:lnTo>
                    <a:lnTo>
                      <a:pt x="109" y="347"/>
                    </a:lnTo>
                    <a:lnTo>
                      <a:pt x="93" y="340"/>
                    </a:lnTo>
                    <a:lnTo>
                      <a:pt x="78" y="331"/>
                    </a:lnTo>
                    <a:lnTo>
                      <a:pt x="65" y="320"/>
                    </a:lnTo>
                    <a:lnTo>
                      <a:pt x="52" y="309"/>
                    </a:lnTo>
                    <a:lnTo>
                      <a:pt x="40" y="295"/>
                    </a:lnTo>
                    <a:lnTo>
                      <a:pt x="29" y="282"/>
                    </a:lnTo>
                    <a:lnTo>
                      <a:pt x="21" y="267"/>
                    </a:lnTo>
                    <a:lnTo>
                      <a:pt x="13" y="251"/>
                    </a:lnTo>
                    <a:lnTo>
                      <a:pt x="8" y="234"/>
                    </a:lnTo>
                    <a:lnTo>
                      <a:pt x="2" y="217"/>
                    </a:lnTo>
                    <a:lnTo>
                      <a:pt x="0" y="199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63"/>
                    </a:lnTo>
                    <a:lnTo>
                      <a:pt x="2" y="145"/>
                    </a:lnTo>
                    <a:lnTo>
                      <a:pt x="8" y="127"/>
                    </a:lnTo>
                    <a:lnTo>
                      <a:pt x="13" y="111"/>
                    </a:lnTo>
                    <a:lnTo>
                      <a:pt x="21" y="95"/>
                    </a:lnTo>
                    <a:lnTo>
                      <a:pt x="29" y="80"/>
                    </a:lnTo>
                    <a:lnTo>
                      <a:pt x="40" y="67"/>
                    </a:lnTo>
                    <a:lnTo>
                      <a:pt x="52" y="53"/>
                    </a:lnTo>
                    <a:lnTo>
                      <a:pt x="65" y="42"/>
                    </a:lnTo>
                    <a:lnTo>
                      <a:pt x="78" y="31"/>
                    </a:lnTo>
                    <a:lnTo>
                      <a:pt x="93" y="22"/>
                    </a:lnTo>
                    <a:lnTo>
                      <a:pt x="109" y="15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2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íṧlîďè">
                <a:extLst>
                  <a:ext uri="{FF2B5EF4-FFF2-40B4-BE49-F238E27FC236}">
                    <a16:creationId xmlns:a16="http://schemas.microsoft.com/office/drawing/2014/main" id="{9DEE94DB-5B16-4DFD-ABF2-9815ADDBCB17}"/>
                  </a:ext>
                </a:extLst>
              </p:cNvPr>
              <p:cNvSpPr/>
              <p:nvPr/>
            </p:nvSpPr>
            <p:spPr bwMode="auto">
              <a:xfrm>
                <a:off x="2336801" y="3235325"/>
                <a:ext cx="285750" cy="150813"/>
              </a:xfrm>
              <a:custGeom>
                <a:gdLst>
                  <a:gd fmla="*/ 13 w 180" name="T0"/>
                  <a:gd fmla="*/ 0 h 95" name="T1"/>
                  <a:gd fmla="*/ 54 w 180" name="T2"/>
                  <a:gd fmla="*/ 42 h 95" name="T3"/>
                  <a:gd fmla="*/ 54 w 180" name="T4"/>
                  <a:gd fmla="*/ 42 h 95" name="T5"/>
                  <a:gd fmla="*/ 60 w 180" name="T6"/>
                  <a:gd fmla="*/ 39 h 95" name="T7"/>
                  <a:gd fmla="*/ 67 w 180" name="T8"/>
                  <a:gd fmla="*/ 39 h 95" name="T9"/>
                  <a:gd fmla="*/ 67 w 180" name="T10"/>
                  <a:gd fmla="*/ 39 h 95" name="T11"/>
                  <a:gd fmla="*/ 75 w 180" name="T12"/>
                  <a:gd fmla="*/ 41 h 95" name="T13"/>
                  <a:gd fmla="*/ 83 w 180" name="T14"/>
                  <a:gd fmla="*/ 45 h 95" name="T15"/>
                  <a:gd fmla="*/ 88 w 180" name="T16"/>
                  <a:gd fmla="*/ 50 h 95" name="T17"/>
                  <a:gd fmla="*/ 92 w 180" name="T18"/>
                  <a:gd fmla="*/ 58 h 95" name="T19"/>
                  <a:gd fmla="*/ 180 w 180" name="T20"/>
                  <a:gd fmla="*/ 58 h 95" name="T21"/>
                  <a:gd fmla="*/ 180 w 180" name="T22"/>
                  <a:gd fmla="*/ 76 h 95" name="T23"/>
                  <a:gd fmla="*/ 92 w 180" name="T24"/>
                  <a:gd fmla="*/ 76 h 95" name="T25"/>
                  <a:gd fmla="*/ 92 w 180" name="T26"/>
                  <a:gd fmla="*/ 76 h 95" name="T27"/>
                  <a:gd fmla="*/ 88 w 180" name="T28"/>
                  <a:gd fmla="*/ 84 h 95" name="T29"/>
                  <a:gd fmla="*/ 83 w 180" name="T30"/>
                  <a:gd fmla="*/ 89 h 95" name="T31"/>
                  <a:gd fmla="*/ 75 w 180" name="T32"/>
                  <a:gd fmla="*/ 93 h 95" name="T33"/>
                  <a:gd fmla="*/ 67 w 180" name="T34"/>
                  <a:gd fmla="*/ 95 h 95" name="T35"/>
                  <a:gd fmla="*/ 67 w 180" name="T36"/>
                  <a:gd fmla="*/ 95 h 95" name="T37"/>
                  <a:gd fmla="*/ 61 w 180" name="T38"/>
                  <a:gd fmla="*/ 95 h 95" name="T39"/>
                  <a:gd fmla="*/ 56 w 180" name="T40"/>
                  <a:gd fmla="*/ 92 h 95" name="T41"/>
                  <a:gd fmla="*/ 50 w 180" name="T42"/>
                  <a:gd fmla="*/ 91 h 95" name="T43"/>
                  <a:gd fmla="*/ 46 w 180" name="T44"/>
                  <a:gd fmla="*/ 87 h 95" name="T45"/>
                  <a:gd fmla="*/ 44 w 180" name="T46"/>
                  <a:gd fmla="*/ 83 h 95" name="T47"/>
                  <a:gd fmla="*/ 41 w 180" name="T48"/>
                  <a:gd fmla="*/ 77 h 95" name="T49"/>
                  <a:gd fmla="*/ 40 w 180" name="T50"/>
                  <a:gd fmla="*/ 73 h 95" name="T51"/>
                  <a:gd fmla="*/ 38 w 180" name="T52"/>
                  <a:gd fmla="*/ 66 h 95" name="T53"/>
                  <a:gd fmla="*/ 38 w 180" name="T54"/>
                  <a:gd fmla="*/ 66 h 95" name="T55"/>
                  <a:gd fmla="*/ 40 w 180" name="T56"/>
                  <a:gd fmla="*/ 61 h 95" name="T57"/>
                  <a:gd fmla="*/ 41 w 180" name="T58"/>
                  <a:gd fmla="*/ 54 h 95" name="T59"/>
                  <a:gd fmla="*/ 0 w 180" name="T60"/>
                  <a:gd fmla="*/ 13 h 95" name="T61"/>
                  <a:gd fmla="*/ 13 w 180" name="T62"/>
                  <a:gd fmla="*/ 0 h 95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95" w="180">
                    <a:moveTo>
                      <a:pt x="13" y="0"/>
                    </a:moveTo>
                    <a:lnTo>
                      <a:pt x="54" y="42"/>
                    </a:lnTo>
                    <a:lnTo>
                      <a:pt x="54" y="42"/>
                    </a:lnTo>
                    <a:lnTo>
                      <a:pt x="60" y="39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75" y="41"/>
                    </a:lnTo>
                    <a:lnTo>
                      <a:pt x="83" y="45"/>
                    </a:lnTo>
                    <a:lnTo>
                      <a:pt x="88" y="50"/>
                    </a:lnTo>
                    <a:lnTo>
                      <a:pt x="92" y="58"/>
                    </a:lnTo>
                    <a:lnTo>
                      <a:pt x="180" y="58"/>
                    </a:lnTo>
                    <a:lnTo>
                      <a:pt x="180" y="76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8" y="84"/>
                    </a:lnTo>
                    <a:lnTo>
                      <a:pt x="83" y="89"/>
                    </a:lnTo>
                    <a:lnTo>
                      <a:pt x="75" y="93"/>
                    </a:lnTo>
                    <a:lnTo>
                      <a:pt x="67" y="95"/>
                    </a:lnTo>
                    <a:lnTo>
                      <a:pt x="67" y="95"/>
                    </a:lnTo>
                    <a:lnTo>
                      <a:pt x="61" y="95"/>
                    </a:lnTo>
                    <a:lnTo>
                      <a:pt x="56" y="92"/>
                    </a:lnTo>
                    <a:lnTo>
                      <a:pt x="50" y="91"/>
                    </a:lnTo>
                    <a:lnTo>
                      <a:pt x="46" y="87"/>
                    </a:lnTo>
                    <a:lnTo>
                      <a:pt x="44" y="83"/>
                    </a:lnTo>
                    <a:lnTo>
                      <a:pt x="41" y="77"/>
                    </a:lnTo>
                    <a:lnTo>
                      <a:pt x="40" y="73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1"/>
                    </a:lnTo>
                    <a:lnTo>
                      <a:pt x="41" y="54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1" name="î$1ïďe">
              <a:extLst>
                <a:ext uri="{FF2B5EF4-FFF2-40B4-BE49-F238E27FC236}">
                  <a16:creationId xmlns:a16="http://schemas.microsoft.com/office/drawing/2014/main" id="{04FDA584-6550-4D69-898E-7BE17F5DE320}"/>
                </a:ext>
              </a:extLst>
            </p:cNvPr>
            <p:cNvGrpSpPr/>
            <p:nvPr/>
          </p:nvGrpSpPr>
          <p:grpSpPr>
            <a:xfrm>
              <a:off x="5426418" y="4380691"/>
              <a:ext cx="389319" cy="367231"/>
              <a:chOff x="2051051" y="3792538"/>
              <a:chExt cx="447675" cy="422275"/>
            </a:xfrm>
            <a:solidFill>
              <a:srgbClr val="289DA0"/>
            </a:solidFill>
          </p:grpSpPr>
          <p:sp>
            <p:nvSpPr>
              <p:cNvPr id="136" name="iṣľîḍé">
                <a:extLst>
                  <a:ext uri="{FF2B5EF4-FFF2-40B4-BE49-F238E27FC236}">
                    <a16:creationId xmlns:a16="http://schemas.microsoft.com/office/drawing/2014/main" id="{0C666A14-5131-4DFA-ABB7-0E2AED5FED8D}"/>
                  </a:ext>
                </a:extLst>
              </p:cNvPr>
              <p:cNvSpPr/>
              <p:nvPr/>
            </p:nvSpPr>
            <p:spPr bwMode="auto">
              <a:xfrm>
                <a:off x="2051051" y="3879850"/>
                <a:ext cx="447675" cy="334963"/>
              </a:xfrm>
              <a:custGeom>
                <a:gdLst>
                  <a:gd fmla="*/ 86 w 282" name="T0"/>
                  <a:gd fmla="*/ 0 h 211" name="T1"/>
                  <a:gd fmla="*/ 115 w 282" name="T2"/>
                  <a:gd fmla="*/ 6 h 211" name="T3"/>
                  <a:gd fmla="*/ 141 w 282" name="T4"/>
                  <a:gd fmla="*/ 20 h 211" name="T5"/>
                  <a:gd fmla="*/ 153 w 282" name="T6"/>
                  <a:gd fmla="*/ 11 h 211" name="T7"/>
                  <a:gd fmla="*/ 182 w 282" name="T8"/>
                  <a:gd fmla="*/ 1 h 211" name="T9"/>
                  <a:gd fmla="*/ 198 w 282" name="T10"/>
                  <a:gd fmla="*/ 0 h 211" name="T11"/>
                  <a:gd fmla="*/ 214 w 282" name="T12"/>
                  <a:gd fmla="*/ 1 h 211" name="T13"/>
                  <a:gd fmla="*/ 245 w 282" name="T14"/>
                  <a:gd fmla="*/ 14 h 211" name="T15"/>
                  <a:gd fmla="*/ 268 w 282" name="T16"/>
                  <a:gd fmla="*/ 35 h 211" name="T17"/>
                  <a:gd fmla="*/ 278 w 282" name="T18"/>
                  <a:gd fmla="*/ 57 h 211" name="T19"/>
                  <a:gd fmla="*/ 282 w 282" name="T20"/>
                  <a:gd fmla="*/ 73 h 211" name="T21"/>
                  <a:gd fmla="*/ 282 w 282" name="T22"/>
                  <a:gd fmla="*/ 81 h 211" name="T23"/>
                  <a:gd fmla="*/ 281 w 282" name="T24"/>
                  <a:gd fmla="*/ 102 h 211" name="T25"/>
                  <a:gd fmla="*/ 274 w 282" name="T26"/>
                  <a:gd fmla="*/ 123 h 211" name="T27"/>
                  <a:gd fmla="*/ 263 w 282" name="T28"/>
                  <a:gd fmla="*/ 145 h 211" name="T29"/>
                  <a:gd fmla="*/ 248 w 282" name="T30"/>
                  <a:gd fmla="*/ 165 h 211" name="T31"/>
                  <a:gd fmla="*/ 228 w 282" name="T32"/>
                  <a:gd fmla="*/ 184 h 211" name="T33"/>
                  <a:gd fmla="*/ 203 w 282" name="T34"/>
                  <a:gd fmla="*/ 199 h 211" name="T35"/>
                  <a:gd fmla="*/ 172 w 282" name="T36"/>
                  <a:gd fmla="*/ 209 h 211" name="T37"/>
                  <a:gd fmla="*/ 137 w 282" name="T38"/>
                  <a:gd fmla="*/ 211 h 211" name="T39"/>
                  <a:gd fmla="*/ 118 w 282" name="T40"/>
                  <a:gd fmla="*/ 211 h 211" name="T41"/>
                  <a:gd fmla="*/ 86 w 282" name="T42"/>
                  <a:gd fmla="*/ 203 h 211" name="T43"/>
                  <a:gd fmla="*/ 58 w 282" name="T44"/>
                  <a:gd fmla="*/ 191 h 211" name="T45"/>
                  <a:gd fmla="*/ 38 w 282" name="T46"/>
                  <a:gd fmla="*/ 173 h 211" name="T47"/>
                  <a:gd fmla="*/ 22 w 282" name="T48"/>
                  <a:gd fmla="*/ 153 h 211" name="T49"/>
                  <a:gd fmla="*/ 11 w 282" name="T50"/>
                  <a:gd fmla="*/ 133 h 211" name="T51"/>
                  <a:gd fmla="*/ 4 w 282" name="T52"/>
                  <a:gd fmla="*/ 111 h 211" name="T53"/>
                  <a:gd fmla="*/ 0 w 282" name="T54"/>
                  <a:gd fmla="*/ 81 h 211" name="T55"/>
                  <a:gd fmla="*/ 0 w 282" name="T56"/>
                  <a:gd fmla="*/ 73 h 211" name="T57"/>
                  <a:gd fmla="*/ 4 w 282" name="T58"/>
                  <a:gd fmla="*/ 57 h 211" name="T59"/>
                  <a:gd fmla="*/ 15 w 282" name="T60"/>
                  <a:gd fmla="*/ 35 h 211" name="T61"/>
                  <a:gd fmla="*/ 38 w 282" name="T62"/>
                  <a:gd fmla="*/ 14 h 211" name="T63"/>
                  <a:gd fmla="*/ 68 w 282" name="T64"/>
                  <a:gd fmla="*/ 1 h 211" name="T65"/>
                  <a:gd fmla="*/ 86 w 282" name="T66"/>
                  <a:gd fmla="*/ 0 h 21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11" w="282">
                    <a:moveTo>
                      <a:pt x="86" y="0"/>
                    </a:moveTo>
                    <a:lnTo>
                      <a:pt x="86" y="0"/>
                    </a:lnTo>
                    <a:lnTo>
                      <a:pt x="100" y="1"/>
                    </a:lnTo>
                    <a:lnTo>
                      <a:pt x="115" y="6"/>
                    </a:lnTo>
                    <a:lnTo>
                      <a:pt x="129" y="11"/>
                    </a:lnTo>
                    <a:lnTo>
                      <a:pt x="141" y="20"/>
                    </a:lnTo>
                    <a:lnTo>
                      <a:pt x="141" y="20"/>
                    </a:lnTo>
                    <a:lnTo>
                      <a:pt x="153" y="11"/>
                    </a:lnTo>
                    <a:lnTo>
                      <a:pt x="167" y="6"/>
                    </a:lnTo>
                    <a:lnTo>
                      <a:pt x="182" y="1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206" y="0"/>
                    </a:lnTo>
                    <a:lnTo>
                      <a:pt x="214" y="1"/>
                    </a:lnTo>
                    <a:lnTo>
                      <a:pt x="230" y="6"/>
                    </a:lnTo>
                    <a:lnTo>
                      <a:pt x="245" y="14"/>
                    </a:lnTo>
                    <a:lnTo>
                      <a:pt x="258" y="23"/>
                    </a:lnTo>
                    <a:lnTo>
                      <a:pt x="268" y="35"/>
                    </a:lnTo>
                    <a:lnTo>
                      <a:pt x="275" y="49"/>
                    </a:lnTo>
                    <a:lnTo>
                      <a:pt x="278" y="57"/>
                    </a:lnTo>
                    <a:lnTo>
                      <a:pt x="281" y="65"/>
                    </a:lnTo>
                    <a:lnTo>
                      <a:pt x="282" y="73"/>
                    </a:lnTo>
                    <a:lnTo>
                      <a:pt x="282" y="81"/>
                    </a:lnTo>
                    <a:lnTo>
                      <a:pt x="282" y="81"/>
                    </a:lnTo>
                    <a:lnTo>
                      <a:pt x="282" y="91"/>
                    </a:lnTo>
                    <a:lnTo>
                      <a:pt x="281" y="102"/>
                    </a:lnTo>
                    <a:lnTo>
                      <a:pt x="278" y="112"/>
                    </a:lnTo>
                    <a:lnTo>
                      <a:pt x="274" y="123"/>
                    </a:lnTo>
                    <a:lnTo>
                      <a:pt x="270" y="134"/>
                    </a:lnTo>
                    <a:lnTo>
                      <a:pt x="263" y="145"/>
                    </a:lnTo>
                    <a:lnTo>
                      <a:pt x="256" y="156"/>
                    </a:lnTo>
                    <a:lnTo>
                      <a:pt x="248" y="165"/>
                    </a:lnTo>
                    <a:lnTo>
                      <a:pt x="239" y="175"/>
                    </a:lnTo>
                    <a:lnTo>
                      <a:pt x="228" y="184"/>
                    </a:lnTo>
                    <a:lnTo>
                      <a:pt x="216" y="192"/>
                    </a:lnTo>
                    <a:lnTo>
                      <a:pt x="203" y="199"/>
                    </a:lnTo>
                    <a:lnTo>
                      <a:pt x="188" y="205"/>
                    </a:lnTo>
                    <a:lnTo>
                      <a:pt x="172" y="209"/>
                    </a:lnTo>
                    <a:lnTo>
                      <a:pt x="156" y="211"/>
                    </a:lnTo>
                    <a:lnTo>
                      <a:pt x="137" y="211"/>
                    </a:lnTo>
                    <a:lnTo>
                      <a:pt x="137" y="211"/>
                    </a:lnTo>
                    <a:lnTo>
                      <a:pt x="118" y="211"/>
                    </a:lnTo>
                    <a:lnTo>
                      <a:pt x="100" y="209"/>
                    </a:lnTo>
                    <a:lnTo>
                      <a:pt x="86" y="203"/>
                    </a:lnTo>
                    <a:lnTo>
                      <a:pt x="71" y="198"/>
                    </a:lnTo>
                    <a:lnTo>
                      <a:pt x="58" y="191"/>
                    </a:lnTo>
                    <a:lnTo>
                      <a:pt x="48" y="183"/>
                    </a:lnTo>
                    <a:lnTo>
                      <a:pt x="38" y="173"/>
                    </a:lnTo>
                    <a:lnTo>
                      <a:pt x="29" y="164"/>
                    </a:lnTo>
                    <a:lnTo>
                      <a:pt x="22" y="153"/>
                    </a:lnTo>
                    <a:lnTo>
                      <a:pt x="15" y="144"/>
                    </a:lnTo>
                    <a:lnTo>
                      <a:pt x="11" y="133"/>
                    </a:lnTo>
                    <a:lnTo>
                      <a:pt x="7" y="121"/>
                    </a:lnTo>
                    <a:lnTo>
                      <a:pt x="4" y="111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3"/>
                    </a:lnTo>
                    <a:lnTo>
                      <a:pt x="2" y="65"/>
                    </a:lnTo>
                    <a:lnTo>
                      <a:pt x="4" y="57"/>
                    </a:lnTo>
                    <a:lnTo>
                      <a:pt x="7" y="49"/>
                    </a:lnTo>
                    <a:lnTo>
                      <a:pt x="15" y="35"/>
                    </a:lnTo>
                    <a:lnTo>
                      <a:pt x="25" y="23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68" y="1"/>
                    </a:lnTo>
                    <a:lnTo>
                      <a:pt x="76" y="0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ïšľîḑe">
                <a:extLst>
                  <a:ext uri="{FF2B5EF4-FFF2-40B4-BE49-F238E27FC236}">
                    <a16:creationId xmlns:a16="http://schemas.microsoft.com/office/drawing/2014/main" id="{75C2772F-722E-4B12-B0EF-EEAE05A73BCB}"/>
                  </a:ext>
                </a:extLst>
              </p:cNvPr>
              <p:cNvSpPr/>
              <p:nvPr/>
            </p:nvSpPr>
            <p:spPr bwMode="auto">
              <a:xfrm>
                <a:off x="2178051" y="3792538"/>
                <a:ext cx="107950" cy="153988"/>
              </a:xfrm>
              <a:custGeom>
                <a:gdLst>
                  <a:gd fmla="*/ 60 w 68" name="T0"/>
                  <a:gd fmla="*/ 97 h 97" name="T1"/>
                  <a:gd fmla="*/ 60 w 68" name="T2"/>
                  <a:gd fmla="*/ 97 h 97" name="T3"/>
                  <a:gd fmla="*/ 65 w 68" name="T4"/>
                  <a:gd fmla="*/ 85 h 97" name="T5"/>
                  <a:gd fmla="*/ 68 w 68" name="T6"/>
                  <a:gd fmla="*/ 71 h 97" name="T7"/>
                  <a:gd fmla="*/ 68 w 68" name="T8"/>
                  <a:gd fmla="*/ 58 h 97" name="T9"/>
                  <a:gd fmla="*/ 66 w 68" name="T10"/>
                  <a:gd fmla="*/ 46 h 97" name="T11"/>
                  <a:gd fmla="*/ 62 w 68" name="T12"/>
                  <a:gd fmla="*/ 33 h 97" name="T13"/>
                  <a:gd fmla="*/ 56 w 68" name="T14"/>
                  <a:gd fmla="*/ 21 h 97" name="T15"/>
                  <a:gd fmla="*/ 49 w 68" name="T16"/>
                  <a:gd fmla="*/ 10 h 97" name="T17"/>
                  <a:gd fmla="*/ 39 w 68" name="T18"/>
                  <a:gd fmla="*/ 0 h 97" name="T19"/>
                  <a:gd fmla="*/ 0 w 68" name="T20"/>
                  <a:gd fmla="*/ 6 h 97" name="T21"/>
                  <a:gd fmla="*/ 0 w 68" name="T22"/>
                  <a:gd fmla="*/ 6 h 97" name="T23"/>
                  <a:gd fmla="*/ 14 w 68" name="T24"/>
                  <a:gd fmla="*/ 15 h 97" name="T25"/>
                  <a:gd fmla="*/ 24 w 68" name="T26"/>
                  <a:gd fmla="*/ 23 h 97" name="T27"/>
                  <a:gd fmla="*/ 35 w 68" name="T28"/>
                  <a:gd fmla="*/ 32 h 97" name="T29"/>
                  <a:gd fmla="*/ 43 w 68" name="T30"/>
                  <a:gd fmla="*/ 42 h 97" name="T31"/>
                  <a:gd fmla="*/ 50 w 68" name="T32"/>
                  <a:gd fmla="*/ 54 h 97" name="T33"/>
                  <a:gd fmla="*/ 56 w 68" name="T34"/>
                  <a:gd fmla="*/ 66 h 97" name="T35"/>
                  <a:gd fmla="*/ 58 w 68" name="T36"/>
                  <a:gd fmla="*/ 81 h 97" name="T37"/>
                  <a:gd fmla="*/ 60 w 68" name="T38"/>
                  <a:gd fmla="*/ 97 h 97" name="T39"/>
                  <a:gd fmla="*/ 60 w 68" name="T40"/>
                  <a:gd fmla="*/ 97 h 9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97" w="68">
                    <a:moveTo>
                      <a:pt x="60" y="97"/>
                    </a:moveTo>
                    <a:lnTo>
                      <a:pt x="60" y="97"/>
                    </a:lnTo>
                    <a:lnTo>
                      <a:pt x="65" y="85"/>
                    </a:lnTo>
                    <a:lnTo>
                      <a:pt x="68" y="71"/>
                    </a:lnTo>
                    <a:lnTo>
                      <a:pt x="68" y="58"/>
                    </a:lnTo>
                    <a:lnTo>
                      <a:pt x="66" y="46"/>
                    </a:lnTo>
                    <a:lnTo>
                      <a:pt x="62" y="33"/>
                    </a:lnTo>
                    <a:lnTo>
                      <a:pt x="56" y="21"/>
                    </a:lnTo>
                    <a:lnTo>
                      <a:pt x="49" y="10"/>
                    </a:lnTo>
                    <a:lnTo>
                      <a:pt x="39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4" y="15"/>
                    </a:lnTo>
                    <a:lnTo>
                      <a:pt x="24" y="23"/>
                    </a:lnTo>
                    <a:lnTo>
                      <a:pt x="35" y="32"/>
                    </a:lnTo>
                    <a:lnTo>
                      <a:pt x="43" y="42"/>
                    </a:lnTo>
                    <a:lnTo>
                      <a:pt x="50" y="54"/>
                    </a:lnTo>
                    <a:lnTo>
                      <a:pt x="56" y="66"/>
                    </a:lnTo>
                    <a:lnTo>
                      <a:pt x="58" y="81"/>
                    </a:lnTo>
                    <a:lnTo>
                      <a:pt x="60" y="97"/>
                    </a:lnTo>
                    <a:lnTo>
                      <a:pt x="60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2" name="ísļïde">
              <a:extLst>
                <a:ext uri="{FF2B5EF4-FFF2-40B4-BE49-F238E27FC236}">
                  <a16:creationId xmlns:a16="http://schemas.microsoft.com/office/drawing/2014/main" id="{7589FD13-E74C-4A45-8E03-30B650B1618F}"/>
                </a:ext>
              </a:extLst>
            </p:cNvPr>
            <p:cNvGrpSpPr/>
            <p:nvPr/>
          </p:nvGrpSpPr>
          <p:grpSpPr>
            <a:xfrm>
              <a:off x="6417663" y="2152451"/>
              <a:ext cx="588120" cy="483198"/>
              <a:chOff x="3190876" y="1230313"/>
              <a:chExt cx="676275" cy="555625"/>
            </a:xfrm>
            <a:solidFill>
              <a:schemeClr val="accent3"/>
            </a:solidFill>
          </p:grpSpPr>
          <p:sp>
            <p:nvSpPr>
              <p:cNvPr id="133" name="ïŝlïḍê">
                <a:extLst>
                  <a:ext uri="{FF2B5EF4-FFF2-40B4-BE49-F238E27FC236}">
                    <a16:creationId xmlns:a16="http://schemas.microsoft.com/office/drawing/2014/main" id="{D4B35EE2-1824-4299-99BD-ED919E552BEF}"/>
                  </a:ext>
                </a:extLst>
              </p:cNvPr>
              <p:cNvSpPr/>
              <p:nvPr/>
            </p:nvSpPr>
            <p:spPr bwMode="auto">
              <a:xfrm>
                <a:off x="3209926" y="1257300"/>
                <a:ext cx="657225" cy="528638"/>
              </a:xfrm>
              <a:custGeom>
                <a:gdLst>
                  <a:gd fmla="*/ 0 w 414" name="T0"/>
                  <a:gd fmla="*/ 117 h 333" name="T1"/>
                  <a:gd fmla="*/ 10 w 414" name="T2"/>
                  <a:gd fmla="*/ 102 h 333" name="T3"/>
                  <a:gd fmla="*/ 316 w 414" name="T4"/>
                  <a:gd fmla="*/ 306 h 333" name="T5"/>
                  <a:gd fmla="*/ 316 w 414" name="T6"/>
                  <a:gd fmla="*/ 306 h 333" name="T7"/>
                  <a:gd fmla="*/ 325 w 414" name="T8"/>
                  <a:gd fmla="*/ 310 h 333" name="T9"/>
                  <a:gd fmla="*/ 335 w 414" name="T10"/>
                  <a:gd fmla="*/ 313 h 333" name="T11"/>
                  <a:gd fmla="*/ 343 w 414" name="T12"/>
                  <a:gd fmla="*/ 313 h 333" name="T13"/>
                  <a:gd fmla="*/ 352 w 414" name="T14"/>
                  <a:gd fmla="*/ 312 h 333" name="T15"/>
                  <a:gd fmla="*/ 362 w 414" name="T16"/>
                  <a:gd fmla="*/ 309 h 333" name="T17"/>
                  <a:gd fmla="*/ 371 w 414" name="T18"/>
                  <a:gd fmla="*/ 304 h 333" name="T19"/>
                  <a:gd fmla="*/ 378 w 414" name="T20"/>
                  <a:gd fmla="*/ 297 h 333" name="T21"/>
                  <a:gd fmla="*/ 385 w 414" name="T22"/>
                  <a:gd fmla="*/ 289 h 333" name="T23"/>
                  <a:gd fmla="*/ 385 w 414" name="T24"/>
                  <a:gd fmla="*/ 289 h 333" name="T25"/>
                  <a:gd fmla="*/ 390 w 414" name="T26"/>
                  <a:gd fmla="*/ 279 h 333" name="T27"/>
                  <a:gd fmla="*/ 393 w 414" name="T28"/>
                  <a:gd fmla="*/ 270 h 333" name="T29"/>
                  <a:gd fmla="*/ 394 w 414" name="T30"/>
                  <a:gd fmla="*/ 260 h 333" name="T31"/>
                  <a:gd fmla="*/ 394 w 414" name="T32"/>
                  <a:gd fmla="*/ 251 h 333" name="T33"/>
                  <a:gd fmla="*/ 391 w 414" name="T34"/>
                  <a:gd fmla="*/ 241 h 333" name="T35"/>
                  <a:gd fmla="*/ 387 w 414" name="T36"/>
                  <a:gd fmla="*/ 232 h 333" name="T37"/>
                  <a:gd fmla="*/ 382 w 414" name="T38"/>
                  <a:gd fmla="*/ 225 h 333" name="T39"/>
                  <a:gd fmla="*/ 375 w 414" name="T40"/>
                  <a:gd fmla="*/ 218 h 333" name="T41"/>
                  <a:gd fmla="*/ 69 w 414" name="T42"/>
                  <a:gd fmla="*/ 14 h 333" name="T43"/>
                  <a:gd fmla="*/ 79 w 414" name="T44"/>
                  <a:gd fmla="*/ 0 h 333" name="T45"/>
                  <a:gd fmla="*/ 389 w 414" name="T46"/>
                  <a:gd fmla="*/ 207 h 333" name="T47"/>
                  <a:gd fmla="*/ 389 w 414" name="T48"/>
                  <a:gd fmla="*/ 207 h 333" name="T49"/>
                  <a:gd fmla="*/ 398 w 414" name="T50"/>
                  <a:gd fmla="*/ 216 h 333" name="T51"/>
                  <a:gd fmla="*/ 405 w 414" name="T52"/>
                  <a:gd fmla="*/ 225 h 333" name="T53"/>
                  <a:gd fmla="*/ 410 w 414" name="T54"/>
                  <a:gd fmla="*/ 236 h 333" name="T55"/>
                  <a:gd fmla="*/ 414 w 414" name="T56"/>
                  <a:gd fmla="*/ 248 h 333" name="T57"/>
                  <a:gd fmla="*/ 414 w 414" name="T58"/>
                  <a:gd fmla="*/ 262 h 333" name="T59"/>
                  <a:gd fmla="*/ 413 w 414" name="T60"/>
                  <a:gd fmla="*/ 275 h 333" name="T61"/>
                  <a:gd fmla="*/ 409 w 414" name="T62"/>
                  <a:gd fmla="*/ 287 h 333" name="T63"/>
                  <a:gd fmla="*/ 402 w 414" name="T64"/>
                  <a:gd fmla="*/ 300 h 333" name="T65"/>
                  <a:gd fmla="*/ 402 w 414" name="T66"/>
                  <a:gd fmla="*/ 300 h 333" name="T67"/>
                  <a:gd fmla="*/ 393 w 414" name="T68"/>
                  <a:gd fmla="*/ 312 h 333" name="T69"/>
                  <a:gd fmla="*/ 382 w 414" name="T70"/>
                  <a:gd fmla="*/ 320 h 333" name="T71"/>
                  <a:gd fmla="*/ 371 w 414" name="T72"/>
                  <a:gd fmla="*/ 327 h 333" name="T73"/>
                  <a:gd fmla="*/ 359 w 414" name="T74"/>
                  <a:gd fmla="*/ 331 h 333" name="T75"/>
                  <a:gd fmla="*/ 347 w 414" name="T76"/>
                  <a:gd fmla="*/ 333 h 333" name="T77"/>
                  <a:gd fmla="*/ 335 w 414" name="T78"/>
                  <a:gd fmla="*/ 332 h 333" name="T79"/>
                  <a:gd fmla="*/ 322 w 414" name="T80"/>
                  <a:gd fmla="*/ 329 h 333" name="T81"/>
                  <a:gd fmla="*/ 310 w 414" name="T82"/>
                  <a:gd fmla="*/ 323 h 333" name="T83"/>
                  <a:gd fmla="*/ 0 w 414" name="T84"/>
                  <a:gd fmla="*/ 117 h 33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33" w="412">
                    <a:moveTo>
                      <a:pt x="0" y="117"/>
                    </a:moveTo>
                    <a:lnTo>
                      <a:pt x="10" y="102"/>
                    </a:lnTo>
                    <a:lnTo>
                      <a:pt x="316" y="306"/>
                    </a:lnTo>
                    <a:lnTo>
                      <a:pt x="316" y="306"/>
                    </a:lnTo>
                    <a:lnTo>
                      <a:pt x="325" y="310"/>
                    </a:lnTo>
                    <a:lnTo>
                      <a:pt x="335" y="313"/>
                    </a:lnTo>
                    <a:lnTo>
                      <a:pt x="343" y="313"/>
                    </a:lnTo>
                    <a:lnTo>
                      <a:pt x="352" y="312"/>
                    </a:lnTo>
                    <a:lnTo>
                      <a:pt x="362" y="309"/>
                    </a:lnTo>
                    <a:lnTo>
                      <a:pt x="371" y="304"/>
                    </a:lnTo>
                    <a:lnTo>
                      <a:pt x="378" y="297"/>
                    </a:lnTo>
                    <a:lnTo>
                      <a:pt x="385" y="289"/>
                    </a:lnTo>
                    <a:lnTo>
                      <a:pt x="385" y="289"/>
                    </a:lnTo>
                    <a:lnTo>
                      <a:pt x="390" y="279"/>
                    </a:lnTo>
                    <a:lnTo>
                      <a:pt x="393" y="270"/>
                    </a:lnTo>
                    <a:lnTo>
                      <a:pt x="394" y="260"/>
                    </a:lnTo>
                    <a:lnTo>
                      <a:pt x="394" y="251"/>
                    </a:lnTo>
                    <a:lnTo>
                      <a:pt x="391" y="241"/>
                    </a:lnTo>
                    <a:lnTo>
                      <a:pt x="387" y="232"/>
                    </a:lnTo>
                    <a:lnTo>
                      <a:pt x="382" y="225"/>
                    </a:lnTo>
                    <a:lnTo>
                      <a:pt x="375" y="218"/>
                    </a:lnTo>
                    <a:lnTo>
                      <a:pt x="69" y="14"/>
                    </a:lnTo>
                    <a:lnTo>
                      <a:pt x="79" y="0"/>
                    </a:lnTo>
                    <a:lnTo>
                      <a:pt x="389" y="207"/>
                    </a:lnTo>
                    <a:lnTo>
                      <a:pt x="389" y="207"/>
                    </a:lnTo>
                    <a:lnTo>
                      <a:pt x="398" y="216"/>
                    </a:lnTo>
                    <a:lnTo>
                      <a:pt x="405" y="225"/>
                    </a:lnTo>
                    <a:lnTo>
                      <a:pt x="410" y="236"/>
                    </a:lnTo>
                    <a:lnTo>
                      <a:pt x="414" y="248"/>
                    </a:lnTo>
                    <a:lnTo>
                      <a:pt x="414" y="262"/>
                    </a:lnTo>
                    <a:lnTo>
                      <a:pt x="413" y="275"/>
                    </a:lnTo>
                    <a:lnTo>
                      <a:pt x="409" y="287"/>
                    </a:lnTo>
                    <a:lnTo>
                      <a:pt x="402" y="300"/>
                    </a:lnTo>
                    <a:lnTo>
                      <a:pt x="402" y="300"/>
                    </a:lnTo>
                    <a:lnTo>
                      <a:pt x="393" y="312"/>
                    </a:lnTo>
                    <a:lnTo>
                      <a:pt x="382" y="320"/>
                    </a:lnTo>
                    <a:lnTo>
                      <a:pt x="371" y="327"/>
                    </a:lnTo>
                    <a:lnTo>
                      <a:pt x="359" y="331"/>
                    </a:lnTo>
                    <a:lnTo>
                      <a:pt x="347" y="333"/>
                    </a:lnTo>
                    <a:lnTo>
                      <a:pt x="335" y="332"/>
                    </a:lnTo>
                    <a:lnTo>
                      <a:pt x="322" y="329"/>
                    </a:lnTo>
                    <a:lnTo>
                      <a:pt x="310" y="32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ṧliḋè">
                <a:extLst>
                  <a:ext uri="{FF2B5EF4-FFF2-40B4-BE49-F238E27FC236}">
                    <a16:creationId xmlns:a16="http://schemas.microsoft.com/office/drawing/2014/main" id="{7DA293B8-AE27-406F-A45F-C29F61CB74CF}"/>
                  </a:ext>
                </a:extLst>
              </p:cNvPr>
              <p:cNvSpPr/>
              <p:nvPr/>
            </p:nvSpPr>
            <p:spPr bwMode="auto">
              <a:xfrm>
                <a:off x="3190876" y="1230313"/>
                <a:ext cx="176213" cy="246063"/>
              </a:xfrm>
              <a:custGeom>
                <a:gdLst>
                  <a:gd fmla="*/ 5 w 111" name="T0"/>
                  <a:gd fmla="*/ 154 h 155" name="T1"/>
                  <a:gd fmla="*/ 5 w 111" name="T2"/>
                  <a:gd fmla="*/ 154 h 155" name="T3"/>
                  <a:gd fmla="*/ 9 w 111" name="T4"/>
                  <a:gd fmla="*/ 155 h 155" name="T5"/>
                  <a:gd fmla="*/ 15 w 111" name="T6"/>
                  <a:gd fmla="*/ 155 h 155" name="T7"/>
                  <a:gd fmla="*/ 19 w 111" name="T8"/>
                  <a:gd fmla="*/ 154 h 155" name="T9"/>
                  <a:gd fmla="*/ 23 w 111" name="T10"/>
                  <a:gd fmla="*/ 150 h 155" name="T11"/>
                  <a:gd fmla="*/ 110 w 111" name="T12"/>
                  <a:gd fmla="*/ 20 h 155" name="T13"/>
                  <a:gd fmla="*/ 110 w 111" name="T14"/>
                  <a:gd fmla="*/ 20 h 155" name="T15"/>
                  <a:gd fmla="*/ 111 w 111" name="T16"/>
                  <a:gd fmla="*/ 15 h 155" name="T17"/>
                  <a:gd fmla="*/ 111 w 111" name="T18"/>
                  <a:gd fmla="*/ 11 h 155" name="T19"/>
                  <a:gd fmla="*/ 110 w 111" name="T20"/>
                  <a:gd fmla="*/ 5 h 155" name="T21"/>
                  <a:gd fmla="*/ 106 w 111" name="T22"/>
                  <a:gd fmla="*/ 2 h 155" name="T23"/>
                  <a:gd fmla="*/ 106 w 111" name="T24"/>
                  <a:gd fmla="*/ 2 h 155" name="T25"/>
                  <a:gd fmla="*/ 101 w 111" name="T26"/>
                  <a:gd fmla="*/ 0 h 155" name="T27"/>
                  <a:gd fmla="*/ 96 w 111" name="T28"/>
                  <a:gd fmla="*/ 0 h 155" name="T29"/>
                  <a:gd fmla="*/ 92 w 111" name="T30"/>
                  <a:gd fmla="*/ 2 h 155" name="T31"/>
                  <a:gd fmla="*/ 89 w 111" name="T32"/>
                  <a:gd fmla="*/ 5 h 155" name="T33"/>
                  <a:gd fmla="*/ 1 w 111" name="T34"/>
                  <a:gd fmla="*/ 136 h 155" name="T35"/>
                  <a:gd fmla="*/ 1 w 111" name="T36"/>
                  <a:gd fmla="*/ 136 h 155" name="T37"/>
                  <a:gd fmla="*/ 0 w 111" name="T38"/>
                  <a:gd fmla="*/ 140 h 155" name="T39"/>
                  <a:gd fmla="*/ 0 w 111" name="T40"/>
                  <a:gd fmla="*/ 146 h 155" name="T41"/>
                  <a:gd fmla="*/ 1 w 111" name="T42"/>
                  <a:gd fmla="*/ 150 h 155" name="T43"/>
                  <a:gd fmla="*/ 5 w 111" name="T44"/>
                  <a:gd fmla="*/ 154 h 155" name="T45"/>
                  <a:gd fmla="*/ 5 w 111" name="T46"/>
                  <a:gd fmla="*/ 154 h 155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55" w="110">
                    <a:moveTo>
                      <a:pt x="5" y="154"/>
                    </a:moveTo>
                    <a:lnTo>
                      <a:pt x="5" y="154"/>
                    </a:lnTo>
                    <a:lnTo>
                      <a:pt x="9" y="155"/>
                    </a:lnTo>
                    <a:lnTo>
                      <a:pt x="15" y="155"/>
                    </a:lnTo>
                    <a:lnTo>
                      <a:pt x="19" y="154"/>
                    </a:lnTo>
                    <a:lnTo>
                      <a:pt x="23" y="150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11" y="15"/>
                    </a:lnTo>
                    <a:lnTo>
                      <a:pt x="111" y="11"/>
                    </a:lnTo>
                    <a:lnTo>
                      <a:pt x="110" y="5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1" y="0"/>
                    </a:lnTo>
                    <a:lnTo>
                      <a:pt x="96" y="0"/>
                    </a:lnTo>
                    <a:lnTo>
                      <a:pt x="92" y="2"/>
                    </a:lnTo>
                    <a:lnTo>
                      <a:pt x="89" y="5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5" y="154"/>
                    </a:lnTo>
                    <a:lnTo>
                      <a:pt x="5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ļïdé">
                <a:extLst>
                  <a:ext uri="{FF2B5EF4-FFF2-40B4-BE49-F238E27FC236}">
                    <a16:creationId xmlns:a16="http://schemas.microsoft.com/office/drawing/2014/main" id="{DB2A6319-74C1-4380-9029-6318B34CFCDD}"/>
                  </a:ext>
                </a:extLst>
              </p:cNvPr>
              <p:cNvSpPr/>
              <p:nvPr/>
            </p:nvSpPr>
            <p:spPr bwMode="auto">
              <a:xfrm>
                <a:off x="3287713" y="1400175"/>
                <a:ext cx="504825" cy="323850"/>
              </a:xfrm>
              <a:custGeom>
                <a:gdLst>
                  <a:gd fmla="*/ 0 w 318" name="T0"/>
                  <a:gd fmla="*/ 19 h 204" name="T1"/>
                  <a:gd fmla="*/ 11 w 318" name="T2"/>
                  <a:gd fmla="*/ 0 h 204" name="T3"/>
                  <a:gd fmla="*/ 284 w 318" name="T4"/>
                  <a:gd fmla="*/ 182 h 204" name="T5"/>
                  <a:gd fmla="*/ 284 w 318" name="T6"/>
                  <a:gd fmla="*/ 182 h 204" name="T7"/>
                  <a:gd fmla="*/ 292 w 318" name="T8"/>
                  <a:gd fmla="*/ 186 h 204" name="T9"/>
                  <a:gd fmla="*/ 302 w 318" name="T10"/>
                  <a:gd fmla="*/ 188 h 204" name="T11"/>
                  <a:gd fmla="*/ 310 w 318" name="T12"/>
                  <a:gd fmla="*/ 188 h 204" name="T13"/>
                  <a:gd fmla="*/ 318 w 318" name="T14"/>
                  <a:gd fmla="*/ 185 h 204" name="T15"/>
                  <a:gd fmla="*/ 318 w 318" name="T16"/>
                  <a:gd fmla="*/ 185 h 204" name="T17"/>
                  <a:gd fmla="*/ 317 w 318" name="T18"/>
                  <a:gd fmla="*/ 186 h 204" name="T19"/>
                  <a:gd fmla="*/ 317 w 318" name="T20"/>
                  <a:gd fmla="*/ 186 h 204" name="T21"/>
                  <a:gd fmla="*/ 313 w 318" name="T22"/>
                  <a:gd fmla="*/ 192 h 204" name="T23"/>
                  <a:gd fmla="*/ 307 w 318" name="T24"/>
                  <a:gd fmla="*/ 197 h 204" name="T25"/>
                  <a:gd fmla="*/ 302 w 318" name="T26"/>
                  <a:gd fmla="*/ 200 h 204" name="T27"/>
                  <a:gd fmla="*/ 295 w 318" name="T28"/>
                  <a:gd fmla="*/ 203 h 204" name="T29"/>
                  <a:gd fmla="*/ 288 w 318" name="T30"/>
                  <a:gd fmla="*/ 204 h 204" name="T31"/>
                  <a:gd fmla="*/ 282 w 318" name="T32"/>
                  <a:gd fmla="*/ 203 h 204" name="T33"/>
                  <a:gd fmla="*/ 276 w 318" name="T34"/>
                  <a:gd fmla="*/ 201 h 204" name="T35"/>
                  <a:gd fmla="*/ 269 w 318" name="T36"/>
                  <a:gd fmla="*/ 199 h 204" name="T37"/>
                  <a:gd fmla="*/ 0 w 318" name="T38"/>
                  <a:gd fmla="*/ 19 h 20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04" w="318">
                    <a:moveTo>
                      <a:pt x="0" y="19"/>
                    </a:moveTo>
                    <a:lnTo>
                      <a:pt x="11" y="0"/>
                    </a:lnTo>
                    <a:lnTo>
                      <a:pt x="284" y="182"/>
                    </a:lnTo>
                    <a:lnTo>
                      <a:pt x="284" y="182"/>
                    </a:lnTo>
                    <a:lnTo>
                      <a:pt x="292" y="186"/>
                    </a:lnTo>
                    <a:lnTo>
                      <a:pt x="302" y="188"/>
                    </a:lnTo>
                    <a:lnTo>
                      <a:pt x="310" y="188"/>
                    </a:lnTo>
                    <a:lnTo>
                      <a:pt x="318" y="185"/>
                    </a:lnTo>
                    <a:lnTo>
                      <a:pt x="318" y="185"/>
                    </a:lnTo>
                    <a:lnTo>
                      <a:pt x="317" y="186"/>
                    </a:lnTo>
                    <a:lnTo>
                      <a:pt x="317" y="186"/>
                    </a:lnTo>
                    <a:lnTo>
                      <a:pt x="313" y="192"/>
                    </a:lnTo>
                    <a:lnTo>
                      <a:pt x="307" y="197"/>
                    </a:lnTo>
                    <a:lnTo>
                      <a:pt x="302" y="200"/>
                    </a:lnTo>
                    <a:lnTo>
                      <a:pt x="295" y="203"/>
                    </a:lnTo>
                    <a:lnTo>
                      <a:pt x="288" y="204"/>
                    </a:lnTo>
                    <a:lnTo>
                      <a:pt x="282" y="203"/>
                    </a:lnTo>
                    <a:lnTo>
                      <a:pt x="276" y="201"/>
                    </a:lnTo>
                    <a:lnTo>
                      <a:pt x="269" y="19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3" name="ïSļïḋè">
              <a:extLst>
                <a:ext uri="{FF2B5EF4-FFF2-40B4-BE49-F238E27FC236}">
                  <a16:creationId xmlns:a16="http://schemas.microsoft.com/office/drawing/2014/main" id="{CC8EB0CE-6D2E-463E-B199-B3123AED0E85}"/>
                </a:ext>
              </a:extLst>
            </p:cNvPr>
            <p:cNvSpPr/>
            <p:nvPr/>
          </p:nvSpPr>
          <p:spPr bwMode="auto">
            <a:xfrm>
              <a:off x="4992922" y="4241838"/>
              <a:ext cx="331335" cy="574315"/>
            </a:xfrm>
            <a:custGeom>
              <a:gdLst>
                <a:gd fmla="*/ 144 w 240" name="T0"/>
                <a:gd fmla="*/ 352 h 416" name="T1"/>
                <a:gd fmla="*/ 154 w 240" name="T2"/>
                <a:gd fmla="*/ 354 h 416" name="T3"/>
                <a:gd fmla="*/ 164 w 240" name="T4"/>
                <a:gd fmla="*/ 359 h 416" name="T5"/>
                <a:gd fmla="*/ 171 w 240" name="T6"/>
                <a:gd fmla="*/ 366 h 416" name="T7"/>
                <a:gd fmla="*/ 175 w 240" name="T8"/>
                <a:gd fmla="*/ 375 h 416" name="T9"/>
                <a:gd fmla="*/ 176 w 240" name="T10"/>
                <a:gd fmla="*/ 382 h 416" name="T11"/>
                <a:gd fmla="*/ 175 w 240" name="T12"/>
                <a:gd fmla="*/ 394 h 416" name="T13"/>
                <a:gd fmla="*/ 168 w 240" name="T14"/>
                <a:gd fmla="*/ 405 h 416" name="T15"/>
                <a:gd fmla="*/ 158 w 240" name="T16"/>
                <a:gd fmla="*/ 413 h 416" name="T17"/>
                <a:gd fmla="*/ 152 w 240" name="T18"/>
                <a:gd fmla="*/ 415 h 416" name="T19"/>
                <a:gd fmla="*/ 144 w 240" name="T20"/>
                <a:gd fmla="*/ 352 h 416" name="T21"/>
                <a:gd fmla="*/ 144 w 240" name="T22"/>
                <a:gd fmla="*/ 325 h 416" name="T23"/>
                <a:gd fmla="*/ 144 w 240" name="T24"/>
                <a:gd fmla="*/ 141 h 416" name="T25"/>
                <a:gd fmla="*/ 163 w 240" name="T26"/>
                <a:gd fmla="*/ 160 h 416" name="T27"/>
                <a:gd fmla="*/ 175 w 240" name="T28"/>
                <a:gd fmla="*/ 189 h 416" name="T29"/>
                <a:gd fmla="*/ 188 w 240" name="T30"/>
                <a:gd fmla="*/ 243 h 416" name="T31"/>
                <a:gd fmla="*/ 192 w 240" name="T32"/>
                <a:gd fmla="*/ 251 h 416" name="T33"/>
                <a:gd fmla="*/ 205 w 240" name="T34"/>
                <a:gd fmla="*/ 260 h 416" name="T35"/>
                <a:gd fmla="*/ 225 w 240" name="T36"/>
                <a:gd fmla="*/ 264 h 416" name="T37"/>
                <a:gd fmla="*/ 240 w 240" name="T38"/>
                <a:gd fmla="*/ 300 h 416" name="T39"/>
                <a:gd fmla="*/ 135 w 240" name="T40"/>
                <a:gd fmla="*/ 352 h 416" name="T41"/>
                <a:gd fmla="*/ 144 w 240" name="T42"/>
                <a:gd fmla="*/ 352 h 416" name="T43"/>
                <a:gd fmla="*/ 144 w 240" name="T44"/>
                <a:gd fmla="*/ 416 h 416" name="T45"/>
                <a:gd fmla="*/ 134 w 240" name="T46"/>
                <a:gd fmla="*/ 415 h 416" name="T47"/>
                <a:gd fmla="*/ 125 w 240" name="T48"/>
                <a:gd fmla="*/ 409 h 416" name="T49"/>
                <a:gd fmla="*/ 118 w 240" name="T50"/>
                <a:gd fmla="*/ 403 h 416" name="T51"/>
                <a:gd fmla="*/ 112 w 240" name="T52"/>
                <a:gd fmla="*/ 392 h 416" name="T53"/>
                <a:gd fmla="*/ 112 w 240" name="T54"/>
                <a:gd fmla="*/ 386 h 416" name="T55"/>
                <a:gd fmla="*/ 114 w 240" name="T56"/>
                <a:gd fmla="*/ 374 h 416" name="T57"/>
                <a:gd fmla="*/ 121 w 240" name="T58"/>
                <a:gd fmla="*/ 363 h 416" name="T59"/>
                <a:gd fmla="*/ 130 w 240" name="T60"/>
                <a:gd fmla="*/ 355 h 416" name="T61"/>
                <a:gd fmla="*/ 135 w 240" name="T62"/>
                <a:gd fmla="*/ 352 h 416" name="T63"/>
                <a:gd fmla="*/ 144 w 240" name="T64"/>
                <a:gd fmla="*/ 141 h 416" name="T65"/>
                <a:gd fmla="*/ 122 w 240" name="T66"/>
                <a:gd fmla="*/ 130 h 416" name="T67"/>
                <a:gd fmla="*/ 98 w 240" name="T68"/>
                <a:gd fmla="*/ 126 h 416" name="T69"/>
                <a:gd fmla="*/ 69 w 240" name="T70"/>
                <a:gd fmla="*/ 19 h 416" name="T71"/>
                <a:gd fmla="*/ 65 w 240" name="T72"/>
                <a:gd fmla="*/ 10 h 416" name="T73"/>
                <a:gd fmla="*/ 58 w 240" name="T74"/>
                <a:gd fmla="*/ 4 h 416" name="T75"/>
                <a:gd fmla="*/ 49 w 240" name="T76"/>
                <a:gd fmla="*/ 0 h 416" name="T77"/>
                <a:gd fmla="*/ 39 w 240" name="T78"/>
                <a:gd fmla="*/ 2 h 416" name="T79"/>
                <a:gd fmla="*/ 34 w 240" name="T80"/>
                <a:gd fmla="*/ 3 h 416" name="T81"/>
                <a:gd fmla="*/ 26 w 240" name="T82"/>
                <a:gd fmla="*/ 10 h 416" name="T83"/>
                <a:gd fmla="*/ 22 w 240" name="T84"/>
                <a:gd fmla="*/ 18 h 416" name="T85"/>
                <a:gd fmla="*/ 20 w 240" name="T86"/>
                <a:gd fmla="*/ 27 h 416" name="T87"/>
                <a:gd fmla="*/ 49 w 240" name="T88"/>
                <a:gd fmla="*/ 139 h 416" name="T89"/>
                <a:gd fmla="*/ 38 w 240" name="T90"/>
                <a:gd fmla="*/ 145 h 416" name="T91"/>
                <a:gd fmla="*/ 20 w 240" name="T92"/>
                <a:gd fmla="*/ 164 h 416" name="T93"/>
                <a:gd fmla="*/ 11 w 240" name="T94"/>
                <a:gd fmla="*/ 187 h 416" name="T95"/>
                <a:gd fmla="*/ 8 w 240" name="T96"/>
                <a:gd fmla="*/ 216 h 416" name="T97"/>
                <a:gd fmla="*/ 11 w 240" name="T98"/>
                <a:gd fmla="*/ 232 h 416" name="T99"/>
                <a:gd fmla="*/ 26 w 240" name="T100"/>
                <a:gd fmla="*/ 285 h 416" name="T101"/>
                <a:gd fmla="*/ 26 w 240" name="T102"/>
                <a:gd fmla="*/ 294 h 416" name="T103"/>
                <a:gd fmla="*/ 20 w 240" name="T104"/>
                <a:gd fmla="*/ 308 h 416" name="T105"/>
                <a:gd fmla="*/ 5 w 240" name="T106"/>
                <a:gd fmla="*/ 321 h 416" name="T107"/>
                <a:gd fmla="*/ 10 w 240" name="T108"/>
                <a:gd fmla="*/ 361 h 416" name="T109"/>
                <a:gd fmla="*/ 144 w 240" name="T110"/>
                <a:gd fmla="*/ 141 h 41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16" w="240">
                  <a:moveTo>
                    <a:pt x="144" y="352"/>
                  </a:moveTo>
                  <a:lnTo>
                    <a:pt x="144" y="352"/>
                  </a:lnTo>
                  <a:lnTo>
                    <a:pt x="149" y="352"/>
                  </a:lnTo>
                  <a:lnTo>
                    <a:pt x="154" y="354"/>
                  </a:lnTo>
                  <a:lnTo>
                    <a:pt x="160" y="355"/>
                  </a:lnTo>
                  <a:lnTo>
                    <a:pt x="164" y="359"/>
                  </a:lnTo>
                  <a:lnTo>
                    <a:pt x="168" y="362"/>
                  </a:lnTo>
                  <a:lnTo>
                    <a:pt x="171" y="366"/>
                  </a:lnTo>
                  <a:lnTo>
                    <a:pt x="173" y="371"/>
                  </a:lnTo>
                  <a:lnTo>
                    <a:pt x="175" y="375"/>
                  </a:lnTo>
                  <a:lnTo>
                    <a:pt x="175" y="375"/>
                  </a:lnTo>
                  <a:lnTo>
                    <a:pt x="176" y="382"/>
                  </a:lnTo>
                  <a:lnTo>
                    <a:pt x="176" y="389"/>
                  </a:lnTo>
                  <a:lnTo>
                    <a:pt x="175" y="394"/>
                  </a:lnTo>
                  <a:lnTo>
                    <a:pt x="172" y="400"/>
                  </a:lnTo>
                  <a:lnTo>
                    <a:pt x="168" y="405"/>
                  </a:lnTo>
                  <a:lnTo>
                    <a:pt x="164" y="409"/>
                  </a:lnTo>
                  <a:lnTo>
                    <a:pt x="158" y="413"/>
                  </a:lnTo>
                  <a:lnTo>
                    <a:pt x="152" y="415"/>
                  </a:lnTo>
                  <a:lnTo>
                    <a:pt x="152" y="415"/>
                  </a:lnTo>
                  <a:lnTo>
                    <a:pt x="144" y="416"/>
                  </a:lnTo>
                  <a:lnTo>
                    <a:pt x="144" y="352"/>
                  </a:lnTo>
                  <a:lnTo>
                    <a:pt x="144" y="352"/>
                  </a:lnTo>
                  <a:close/>
                  <a:moveTo>
                    <a:pt x="144" y="325"/>
                  </a:moveTo>
                  <a:lnTo>
                    <a:pt x="144" y="141"/>
                  </a:lnTo>
                  <a:lnTo>
                    <a:pt x="144" y="141"/>
                  </a:lnTo>
                  <a:lnTo>
                    <a:pt x="154" y="149"/>
                  </a:lnTo>
                  <a:lnTo>
                    <a:pt x="163" y="160"/>
                  </a:lnTo>
                  <a:lnTo>
                    <a:pt x="169" y="174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88" y="243"/>
                  </a:lnTo>
                  <a:lnTo>
                    <a:pt x="188" y="243"/>
                  </a:lnTo>
                  <a:lnTo>
                    <a:pt x="192" y="251"/>
                  </a:lnTo>
                  <a:lnTo>
                    <a:pt x="198" y="256"/>
                  </a:lnTo>
                  <a:lnTo>
                    <a:pt x="205" y="260"/>
                  </a:lnTo>
                  <a:lnTo>
                    <a:pt x="211" y="263"/>
                  </a:lnTo>
                  <a:lnTo>
                    <a:pt x="225" y="264"/>
                  </a:lnTo>
                  <a:lnTo>
                    <a:pt x="230" y="264"/>
                  </a:lnTo>
                  <a:lnTo>
                    <a:pt x="240" y="300"/>
                  </a:lnTo>
                  <a:lnTo>
                    <a:pt x="144" y="325"/>
                  </a:lnTo>
                  <a:close/>
                  <a:moveTo>
                    <a:pt x="135" y="352"/>
                  </a:moveTo>
                  <a:lnTo>
                    <a:pt x="135" y="352"/>
                  </a:lnTo>
                  <a:lnTo>
                    <a:pt x="144" y="352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38" y="416"/>
                  </a:lnTo>
                  <a:lnTo>
                    <a:pt x="134" y="415"/>
                  </a:lnTo>
                  <a:lnTo>
                    <a:pt x="129" y="412"/>
                  </a:lnTo>
                  <a:lnTo>
                    <a:pt x="125" y="409"/>
                  </a:lnTo>
                  <a:lnTo>
                    <a:pt x="121" y="407"/>
                  </a:lnTo>
                  <a:lnTo>
                    <a:pt x="118" y="403"/>
                  </a:lnTo>
                  <a:lnTo>
                    <a:pt x="115" y="397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86"/>
                  </a:lnTo>
                  <a:lnTo>
                    <a:pt x="112" y="380"/>
                  </a:lnTo>
                  <a:lnTo>
                    <a:pt x="114" y="374"/>
                  </a:lnTo>
                  <a:lnTo>
                    <a:pt x="117" y="367"/>
                  </a:lnTo>
                  <a:lnTo>
                    <a:pt x="121" y="363"/>
                  </a:lnTo>
                  <a:lnTo>
                    <a:pt x="125" y="359"/>
                  </a:lnTo>
                  <a:lnTo>
                    <a:pt x="130" y="355"/>
                  </a:lnTo>
                  <a:lnTo>
                    <a:pt x="135" y="352"/>
                  </a:lnTo>
                  <a:lnTo>
                    <a:pt x="135" y="352"/>
                  </a:lnTo>
                  <a:close/>
                  <a:moveTo>
                    <a:pt x="144" y="141"/>
                  </a:moveTo>
                  <a:lnTo>
                    <a:pt x="144" y="141"/>
                  </a:lnTo>
                  <a:lnTo>
                    <a:pt x="133" y="134"/>
                  </a:lnTo>
                  <a:lnTo>
                    <a:pt x="122" y="130"/>
                  </a:lnTo>
                  <a:lnTo>
                    <a:pt x="110" y="128"/>
                  </a:lnTo>
                  <a:lnTo>
                    <a:pt x="98" y="12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5"/>
                  </a:lnTo>
                  <a:lnTo>
                    <a:pt x="65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4" y="3"/>
                  </a:lnTo>
                  <a:lnTo>
                    <a:pt x="30" y="6"/>
                  </a:lnTo>
                  <a:lnTo>
                    <a:pt x="26" y="10"/>
                  </a:lnTo>
                  <a:lnTo>
                    <a:pt x="23" y="13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49" y="139"/>
                  </a:lnTo>
                  <a:lnTo>
                    <a:pt x="49" y="139"/>
                  </a:lnTo>
                  <a:lnTo>
                    <a:pt x="38" y="145"/>
                  </a:lnTo>
                  <a:lnTo>
                    <a:pt x="28" y="155"/>
                  </a:lnTo>
                  <a:lnTo>
                    <a:pt x="20" y="164"/>
                  </a:lnTo>
                  <a:lnTo>
                    <a:pt x="15" y="175"/>
                  </a:lnTo>
                  <a:lnTo>
                    <a:pt x="11" y="187"/>
                  </a:lnTo>
                  <a:lnTo>
                    <a:pt x="8" y="201"/>
                  </a:lnTo>
                  <a:lnTo>
                    <a:pt x="8" y="216"/>
                  </a:lnTo>
                  <a:lnTo>
                    <a:pt x="11" y="232"/>
                  </a:lnTo>
                  <a:lnTo>
                    <a:pt x="11" y="232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4" y="301"/>
                  </a:lnTo>
                  <a:lnTo>
                    <a:pt x="20" y="308"/>
                  </a:lnTo>
                  <a:lnTo>
                    <a:pt x="15" y="313"/>
                  </a:lnTo>
                  <a:lnTo>
                    <a:pt x="5" y="321"/>
                  </a:lnTo>
                  <a:lnTo>
                    <a:pt x="0" y="324"/>
                  </a:lnTo>
                  <a:lnTo>
                    <a:pt x="10" y="361"/>
                  </a:lnTo>
                  <a:lnTo>
                    <a:pt x="144" y="325"/>
                  </a:lnTo>
                  <a:lnTo>
                    <a:pt x="144" y="1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sľíḋè">
              <a:extLst>
                <a:ext uri="{FF2B5EF4-FFF2-40B4-BE49-F238E27FC236}">
                  <a16:creationId xmlns:a16="http://schemas.microsoft.com/office/drawing/2014/main" id="{CC6C12D9-EB96-461A-8AB9-546DA6BE8C5F}"/>
                </a:ext>
              </a:extLst>
            </p:cNvPr>
            <p:cNvSpPr/>
            <p:nvPr/>
          </p:nvSpPr>
          <p:spPr bwMode="auto">
            <a:xfrm>
              <a:off x="7055484" y="3490810"/>
              <a:ext cx="476294" cy="517713"/>
            </a:xfrm>
            <a:custGeom>
              <a:gdLst>
                <a:gd fmla="*/ 268 w 345" name="T0"/>
                <a:gd fmla="*/ 172 h 375" name="T1"/>
                <a:gd fmla="*/ 258 w 345" name="T2"/>
                <a:gd fmla="*/ 130 h 375" name="T3"/>
                <a:gd fmla="*/ 264 w 345" name="T4"/>
                <a:gd fmla="*/ 252 h 375" name="T5"/>
                <a:gd fmla="*/ 296 w 345" name="T6"/>
                <a:gd fmla="*/ 291 h 375" name="T7"/>
                <a:gd fmla="*/ 281 w 345" name="T8"/>
                <a:gd fmla="*/ 295 h 375" name="T9"/>
                <a:gd fmla="*/ 281 w 345" name="T10"/>
                <a:gd fmla="*/ 50 h 375" name="T11"/>
                <a:gd fmla="*/ 296 w 345" name="T12"/>
                <a:gd fmla="*/ 53 h 375" name="T13"/>
                <a:gd fmla="*/ 264 w 345" name="T14"/>
                <a:gd fmla="*/ 94 h 375" name="T15"/>
                <a:gd fmla="*/ 284 w 345" name="T16"/>
                <a:gd fmla="*/ 172 h 375" name="T17"/>
                <a:gd fmla="*/ 336 w 345" name="T18"/>
                <a:gd fmla="*/ 164 h 375" name="T19"/>
                <a:gd fmla="*/ 344 w 345" name="T20"/>
                <a:gd fmla="*/ 176 h 375" name="T21"/>
                <a:gd fmla="*/ 289 w 345" name="T22"/>
                <a:gd fmla="*/ 180 h 375" name="T23"/>
                <a:gd fmla="*/ 173 w 345" name="T24"/>
                <a:gd fmla="*/ 77 h 375" name="T25"/>
                <a:gd fmla="*/ 243 w 345" name="T26"/>
                <a:gd fmla="*/ 108 h 375" name="T27"/>
                <a:gd fmla="*/ 245 w 345" name="T28"/>
                <a:gd fmla="*/ 236 h 375" name="T29"/>
                <a:gd fmla="*/ 222 w 345" name="T30"/>
                <a:gd fmla="*/ 345 h 375" name="T31"/>
                <a:gd fmla="*/ 178 w 345" name="T32"/>
                <a:gd fmla="*/ 375 h 375" name="T33"/>
                <a:gd fmla="*/ 207 w 345" name="T34"/>
                <a:gd fmla="*/ 242 h 375" name="T35"/>
                <a:gd fmla="*/ 238 w 345" name="T36"/>
                <a:gd fmla="*/ 211 h 375" name="T37"/>
                <a:gd fmla="*/ 248 w 345" name="T38"/>
                <a:gd fmla="*/ 157 h 375" name="T39"/>
                <a:gd fmla="*/ 203 w 345" name="T40"/>
                <a:gd fmla="*/ 103 h 375" name="T41"/>
                <a:gd fmla="*/ 173 w 345" name="T42"/>
                <a:gd fmla="*/ 77 h 375" name="T43"/>
                <a:gd fmla="*/ 250 w 345" name="T44"/>
                <a:gd fmla="*/ 91 h 375" name="T45"/>
                <a:gd fmla="*/ 258 w 345" name="T46"/>
                <a:gd fmla="*/ 73 h 375" name="T47"/>
                <a:gd fmla="*/ 250 w 345" name="T48"/>
                <a:gd fmla="*/ 255 h 375" name="T49"/>
                <a:gd fmla="*/ 258 w 345" name="T50"/>
                <a:gd fmla="*/ 249 h 375" name="T51"/>
                <a:gd fmla="*/ 180 w 345" name="T52"/>
                <a:gd fmla="*/ 6 h 375" name="T53"/>
                <a:gd fmla="*/ 176 w 345" name="T54"/>
                <a:gd fmla="*/ 60 h 375" name="T55"/>
                <a:gd fmla="*/ 157 w 345" name="T56"/>
                <a:gd fmla="*/ 374 h 375" name="T57"/>
                <a:gd fmla="*/ 120 w 345" name="T58"/>
                <a:gd fmla="*/ 337 h 375" name="T59"/>
                <a:gd fmla="*/ 93 w 345" name="T60"/>
                <a:gd fmla="*/ 224 h 375" name="T61"/>
                <a:gd fmla="*/ 111 w 345" name="T62"/>
                <a:gd fmla="*/ 100 h 375" name="T63"/>
                <a:gd fmla="*/ 173 w 345" name="T64"/>
                <a:gd fmla="*/ 96 h 375" name="T65"/>
                <a:gd fmla="*/ 119 w 345" name="T66"/>
                <a:gd fmla="*/ 119 h 375" name="T67"/>
                <a:gd fmla="*/ 97 w 345" name="T68"/>
                <a:gd fmla="*/ 183 h 375" name="T69"/>
                <a:gd fmla="*/ 126 w 345" name="T70"/>
                <a:gd fmla="*/ 232 h 375" name="T71"/>
                <a:gd fmla="*/ 139 w 345" name="T72"/>
                <a:gd fmla="*/ 290 h 375" name="T73"/>
                <a:gd fmla="*/ 173 w 345" name="T74"/>
                <a:gd fmla="*/ 60 h 375" name="T75"/>
                <a:gd fmla="*/ 164 w 345" name="T76"/>
                <a:gd fmla="*/ 54 h 375" name="T77"/>
                <a:gd fmla="*/ 169 w 345" name="T78"/>
                <a:gd fmla="*/ 0 h 375" name="T79"/>
                <a:gd fmla="*/ 93 w 345" name="T80"/>
                <a:gd fmla="*/ 264 h 375" name="T81"/>
                <a:gd fmla="*/ 93 w 345" name="T82"/>
                <a:gd fmla="*/ 252 h 375" name="T83"/>
                <a:gd fmla="*/ 86 w 345" name="T84"/>
                <a:gd fmla="*/ 96 h 375" name="T85"/>
                <a:gd fmla="*/ 94 w 345" name="T86"/>
                <a:gd fmla="*/ 84 h 375" name="T87"/>
                <a:gd fmla="*/ 82 w 345" name="T88"/>
                <a:gd fmla="*/ 203 h 375" name="T89"/>
                <a:gd fmla="*/ 80 w 345" name="T90"/>
                <a:gd fmla="*/ 152 h 375" name="T91"/>
                <a:gd fmla="*/ 86 w 345" name="T92"/>
                <a:gd fmla="*/ 96 h 375" name="T93"/>
                <a:gd fmla="*/ 50 w 345" name="T94"/>
                <a:gd fmla="*/ 64 h 375" name="T95"/>
                <a:gd fmla="*/ 53 w 345" name="T96"/>
                <a:gd fmla="*/ 49 h 375" name="T97"/>
                <a:gd fmla="*/ 86 w 345" name="T98"/>
                <a:gd fmla="*/ 249 h 375" name="T99"/>
                <a:gd fmla="*/ 53 w 345" name="T100"/>
                <a:gd fmla="*/ 297 h 375" name="T101"/>
                <a:gd fmla="*/ 50 w 345" name="T102"/>
                <a:gd fmla="*/ 282 h 375" name="T103"/>
                <a:gd fmla="*/ 86 w 345" name="T104"/>
                <a:gd fmla="*/ 249 h 375" name="T105"/>
                <a:gd fmla="*/ 57 w 345" name="T106"/>
                <a:gd fmla="*/ 167 h 375" name="T107"/>
                <a:gd fmla="*/ 54 w 345" name="T108"/>
                <a:gd fmla="*/ 180 h 375" name="T109"/>
                <a:gd fmla="*/ 0 w 345" name="T110"/>
                <a:gd fmla="*/ 176 h 375" name="T111"/>
                <a:gd fmla="*/ 8 w 345" name="T112"/>
                <a:gd fmla="*/ 164 h 37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5" w="345">
                  <a:moveTo>
                    <a:pt x="258" y="130"/>
                  </a:moveTo>
                  <a:lnTo>
                    <a:pt x="258" y="130"/>
                  </a:lnTo>
                  <a:lnTo>
                    <a:pt x="262" y="141"/>
                  </a:lnTo>
                  <a:lnTo>
                    <a:pt x="266" y="150"/>
                  </a:lnTo>
                  <a:lnTo>
                    <a:pt x="268" y="161"/>
                  </a:lnTo>
                  <a:lnTo>
                    <a:pt x="268" y="172"/>
                  </a:lnTo>
                  <a:lnTo>
                    <a:pt x="268" y="172"/>
                  </a:lnTo>
                  <a:lnTo>
                    <a:pt x="268" y="184"/>
                  </a:lnTo>
                  <a:lnTo>
                    <a:pt x="266" y="194"/>
                  </a:lnTo>
                  <a:lnTo>
                    <a:pt x="262" y="205"/>
                  </a:lnTo>
                  <a:lnTo>
                    <a:pt x="258" y="214"/>
                  </a:lnTo>
                  <a:lnTo>
                    <a:pt x="258" y="130"/>
                  </a:lnTo>
                  <a:lnTo>
                    <a:pt x="258" y="130"/>
                  </a:lnTo>
                  <a:close/>
                  <a:moveTo>
                    <a:pt x="258" y="272"/>
                  </a:moveTo>
                  <a:lnTo>
                    <a:pt x="258" y="249"/>
                  </a:lnTo>
                  <a:lnTo>
                    <a:pt x="258" y="249"/>
                  </a:lnTo>
                  <a:lnTo>
                    <a:pt x="261" y="251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95" y="282"/>
                  </a:lnTo>
                  <a:lnTo>
                    <a:pt x="295" y="282"/>
                  </a:lnTo>
                  <a:lnTo>
                    <a:pt x="296" y="286"/>
                  </a:lnTo>
                  <a:lnTo>
                    <a:pt x="296" y="289"/>
                  </a:lnTo>
                  <a:lnTo>
                    <a:pt x="296" y="291"/>
                  </a:lnTo>
                  <a:lnTo>
                    <a:pt x="295" y="295"/>
                  </a:lnTo>
                  <a:lnTo>
                    <a:pt x="295" y="295"/>
                  </a:lnTo>
                  <a:lnTo>
                    <a:pt x="291" y="297"/>
                  </a:lnTo>
                  <a:lnTo>
                    <a:pt x="288" y="298"/>
                  </a:lnTo>
                  <a:lnTo>
                    <a:pt x="284" y="297"/>
                  </a:lnTo>
                  <a:lnTo>
                    <a:pt x="281" y="295"/>
                  </a:lnTo>
                  <a:lnTo>
                    <a:pt x="258" y="272"/>
                  </a:lnTo>
                  <a:lnTo>
                    <a:pt x="258" y="272"/>
                  </a:lnTo>
                  <a:close/>
                  <a:moveTo>
                    <a:pt x="258" y="96"/>
                  </a:moveTo>
                  <a:lnTo>
                    <a:pt x="258" y="73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4" y="49"/>
                  </a:lnTo>
                  <a:lnTo>
                    <a:pt x="288" y="48"/>
                  </a:lnTo>
                  <a:lnTo>
                    <a:pt x="291" y="49"/>
                  </a:lnTo>
                  <a:lnTo>
                    <a:pt x="295" y="50"/>
                  </a:lnTo>
                  <a:lnTo>
                    <a:pt x="295" y="50"/>
                  </a:lnTo>
                  <a:lnTo>
                    <a:pt x="296" y="53"/>
                  </a:lnTo>
                  <a:lnTo>
                    <a:pt x="296" y="57"/>
                  </a:lnTo>
                  <a:lnTo>
                    <a:pt x="296" y="60"/>
                  </a:lnTo>
                  <a:lnTo>
                    <a:pt x="295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61" y="95"/>
                  </a:lnTo>
                  <a:lnTo>
                    <a:pt x="258" y="96"/>
                  </a:lnTo>
                  <a:lnTo>
                    <a:pt x="258" y="96"/>
                  </a:lnTo>
                  <a:close/>
                  <a:moveTo>
                    <a:pt x="284" y="172"/>
                  </a:moveTo>
                  <a:lnTo>
                    <a:pt x="284" y="172"/>
                  </a:lnTo>
                  <a:lnTo>
                    <a:pt x="284" y="172"/>
                  </a:lnTo>
                  <a:lnTo>
                    <a:pt x="285" y="169"/>
                  </a:lnTo>
                  <a:lnTo>
                    <a:pt x="287" y="167"/>
                  </a:lnTo>
                  <a:lnTo>
                    <a:pt x="289" y="164"/>
                  </a:lnTo>
                  <a:lnTo>
                    <a:pt x="294" y="164"/>
                  </a:lnTo>
                  <a:lnTo>
                    <a:pt x="336" y="164"/>
                  </a:lnTo>
                  <a:lnTo>
                    <a:pt x="336" y="164"/>
                  </a:lnTo>
                  <a:lnTo>
                    <a:pt x="340" y="164"/>
                  </a:lnTo>
                  <a:lnTo>
                    <a:pt x="342" y="167"/>
                  </a:lnTo>
                  <a:lnTo>
                    <a:pt x="344" y="169"/>
                  </a:lnTo>
                  <a:lnTo>
                    <a:pt x="345" y="172"/>
                  </a:lnTo>
                  <a:lnTo>
                    <a:pt x="345" y="172"/>
                  </a:lnTo>
                  <a:lnTo>
                    <a:pt x="344" y="176"/>
                  </a:lnTo>
                  <a:lnTo>
                    <a:pt x="342" y="179"/>
                  </a:lnTo>
                  <a:lnTo>
                    <a:pt x="340" y="180"/>
                  </a:lnTo>
                  <a:lnTo>
                    <a:pt x="336" y="182"/>
                  </a:lnTo>
                  <a:lnTo>
                    <a:pt x="294" y="182"/>
                  </a:lnTo>
                  <a:lnTo>
                    <a:pt x="294" y="182"/>
                  </a:lnTo>
                  <a:lnTo>
                    <a:pt x="289" y="180"/>
                  </a:lnTo>
                  <a:lnTo>
                    <a:pt x="287" y="179"/>
                  </a:lnTo>
                  <a:lnTo>
                    <a:pt x="285" y="176"/>
                  </a:lnTo>
                  <a:lnTo>
                    <a:pt x="284" y="172"/>
                  </a:lnTo>
                  <a:lnTo>
                    <a:pt x="284" y="172"/>
                  </a:lnTo>
                  <a:close/>
                  <a:moveTo>
                    <a:pt x="173" y="77"/>
                  </a:moveTo>
                  <a:lnTo>
                    <a:pt x="173" y="77"/>
                  </a:lnTo>
                  <a:lnTo>
                    <a:pt x="187" y="79"/>
                  </a:lnTo>
                  <a:lnTo>
                    <a:pt x="200" y="81"/>
                  </a:lnTo>
                  <a:lnTo>
                    <a:pt x="212" y="85"/>
                  </a:lnTo>
                  <a:lnTo>
                    <a:pt x="224" y="92"/>
                  </a:lnTo>
                  <a:lnTo>
                    <a:pt x="235" y="100"/>
                  </a:lnTo>
                  <a:lnTo>
                    <a:pt x="243" y="108"/>
                  </a:lnTo>
                  <a:lnTo>
                    <a:pt x="252" y="119"/>
                  </a:lnTo>
                  <a:lnTo>
                    <a:pt x="258" y="130"/>
                  </a:lnTo>
                  <a:lnTo>
                    <a:pt x="258" y="214"/>
                  </a:lnTo>
                  <a:lnTo>
                    <a:pt x="258" y="214"/>
                  </a:lnTo>
                  <a:lnTo>
                    <a:pt x="252" y="225"/>
                  </a:lnTo>
                  <a:lnTo>
                    <a:pt x="245" y="236"/>
                  </a:lnTo>
                  <a:lnTo>
                    <a:pt x="235" y="245"/>
                  </a:lnTo>
                  <a:lnTo>
                    <a:pt x="224" y="252"/>
                  </a:lnTo>
                  <a:lnTo>
                    <a:pt x="224" y="328"/>
                  </a:lnTo>
                  <a:lnTo>
                    <a:pt x="224" y="328"/>
                  </a:lnTo>
                  <a:lnTo>
                    <a:pt x="224" y="337"/>
                  </a:lnTo>
                  <a:lnTo>
                    <a:pt x="222" y="345"/>
                  </a:lnTo>
                  <a:lnTo>
                    <a:pt x="216" y="354"/>
                  </a:lnTo>
                  <a:lnTo>
                    <a:pt x="211" y="360"/>
                  </a:lnTo>
                  <a:lnTo>
                    <a:pt x="204" y="367"/>
                  </a:lnTo>
                  <a:lnTo>
                    <a:pt x="196" y="371"/>
                  </a:lnTo>
                  <a:lnTo>
                    <a:pt x="188" y="374"/>
                  </a:lnTo>
                  <a:lnTo>
                    <a:pt x="178" y="375"/>
                  </a:lnTo>
                  <a:lnTo>
                    <a:pt x="173" y="375"/>
                  </a:lnTo>
                  <a:lnTo>
                    <a:pt x="173" y="290"/>
                  </a:lnTo>
                  <a:lnTo>
                    <a:pt x="206" y="290"/>
                  </a:lnTo>
                  <a:lnTo>
                    <a:pt x="206" y="247"/>
                  </a:lnTo>
                  <a:lnTo>
                    <a:pt x="206" y="247"/>
                  </a:lnTo>
                  <a:lnTo>
                    <a:pt x="207" y="242"/>
                  </a:lnTo>
                  <a:lnTo>
                    <a:pt x="211" y="238"/>
                  </a:lnTo>
                  <a:lnTo>
                    <a:pt x="211" y="238"/>
                  </a:lnTo>
                  <a:lnTo>
                    <a:pt x="219" y="233"/>
                  </a:lnTo>
                  <a:lnTo>
                    <a:pt x="226" y="226"/>
                  </a:lnTo>
                  <a:lnTo>
                    <a:pt x="233" y="219"/>
                  </a:lnTo>
                  <a:lnTo>
                    <a:pt x="238" y="211"/>
                  </a:lnTo>
                  <a:lnTo>
                    <a:pt x="242" y="202"/>
                  </a:lnTo>
                  <a:lnTo>
                    <a:pt x="246" y="192"/>
                  </a:lnTo>
                  <a:lnTo>
                    <a:pt x="248" y="183"/>
                  </a:lnTo>
                  <a:lnTo>
                    <a:pt x="249" y="172"/>
                  </a:lnTo>
                  <a:lnTo>
                    <a:pt x="249" y="172"/>
                  </a:lnTo>
                  <a:lnTo>
                    <a:pt x="248" y="157"/>
                  </a:lnTo>
                  <a:lnTo>
                    <a:pt x="242" y="144"/>
                  </a:lnTo>
                  <a:lnTo>
                    <a:pt x="235" y="130"/>
                  </a:lnTo>
                  <a:lnTo>
                    <a:pt x="226" y="119"/>
                  </a:lnTo>
                  <a:lnTo>
                    <a:pt x="226" y="119"/>
                  </a:lnTo>
                  <a:lnTo>
                    <a:pt x="215" y="110"/>
                  </a:lnTo>
                  <a:lnTo>
                    <a:pt x="203" y="103"/>
                  </a:lnTo>
                  <a:lnTo>
                    <a:pt x="188" y="9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7"/>
                  </a:lnTo>
                  <a:close/>
                  <a:moveTo>
                    <a:pt x="258" y="73"/>
                  </a:moveTo>
                  <a:lnTo>
                    <a:pt x="252" y="81"/>
                  </a:lnTo>
                  <a:lnTo>
                    <a:pt x="252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50" y="91"/>
                  </a:lnTo>
                  <a:lnTo>
                    <a:pt x="252" y="94"/>
                  </a:lnTo>
                  <a:lnTo>
                    <a:pt x="252" y="94"/>
                  </a:lnTo>
                  <a:lnTo>
                    <a:pt x="254" y="95"/>
                  </a:lnTo>
                  <a:lnTo>
                    <a:pt x="258" y="96"/>
                  </a:lnTo>
                  <a:lnTo>
                    <a:pt x="258" y="73"/>
                  </a:lnTo>
                  <a:lnTo>
                    <a:pt x="258" y="73"/>
                  </a:lnTo>
                  <a:close/>
                  <a:moveTo>
                    <a:pt x="258" y="249"/>
                  </a:moveTo>
                  <a:lnTo>
                    <a:pt x="258" y="249"/>
                  </a:lnTo>
                  <a:lnTo>
                    <a:pt x="254" y="251"/>
                  </a:lnTo>
                  <a:lnTo>
                    <a:pt x="252" y="252"/>
                  </a:lnTo>
                  <a:lnTo>
                    <a:pt x="252" y="252"/>
                  </a:lnTo>
                  <a:lnTo>
                    <a:pt x="250" y="255"/>
                  </a:lnTo>
                  <a:lnTo>
                    <a:pt x="249" y="259"/>
                  </a:lnTo>
                  <a:lnTo>
                    <a:pt x="250" y="261"/>
                  </a:lnTo>
                  <a:lnTo>
                    <a:pt x="252" y="264"/>
                  </a:lnTo>
                  <a:lnTo>
                    <a:pt x="258" y="272"/>
                  </a:lnTo>
                  <a:lnTo>
                    <a:pt x="258" y="249"/>
                  </a:lnTo>
                  <a:lnTo>
                    <a:pt x="258" y="249"/>
                  </a:lnTo>
                  <a:close/>
                  <a:moveTo>
                    <a:pt x="173" y="6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6"/>
                  </a:lnTo>
                  <a:lnTo>
                    <a:pt x="181" y="8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0" y="54"/>
                  </a:lnTo>
                  <a:lnTo>
                    <a:pt x="178" y="57"/>
                  </a:lnTo>
                  <a:lnTo>
                    <a:pt x="176" y="60"/>
                  </a:lnTo>
                  <a:lnTo>
                    <a:pt x="173" y="60"/>
                  </a:lnTo>
                  <a:lnTo>
                    <a:pt x="173" y="60"/>
                  </a:lnTo>
                  <a:close/>
                  <a:moveTo>
                    <a:pt x="173" y="375"/>
                  </a:moveTo>
                  <a:lnTo>
                    <a:pt x="166" y="375"/>
                  </a:lnTo>
                  <a:lnTo>
                    <a:pt x="166" y="375"/>
                  </a:lnTo>
                  <a:lnTo>
                    <a:pt x="157" y="374"/>
                  </a:lnTo>
                  <a:lnTo>
                    <a:pt x="147" y="371"/>
                  </a:lnTo>
                  <a:lnTo>
                    <a:pt x="139" y="367"/>
                  </a:lnTo>
                  <a:lnTo>
                    <a:pt x="132" y="360"/>
                  </a:lnTo>
                  <a:lnTo>
                    <a:pt x="127" y="354"/>
                  </a:lnTo>
                  <a:lnTo>
                    <a:pt x="123" y="345"/>
                  </a:lnTo>
                  <a:lnTo>
                    <a:pt x="120" y="337"/>
                  </a:lnTo>
                  <a:lnTo>
                    <a:pt x="119" y="328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09" y="244"/>
                  </a:lnTo>
                  <a:lnTo>
                    <a:pt x="100" y="234"/>
                  </a:lnTo>
                  <a:lnTo>
                    <a:pt x="93" y="224"/>
                  </a:lnTo>
                  <a:lnTo>
                    <a:pt x="86" y="213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93" y="121"/>
                  </a:lnTo>
                  <a:lnTo>
                    <a:pt x="101" y="110"/>
                  </a:lnTo>
                  <a:lnTo>
                    <a:pt x="111" y="100"/>
                  </a:lnTo>
                  <a:lnTo>
                    <a:pt x="122" y="92"/>
                  </a:lnTo>
                  <a:lnTo>
                    <a:pt x="132" y="85"/>
                  </a:lnTo>
                  <a:lnTo>
                    <a:pt x="146" y="81"/>
                  </a:lnTo>
                  <a:lnTo>
                    <a:pt x="158" y="79"/>
                  </a:lnTo>
                  <a:lnTo>
                    <a:pt x="173" y="77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58" y="99"/>
                  </a:lnTo>
                  <a:lnTo>
                    <a:pt x="143" y="103"/>
                  </a:lnTo>
                  <a:lnTo>
                    <a:pt x="131" y="110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09" y="130"/>
                  </a:lnTo>
                  <a:lnTo>
                    <a:pt x="103" y="144"/>
                  </a:lnTo>
                  <a:lnTo>
                    <a:pt x="99" y="157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83"/>
                  </a:lnTo>
                  <a:lnTo>
                    <a:pt x="100" y="192"/>
                  </a:lnTo>
                  <a:lnTo>
                    <a:pt x="103" y="202"/>
                  </a:lnTo>
                  <a:lnTo>
                    <a:pt x="107" y="210"/>
                  </a:lnTo>
                  <a:lnTo>
                    <a:pt x="112" y="218"/>
                  </a:lnTo>
                  <a:lnTo>
                    <a:pt x="119" y="226"/>
                  </a:lnTo>
                  <a:lnTo>
                    <a:pt x="126" y="232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4" y="237"/>
                  </a:lnTo>
                  <a:lnTo>
                    <a:pt x="138" y="241"/>
                  </a:lnTo>
                  <a:lnTo>
                    <a:pt x="139" y="247"/>
                  </a:lnTo>
                  <a:lnTo>
                    <a:pt x="139" y="290"/>
                  </a:lnTo>
                  <a:lnTo>
                    <a:pt x="173" y="290"/>
                  </a:lnTo>
                  <a:lnTo>
                    <a:pt x="173" y="375"/>
                  </a:lnTo>
                  <a:lnTo>
                    <a:pt x="173" y="375"/>
                  </a:lnTo>
                  <a:close/>
                  <a:moveTo>
                    <a:pt x="173" y="0"/>
                  </a:moveTo>
                  <a:lnTo>
                    <a:pt x="173" y="60"/>
                  </a:lnTo>
                  <a:lnTo>
                    <a:pt x="173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72" y="60"/>
                  </a:lnTo>
                  <a:lnTo>
                    <a:pt x="169" y="60"/>
                  </a:lnTo>
                  <a:lnTo>
                    <a:pt x="166" y="58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8"/>
                  </a:lnTo>
                  <a:lnTo>
                    <a:pt x="164" y="8"/>
                  </a:lnTo>
                  <a:lnTo>
                    <a:pt x="164" y="6"/>
                  </a:lnTo>
                  <a:lnTo>
                    <a:pt x="166" y="3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close/>
                  <a:moveTo>
                    <a:pt x="86" y="271"/>
                  </a:moveTo>
                  <a:lnTo>
                    <a:pt x="93" y="264"/>
                  </a:lnTo>
                  <a:lnTo>
                    <a:pt x="93" y="264"/>
                  </a:lnTo>
                  <a:lnTo>
                    <a:pt x="94" y="261"/>
                  </a:lnTo>
                  <a:lnTo>
                    <a:pt x="96" y="259"/>
                  </a:lnTo>
                  <a:lnTo>
                    <a:pt x="94" y="255"/>
                  </a:lnTo>
                  <a:lnTo>
                    <a:pt x="93" y="252"/>
                  </a:lnTo>
                  <a:lnTo>
                    <a:pt x="93" y="252"/>
                  </a:lnTo>
                  <a:lnTo>
                    <a:pt x="90" y="251"/>
                  </a:lnTo>
                  <a:lnTo>
                    <a:pt x="86" y="249"/>
                  </a:lnTo>
                  <a:lnTo>
                    <a:pt x="86" y="271"/>
                  </a:lnTo>
                  <a:lnTo>
                    <a:pt x="86" y="271"/>
                  </a:lnTo>
                  <a:close/>
                  <a:moveTo>
                    <a:pt x="86" y="96"/>
                  </a:moveTo>
                  <a:lnTo>
                    <a:pt x="86" y="96"/>
                  </a:lnTo>
                  <a:lnTo>
                    <a:pt x="90" y="95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1"/>
                  </a:lnTo>
                  <a:lnTo>
                    <a:pt x="96" y="87"/>
                  </a:lnTo>
                  <a:lnTo>
                    <a:pt x="94" y="84"/>
                  </a:lnTo>
                  <a:lnTo>
                    <a:pt x="93" y="81"/>
                  </a:lnTo>
                  <a:lnTo>
                    <a:pt x="86" y="75"/>
                  </a:lnTo>
                  <a:lnTo>
                    <a:pt x="86" y="96"/>
                  </a:lnTo>
                  <a:close/>
                  <a:moveTo>
                    <a:pt x="86" y="213"/>
                  </a:moveTo>
                  <a:lnTo>
                    <a:pt x="86" y="213"/>
                  </a:lnTo>
                  <a:lnTo>
                    <a:pt x="82" y="203"/>
                  </a:lnTo>
                  <a:lnTo>
                    <a:pt x="80" y="194"/>
                  </a:lnTo>
                  <a:lnTo>
                    <a:pt x="78" y="183"/>
                  </a:lnTo>
                  <a:lnTo>
                    <a:pt x="77" y="172"/>
                  </a:lnTo>
                  <a:lnTo>
                    <a:pt x="77" y="172"/>
                  </a:lnTo>
                  <a:lnTo>
                    <a:pt x="78" y="161"/>
                  </a:lnTo>
                  <a:lnTo>
                    <a:pt x="80" y="152"/>
                  </a:lnTo>
                  <a:lnTo>
                    <a:pt x="82" y="141"/>
                  </a:lnTo>
                  <a:lnTo>
                    <a:pt x="86" y="131"/>
                  </a:lnTo>
                  <a:lnTo>
                    <a:pt x="86" y="213"/>
                  </a:lnTo>
                  <a:lnTo>
                    <a:pt x="86" y="213"/>
                  </a:lnTo>
                  <a:close/>
                  <a:moveTo>
                    <a:pt x="86" y="75"/>
                  </a:moveTo>
                  <a:lnTo>
                    <a:pt x="86" y="96"/>
                  </a:lnTo>
                  <a:lnTo>
                    <a:pt x="86" y="96"/>
                  </a:lnTo>
                  <a:lnTo>
                    <a:pt x="84" y="95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0"/>
                  </a:lnTo>
                  <a:lnTo>
                    <a:pt x="47" y="57"/>
                  </a:lnTo>
                  <a:lnTo>
                    <a:pt x="48" y="53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3" y="49"/>
                  </a:lnTo>
                  <a:lnTo>
                    <a:pt x="57" y="48"/>
                  </a:lnTo>
                  <a:lnTo>
                    <a:pt x="59" y="49"/>
                  </a:lnTo>
                  <a:lnTo>
                    <a:pt x="62" y="50"/>
                  </a:lnTo>
                  <a:lnTo>
                    <a:pt x="86" y="75"/>
                  </a:lnTo>
                  <a:lnTo>
                    <a:pt x="86" y="75"/>
                  </a:lnTo>
                  <a:close/>
                  <a:moveTo>
                    <a:pt x="86" y="249"/>
                  </a:moveTo>
                  <a:lnTo>
                    <a:pt x="86" y="271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7"/>
                  </a:lnTo>
                  <a:lnTo>
                    <a:pt x="57" y="298"/>
                  </a:lnTo>
                  <a:lnTo>
                    <a:pt x="53" y="297"/>
                  </a:lnTo>
                  <a:lnTo>
                    <a:pt x="50" y="295"/>
                  </a:lnTo>
                  <a:lnTo>
                    <a:pt x="50" y="295"/>
                  </a:lnTo>
                  <a:lnTo>
                    <a:pt x="48" y="291"/>
                  </a:lnTo>
                  <a:lnTo>
                    <a:pt x="47" y="289"/>
                  </a:lnTo>
                  <a:lnTo>
                    <a:pt x="48" y="286"/>
                  </a:lnTo>
                  <a:lnTo>
                    <a:pt x="50" y="28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1"/>
                  </a:lnTo>
                  <a:lnTo>
                    <a:pt x="86" y="249"/>
                  </a:lnTo>
                  <a:lnTo>
                    <a:pt x="86" y="249"/>
                  </a:lnTo>
                  <a:close/>
                  <a:moveTo>
                    <a:pt x="8" y="164"/>
                  </a:moveTo>
                  <a:lnTo>
                    <a:pt x="8" y="164"/>
                  </a:lnTo>
                  <a:lnTo>
                    <a:pt x="51" y="164"/>
                  </a:lnTo>
                  <a:lnTo>
                    <a:pt x="51" y="164"/>
                  </a:lnTo>
                  <a:lnTo>
                    <a:pt x="54" y="164"/>
                  </a:lnTo>
                  <a:lnTo>
                    <a:pt x="57" y="167"/>
                  </a:lnTo>
                  <a:lnTo>
                    <a:pt x="59" y="169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6"/>
                  </a:lnTo>
                  <a:lnTo>
                    <a:pt x="57" y="179"/>
                  </a:lnTo>
                  <a:lnTo>
                    <a:pt x="54" y="180"/>
                  </a:lnTo>
                  <a:lnTo>
                    <a:pt x="51" y="182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5" y="180"/>
                  </a:lnTo>
                  <a:lnTo>
                    <a:pt x="2" y="179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2" y="167"/>
                  </a:lnTo>
                  <a:lnTo>
                    <a:pt x="5" y="164"/>
                  </a:lnTo>
                  <a:lnTo>
                    <a:pt x="8" y="164"/>
                  </a:lnTo>
                  <a:lnTo>
                    <a:pt x="8" y="1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Sļidé">
              <a:extLst>
                <a:ext uri="{FF2B5EF4-FFF2-40B4-BE49-F238E27FC236}">
                  <a16:creationId xmlns:a16="http://schemas.microsoft.com/office/drawing/2014/main" id="{1D26B001-3BA4-4F21-A6F5-1D11BBE3AF4A}"/>
                </a:ext>
              </a:extLst>
            </p:cNvPr>
            <p:cNvSpPr/>
            <p:nvPr/>
          </p:nvSpPr>
          <p:spPr bwMode="auto">
            <a:xfrm>
              <a:off x="5320115" y="2147522"/>
              <a:ext cx="448684" cy="439019"/>
            </a:xfrm>
            <a:custGeom>
              <a:gdLst>
                <a:gd fmla="*/ 200 w 325" name="T0"/>
                <a:gd fmla="*/ 35 h 318" name="T1"/>
                <a:gd fmla="*/ 214 w 325" name="T2"/>
                <a:gd fmla="*/ 29 h 318" name="T3"/>
                <a:gd fmla="*/ 215 w 325" name="T4"/>
                <a:gd fmla="*/ 16 h 318" name="T5"/>
                <a:gd fmla="*/ 321 w 325" name="T6"/>
                <a:gd fmla="*/ 177 h 318" name="T7"/>
                <a:gd fmla="*/ 325 w 325" name="T8"/>
                <a:gd fmla="*/ 196 h 318" name="T9"/>
                <a:gd fmla="*/ 314 w 325" name="T10"/>
                <a:gd fmla="*/ 218 h 318" name="T11"/>
                <a:gd fmla="*/ 291 w 325" name="T12"/>
                <a:gd fmla="*/ 158 h 318" name="T13"/>
                <a:gd fmla="*/ 293 w 325" name="T14"/>
                <a:gd fmla="*/ 154 h 318" name="T15"/>
                <a:gd fmla="*/ 194 w 325" name="T16"/>
                <a:gd fmla="*/ 174 h 318" name="T17"/>
                <a:gd fmla="*/ 276 w 325" name="T18"/>
                <a:gd fmla="*/ 126 h 318" name="T19"/>
                <a:gd fmla="*/ 194 w 325" name="T20"/>
                <a:gd fmla="*/ 168 h 318" name="T21"/>
                <a:gd fmla="*/ 261 w 325" name="T22"/>
                <a:gd fmla="*/ 98 h 318" name="T23"/>
                <a:gd fmla="*/ 257 w 325" name="T24"/>
                <a:gd fmla="*/ 96 h 318" name="T25"/>
                <a:gd fmla="*/ 244 w 325" name="T26"/>
                <a:gd fmla="*/ 73 h 318" name="T27"/>
                <a:gd fmla="*/ 244 w 325" name="T28"/>
                <a:gd fmla="*/ 67 h 318" name="T29"/>
                <a:gd fmla="*/ 15 w 325" name="T30"/>
                <a:gd fmla="*/ 116 h 318" name="T31"/>
                <a:gd fmla="*/ 16 w 325" name="T32"/>
                <a:gd fmla="*/ 126 h 318" name="T33"/>
                <a:gd fmla="*/ 34 w 325" name="T34"/>
                <a:gd fmla="*/ 131 h 318" name="T35"/>
                <a:gd fmla="*/ 41 w 325" name="T36"/>
                <a:gd fmla="*/ 117 h 318" name="T37"/>
                <a:gd fmla="*/ 31 w 325" name="T38"/>
                <a:gd fmla="*/ 107 h 318" name="T39"/>
                <a:gd fmla="*/ 51 w 325" name="T40"/>
                <a:gd fmla="*/ 107 h 318" name="T41"/>
                <a:gd fmla="*/ 64 w 325" name="T42"/>
                <a:gd fmla="*/ 113 h 318" name="T43"/>
                <a:gd fmla="*/ 76 w 325" name="T44"/>
                <a:gd fmla="*/ 104 h 318" name="T45"/>
                <a:gd fmla="*/ 70 w 325" name="T46"/>
                <a:gd fmla="*/ 89 h 318" name="T47"/>
                <a:gd fmla="*/ 85 w 325" name="T48"/>
                <a:gd fmla="*/ 81 h 318" name="T49"/>
                <a:gd fmla="*/ 95 w 325" name="T50"/>
                <a:gd fmla="*/ 93 h 318" name="T51"/>
                <a:gd fmla="*/ 108 w 325" name="T52"/>
                <a:gd fmla="*/ 88 h 318" name="T53"/>
                <a:gd fmla="*/ 110 w 325" name="T54"/>
                <a:gd fmla="*/ 74 h 318" name="T55"/>
                <a:gd fmla="*/ 121 w 325" name="T56"/>
                <a:gd fmla="*/ 56 h 318" name="T57"/>
                <a:gd fmla="*/ 125 w 325" name="T58"/>
                <a:gd fmla="*/ 71 h 318" name="T59"/>
                <a:gd fmla="*/ 140 w 325" name="T60"/>
                <a:gd fmla="*/ 73 h 318" name="T61"/>
                <a:gd fmla="*/ 145 w 325" name="T62"/>
                <a:gd fmla="*/ 54 h 318" name="T63"/>
                <a:gd fmla="*/ 156 w 325" name="T64"/>
                <a:gd fmla="*/ 38 h 318" name="T65"/>
                <a:gd fmla="*/ 157 w 325" name="T66"/>
                <a:gd fmla="*/ 47 h 318" name="T67"/>
                <a:gd fmla="*/ 175 w 325" name="T68"/>
                <a:gd fmla="*/ 52 h 318" name="T69"/>
                <a:gd fmla="*/ 181 w 325" name="T70"/>
                <a:gd fmla="*/ 40 h 318" name="T71"/>
                <a:gd fmla="*/ 172 w 325" name="T72"/>
                <a:gd fmla="*/ 28 h 318" name="T73"/>
                <a:gd fmla="*/ 192 w 325" name="T74"/>
                <a:gd fmla="*/ 28 h 318" name="T75"/>
                <a:gd fmla="*/ 47 w 325" name="T76"/>
                <a:gd fmla="*/ 174 h 318" name="T77"/>
                <a:gd fmla="*/ 46 w 325" name="T78"/>
                <a:gd fmla="*/ 178 h 318" name="T79"/>
                <a:gd fmla="*/ 194 w 325" name="T80"/>
                <a:gd fmla="*/ 100 h 318" name="T81"/>
                <a:gd fmla="*/ 62 w 325" name="T82"/>
                <a:gd fmla="*/ 204 h 318" name="T83"/>
                <a:gd fmla="*/ 66 w 325" name="T84"/>
                <a:gd fmla="*/ 208 h 318" name="T85"/>
                <a:gd fmla="*/ 80 w 325" name="T86"/>
                <a:gd fmla="*/ 231 h 318" name="T87"/>
                <a:gd fmla="*/ 79 w 325" name="T88"/>
                <a:gd fmla="*/ 235 h 318" name="T89"/>
                <a:gd fmla="*/ 194 w 325" name="T90"/>
                <a:gd fmla="*/ 174 h 318" name="T91"/>
                <a:gd fmla="*/ 93 w 325" name="T92"/>
                <a:gd fmla="*/ 261 h 318" name="T93"/>
                <a:gd fmla="*/ 98 w 325" name="T94"/>
                <a:gd fmla="*/ 265 h 318" name="T95"/>
                <a:gd fmla="*/ 142 w 325" name="T96"/>
                <a:gd fmla="*/ 314 h 318" name="T97"/>
                <a:gd fmla="*/ 123 w 325" name="T98"/>
                <a:gd fmla="*/ 318 h 318" name="T99"/>
                <a:gd fmla="*/ 102 w 325" name="T100"/>
                <a:gd fmla="*/ 306 h 31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18" w="325">
                  <a:moveTo>
                    <a:pt x="194" y="31"/>
                  </a:moveTo>
                  <a:lnTo>
                    <a:pt x="194" y="31"/>
                  </a:lnTo>
                  <a:lnTo>
                    <a:pt x="196" y="33"/>
                  </a:lnTo>
                  <a:lnTo>
                    <a:pt x="200" y="35"/>
                  </a:lnTo>
                  <a:lnTo>
                    <a:pt x="206" y="35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29"/>
                  </a:lnTo>
                  <a:lnTo>
                    <a:pt x="215" y="25"/>
                  </a:lnTo>
                  <a:lnTo>
                    <a:pt x="217" y="20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223" y="0"/>
                  </a:lnTo>
                  <a:lnTo>
                    <a:pt x="321" y="177"/>
                  </a:lnTo>
                  <a:lnTo>
                    <a:pt x="321" y="177"/>
                  </a:lnTo>
                  <a:lnTo>
                    <a:pt x="324" y="182"/>
                  </a:lnTo>
                  <a:lnTo>
                    <a:pt x="325" y="189"/>
                  </a:lnTo>
                  <a:lnTo>
                    <a:pt x="325" y="196"/>
                  </a:lnTo>
                  <a:lnTo>
                    <a:pt x="324" y="201"/>
                  </a:lnTo>
                  <a:lnTo>
                    <a:pt x="322" y="208"/>
                  </a:lnTo>
                  <a:lnTo>
                    <a:pt x="318" y="212"/>
                  </a:lnTo>
                  <a:lnTo>
                    <a:pt x="314" y="218"/>
                  </a:lnTo>
                  <a:lnTo>
                    <a:pt x="309" y="222"/>
                  </a:lnTo>
                  <a:lnTo>
                    <a:pt x="194" y="285"/>
                  </a:lnTo>
                  <a:lnTo>
                    <a:pt x="194" y="212"/>
                  </a:lnTo>
                  <a:lnTo>
                    <a:pt x="291" y="158"/>
                  </a:lnTo>
                  <a:lnTo>
                    <a:pt x="291" y="158"/>
                  </a:lnTo>
                  <a:lnTo>
                    <a:pt x="293" y="155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194" y="205"/>
                  </a:lnTo>
                  <a:lnTo>
                    <a:pt x="194" y="174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6" y="127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194" y="168"/>
                  </a:lnTo>
                  <a:lnTo>
                    <a:pt x="194" y="138"/>
                  </a:lnTo>
                  <a:lnTo>
                    <a:pt x="260" y="101"/>
                  </a:lnTo>
                  <a:lnTo>
                    <a:pt x="260" y="101"/>
                  </a:lnTo>
                  <a:lnTo>
                    <a:pt x="261" y="98"/>
                  </a:lnTo>
                  <a:lnTo>
                    <a:pt x="261" y="97"/>
                  </a:lnTo>
                  <a:lnTo>
                    <a:pt x="261" y="97"/>
                  </a:lnTo>
                  <a:lnTo>
                    <a:pt x="259" y="96"/>
                  </a:lnTo>
                  <a:lnTo>
                    <a:pt x="257" y="96"/>
                  </a:lnTo>
                  <a:lnTo>
                    <a:pt x="194" y="131"/>
                  </a:lnTo>
                  <a:lnTo>
                    <a:pt x="194" y="100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5" y="70"/>
                  </a:lnTo>
                  <a:lnTo>
                    <a:pt x="245" y="69"/>
                  </a:lnTo>
                  <a:lnTo>
                    <a:pt x="245" y="69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194" y="93"/>
                  </a:lnTo>
                  <a:lnTo>
                    <a:pt x="194" y="31"/>
                  </a:lnTo>
                  <a:close/>
                  <a:moveTo>
                    <a:pt x="15" y="116"/>
                  </a:moveTo>
                  <a:lnTo>
                    <a:pt x="15" y="116"/>
                  </a:lnTo>
                  <a:lnTo>
                    <a:pt x="15" y="120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9" y="130"/>
                  </a:lnTo>
                  <a:lnTo>
                    <a:pt x="24" y="132"/>
                  </a:lnTo>
                  <a:lnTo>
                    <a:pt x="28" y="132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8" y="127"/>
                  </a:lnTo>
                  <a:lnTo>
                    <a:pt x="41" y="123"/>
                  </a:lnTo>
                  <a:lnTo>
                    <a:pt x="41" y="117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5" y="109"/>
                  </a:lnTo>
                  <a:lnTo>
                    <a:pt x="31" y="107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4" y="111"/>
                  </a:lnTo>
                  <a:lnTo>
                    <a:pt x="60" y="112"/>
                  </a:lnTo>
                  <a:lnTo>
                    <a:pt x="64" y="113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3" y="108"/>
                  </a:lnTo>
                  <a:lnTo>
                    <a:pt x="76" y="104"/>
                  </a:lnTo>
                  <a:lnTo>
                    <a:pt x="76" y="98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0" y="89"/>
                  </a:lnTo>
                  <a:lnTo>
                    <a:pt x="66" y="88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87" y="86"/>
                  </a:lnTo>
                  <a:lnTo>
                    <a:pt x="87" y="86"/>
                  </a:lnTo>
                  <a:lnTo>
                    <a:pt x="89" y="90"/>
                  </a:lnTo>
                  <a:lnTo>
                    <a:pt x="95" y="93"/>
                  </a:lnTo>
                  <a:lnTo>
                    <a:pt x="99" y="93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8" y="88"/>
                  </a:lnTo>
                  <a:lnTo>
                    <a:pt x="111" y="84"/>
                  </a:lnTo>
                  <a:lnTo>
                    <a:pt x="111" y="78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6" y="70"/>
                  </a:lnTo>
                  <a:lnTo>
                    <a:pt x="102" y="67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5" y="71"/>
                  </a:lnTo>
                  <a:lnTo>
                    <a:pt x="130" y="73"/>
                  </a:lnTo>
                  <a:lnTo>
                    <a:pt x="134" y="74"/>
                  </a:lnTo>
                  <a:lnTo>
                    <a:pt x="140" y="73"/>
                  </a:lnTo>
                  <a:lnTo>
                    <a:pt x="140" y="73"/>
                  </a:lnTo>
                  <a:lnTo>
                    <a:pt x="144" y="69"/>
                  </a:lnTo>
                  <a:lnTo>
                    <a:pt x="146" y="65"/>
                  </a:lnTo>
                  <a:lnTo>
                    <a:pt x="146" y="59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1" y="50"/>
                  </a:lnTo>
                  <a:lnTo>
                    <a:pt x="137" y="48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54" y="43"/>
                  </a:lnTo>
                  <a:lnTo>
                    <a:pt x="157" y="47"/>
                  </a:lnTo>
                  <a:lnTo>
                    <a:pt x="157" y="47"/>
                  </a:lnTo>
                  <a:lnTo>
                    <a:pt x="160" y="51"/>
                  </a:lnTo>
                  <a:lnTo>
                    <a:pt x="164" y="54"/>
                  </a:lnTo>
                  <a:lnTo>
                    <a:pt x="169" y="54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9" y="50"/>
                  </a:lnTo>
                  <a:lnTo>
                    <a:pt x="180" y="44"/>
                  </a:lnTo>
                  <a:lnTo>
                    <a:pt x="181" y="40"/>
                  </a:lnTo>
                  <a:lnTo>
                    <a:pt x="18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2" y="2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0" y="23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93"/>
                  </a:lnTo>
                  <a:lnTo>
                    <a:pt x="47" y="174"/>
                  </a:lnTo>
                  <a:lnTo>
                    <a:pt x="47" y="174"/>
                  </a:lnTo>
                  <a:lnTo>
                    <a:pt x="46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9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194" y="100"/>
                  </a:lnTo>
                  <a:lnTo>
                    <a:pt x="194" y="131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2" y="204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194" y="138"/>
                  </a:lnTo>
                  <a:lnTo>
                    <a:pt x="194" y="168"/>
                  </a:lnTo>
                  <a:lnTo>
                    <a:pt x="80" y="231"/>
                  </a:lnTo>
                  <a:lnTo>
                    <a:pt x="80" y="231"/>
                  </a:lnTo>
                  <a:lnTo>
                    <a:pt x="77" y="233"/>
                  </a:lnTo>
                  <a:lnTo>
                    <a:pt x="79" y="235"/>
                  </a:lnTo>
                  <a:lnTo>
                    <a:pt x="79" y="235"/>
                  </a:lnTo>
                  <a:lnTo>
                    <a:pt x="80" y="237"/>
                  </a:lnTo>
                  <a:lnTo>
                    <a:pt x="83" y="237"/>
                  </a:lnTo>
                  <a:lnTo>
                    <a:pt x="83" y="237"/>
                  </a:lnTo>
                  <a:lnTo>
                    <a:pt x="194" y="174"/>
                  </a:lnTo>
                  <a:lnTo>
                    <a:pt x="194" y="205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3" y="261"/>
                  </a:lnTo>
                  <a:lnTo>
                    <a:pt x="93" y="264"/>
                  </a:lnTo>
                  <a:lnTo>
                    <a:pt x="93" y="264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8" y="265"/>
                  </a:lnTo>
                  <a:lnTo>
                    <a:pt x="194" y="212"/>
                  </a:lnTo>
                  <a:lnTo>
                    <a:pt x="194" y="285"/>
                  </a:lnTo>
                  <a:lnTo>
                    <a:pt x="142" y="314"/>
                  </a:lnTo>
                  <a:lnTo>
                    <a:pt x="142" y="314"/>
                  </a:lnTo>
                  <a:lnTo>
                    <a:pt x="137" y="316"/>
                  </a:lnTo>
                  <a:lnTo>
                    <a:pt x="130" y="318"/>
                  </a:lnTo>
                  <a:lnTo>
                    <a:pt x="123" y="318"/>
                  </a:lnTo>
                  <a:lnTo>
                    <a:pt x="118" y="316"/>
                  </a:lnTo>
                  <a:lnTo>
                    <a:pt x="111" y="314"/>
                  </a:lnTo>
                  <a:lnTo>
                    <a:pt x="107" y="311"/>
                  </a:lnTo>
                  <a:lnTo>
                    <a:pt x="102" y="306"/>
                  </a:lnTo>
                  <a:lnTo>
                    <a:pt x="98" y="300"/>
                  </a:lnTo>
                  <a:lnTo>
                    <a:pt x="0" y="124"/>
                  </a:lnTo>
                  <a:lnTo>
                    <a:pt x="15" y="1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ṥľíde">
              <a:extLst>
                <a:ext uri="{FF2B5EF4-FFF2-40B4-BE49-F238E27FC236}">
                  <a16:creationId xmlns:a16="http://schemas.microsoft.com/office/drawing/2014/main" id="{4FC88BC3-BCBD-4FBE-8684-BD8CAA2BA00B}"/>
                </a:ext>
              </a:extLst>
            </p:cNvPr>
            <p:cNvSpPr/>
            <p:nvPr/>
          </p:nvSpPr>
          <p:spPr bwMode="auto">
            <a:xfrm>
              <a:off x="6896719" y="4019568"/>
              <a:ext cx="425213" cy="445922"/>
            </a:xfrm>
            <a:custGeom>
              <a:gdLst>
                <a:gd fmla="*/ 306 w 308" name="T0"/>
                <a:gd fmla="*/ 96 h 323" name="T1"/>
                <a:gd fmla="*/ 218 w 308" name="T2"/>
                <a:gd fmla="*/ 308 h 323" name="T3"/>
                <a:gd fmla="*/ 227 w 308" name="T4"/>
                <a:gd fmla="*/ 224 h 323" name="T5"/>
                <a:gd fmla="*/ 233 w 308" name="T6"/>
                <a:gd fmla="*/ 209 h 323" name="T7"/>
                <a:gd fmla="*/ 246 w 308" name="T8"/>
                <a:gd fmla="*/ 184 h 323" name="T9"/>
                <a:gd fmla="*/ 250 w 308" name="T10"/>
                <a:gd fmla="*/ 159 h 323" name="T11"/>
                <a:gd fmla="*/ 280 w 308" name="T12"/>
                <a:gd fmla="*/ 109 h 323" name="T13"/>
                <a:gd fmla="*/ 218 w 308" name="T14"/>
                <a:gd fmla="*/ 75 h 323" name="T15"/>
                <a:gd fmla="*/ 201 w 308" name="T16"/>
                <a:gd fmla="*/ 320 h 323" name="T17"/>
                <a:gd fmla="*/ 197 w 308" name="T18"/>
                <a:gd fmla="*/ 289 h 323" name="T19"/>
                <a:gd fmla="*/ 208 w 308" name="T20"/>
                <a:gd fmla="*/ 262 h 323" name="T21"/>
                <a:gd fmla="*/ 218 w 308" name="T22"/>
                <a:gd fmla="*/ 248 h 323" name="T23"/>
                <a:gd fmla="*/ 203 w 308" name="T24"/>
                <a:gd fmla="*/ 161 h 323" name="T25"/>
                <a:gd fmla="*/ 189 w 308" name="T26"/>
                <a:gd fmla="*/ 184 h 323" name="T27"/>
                <a:gd fmla="*/ 186 w 308" name="T28"/>
                <a:gd fmla="*/ 202 h 323" name="T29"/>
                <a:gd fmla="*/ 185 w 308" name="T30"/>
                <a:gd fmla="*/ 155 h 323" name="T31"/>
                <a:gd fmla="*/ 180 w 308" name="T32"/>
                <a:gd fmla="*/ 26 h 323" name="T33"/>
                <a:gd fmla="*/ 174 w 308" name="T34"/>
                <a:gd fmla="*/ 318 h 323" name="T35"/>
                <a:gd fmla="*/ 147 w 308" name="T36"/>
                <a:gd fmla="*/ 218 h 323" name="T37"/>
                <a:gd fmla="*/ 166 w 308" name="T38"/>
                <a:gd fmla="*/ 199 h 323" name="T39"/>
                <a:gd fmla="*/ 147 w 308" name="T40"/>
                <a:gd fmla="*/ 170 h 323" name="T41"/>
                <a:gd fmla="*/ 180 w 308" name="T42"/>
                <a:gd fmla="*/ 170 h 323" name="T43"/>
                <a:gd fmla="*/ 170 w 308" name="T44"/>
                <a:gd fmla="*/ 225 h 323" name="T45"/>
                <a:gd fmla="*/ 168 w 308" name="T46"/>
                <a:gd fmla="*/ 243 h 323" name="T47"/>
                <a:gd fmla="*/ 151 w 308" name="T48"/>
                <a:gd fmla="*/ 263 h 323" name="T49"/>
                <a:gd fmla="*/ 180 w 308" name="T50"/>
                <a:gd fmla="*/ 321 h 323" name="T51"/>
                <a:gd fmla="*/ 147 w 308" name="T52"/>
                <a:gd fmla="*/ 10 h 323" name="T53"/>
                <a:gd fmla="*/ 119 w 308" name="T54"/>
                <a:gd fmla="*/ 0 h 323" name="T55"/>
                <a:gd fmla="*/ 132 w 308" name="T56"/>
                <a:gd fmla="*/ 260 h 323" name="T57"/>
                <a:gd fmla="*/ 147 w 308" name="T58"/>
                <a:gd fmla="*/ 306 h 323" name="T59"/>
                <a:gd fmla="*/ 139 w 308" name="T60"/>
                <a:gd fmla="*/ 134 h 323" name="T61"/>
                <a:gd fmla="*/ 128 w 308" name="T62"/>
                <a:gd fmla="*/ 159 h 323" name="T63"/>
                <a:gd fmla="*/ 121 w 308" name="T64"/>
                <a:gd fmla="*/ 174 h 323" name="T65"/>
                <a:gd fmla="*/ 123 w 308" name="T66"/>
                <a:gd fmla="*/ 125 h 323" name="T67"/>
                <a:gd fmla="*/ 147 w 308" name="T68"/>
                <a:gd fmla="*/ 235 h 323" name="T69"/>
                <a:gd fmla="*/ 98 w 308" name="T70"/>
                <a:gd fmla="*/ 283 h 323" name="T71"/>
                <a:gd fmla="*/ 103 w 308" name="T72"/>
                <a:gd fmla="*/ 4 h 323" name="T73"/>
                <a:gd fmla="*/ 111 w 308" name="T74"/>
                <a:gd fmla="*/ 34 h 323" name="T75"/>
                <a:gd fmla="*/ 119 w 308" name="T76"/>
                <a:gd fmla="*/ 122 h 323" name="T77"/>
                <a:gd fmla="*/ 119 w 308" name="T78"/>
                <a:gd fmla="*/ 141 h 323" name="T79"/>
                <a:gd fmla="*/ 109 w 308" name="T80"/>
                <a:gd fmla="*/ 197 h 323" name="T81"/>
                <a:gd fmla="*/ 107 w 308" name="T82"/>
                <a:gd fmla="*/ 214 h 323" name="T83"/>
                <a:gd fmla="*/ 105 w 308" name="T84"/>
                <a:gd fmla="*/ 171 h 323" name="T85"/>
                <a:gd fmla="*/ 98 w 308" name="T86"/>
                <a:gd fmla="*/ 147 h 323" name="T87"/>
                <a:gd fmla="*/ 119 w 308" name="T88"/>
                <a:gd fmla="*/ 141 h 323" name="T89"/>
                <a:gd fmla="*/ 86 w 308" name="T90"/>
                <a:gd fmla="*/ 206 h 323" name="T91"/>
                <a:gd fmla="*/ 97 w 308" name="T92"/>
                <a:gd fmla="*/ 188 h 323" name="T93"/>
                <a:gd fmla="*/ 90 w 308" name="T94"/>
                <a:gd fmla="*/ 239 h 323" name="T95"/>
                <a:gd fmla="*/ 86 w 308" name="T96"/>
                <a:gd fmla="*/ 22 h 323" name="T97"/>
                <a:gd fmla="*/ 93 w 308" name="T98"/>
                <a:gd fmla="*/ 68 h 323" name="T99"/>
                <a:gd fmla="*/ 86 w 308" name="T100"/>
                <a:gd fmla="*/ 22 h 323" name="T101"/>
                <a:gd fmla="*/ 86 w 308" name="T102"/>
                <a:gd fmla="*/ 278 h 323" name="T103"/>
                <a:gd fmla="*/ 77 w 308" name="T104"/>
                <a:gd fmla="*/ 230 h 323" name="T105"/>
                <a:gd fmla="*/ 86 w 308" name="T106"/>
                <a:gd fmla="*/ 107 h 323" name="T107"/>
                <a:gd fmla="*/ 67 w 308" name="T108"/>
                <a:gd fmla="*/ 126 h 323" name="T109"/>
                <a:gd fmla="*/ 86 w 308" name="T110"/>
                <a:gd fmla="*/ 141 h 323" name="T111"/>
                <a:gd fmla="*/ 58 w 308" name="T112"/>
                <a:gd fmla="*/ 83 h 323" name="T113"/>
                <a:gd fmla="*/ 86 w 308" name="T114"/>
                <a:gd fmla="*/ 190 h 323" name="T115"/>
                <a:gd fmla="*/ 2 w 308" name="T116"/>
                <a:gd fmla="*/ 226 h 323" name="T117"/>
                <a:gd fmla="*/ 58 w 308" name="T118"/>
                <a:gd fmla="*/ 147 h 323" name="T119"/>
                <a:gd fmla="*/ 50 w 308" name="T120"/>
                <a:gd fmla="*/ 172 h 323" name="T121"/>
                <a:gd fmla="*/ 42 w 308" name="T122"/>
                <a:gd fmla="*/ 186 h 323" name="T123"/>
                <a:gd fmla="*/ 29 w 308" name="T124"/>
                <a:gd fmla="*/ 210 h 32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23" w="308">
                  <a:moveTo>
                    <a:pt x="218" y="44"/>
                  </a:moveTo>
                  <a:lnTo>
                    <a:pt x="288" y="76"/>
                  </a:lnTo>
                  <a:lnTo>
                    <a:pt x="288" y="76"/>
                  </a:lnTo>
                  <a:lnTo>
                    <a:pt x="293" y="80"/>
                  </a:lnTo>
                  <a:lnTo>
                    <a:pt x="299" y="84"/>
                  </a:lnTo>
                  <a:lnTo>
                    <a:pt x="303" y="90"/>
                  </a:lnTo>
                  <a:lnTo>
                    <a:pt x="306" y="96"/>
                  </a:lnTo>
                  <a:lnTo>
                    <a:pt x="308" y="103"/>
                  </a:lnTo>
                  <a:lnTo>
                    <a:pt x="308" y="110"/>
                  </a:lnTo>
                  <a:lnTo>
                    <a:pt x="307" y="117"/>
                  </a:lnTo>
                  <a:lnTo>
                    <a:pt x="304" y="124"/>
                  </a:lnTo>
                  <a:lnTo>
                    <a:pt x="222" y="301"/>
                  </a:lnTo>
                  <a:lnTo>
                    <a:pt x="222" y="301"/>
                  </a:lnTo>
                  <a:lnTo>
                    <a:pt x="218" y="308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9" y="245"/>
                  </a:lnTo>
                  <a:lnTo>
                    <a:pt x="227" y="228"/>
                  </a:lnTo>
                  <a:lnTo>
                    <a:pt x="227" y="228"/>
                  </a:lnTo>
                  <a:lnTo>
                    <a:pt x="228" y="226"/>
                  </a:lnTo>
                  <a:lnTo>
                    <a:pt x="227" y="224"/>
                  </a:lnTo>
                  <a:lnTo>
                    <a:pt x="227" y="222"/>
                  </a:lnTo>
                  <a:lnTo>
                    <a:pt x="224" y="221"/>
                  </a:lnTo>
                  <a:lnTo>
                    <a:pt x="218" y="217"/>
                  </a:lnTo>
                  <a:lnTo>
                    <a:pt x="218" y="202"/>
                  </a:lnTo>
                  <a:lnTo>
                    <a:pt x="230" y="209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5" y="209"/>
                  </a:lnTo>
                  <a:lnTo>
                    <a:pt x="237" y="207"/>
                  </a:lnTo>
                  <a:lnTo>
                    <a:pt x="238" y="206"/>
                  </a:lnTo>
                  <a:lnTo>
                    <a:pt x="246" y="188"/>
                  </a:lnTo>
                  <a:lnTo>
                    <a:pt x="246" y="188"/>
                  </a:lnTo>
                  <a:lnTo>
                    <a:pt x="247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43" y="180"/>
                  </a:lnTo>
                  <a:lnTo>
                    <a:pt x="218" y="168"/>
                  </a:lnTo>
                  <a:lnTo>
                    <a:pt x="218" y="145"/>
                  </a:lnTo>
                  <a:lnTo>
                    <a:pt x="243" y="157"/>
                  </a:lnTo>
                  <a:lnTo>
                    <a:pt x="243" y="157"/>
                  </a:lnTo>
                  <a:lnTo>
                    <a:pt x="250" y="159"/>
                  </a:lnTo>
                  <a:lnTo>
                    <a:pt x="257" y="157"/>
                  </a:lnTo>
                  <a:lnTo>
                    <a:pt x="262" y="155"/>
                  </a:lnTo>
                  <a:lnTo>
                    <a:pt x="266" y="149"/>
                  </a:lnTo>
                  <a:lnTo>
                    <a:pt x="279" y="122"/>
                  </a:lnTo>
                  <a:lnTo>
                    <a:pt x="279" y="122"/>
                  </a:lnTo>
                  <a:lnTo>
                    <a:pt x="280" y="115"/>
                  </a:lnTo>
                  <a:lnTo>
                    <a:pt x="280" y="109"/>
                  </a:lnTo>
                  <a:lnTo>
                    <a:pt x="276" y="103"/>
                  </a:lnTo>
                  <a:lnTo>
                    <a:pt x="270" y="99"/>
                  </a:lnTo>
                  <a:lnTo>
                    <a:pt x="218" y="75"/>
                  </a:lnTo>
                  <a:lnTo>
                    <a:pt x="218" y="44"/>
                  </a:lnTo>
                  <a:close/>
                  <a:moveTo>
                    <a:pt x="180" y="26"/>
                  </a:moveTo>
                  <a:lnTo>
                    <a:pt x="218" y="44"/>
                  </a:lnTo>
                  <a:lnTo>
                    <a:pt x="218" y="75"/>
                  </a:lnTo>
                  <a:lnTo>
                    <a:pt x="180" y="57"/>
                  </a:lnTo>
                  <a:lnTo>
                    <a:pt x="180" y="26"/>
                  </a:lnTo>
                  <a:lnTo>
                    <a:pt x="180" y="26"/>
                  </a:lnTo>
                  <a:close/>
                  <a:moveTo>
                    <a:pt x="218" y="308"/>
                  </a:moveTo>
                  <a:lnTo>
                    <a:pt x="218" y="308"/>
                  </a:lnTo>
                  <a:lnTo>
                    <a:pt x="211" y="316"/>
                  </a:lnTo>
                  <a:lnTo>
                    <a:pt x="201" y="320"/>
                  </a:lnTo>
                  <a:lnTo>
                    <a:pt x="191" y="323"/>
                  </a:lnTo>
                  <a:lnTo>
                    <a:pt x="180" y="321"/>
                  </a:lnTo>
                  <a:lnTo>
                    <a:pt x="180" y="283"/>
                  </a:lnTo>
                  <a:lnTo>
                    <a:pt x="193" y="289"/>
                  </a:lnTo>
                  <a:lnTo>
                    <a:pt x="193" y="289"/>
                  </a:lnTo>
                  <a:lnTo>
                    <a:pt x="195" y="289"/>
                  </a:lnTo>
                  <a:lnTo>
                    <a:pt x="197" y="289"/>
                  </a:lnTo>
                  <a:lnTo>
                    <a:pt x="199" y="287"/>
                  </a:lnTo>
                  <a:lnTo>
                    <a:pt x="200" y="28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9" y="266"/>
                  </a:lnTo>
                  <a:lnTo>
                    <a:pt x="209" y="264"/>
                  </a:lnTo>
                  <a:lnTo>
                    <a:pt x="208" y="262"/>
                  </a:lnTo>
                  <a:lnTo>
                    <a:pt x="205" y="260"/>
                  </a:lnTo>
                  <a:lnTo>
                    <a:pt x="180" y="249"/>
                  </a:lnTo>
                  <a:lnTo>
                    <a:pt x="180" y="235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9"/>
                  </a:lnTo>
                  <a:lnTo>
                    <a:pt x="218" y="248"/>
                  </a:lnTo>
                  <a:lnTo>
                    <a:pt x="218" y="308"/>
                  </a:lnTo>
                  <a:lnTo>
                    <a:pt x="218" y="308"/>
                  </a:lnTo>
                  <a:close/>
                  <a:moveTo>
                    <a:pt x="218" y="145"/>
                  </a:moveTo>
                  <a:lnTo>
                    <a:pt x="218" y="168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1" y="163"/>
                  </a:lnTo>
                  <a:lnTo>
                    <a:pt x="199" y="164"/>
                  </a:lnTo>
                  <a:lnTo>
                    <a:pt x="197" y="165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4"/>
                  </a:lnTo>
                  <a:lnTo>
                    <a:pt x="189" y="187"/>
                  </a:lnTo>
                  <a:lnTo>
                    <a:pt x="191" y="190"/>
                  </a:lnTo>
                  <a:lnTo>
                    <a:pt x="192" y="191"/>
                  </a:lnTo>
                  <a:lnTo>
                    <a:pt x="218" y="202"/>
                  </a:lnTo>
                  <a:lnTo>
                    <a:pt x="218" y="217"/>
                  </a:lnTo>
                  <a:lnTo>
                    <a:pt x="186" y="202"/>
                  </a:lnTo>
                  <a:lnTo>
                    <a:pt x="186" y="202"/>
                  </a:lnTo>
                  <a:lnTo>
                    <a:pt x="184" y="202"/>
                  </a:lnTo>
                  <a:lnTo>
                    <a:pt x="180" y="203"/>
                  </a:lnTo>
                  <a:lnTo>
                    <a:pt x="180" y="170"/>
                  </a:lnTo>
                  <a:lnTo>
                    <a:pt x="185" y="160"/>
                  </a:lnTo>
                  <a:lnTo>
                    <a:pt x="185" y="160"/>
                  </a:lnTo>
                  <a:lnTo>
                    <a:pt x="185" y="157"/>
                  </a:lnTo>
                  <a:lnTo>
                    <a:pt x="185" y="155"/>
                  </a:lnTo>
                  <a:lnTo>
                    <a:pt x="184" y="153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80" y="128"/>
                  </a:lnTo>
                  <a:lnTo>
                    <a:pt x="218" y="145"/>
                  </a:lnTo>
                  <a:close/>
                  <a:moveTo>
                    <a:pt x="147" y="10"/>
                  </a:moveTo>
                  <a:lnTo>
                    <a:pt x="180" y="26"/>
                  </a:lnTo>
                  <a:lnTo>
                    <a:pt x="180" y="57"/>
                  </a:lnTo>
                  <a:lnTo>
                    <a:pt x="147" y="41"/>
                  </a:lnTo>
                  <a:lnTo>
                    <a:pt x="147" y="10"/>
                  </a:lnTo>
                  <a:lnTo>
                    <a:pt x="147" y="10"/>
                  </a:lnTo>
                  <a:close/>
                  <a:moveTo>
                    <a:pt x="180" y="321"/>
                  </a:moveTo>
                  <a:lnTo>
                    <a:pt x="180" y="321"/>
                  </a:lnTo>
                  <a:lnTo>
                    <a:pt x="174" y="318"/>
                  </a:lnTo>
                  <a:lnTo>
                    <a:pt x="147" y="306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49" y="237"/>
                  </a:lnTo>
                  <a:lnTo>
                    <a:pt x="147" y="235"/>
                  </a:lnTo>
                  <a:lnTo>
                    <a:pt x="147" y="218"/>
                  </a:lnTo>
                  <a:lnTo>
                    <a:pt x="150" y="220"/>
                  </a:lnTo>
                  <a:lnTo>
                    <a:pt x="150" y="220"/>
                  </a:lnTo>
                  <a:lnTo>
                    <a:pt x="153" y="221"/>
                  </a:lnTo>
                  <a:lnTo>
                    <a:pt x="155" y="220"/>
                  </a:lnTo>
                  <a:lnTo>
                    <a:pt x="157" y="218"/>
                  </a:lnTo>
                  <a:lnTo>
                    <a:pt x="158" y="21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5"/>
                  </a:lnTo>
                  <a:lnTo>
                    <a:pt x="165" y="193"/>
                  </a:lnTo>
                  <a:lnTo>
                    <a:pt x="163" y="191"/>
                  </a:lnTo>
                  <a:lnTo>
                    <a:pt x="147" y="184"/>
                  </a:lnTo>
                  <a:lnTo>
                    <a:pt x="147" y="170"/>
                  </a:lnTo>
                  <a:lnTo>
                    <a:pt x="169" y="180"/>
                  </a:lnTo>
                  <a:lnTo>
                    <a:pt x="169" y="180"/>
                  </a:lnTo>
                  <a:lnTo>
                    <a:pt x="172" y="180"/>
                  </a:lnTo>
                  <a:lnTo>
                    <a:pt x="173" y="180"/>
                  </a:lnTo>
                  <a:lnTo>
                    <a:pt x="176" y="179"/>
                  </a:lnTo>
                  <a:lnTo>
                    <a:pt x="177" y="176"/>
                  </a:lnTo>
                  <a:lnTo>
                    <a:pt x="180" y="17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06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5"/>
                  </a:lnTo>
                  <a:lnTo>
                    <a:pt x="170" y="228"/>
                  </a:lnTo>
                  <a:lnTo>
                    <a:pt x="172" y="229"/>
                  </a:lnTo>
                  <a:lnTo>
                    <a:pt x="173" y="230"/>
                  </a:lnTo>
                  <a:lnTo>
                    <a:pt x="180" y="235"/>
                  </a:lnTo>
                  <a:lnTo>
                    <a:pt x="180" y="249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6" y="243"/>
                  </a:lnTo>
                  <a:lnTo>
                    <a:pt x="163" y="243"/>
                  </a:lnTo>
                  <a:lnTo>
                    <a:pt x="162" y="244"/>
                  </a:lnTo>
                  <a:lnTo>
                    <a:pt x="161" y="245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6"/>
                  </a:lnTo>
                  <a:lnTo>
                    <a:pt x="151" y="267"/>
                  </a:lnTo>
                  <a:lnTo>
                    <a:pt x="153" y="270"/>
                  </a:lnTo>
                  <a:lnTo>
                    <a:pt x="155" y="271"/>
                  </a:lnTo>
                  <a:lnTo>
                    <a:pt x="180" y="283"/>
                  </a:lnTo>
                  <a:lnTo>
                    <a:pt x="180" y="321"/>
                  </a:lnTo>
                  <a:lnTo>
                    <a:pt x="180" y="321"/>
                  </a:lnTo>
                  <a:close/>
                  <a:moveTo>
                    <a:pt x="180" y="128"/>
                  </a:moveTo>
                  <a:lnTo>
                    <a:pt x="180" y="151"/>
                  </a:lnTo>
                  <a:lnTo>
                    <a:pt x="147" y="136"/>
                  </a:lnTo>
                  <a:lnTo>
                    <a:pt x="147" y="113"/>
                  </a:lnTo>
                  <a:lnTo>
                    <a:pt x="180" y="128"/>
                  </a:lnTo>
                  <a:close/>
                  <a:moveTo>
                    <a:pt x="135" y="4"/>
                  </a:moveTo>
                  <a:lnTo>
                    <a:pt x="147" y="10"/>
                  </a:lnTo>
                  <a:lnTo>
                    <a:pt x="147" y="41"/>
                  </a:lnTo>
                  <a:lnTo>
                    <a:pt x="128" y="33"/>
                  </a:lnTo>
                  <a:lnTo>
                    <a:pt x="128" y="33"/>
                  </a:lnTo>
                  <a:lnTo>
                    <a:pt x="124" y="31"/>
                  </a:lnTo>
                  <a:lnTo>
                    <a:pt x="119" y="3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7" y="2"/>
                  </a:lnTo>
                  <a:lnTo>
                    <a:pt x="135" y="4"/>
                  </a:lnTo>
                  <a:lnTo>
                    <a:pt x="135" y="4"/>
                  </a:lnTo>
                  <a:close/>
                  <a:moveTo>
                    <a:pt x="147" y="306"/>
                  </a:moveTo>
                  <a:lnTo>
                    <a:pt x="119" y="293"/>
                  </a:lnTo>
                  <a:lnTo>
                    <a:pt x="119" y="253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6" y="260"/>
                  </a:lnTo>
                  <a:lnTo>
                    <a:pt x="138" y="259"/>
                  </a:lnTo>
                  <a:lnTo>
                    <a:pt x="139" y="258"/>
                  </a:lnTo>
                  <a:lnTo>
                    <a:pt x="147" y="240"/>
                  </a:lnTo>
                  <a:lnTo>
                    <a:pt x="147" y="306"/>
                  </a:lnTo>
                  <a:lnTo>
                    <a:pt x="147" y="306"/>
                  </a:lnTo>
                  <a:close/>
                  <a:moveTo>
                    <a:pt x="147" y="113"/>
                  </a:moveTo>
                  <a:lnTo>
                    <a:pt x="147" y="136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2" y="133"/>
                  </a:lnTo>
                  <a:lnTo>
                    <a:pt x="139" y="134"/>
                  </a:lnTo>
                  <a:lnTo>
                    <a:pt x="138" y="134"/>
                  </a:lnTo>
                  <a:lnTo>
                    <a:pt x="136" y="137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8" y="159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47" y="170"/>
                  </a:lnTo>
                  <a:lnTo>
                    <a:pt x="147" y="18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1" y="174"/>
                  </a:lnTo>
                  <a:lnTo>
                    <a:pt x="119" y="175"/>
                  </a:lnTo>
                  <a:lnTo>
                    <a:pt x="119" y="141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29"/>
                  </a:lnTo>
                  <a:lnTo>
                    <a:pt x="124" y="126"/>
                  </a:lnTo>
                  <a:lnTo>
                    <a:pt x="123" y="125"/>
                  </a:lnTo>
                  <a:lnTo>
                    <a:pt x="121" y="124"/>
                  </a:lnTo>
                  <a:lnTo>
                    <a:pt x="119" y="122"/>
                  </a:lnTo>
                  <a:lnTo>
                    <a:pt x="119" y="99"/>
                  </a:lnTo>
                  <a:lnTo>
                    <a:pt x="147" y="113"/>
                  </a:lnTo>
                  <a:lnTo>
                    <a:pt x="147" y="113"/>
                  </a:lnTo>
                  <a:close/>
                  <a:moveTo>
                    <a:pt x="147" y="218"/>
                  </a:moveTo>
                  <a:lnTo>
                    <a:pt x="147" y="235"/>
                  </a:lnTo>
                  <a:lnTo>
                    <a:pt x="147" y="235"/>
                  </a:lnTo>
                  <a:lnTo>
                    <a:pt x="144" y="232"/>
                  </a:lnTo>
                  <a:lnTo>
                    <a:pt x="119" y="220"/>
                  </a:lnTo>
                  <a:lnTo>
                    <a:pt x="119" y="205"/>
                  </a:lnTo>
                  <a:lnTo>
                    <a:pt x="147" y="218"/>
                  </a:lnTo>
                  <a:close/>
                  <a:moveTo>
                    <a:pt x="119" y="293"/>
                  </a:moveTo>
                  <a:lnTo>
                    <a:pt x="98" y="283"/>
                  </a:lnTo>
                  <a:lnTo>
                    <a:pt x="98" y="244"/>
                  </a:lnTo>
                  <a:lnTo>
                    <a:pt x="119" y="253"/>
                  </a:lnTo>
                  <a:lnTo>
                    <a:pt x="119" y="293"/>
                  </a:lnTo>
                  <a:lnTo>
                    <a:pt x="119" y="293"/>
                  </a:lnTo>
                  <a:close/>
                  <a:moveTo>
                    <a:pt x="98" y="7"/>
                  </a:moveTo>
                  <a:lnTo>
                    <a:pt x="98" y="7"/>
                  </a:lnTo>
                  <a:lnTo>
                    <a:pt x="103" y="4"/>
                  </a:lnTo>
                  <a:lnTo>
                    <a:pt x="108" y="3"/>
                  </a:lnTo>
                  <a:lnTo>
                    <a:pt x="113" y="2"/>
                  </a:lnTo>
                  <a:lnTo>
                    <a:pt x="119" y="0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15" y="33"/>
                  </a:lnTo>
                  <a:lnTo>
                    <a:pt x="111" y="34"/>
                  </a:lnTo>
                  <a:lnTo>
                    <a:pt x="108" y="37"/>
                  </a:lnTo>
                  <a:lnTo>
                    <a:pt x="105" y="41"/>
                  </a:lnTo>
                  <a:lnTo>
                    <a:pt x="98" y="56"/>
                  </a:lnTo>
                  <a:lnTo>
                    <a:pt x="98" y="7"/>
                  </a:lnTo>
                  <a:lnTo>
                    <a:pt x="98" y="7"/>
                  </a:lnTo>
                  <a:close/>
                  <a:moveTo>
                    <a:pt x="119" y="99"/>
                  </a:moveTo>
                  <a:lnTo>
                    <a:pt x="119" y="122"/>
                  </a:lnTo>
                  <a:lnTo>
                    <a:pt x="98" y="113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1" y="91"/>
                  </a:lnTo>
                  <a:lnTo>
                    <a:pt x="119" y="99"/>
                  </a:lnTo>
                  <a:lnTo>
                    <a:pt x="119" y="99"/>
                  </a:lnTo>
                  <a:close/>
                  <a:moveTo>
                    <a:pt x="119" y="141"/>
                  </a:moveTo>
                  <a:lnTo>
                    <a:pt x="119" y="175"/>
                  </a:lnTo>
                  <a:lnTo>
                    <a:pt x="119" y="175"/>
                  </a:lnTo>
                  <a:lnTo>
                    <a:pt x="117" y="176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109" y="197"/>
                  </a:lnTo>
                  <a:lnTo>
                    <a:pt x="109" y="199"/>
                  </a:lnTo>
                  <a:lnTo>
                    <a:pt x="111" y="201"/>
                  </a:lnTo>
                  <a:lnTo>
                    <a:pt x="112" y="202"/>
                  </a:lnTo>
                  <a:lnTo>
                    <a:pt x="119" y="205"/>
                  </a:lnTo>
                  <a:lnTo>
                    <a:pt x="119" y="22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04" y="214"/>
                  </a:lnTo>
                  <a:lnTo>
                    <a:pt x="103" y="214"/>
                  </a:lnTo>
                  <a:lnTo>
                    <a:pt x="100" y="216"/>
                  </a:lnTo>
                  <a:lnTo>
                    <a:pt x="98" y="217"/>
                  </a:lnTo>
                  <a:lnTo>
                    <a:pt x="98" y="218"/>
                  </a:lnTo>
                  <a:lnTo>
                    <a:pt x="98" y="186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68"/>
                  </a:lnTo>
                  <a:lnTo>
                    <a:pt x="105" y="167"/>
                  </a:lnTo>
                  <a:lnTo>
                    <a:pt x="104" y="164"/>
                  </a:lnTo>
                  <a:lnTo>
                    <a:pt x="103" y="163"/>
                  </a:lnTo>
                  <a:lnTo>
                    <a:pt x="98" y="161"/>
                  </a:lnTo>
                  <a:lnTo>
                    <a:pt x="98" y="147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11" y="152"/>
                  </a:lnTo>
                  <a:lnTo>
                    <a:pt x="112" y="152"/>
                  </a:lnTo>
                  <a:lnTo>
                    <a:pt x="115" y="151"/>
                  </a:lnTo>
                  <a:lnTo>
                    <a:pt x="116" y="148"/>
                  </a:lnTo>
                  <a:lnTo>
                    <a:pt x="119" y="141"/>
                  </a:lnTo>
                  <a:close/>
                  <a:moveTo>
                    <a:pt x="98" y="283"/>
                  </a:moveTo>
                  <a:lnTo>
                    <a:pt x="86" y="278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12"/>
                  </a:lnTo>
                  <a:lnTo>
                    <a:pt x="86" y="209"/>
                  </a:lnTo>
                  <a:lnTo>
                    <a:pt x="86" y="206"/>
                  </a:lnTo>
                  <a:lnTo>
                    <a:pt x="86" y="190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6" y="190"/>
                  </a:lnTo>
                  <a:lnTo>
                    <a:pt x="97" y="188"/>
                  </a:lnTo>
                  <a:lnTo>
                    <a:pt x="98" y="186"/>
                  </a:lnTo>
                  <a:lnTo>
                    <a:pt x="98" y="218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5"/>
                  </a:lnTo>
                  <a:lnTo>
                    <a:pt x="90" y="237"/>
                  </a:lnTo>
                  <a:lnTo>
                    <a:pt x="90" y="239"/>
                  </a:lnTo>
                  <a:lnTo>
                    <a:pt x="92" y="241"/>
                  </a:lnTo>
                  <a:lnTo>
                    <a:pt x="93" y="243"/>
                  </a:lnTo>
                  <a:lnTo>
                    <a:pt x="98" y="244"/>
                  </a:lnTo>
                  <a:lnTo>
                    <a:pt x="98" y="283"/>
                  </a:lnTo>
                  <a:lnTo>
                    <a:pt x="98" y="283"/>
                  </a:lnTo>
                  <a:close/>
                  <a:moveTo>
                    <a:pt x="86" y="22"/>
                  </a:moveTo>
                  <a:lnTo>
                    <a:pt x="86" y="22"/>
                  </a:lnTo>
                  <a:lnTo>
                    <a:pt x="86" y="22"/>
                  </a:lnTo>
                  <a:lnTo>
                    <a:pt x="92" y="14"/>
                  </a:lnTo>
                  <a:lnTo>
                    <a:pt x="98" y="7"/>
                  </a:lnTo>
                  <a:lnTo>
                    <a:pt x="98" y="5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4" y="84"/>
                  </a:lnTo>
                  <a:lnTo>
                    <a:pt x="98" y="90"/>
                  </a:lnTo>
                  <a:lnTo>
                    <a:pt x="98" y="113"/>
                  </a:lnTo>
                  <a:lnTo>
                    <a:pt x="86" y="107"/>
                  </a:lnTo>
                  <a:lnTo>
                    <a:pt x="86" y="22"/>
                  </a:lnTo>
                  <a:lnTo>
                    <a:pt x="86" y="22"/>
                  </a:lnTo>
                  <a:close/>
                  <a:moveTo>
                    <a:pt x="98" y="147"/>
                  </a:moveTo>
                  <a:lnTo>
                    <a:pt x="98" y="161"/>
                  </a:lnTo>
                  <a:lnTo>
                    <a:pt x="86" y="156"/>
                  </a:lnTo>
                  <a:lnTo>
                    <a:pt x="86" y="141"/>
                  </a:lnTo>
                  <a:lnTo>
                    <a:pt x="98" y="147"/>
                  </a:lnTo>
                  <a:close/>
                  <a:moveTo>
                    <a:pt x="86" y="278"/>
                  </a:moveTo>
                  <a:lnTo>
                    <a:pt x="58" y="264"/>
                  </a:lnTo>
                  <a:lnTo>
                    <a:pt x="58" y="225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3" y="232"/>
                  </a:lnTo>
                  <a:lnTo>
                    <a:pt x="75" y="232"/>
                  </a:lnTo>
                  <a:lnTo>
                    <a:pt x="77" y="230"/>
                  </a:lnTo>
                  <a:lnTo>
                    <a:pt x="78" y="229"/>
                  </a:lnTo>
                  <a:lnTo>
                    <a:pt x="86" y="212"/>
                  </a:lnTo>
                  <a:lnTo>
                    <a:pt x="86" y="278"/>
                  </a:lnTo>
                  <a:lnTo>
                    <a:pt x="86" y="278"/>
                  </a:lnTo>
                  <a:close/>
                  <a:moveTo>
                    <a:pt x="58" y="83"/>
                  </a:moveTo>
                  <a:lnTo>
                    <a:pt x="86" y="22"/>
                  </a:lnTo>
                  <a:lnTo>
                    <a:pt x="86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7" y="106"/>
                  </a:lnTo>
                  <a:lnTo>
                    <a:pt x="75" y="109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6" y="128"/>
                  </a:lnTo>
                  <a:lnTo>
                    <a:pt x="67" y="130"/>
                  </a:lnTo>
                  <a:lnTo>
                    <a:pt x="67" y="132"/>
                  </a:lnTo>
                  <a:lnTo>
                    <a:pt x="70" y="133"/>
                  </a:lnTo>
                  <a:lnTo>
                    <a:pt x="86" y="141"/>
                  </a:lnTo>
                  <a:lnTo>
                    <a:pt x="86" y="156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8" y="147"/>
                  </a:ln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86" y="190"/>
                  </a:moveTo>
                  <a:lnTo>
                    <a:pt x="86" y="206"/>
                  </a:lnTo>
                  <a:lnTo>
                    <a:pt x="86" y="206"/>
                  </a:lnTo>
                  <a:lnTo>
                    <a:pt x="84" y="203"/>
                  </a:lnTo>
                  <a:lnTo>
                    <a:pt x="58" y="191"/>
                  </a:lnTo>
                  <a:lnTo>
                    <a:pt x="58" y="176"/>
                  </a:lnTo>
                  <a:lnTo>
                    <a:pt x="86" y="190"/>
                  </a:lnTo>
                  <a:close/>
                  <a:moveTo>
                    <a:pt x="58" y="264"/>
                  </a:moveTo>
                  <a:lnTo>
                    <a:pt x="21" y="247"/>
                  </a:lnTo>
                  <a:lnTo>
                    <a:pt x="21" y="247"/>
                  </a:lnTo>
                  <a:lnTo>
                    <a:pt x="14" y="243"/>
                  </a:lnTo>
                  <a:lnTo>
                    <a:pt x="9" y="239"/>
                  </a:lnTo>
                  <a:lnTo>
                    <a:pt x="5" y="233"/>
                  </a:lnTo>
                  <a:lnTo>
                    <a:pt x="2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9"/>
                  </a:lnTo>
                  <a:lnTo>
                    <a:pt x="58" y="83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56" y="148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8" y="168"/>
                  </a:lnTo>
                  <a:lnTo>
                    <a:pt x="48" y="170"/>
                  </a:lnTo>
                  <a:lnTo>
                    <a:pt x="50" y="172"/>
                  </a:lnTo>
                  <a:lnTo>
                    <a:pt x="51" y="174"/>
                  </a:lnTo>
                  <a:lnTo>
                    <a:pt x="58" y="176"/>
                  </a:lnTo>
                  <a:lnTo>
                    <a:pt x="58" y="191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3" y="184"/>
                  </a:lnTo>
                  <a:lnTo>
                    <a:pt x="42" y="186"/>
                  </a:lnTo>
                  <a:lnTo>
                    <a:pt x="39" y="187"/>
                  </a:lnTo>
                  <a:lnTo>
                    <a:pt x="38" y="188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7"/>
                  </a:lnTo>
                  <a:lnTo>
                    <a:pt x="29" y="210"/>
                  </a:lnTo>
                  <a:lnTo>
                    <a:pt x="31" y="212"/>
                  </a:lnTo>
                  <a:lnTo>
                    <a:pt x="32" y="213"/>
                  </a:lnTo>
                  <a:lnTo>
                    <a:pt x="58" y="225"/>
                  </a:lnTo>
                  <a:lnTo>
                    <a:pt x="58" y="264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7" name="îSḻíḓe">
              <a:extLst>
                <a:ext uri="{FF2B5EF4-FFF2-40B4-BE49-F238E27FC236}">
                  <a16:creationId xmlns:a16="http://schemas.microsoft.com/office/drawing/2014/main" id="{024D348F-EACA-41EA-8FB1-C3CD28AA31C7}"/>
                </a:ext>
              </a:extLst>
            </p:cNvPr>
            <p:cNvGrpSpPr/>
            <p:nvPr/>
          </p:nvGrpSpPr>
          <p:grpSpPr>
            <a:xfrm>
              <a:off x="5125456" y="3044268"/>
              <a:ext cx="538419" cy="566023"/>
              <a:chOff x="1704976" y="2255838"/>
              <a:chExt cx="619125" cy="650875"/>
            </a:xfrm>
            <a:solidFill>
              <a:srgbClr val="289DA0"/>
            </a:solidFill>
          </p:grpSpPr>
          <p:sp>
            <p:nvSpPr>
              <p:cNvPr id="120" name="isľiḋe">
                <a:extLst>
                  <a:ext uri="{FF2B5EF4-FFF2-40B4-BE49-F238E27FC236}">
                    <a16:creationId xmlns:a16="http://schemas.microsoft.com/office/drawing/2014/main" id="{46BAFBB7-044B-41FA-8F07-BCB98B8EF232}"/>
                  </a:ext>
                </a:extLst>
              </p:cNvPr>
              <p:cNvSpPr/>
              <p:nvPr/>
            </p:nvSpPr>
            <p:spPr bwMode="auto">
              <a:xfrm>
                <a:off x="1704976" y="2873375"/>
                <a:ext cx="6191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ïSḻïḓè">
                <a:extLst>
                  <a:ext uri="{FF2B5EF4-FFF2-40B4-BE49-F238E27FC236}">
                    <a16:creationId xmlns:a16="http://schemas.microsoft.com/office/drawing/2014/main" id="{2556AF7F-2F55-46AF-B7AC-2DBFDC98123A}"/>
                  </a:ext>
                </a:extLst>
              </p:cNvPr>
              <p:cNvSpPr/>
              <p:nvPr/>
            </p:nvSpPr>
            <p:spPr bwMode="auto">
              <a:xfrm>
                <a:off x="1730376" y="2811463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íSľïdè">
                <a:extLst>
                  <a:ext uri="{FF2B5EF4-FFF2-40B4-BE49-F238E27FC236}">
                    <a16:creationId xmlns:a16="http://schemas.microsoft.com/office/drawing/2014/main" id="{C2B59FFD-94E9-44F8-AE9A-14C31C72F0C9}"/>
                  </a:ext>
                </a:extLst>
              </p:cNvPr>
              <p:cNvSpPr/>
              <p:nvPr/>
            </p:nvSpPr>
            <p:spPr bwMode="auto">
              <a:xfrm>
                <a:off x="1954213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ísļïḋe">
                <a:extLst>
                  <a:ext uri="{FF2B5EF4-FFF2-40B4-BE49-F238E27FC236}">
                    <a16:creationId xmlns:a16="http://schemas.microsoft.com/office/drawing/2014/main" id="{1D3D34D6-B509-4A3D-9744-4BF6E9ADA362}"/>
                  </a:ext>
                </a:extLst>
              </p:cNvPr>
              <p:cNvSpPr/>
              <p:nvPr/>
            </p:nvSpPr>
            <p:spPr bwMode="auto">
              <a:xfrm>
                <a:off x="1976438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îslïḓè">
                <a:extLst>
                  <a:ext uri="{FF2B5EF4-FFF2-40B4-BE49-F238E27FC236}">
                    <a16:creationId xmlns:a16="http://schemas.microsoft.com/office/drawing/2014/main" id="{4B6BFFFE-F7DE-427D-B682-4A7D46FD8B50}"/>
                  </a:ext>
                </a:extLst>
              </p:cNvPr>
              <p:cNvSpPr/>
              <p:nvPr/>
            </p:nvSpPr>
            <p:spPr bwMode="auto">
              <a:xfrm>
                <a:off x="1954213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iṩ1íďe">
                <a:extLst>
                  <a:ext uri="{FF2B5EF4-FFF2-40B4-BE49-F238E27FC236}">
                    <a16:creationId xmlns:a16="http://schemas.microsoft.com/office/drawing/2014/main" id="{5013D015-216D-45BC-982B-A674608025F4}"/>
                  </a:ext>
                </a:extLst>
              </p:cNvPr>
              <p:cNvSpPr/>
              <p:nvPr/>
            </p:nvSpPr>
            <p:spPr bwMode="auto">
              <a:xfrm>
                <a:off x="1774826" y="2747963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iŝḷíḑe">
                <a:extLst>
                  <a:ext uri="{FF2B5EF4-FFF2-40B4-BE49-F238E27FC236}">
                    <a16:creationId xmlns:a16="http://schemas.microsoft.com/office/drawing/2014/main" id="{4D31B7DD-1741-4C13-82B5-A607D287D1B7}"/>
                  </a:ext>
                </a:extLst>
              </p:cNvPr>
              <p:cNvSpPr/>
              <p:nvPr/>
            </p:nvSpPr>
            <p:spPr bwMode="auto">
              <a:xfrm>
                <a:off x="1795463" y="2517775"/>
                <a:ext cx="77788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íšliḑê">
                <a:extLst>
                  <a:ext uri="{FF2B5EF4-FFF2-40B4-BE49-F238E27FC236}">
                    <a16:creationId xmlns:a16="http://schemas.microsoft.com/office/drawing/2014/main" id="{2C634F46-EC16-4BA9-BAC3-D7D2E9E5D2E2}"/>
                  </a:ext>
                </a:extLst>
              </p:cNvPr>
              <p:cNvSpPr/>
              <p:nvPr/>
            </p:nvSpPr>
            <p:spPr bwMode="auto">
              <a:xfrm>
                <a:off x="1774826" y="2505075"/>
                <a:ext cx="11906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i$ľiďê">
                <a:extLst>
                  <a:ext uri="{FF2B5EF4-FFF2-40B4-BE49-F238E27FC236}">
                    <a16:creationId xmlns:a16="http://schemas.microsoft.com/office/drawing/2014/main" id="{CCED486A-427B-4AB5-B97D-FA8FB4F264AE}"/>
                  </a:ext>
                </a:extLst>
              </p:cNvPr>
              <p:cNvSpPr/>
              <p:nvPr/>
            </p:nvSpPr>
            <p:spPr bwMode="auto">
              <a:xfrm>
                <a:off x="2135188" y="2747963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sḻiḍe">
                <a:extLst>
                  <a:ext uri="{FF2B5EF4-FFF2-40B4-BE49-F238E27FC236}">
                    <a16:creationId xmlns:a16="http://schemas.microsoft.com/office/drawing/2014/main" id="{351B33FE-14CA-4BDA-A86D-1597EE50D5BD}"/>
                  </a:ext>
                </a:extLst>
              </p:cNvPr>
              <p:cNvSpPr/>
              <p:nvPr/>
            </p:nvSpPr>
            <p:spPr bwMode="auto">
              <a:xfrm>
                <a:off x="2157413" y="2517775"/>
                <a:ext cx="76200" cy="250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şlíḓè">
                <a:extLst>
                  <a:ext uri="{FF2B5EF4-FFF2-40B4-BE49-F238E27FC236}">
                    <a16:creationId xmlns:a16="http://schemas.microsoft.com/office/drawing/2014/main" id="{FB7C9021-392C-4D4F-A9A1-7F8194CCDBBB}"/>
                  </a:ext>
                </a:extLst>
              </p:cNvPr>
              <p:cNvSpPr/>
              <p:nvPr/>
            </p:nvSpPr>
            <p:spPr bwMode="auto">
              <a:xfrm>
                <a:off x="2135188" y="2505075"/>
                <a:ext cx="1206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íş1íďè">
                <a:extLst>
                  <a:ext uri="{FF2B5EF4-FFF2-40B4-BE49-F238E27FC236}">
                    <a16:creationId xmlns:a16="http://schemas.microsoft.com/office/drawing/2014/main" id="{E0C137EB-C65D-44E8-81C8-F3366190A86B}"/>
                  </a:ext>
                </a:extLst>
              </p:cNvPr>
              <p:cNvSpPr/>
              <p:nvPr/>
            </p:nvSpPr>
            <p:spPr bwMode="auto">
              <a:xfrm>
                <a:off x="1730376" y="2435225"/>
                <a:ext cx="568325" cy="333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Sļíḍè">
                <a:extLst>
                  <a:ext uri="{FF2B5EF4-FFF2-40B4-BE49-F238E27FC236}">
                    <a16:creationId xmlns:a16="http://schemas.microsoft.com/office/drawing/2014/main" id="{B8627D7D-5613-4258-965F-7B88FCEBF20C}"/>
                  </a:ext>
                </a:extLst>
              </p:cNvPr>
              <p:cNvSpPr/>
              <p:nvPr/>
            </p:nvSpPr>
            <p:spPr bwMode="auto">
              <a:xfrm>
                <a:off x="1730376" y="2255838"/>
                <a:ext cx="568325" cy="179388"/>
              </a:xfrm>
              <a:custGeom>
                <a:gdLst>
                  <a:gd fmla="*/ 179 w 358" name="T0"/>
                  <a:gd fmla="*/ 0 h 113" name="T1"/>
                  <a:gd fmla="*/ 0 w 358" name="T2"/>
                  <a:gd fmla="*/ 113 h 113" name="T3"/>
                  <a:gd fmla="*/ 358 w 358" name="T4"/>
                  <a:gd fmla="*/ 113 h 113" name="T5"/>
                  <a:gd fmla="*/ 179 w 358" name="T6"/>
                  <a:gd fmla="*/ 0 h 1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3" w="358">
                    <a:moveTo>
                      <a:pt x="179" y="0"/>
                    </a:moveTo>
                    <a:lnTo>
                      <a:pt x="0" y="113"/>
                    </a:lnTo>
                    <a:lnTo>
                      <a:pt x="358" y="11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8" name="iṡļíḓé">
              <a:extLst>
                <a:ext uri="{FF2B5EF4-FFF2-40B4-BE49-F238E27FC236}">
                  <a16:creationId xmlns:a16="http://schemas.microsoft.com/office/drawing/2014/main" id="{4D05B59C-C0A6-4D52-B594-A2F7EF7D4A36}"/>
                </a:ext>
              </a:extLst>
            </p:cNvPr>
            <p:cNvSpPr/>
            <p:nvPr/>
          </p:nvSpPr>
          <p:spPr bwMode="auto">
            <a:xfrm>
              <a:off x="6314121" y="3185706"/>
              <a:ext cx="686140" cy="448683"/>
            </a:xfrm>
            <a:custGeom>
              <a:gdLst>
                <a:gd fmla="*/ 497 w 497" name="T0"/>
                <a:gd fmla="*/ 0 h 325" name="T1"/>
                <a:gd fmla="*/ 386 w 497" name="T2"/>
                <a:gd fmla="*/ 37 h 325" name="T3"/>
                <a:gd fmla="*/ 386 w 497" name="T4"/>
                <a:gd fmla="*/ 210 h 325" name="T5"/>
                <a:gd fmla="*/ 386 w 497" name="T6"/>
                <a:gd fmla="*/ 210 h 325" name="T7"/>
                <a:gd fmla="*/ 397 w 497" name="T8"/>
                <a:gd fmla="*/ 209 h 325" name="T9"/>
                <a:gd fmla="*/ 405 w 497" name="T10"/>
                <a:gd fmla="*/ 206 h 325" name="T11"/>
                <a:gd fmla="*/ 409 w 497" name="T12"/>
                <a:gd fmla="*/ 204 h 325" name="T13"/>
                <a:gd fmla="*/ 411 w 497" name="T14"/>
                <a:gd fmla="*/ 201 h 325" name="T15"/>
                <a:gd fmla="*/ 413 w 497" name="T16"/>
                <a:gd fmla="*/ 197 h 325" name="T17"/>
                <a:gd fmla="*/ 413 w 497" name="T18"/>
                <a:gd fmla="*/ 194 h 325" name="T19"/>
                <a:gd fmla="*/ 413 w 497" name="T20"/>
                <a:gd fmla="*/ 118 h 325" name="T21"/>
                <a:gd fmla="*/ 399 w 497" name="T22"/>
                <a:gd fmla="*/ 118 h 325" name="T23"/>
                <a:gd fmla="*/ 399 w 497" name="T24"/>
                <a:gd fmla="*/ 86 h 325" name="T25"/>
                <a:gd fmla="*/ 413 w 497" name="T26"/>
                <a:gd fmla="*/ 86 h 325" name="T27"/>
                <a:gd fmla="*/ 447 w 497" name="T28"/>
                <a:gd fmla="*/ 86 h 325" name="T29"/>
                <a:gd fmla="*/ 462 w 497" name="T30"/>
                <a:gd fmla="*/ 86 h 325" name="T31"/>
                <a:gd fmla="*/ 462 w 497" name="T32"/>
                <a:gd fmla="*/ 118 h 325" name="T33"/>
                <a:gd fmla="*/ 447 w 497" name="T34"/>
                <a:gd fmla="*/ 118 h 325" name="T35"/>
                <a:gd fmla="*/ 447 w 497" name="T36"/>
                <a:gd fmla="*/ 194 h 325" name="T37"/>
                <a:gd fmla="*/ 447 w 497" name="T38"/>
                <a:gd fmla="*/ 194 h 325" name="T39"/>
                <a:gd fmla="*/ 446 w 497" name="T40"/>
                <a:gd fmla="*/ 204 h 325" name="T41"/>
                <a:gd fmla="*/ 442 w 497" name="T42"/>
                <a:gd fmla="*/ 212 h 325" name="T43"/>
                <a:gd fmla="*/ 436 w 497" name="T44"/>
                <a:gd fmla="*/ 220 h 325" name="T45"/>
                <a:gd fmla="*/ 430 w 497" name="T46"/>
                <a:gd fmla="*/ 227 h 325" name="T47"/>
                <a:gd fmla="*/ 420 w 497" name="T48"/>
                <a:gd fmla="*/ 232 h 325" name="T49"/>
                <a:gd fmla="*/ 411 w 497" name="T50"/>
                <a:gd fmla="*/ 236 h 325" name="T51"/>
                <a:gd fmla="*/ 399 w 497" name="T52"/>
                <a:gd fmla="*/ 239 h 325" name="T53"/>
                <a:gd fmla="*/ 386 w 497" name="T54"/>
                <a:gd fmla="*/ 239 h 325" name="T55"/>
                <a:gd fmla="*/ 386 w 497" name="T56"/>
                <a:gd fmla="*/ 289 h 325" name="T57"/>
                <a:gd fmla="*/ 497 w 497" name="T58"/>
                <a:gd fmla="*/ 325 h 325" name="T59"/>
                <a:gd fmla="*/ 497 w 497" name="T60"/>
                <a:gd fmla="*/ 0 h 325" name="T61"/>
                <a:gd fmla="*/ 386 w 497" name="T62"/>
                <a:gd fmla="*/ 37 h 325" name="T63"/>
                <a:gd fmla="*/ 0 w 497" name="T64"/>
                <a:gd fmla="*/ 163 h 325" name="T65"/>
                <a:gd fmla="*/ 386 w 497" name="T66"/>
                <a:gd fmla="*/ 289 h 325" name="T67"/>
                <a:gd fmla="*/ 386 w 497" name="T68"/>
                <a:gd fmla="*/ 239 h 325" name="T69"/>
                <a:gd fmla="*/ 386 w 497" name="T70"/>
                <a:gd fmla="*/ 239 h 325" name="T71"/>
                <a:gd fmla="*/ 374 w 497" name="T72"/>
                <a:gd fmla="*/ 239 h 325" name="T73"/>
                <a:gd fmla="*/ 363 w 497" name="T74"/>
                <a:gd fmla="*/ 236 h 325" name="T75"/>
                <a:gd fmla="*/ 353 w 497" name="T76"/>
                <a:gd fmla="*/ 232 h 325" name="T77"/>
                <a:gd fmla="*/ 343 w 497" name="T78"/>
                <a:gd fmla="*/ 227 h 325" name="T79"/>
                <a:gd fmla="*/ 336 w 497" name="T80"/>
                <a:gd fmla="*/ 220 h 325" name="T81"/>
                <a:gd fmla="*/ 331 w 497" name="T82"/>
                <a:gd fmla="*/ 212 h 325" name="T83"/>
                <a:gd fmla="*/ 327 w 497" name="T84"/>
                <a:gd fmla="*/ 204 h 325" name="T85"/>
                <a:gd fmla="*/ 325 w 497" name="T86"/>
                <a:gd fmla="*/ 194 h 325" name="T87"/>
                <a:gd fmla="*/ 325 w 497" name="T88"/>
                <a:gd fmla="*/ 118 h 325" name="T89"/>
                <a:gd fmla="*/ 311 w 497" name="T90"/>
                <a:gd fmla="*/ 118 h 325" name="T91"/>
                <a:gd fmla="*/ 311 w 497" name="T92"/>
                <a:gd fmla="*/ 86 h 325" name="T93"/>
                <a:gd fmla="*/ 325 w 497" name="T94"/>
                <a:gd fmla="*/ 86 h 325" name="T95"/>
                <a:gd fmla="*/ 359 w 497" name="T96"/>
                <a:gd fmla="*/ 86 h 325" name="T97"/>
                <a:gd fmla="*/ 376 w 497" name="T98"/>
                <a:gd fmla="*/ 86 h 325" name="T99"/>
                <a:gd fmla="*/ 376 w 497" name="T100"/>
                <a:gd fmla="*/ 118 h 325" name="T101"/>
                <a:gd fmla="*/ 359 w 497" name="T102"/>
                <a:gd fmla="*/ 118 h 325" name="T103"/>
                <a:gd fmla="*/ 359 w 497" name="T104"/>
                <a:gd fmla="*/ 194 h 325" name="T105"/>
                <a:gd fmla="*/ 359 w 497" name="T106"/>
                <a:gd fmla="*/ 194 h 325" name="T107"/>
                <a:gd fmla="*/ 361 w 497" name="T108"/>
                <a:gd fmla="*/ 197 h 325" name="T109"/>
                <a:gd fmla="*/ 362 w 497" name="T110"/>
                <a:gd fmla="*/ 201 h 325" name="T111"/>
                <a:gd fmla="*/ 365 w 497" name="T112"/>
                <a:gd fmla="*/ 204 h 325" name="T113"/>
                <a:gd fmla="*/ 367 w 497" name="T114"/>
                <a:gd fmla="*/ 206 h 325" name="T115"/>
                <a:gd fmla="*/ 376 w 497" name="T116"/>
                <a:gd fmla="*/ 209 h 325" name="T117"/>
                <a:gd fmla="*/ 386 w 497" name="T118"/>
                <a:gd fmla="*/ 210 h 325" name="T119"/>
                <a:gd fmla="*/ 386 w 497" name="T120"/>
                <a:gd fmla="*/ 37 h 32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25" w="497">
                  <a:moveTo>
                    <a:pt x="497" y="0"/>
                  </a:moveTo>
                  <a:lnTo>
                    <a:pt x="386" y="37"/>
                  </a:lnTo>
                  <a:lnTo>
                    <a:pt x="386" y="210"/>
                  </a:lnTo>
                  <a:lnTo>
                    <a:pt x="386" y="210"/>
                  </a:lnTo>
                  <a:lnTo>
                    <a:pt x="397" y="209"/>
                  </a:lnTo>
                  <a:lnTo>
                    <a:pt x="405" y="206"/>
                  </a:lnTo>
                  <a:lnTo>
                    <a:pt x="409" y="204"/>
                  </a:lnTo>
                  <a:lnTo>
                    <a:pt x="411" y="201"/>
                  </a:lnTo>
                  <a:lnTo>
                    <a:pt x="413" y="197"/>
                  </a:lnTo>
                  <a:lnTo>
                    <a:pt x="413" y="194"/>
                  </a:lnTo>
                  <a:lnTo>
                    <a:pt x="413" y="118"/>
                  </a:lnTo>
                  <a:lnTo>
                    <a:pt x="399" y="118"/>
                  </a:lnTo>
                  <a:lnTo>
                    <a:pt x="399" y="86"/>
                  </a:lnTo>
                  <a:lnTo>
                    <a:pt x="413" y="86"/>
                  </a:lnTo>
                  <a:lnTo>
                    <a:pt x="447" y="86"/>
                  </a:lnTo>
                  <a:lnTo>
                    <a:pt x="462" y="86"/>
                  </a:lnTo>
                  <a:lnTo>
                    <a:pt x="462" y="118"/>
                  </a:lnTo>
                  <a:lnTo>
                    <a:pt x="447" y="118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446" y="204"/>
                  </a:lnTo>
                  <a:lnTo>
                    <a:pt x="442" y="212"/>
                  </a:lnTo>
                  <a:lnTo>
                    <a:pt x="436" y="220"/>
                  </a:lnTo>
                  <a:lnTo>
                    <a:pt x="430" y="227"/>
                  </a:lnTo>
                  <a:lnTo>
                    <a:pt x="420" y="232"/>
                  </a:lnTo>
                  <a:lnTo>
                    <a:pt x="411" y="236"/>
                  </a:lnTo>
                  <a:lnTo>
                    <a:pt x="399" y="239"/>
                  </a:lnTo>
                  <a:lnTo>
                    <a:pt x="386" y="239"/>
                  </a:lnTo>
                  <a:lnTo>
                    <a:pt x="386" y="289"/>
                  </a:lnTo>
                  <a:lnTo>
                    <a:pt x="497" y="325"/>
                  </a:lnTo>
                  <a:lnTo>
                    <a:pt x="497" y="0"/>
                  </a:lnTo>
                  <a:close/>
                  <a:moveTo>
                    <a:pt x="386" y="37"/>
                  </a:moveTo>
                  <a:lnTo>
                    <a:pt x="0" y="163"/>
                  </a:lnTo>
                  <a:lnTo>
                    <a:pt x="386" y="289"/>
                  </a:lnTo>
                  <a:lnTo>
                    <a:pt x="386" y="239"/>
                  </a:lnTo>
                  <a:lnTo>
                    <a:pt x="386" y="239"/>
                  </a:lnTo>
                  <a:lnTo>
                    <a:pt x="374" y="239"/>
                  </a:lnTo>
                  <a:lnTo>
                    <a:pt x="363" y="236"/>
                  </a:lnTo>
                  <a:lnTo>
                    <a:pt x="353" y="232"/>
                  </a:lnTo>
                  <a:lnTo>
                    <a:pt x="343" y="227"/>
                  </a:lnTo>
                  <a:lnTo>
                    <a:pt x="336" y="220"/>
                  </a:lnTo>
                  <a:lnTo>
                    <a:pt x="331" y="212"/>
                  </a:lnTo>
                  <a:lnTo>
                    <a:pt x="327" y="204"/>
                  </a:lnTo>
                  <a:lnTo>
                    <a:pt x="325" y="194"/>
                  </a:lnTo>
                  <a:lnTo>
                    <a:pt x="325" y="118"/>
                  </a:lnTo>
                  <a:lnTo>
                    <a:pt x="311" y="118"/>
                  </a:lnTo>
                  <a:lnTo>
                    <a:pt x="311" y="86"/>
                  </a:lnTo>
                  <a:lnTo>
                    <a:pt x="325" y="86"/>
                  </a:lnTo>
                  <a:lnTo>
                    <a:pt x="359" y="86"/>
                  </a:lnTo>
                  <a:lnTo>
                    <a:pt x="376" y="86"/>
                  </a:lnTo>
                  <a:lnTo>
                    <a:pt x="376" y="118"/>
                  </a:lnTo>
                  <a:lnTo>
                    <a:pt x="359" y="118"/>
                  </a:lnTo>
                  <a:lnTo>
                    <a:pt x="359" y="194"/>
                  </a:lnTo>
                  <a:lnTo>
                    <a:pt x="359" y="194"/>
                  </a:lnTo>
                  <a:lnTo>
                    <a:pt x="361" y="197"/>
                  </a:lnTo>
                  <a:lnTo>
                    <a:pt x="362" y="201"/>
                  </a:lnTo>
                  <a:lnTo>
                    <a:pt x="365" y="204"/>
                  </a:lnTo>
                  <a:lnTo>
                    <a:pt x="367" y="206"/>
                  </a:lnTo>
                  <a:lnTo>
                    <a:pt x="376" y="209"/>
                  </a:lnTo>
                  <a:lnTo>
                    <a:pt x="386" y="210"/>
                  </a:lnTo>
                  <a:lnTo>
                    <a:pt x="386" y="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Sľiďé">
              <a:extLst>
                <a:ext uri="{FF2B5EF4-FFF2-40B4-BE49-F238E27FC236}">
                  <a16:creationId xmlns:a16="http://schemas.microsoft.com/office/drawing/2014/main" id="{4859E0F7-7D85-423F-982A-29ACF57B3B6D}"/>
                </a:ext>
              </a:extLst>
            </p:cNvPr>
            <p:cNvSpPr/>
            <p:nvPr/>
          </p:nvSpPr>
          <p:spPr bwMode="auto">
            <a:xfrm>
              <a:off x="5325637" y="3679949"/>
              <a:ext cx="161526" cy="278874"/>
            </a:xfrm>
            <a:custGeom>
              <a:gdLst>
                <a:gd fmla="*/ 112713 w 117" name="T0"/>
                <a:gd fmla="*/ 269875 h 202" name="T1"/>
                <a:gd fmla="*/ 127000 w 117" name="T2"/>
                <a:gd fmla="*/ 274638 h 202" name="T3"/>
                <a:gd fmla="*/ 134938 w 117" name="T4"/>
                <a:gd fmla="*/ 287338 h 202" name="T5"/>
                <a:gd fmla="*/ 134938 w 117" name="T6"/>
                <a:gd fmla="*/ 298450 h 202" name="T7"/>
                <a:gd fmla="*/ 127000 w 117" name="T8"/>
                <a:gd fmla="*/ 315913 h 202" name="T9"/>
                <a:gd fmla="*/ 119063 w 117" name="T10"/>
                <a:gd fmla="*/ 320675 h 202" name="T11"/>
                <a:gd fmla="*/ 112713 w 117" name="T12"/>
                <a:gd fmla="*/ 269875 h 202" name="T13"/>
                <a:gd fmla="*/ 112713 w 117" name="T14"/>
                <a:gd fmla="*/ 249238 h 202" name="T15"/>
                <a:gd fmla="*/ 112713 w 117" name="T16"/>
                <a:gd fmla="*/ 107950 h 202" name="T17"/>
                <a:gd fmla="*/ 127000 w 117" name="T18"/>
                <a:gd fmla="*/ 122238 h 202" name="T19"/>
                <a:gd fmla="*/ 134938 w 117" name="T20"/>
                <a:gd fmla="*/ 144463 h 202" name="T21"/>
                <a:gd fmla="*/ 146050 w 117" name="T22"/>
                <a:gd fmla="*/ 184150 h 202" name="T23"/>
                <a:gd fmla="*/ 149225 w 117" name="T24"/>
                <a:gd fmla="*/ 190500 h 202" name="T25"/>
                <a:gd fmla="*/ 158750 w 117" name="T26"/>
                <a:gd fmla="*/ 200025 h 202" name="T27"/>
                <a:gd fmla="*/ 174625 w 117" name="T28"/>
                <a:gd fmla="*/ 201613 h 202" name="T29"/>
                <a:gd fmla="*/ 185738 w 117" name="T30"/>
                <a:gd fmla="*/ 230188 h 202" name="T31"/>
                <a:gd fmla="*/ 104775 w 117" name="T32"/>
                <a:gd fmla="*/ 269875 h 202" name="T33"/>
                <a:gd fmla="*/ 112713 w 117" name="T34"/>
                <a:gd fmla="*/ 269875 h 202" name="T35"/>
                <a:gd fmla="*/ 112713 w 117" name="T36"/>
                <a:gd fmla="*/ 320675 h 202" name="T37"/>
                <a:gd fmla="*/ 96838 w 117" name="T38"/>
                <a:gd fmla="*/ 315913 h 202" name="T39"/>
                <a:gd fmla="*/ 88900 w 117" name="T40"/>
                <a:gd fmla="*/ 300038 h 202" name="T41"/>
                <a:gd fmla="*/ 88900 w 117" name="T42"/>
                <a:gd fmla="*/ 292100 h 202" name="T43"/>
                <a:gd fmla="*/ 96838 w 117" name="T44"/>
                <a:gd fmla="*/ 274638 h 202" name="T45"/>
                <a:gd fmla="*/ 104775 w 117" name="T46"/>
                <a:gd fmla="*/ 269875 h 202" name="T47"/>
                <a:gd fmla="*/ 112713 w 117" name="T48"/>
                <a:gd fmla="*/ 107950 h 202" name="T49"/>
                <a:gd fmla="*/ 95250 w 117" name="T50"/>
                <a:gd fmla="*/ 98425 h 202" name="T51"/>
                <a:gd fmla="*/ 74613 w 117" name="T52"/>
                <a:gd fmla="*/ 96838 h 202" name="T53"/>
                <a:gd fmla="*/ 53975 w 117" name="T54"/>
                <a:gd fmla="*/ 12700 h 202" name="T55"/>
                <a:gd fmla="*/ 46038 w 117" name="T56"/>
                <a:gd fmla="*/ 1588 h 202" name="T57"/>
                <a:gd fmla="*/ 30163 w 117" name="T58"/>
                <a:gd fmla="*/ 0 h 202" name="T59"/>
                <a:gd fmla="*/ 23813 w 117" name="T60"/>
                <a:gd fmla="*/ 1588 h 202" name="T61"/>
                <a:gd fmla="*/ 15875 w 117" name="T62"/>
                <a:gd fmla="*/ 14288 h 202" name="T63"/>
                <a:gd fmla="*/ 38100 w 117" name="T64"/>
                <a:gd fmla="*/ 104775 h 202" name="T65"/>
                <a:gd fmla="*/ 30163 w 117" name="T66"/>
                <a:gd fmla="*/ 111125 h 202" name="T67"/>
                <a:gd fmla="*/ 17463 w 117" name="T68"/>
                <a:gd fmla="*/ 123825 h 202" name="T69"/>
                <a:gd fmla="*/ 9525 w 117" name="T70"/>
                <a:gd fmla="*/ 144463 h 202" name="T71"/>
                <a:gd fmla="*/ 6350 w 117" name="T72"/>
                <a:gd fmla="*/ 165100 h 202" name="T73"/>
                <a:gd fmla="*/ 9525 w 117" name="T74"/>
                <a:gd fmla="*/ 176213 h 202" name="T75"/>
                <a:gd fmla="*/ 19050 w 117" name="T76"/>
                <a:gd fmla="*/ 219075 h 202" name="T77"/>
                <a:gd fmla="*/ 19050 w 117" name="T78"/>
                <a:gd fmla="*/ 225425 h 202" name="T79"/>
                <a:gd fmla="*/ 15875 w 117" name="T80"/>
                <a:gd fmla="*/ 236538 h 202" name="T81"/>
                <a:gd fmla="*/ 4763 w 117" name="T82"/>
                <a:gd fmla="*/ 247650 h 202" name="T83"/>
                <a:gd fmla="*/ 9525 w 117" name="T84"/>
                <a:gd fmla="*/ 277813 h 202" name="T85"/>
                <a:gd fmla="*/ 112713 w 117" name="T86"/>
                <a:gd fmla="*/ 107950 h 202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b" l="0" r="r" t="0"/>
              <a:pathLst>
                <a:path h="201" w="117">
                  <a:moveTo>
                    <a:pt x="71" y="170"/>
                  </a:moveTo>
                  <a:lnTo>
                    <a:pt x="71" y="170"/>
                  </a:lnTo>
                  <a:lnTo>
                    <a:pt x="76" y="170"/>
                  </a:lnTo>
                  <a:lnTo>
                    <a:pt x="80" y="173"/>
                  </a:lnTo>
                  <a:lnTo>
                    <a:pt x="84" y="177"/>
                  </a:lnTo>
                  <a:lnTo>
                    <a:pt x="85" y="181"/>
                  </a:lnTo>
                  <a:lnTo>
                    <a:pt x="85" y="188"/>
                  </a:lnTo>
                  <a:lnTo>
                    <a:pt x="84" y="193"/>
                  </a:lnTo>
                  <a:lnTo>
                    <a:pt x="80" y="199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71" y="170"/>
                  </a:lnTo>
                  <a:close/>
                  <a:moveTo>
                    <a:pt x="71" y="157"/>
                  </a:moveTo>
                  <a:lnTo>
                    <a:pt x="71" y="68"/>
                  </a:lnTo>
                  <a:lnTo>
                    <a:pt x="76" y="7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5" y="91"/>
                  </a:lnTo>
                  <a:lnTo>
                    <a:pt x="92" y="116"/>
                  </a:lnTo>
                  <a:lnTo>
                    <a:pt x="94" y="120"/>
                  </a:lnTo>
                  <a:lnTo>
                    <a:pt x="96" y="123"/>
                  </a:lnTo>
                  <a:lnTo>
                    <a:pt x="100" y="126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2" y="127"/>
                  </a:lnTo>
                  <a:lnTo>
                    <a:pt x="117" y="145"/>
                  </a:lnTo>
                  <a:lnTo>
                    <a:pt x="71" y="157"/>
                  </a:lnTo>
                  <a:close/>
                  <a:moveTo>
                    <a:pt x="66" y="170"/>
                  </a:moveTo>
                  <a:lnTo>
                    <a:pt x="66" y="170"/>
                  </a:lnTo>
                  <a:lnTo>
                    <a:pt x="71" y="170"/>
                  </a:lnTo>
                  <a:lnTo>
                    <a:pt x="71" y="202"/>
                  </a:lnTo>
                  <a:lnTo>
                    <a:pt x="65" y="200"/>
                  </a:lnTo>
                  <a:lnTo>
                    <a:pt x="61" y="199"/>
                  </a:lnTo>
                  <a:lnTo>
                    <a:pt x="57" y="195"/>
                  </a:lnTo>
                  <a:lnTo>
                    <a:pt x="56" y="189"/>
                  </a:lnTo>
                  <a:lnTo>
                    <a:pt x="56" y="184"/>
                  </a:lnTo>
                  <a:lnTo>
                    <a:pt x="57" y="179"/>
                  </a:lnTo>
                  <a:lnTo>
                    <a:pt x="61" y="173"/>
                  </a:lnTo>
                  <a:lnTo>
                    <a:pt x="66" y="170"/>
                  </a:lnTo>
                  <a:close/>
                  <a:moveTo>
                    <a:pt x="71" y="68"/>
                  </a:moveTo>
                  <a:lnTo>
                    <a:pt x="71" y="68"/>
                  </a:lnTo>
                  <a:lnTo>
                    <a:pt x="65" y="65"/>
                  </a:lnTo>
                  <a:lnTo>
                    <a:pt x="60" y="62"/>
                  </a:lnTo>
                  <a:lnTo>
                    <a:pt x="54" y="61"/>
                  </a:lnTo>
                  <a:lnTo>
                    <a:pt x="47" y="61"/>
                  </a:lnTo>
                  <a:lnTo>
                    <a:pt x="34" y="8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5"/>
                  </a:lnTo>
                  <a:lnTo>
                    <a:pt x="10" y="9"/>
                  </a:lnTo>
                  <a:lnTo>
                    <a:pt x="11" y="15"/>
                  </a:lnTo>
                  <a:lnTo>
                    <a:pt x="24" y="66"/>
                  </a:lnTo>
                  <a:lnTo>
                    <a:pt x="19" y="70"/>
                  </a:lnTo>
                  <a:lnTo>
                    <a:pt x="15" y="74"/>
                  </a:lnTo>
                  <a:lnTo>
                    <a:pt x="11" y="78"/>
                  </a:lnTo>
                  <a:lnTo>
                    <a:pt x="7" y="84"/>
                  </a:lnTo>
                  <a:lnTo>
                    <a:pt x="6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6" y="111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0" y="149"/>
                  </a:lnTo>
                  <a:lnTo>
                    <a:pt x="8" y="152"/>
                  </a:lnTo>
                  <a:lnTo>
                    <a:pt x="3" y="156"/>
                  </a:lnTo>
                  <a:lnTo>
                    <a:pt x="0" y="157"/>
                  </a:lnTo>
                  <a:lnTo>
                    <a:pt x="6" y="175"/>
                  </a:lnTo>
                  <a:lnTo>
                    <a:pt x="71" y="157"/>
                  </a:lnTo>
                  <a:lnTo>
                    <a:pt x="71" y="68"/>
                  </a:lnTo>
                  <a:close/>
                </a:path>
              </a:pathLst>
            </a:custGeom>
            <a:solidFill>
              <a:srgbClr val="4AC6E9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şlîḑé">
              <a:extLst>
                <a:ext uri="{FF2B5EF4-FFF2-40B4-BE49-F238E27FC236}">
                  <a16:creationId xmlns:a16="http://schemas.microsoft.com/office/drawing/2014/main" id="{CFC022FE-6D76-43C9-854A-FF6E05207ED8}"/>
                </a:ext>
              </a:extLst>
            </p:cNvPr>
            <p:cNvSpPr/>
            <p:nvPr/>
          </p:nvSpPr>
          <p:spPr bwMode="auto">
            <a:xfrm>
              <a:off x="6572287" y="2714933"/>
              <a:ext cx="321671" cy="396223"/>
            </a:xfrm>
            <a:custGeom>
              <a:gdLst>
                <a:gd fmla="*/ 260350 w 233" name="T0"/>
                <a:gd fmla="*/ 0 h 287" name="T1"/>
                <a:gd fmla="*/ 369888 w 233" name="T2"/>
                <a:gd fmla="*/ 393700 h 287" name="T3"/>
                <a:gd fmla="*/ 342900 w 233" name="T4"/>
                <a:gd fmla="*/ 444500 h 287" name="T5"/>
                <a:gd fmla="*/ 260350 w 233" name="T6"/>
                <a:gd fmla="*/ 358775 h 287" name="T7"/>
                <a:gd fmla="*/ 284163 w 233" name="T8"/>
                <a:gd fmla="*/ 346075 h 287" name="T9"/>
                <a:gd fmla="*/ 307975 w 233" name="T10"/>
                <a:gd fmla="*/ 303213 h 287" name="T11"/>
                <a:gd fmla="*/ 307975 w 233" name="T12"/>
                <a:gd fmla="*/ 249238 h 287" name="T13"/>
                <a:gd fmla="*/ 282575 w 233" name="T14"/>
                <a:gd fmla="*/ 234950 h 287" name="T15"/>
                <a:gd fmla="*/ 260350 w 233" name="T16"/>
                <a:gd fmla="*/ 187325 h 287" name="T17"/>
                <a:gd fmla="*/ 265113 w 233" name="T18"/>
                <a:gd fmla="*/ 333375 h 287" name="T19"/>
                <a:gd fmla="*/ 285750 w 233" name="T20"/>
                <a:gd fmla="*/ 277813 h 287" name="T21"/>
                <a:gd fmla="*/ 277813 w 233" name="T22"/>
                <a:gd fmla="*/ 254000 h 287" name="T23"/>
                <a:gd fmla="*/ 260350 w 233" name="T24"/>
                <a:gd fmla="*/ 254000 h 287" name="T25"/>
                <a:gd fmla="*/ 211138 w 233" name="T26"/>
                <a:gd fmla="*/ 22225 h 287" name="T27"/>
                <a:gd fmla="*/ 260350 w 233" name="T28"/>
                <a:gd fmla="*/ 187325 h 287" name="T29"/>
                <a:gd fmla="*/ 215900 w 233" name="T30"/>
                <a:gd fmla="*/ 176213 h 287" name="T31"/>
                <a:gd fmla="*/ 211138 w 233" name="T32"/>
                <a:gd fmla="*/ 455613 h 287" name="T33"/>
                <a:gd fmla="*/ 222250 w 233" name="T34"/>
                <a:gd fmla="*/ 355600 h 287" name="T35"/>
                <a:gd fmla="*/ 260350 w 233" name="T36"/>
                <a:gd fmla="*/ 455613 h 287" name="T37"/>
                <a:gd fmla="*/ 242888 w 233" name="T38"/>
                <a:gd fmla="*/ 319088 h 287" name="T39"/>
                <a:gd fmla="*/ 247650 w 233" name="T40"/>
                <a:gd fmla="*/ 333375 h 287" name="T41"/>
                <a:gd fmla="*/ 260350 w 233" name="T42"/>
                <a:gd fmla="*/ 254000 h 287" name="T43"/>
                <a:gd fmla="*/ 152400 w 233" name="T44"/>
                <a:gd fmla="*/ 0 h 287" name="T45"/>
                <a:gd fmla="*/ 211138 w 233" name="T46"/>
                <a:gd fmla="*/ 174625 h 287" name="T47"/>
                <a:gd fmla="*/ 163513 w 233" name="T48"/>
                <a:gd fmla="*/ 182563 h 287" name="T49"/>
                <a:gd fmla="*/ 152400 w 233" name="T50"/>
                <a:gd fmla="*/ 455613 h 287" name="T51"/>
                <a:gd fmla="*/ 209550 w 233" name="T52"/>
                <a:gd fmla="*/ 314325 h 287" name="T53"/>
                <a:gd fmla="*/ 211138 w 233" name="T54"/>
                <a:gd fmla="*/ 346075 h 287" name="T55"/>
                <a:gd fmla="*/ 160338 w 233" name="T56"/>
                <a:gd fmla="*/ 268288 h 287" name="T57"/>
                <a:gd fmla="*/ 152400 w 233" name="T58"/>
                <a:gd fmla="*/ 254000 h 287" name="T59"/>
                <a:gd fmla="*/ 152400 w 233" name="T60"/>
                <a:gd fmla="*/ 211138 h 287" name="T61"/>
                <a:gd fmla="*/ 130175 w 233" name="T62"/>
                <a:gd fmla="*/ 22225 h 287" name="T63"/>
                <a:gd fmla="*/ 152400 w 233" name="T64"/>
                <a:gd fmla="*/ 192088 h 287" name="T65"/>
                <a:gd fmla="*/ 130175 w 233" name="T66"/>
                <a:gd fmla="*/ 79375 h 287" name="T67"/>
                <a:gd fmla="*/ 130175 w 233" name="T68"/>
                <a:gd fmla="*/ 260350 h 287" name="T69"/>
                <a:gd fmla="*/ 152400 w 233" name="T70"/>
                <a:gd fmla="*/ 358775 h 287" name="T71"/>
                <a:gd fmla="*/ 142875 w 233" name="T72"/>
                <a:gd fmla="*/ 228600 h 287" name="T73"/>
                <a:gd fmla="*/ 63500 w 233" name="T74"/>
                <a:gd fmla="*/ 0 h 287" name="T75"/>
                <a:gd fmla="*/ 42863 w 233" name="T76"/>
                <a:gd fmla="*/ 23813 h 287" name="T77"/>
                <a:gd fmla="*/ 26988 w 233" name="T78"/>
                <a:gd fmla="*/ 49213 h 287" name="T79"/>
                <a:gd fmla="*/ 130175 w 233" name="T80"/>
                <a:gd fmla="*/ 79375 h 287" name="T81"/>
                <a:gd fmla="*/ 96838 w 233" name="T82"/>
                <a:gd fmla="*/ 246063 h 287" name="T83"/>
                <a:gd fmla="*/ 60325 w 233" name="T84"/>
                <a:gd fmla="*/ 254000 h 287" name="T85"/>
                <a:gd fmla="*/ 46038 w 233" name="T86"/>
                <a:gd fmla="*/ 276225 h 287" name="T87"/>
                <a:gd fmla="*/ 63500 w 233" name="T88"/>
                <a:gd fmla="*/ 290513 h 287" name="T89"/>
                <a:gd fmla="*/ 73025 w 233" name="T90"/>
                <a:gd fmla="*/ 284163 h 287" name="T91"/>
                <a:gd fmla="*/ 71438 w 233" name="T92"/>
                <a:gd fmla="*/ 273050 h 287" name="T93"/>
                <a:gd fmla="*/ 90488 w 233" name="T94"/>
                <a:gd fmla="*/ 260350 h 287" name="T95"/>
                <a:gd fmla="*/ 76200 w 233" name="T96"/>
                <a:gd fmla="*/ 309563 h 287" name="T97"/>
                <a:gd fmla="*/ 65088 w 233" name="T98"/>
                <a:gd fmla="*/ 369888 h 287" name="T99"/>
                <a:gd fmla="*/ 84138 w 233" name="T100"/>
                <a:gd fmla="*/ 387350 h 287" name="T101"/>
                <a:gd fmla="*/ 95250 w 233" name="T102"/>
                <a:gd fmla="*/ 374650 h 287" name="T103"/>
                <a:gd fmla="*/ 115888 w 233" name="T104"/>
                <a:gd fmla="*/ 284163 h 287" name="T105"/>
                <a:gd fmla="*/ 63500 w 233" name="T106"/>
                <a:gd fmla="*/ 455613 h 287" name="T107"/>
                <a:gd fmla="*/ 20638 w 233" name="T108"/>
                <a:gd fmla="*/ 436563 h 287" name="T109"/>
                <a:gd fmla="*/ 0 w 233" name="T110"/>
                <a:gd fmla="*/ 61913 h 287" name="T111"/>
                <a:gd fmla="*/ 20638 w 233" name="T112"/>
                <a:gd fmla="*/ 19050 h 287" name="T113"/>
                <a:gd fmla="*/ 63500 w 233" name="T114"/>
                <a:gd fmla="*/ 0 h 287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287" w="233">
                  <a:moveTo>
                    <a:pt x="164" y="0"/>
                  </a:moveTo>
                  <a:lnTo>
                    <a:pt x="233" y="0"/>
                  </a:lnTo>
                  <a:lnTo>
                    <a:pt x="233" y="14"/>
                  </a:lnTo>
                  <a:lnTo>
                    <a:pt x="164" y="14"/>
                  </a:lnTo>
                  <a:lnTo>
                    <a:pt x="164" y="0"/>
                  </a:lnTo>
                  <a:close/>
                  <a:moveTo>
                    <a:pt x="164" y="50"/>
                  </a:moveTo>
                  <a:lnTo>
                    <a:pt x="233" y="50"/>
                  </a:lnTo>
                  <a:lnTo>
                    <a:pt x="233" y="248"/>
                  </a:lnTo>
                  <a:lnTo>
                    <a:pt x="232" y="256"/>
                  </a:lnTo>
                  <a:lnTo>
                    <a:pt x="229" y="263"/>
                  </a:lnTo>
                  <a:lnTo>
                    <a:pt x="226" y="270"/>
                  </a:lnTo>
                  <a:lnTo>
                    <a:pt x="221" y="275"/>
                  </a:lnTo>
                  <a:lnTo>
                    <a:pt x="216" y="280"/>
                  </a:lnTo>
                  <a:lnTo>
                    <a:pt x="209" y="285"/>
                  </a:lnTo>
                  <a:lnTo>
                    <a:pt x="202" y="286"/>
                  </a:lnTo>
                  <a:lnTo>
                    <a:pt x="194" y="287"/>
                  </a:lnTo>
                  <a:lnTo>
                    <a:pt x="164" y="287"/>
                  </a:lnTo>
                  <a:lnTo>
                    <a:pt x="164" y="226"/>
                  </a:lnTo>
                  <a:lnTo>
                    <a:pt x="168" y="225"/>
                  </a:lnTo>
                  <a:lnTo>
                    <a:pt x="174" y="222"/>
                  </a:lnTo>
                  <a:lnTo>
                    <a:pt x="179" y="218"/>
                  </a:lnTo>
                  <a:lnTo>
                    <a:pt x="183" y="213"/>
                  </a:lnTo>
                  <a:lnTo>
                    <a:pt x="187" y="207"/>
                  </a:lnTo>
                  <a:lnTo>
                    <a:pt x="191" y="199"/>
                  </a:lnTo>
                  <a:lnTo>
                    <a:pt x="194" y="191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3"/>
                  </a:lnTo>
                  <a:lnTo>
                    <a:pt x="194" y="157"/>
                  </a:lnTo>
                  <a:lnTo>
                    <a:pt x="191" y="155"/>
                  </a:lnTo>
                  <a:lnTo>
                    <a:pt x="189" y="151"/>
                  </a:lnTo>
                  <a:lnTo>
                    <a:pt x="186" y="149"/>
                  </a:lnTo>
                  <a:lnTo>
                    <a:pt x="182" y="148"/>
                  </a:lnTo>
                  <a:lnTo>
                    <a:pt x="178" y="148"/>
                  </a:lnTo>
                  <a:lnTo>
                    <a:pt x="171" y="149"/>
                  </a:lnTo>
                  <a:lnTo>
                    <a:pt x="164" y="152"/>
                  </a:lnTo>
                  <a:lnTo>
                    <a:pt x="172" y="117"/>
                  </a:lnTo>
                  <a:lnTo>
                    <a:pt x="164" y="118"/>
                  </a:lnTo>
                  <a:lnTo>
                    <a:pt x="164" y="50"/>
                  </a:lnTo>
                  <a:close/>
                  <a:moveTo>
                    <a:pt x="164" y="211"/>
                  </a:moveTo>
                  <a:lnTo>
                    <a:pt x="164" y="211"/>
                  </a:lnTo>
                  <a:lnTo>
                    <a:pt x="167" y="210"/>
                  </a:lnTo>
                  <a:lnTo>
                    <a:pt x="170" y="207"/>
                  </a:lnTo>
                  <a:lnTo>
                    <a:pt x="175" y="199"/>
                  </a:lnTo>
                  <a:lnTo>
                    <a:pt x="179" y="187"/>
                  </a:lnTo>
                  <a:lnTo>
                    <a:pt x="180" y="175"/>
                  </a:lnTo>
                  <a:lnTo>
                    <a:pt x="179" y="165"/>
                  </a:lnTo>
                  <a:lnTo>
                    <a:pt x="178" y="163"/>
                  </a:lnTo>
                  <a:lnTo>
                    <a:pt x="175" y="160"/>
                  </a:lnTo>
                  <a:lnTo>
                    <a:pt x="172" y="159"/>
                  </a:lnTo>
                  <a:lnTo>
                    <a:pt x="167" y="159"/>
                  </a:lnTo>
                  <a:lnTo>
                    <a:pt x="164" y="160"/>
                  </a:lnTo>
                  <a:lnTo>
                    <a:pt x="164" y="211"/>
                  </a:lnTo>
                  <a:close/>
                  <a:moveTo>
                    <a:pt x="133" y="0"/>
                  </a:moveTo>
                  <a:lnTo>
                    <a:pt x="164" y="0"/>
                  </a:lnTo>
                  <a:lnTo>
                    <a:pt x="164" y="14"/>
                  </a:lnTo>
                  <a:lnTo>
                    <a:pt x="133" y="14"/>
                  </a:lnTo>
                  <a:lnTo>
                    <a:pt x="133" y="0"/>
                  </a:lnTo>
                  <a:close/>
                  <a:moveTo>
                    <a:pt x="133" y="50"/>
                  </a:moveTo>
                  <a:lnTo>
                    <a:pt x="164" y="50"/>
                  </a:lnTo>
                  <a:lnTo>
                    <a:pt x="164" y="118"/>
                  </a:lnTo>
                  <a:lnTo>
                    <a:pt x="149" y="119"/>
                  </a:lnTo>
                  <a:lnTo>
                    <a:pt x="133" y="192"/>
                  </a:lnTo>
                  <a:lnTo>
                    <a:pt x="133" y="122"/>
                  </a:lnTo>
                  <a:lnTo>
                    <a:pt x="136" y="111"/>
                  </a:lnTo>
                  <a:lnTo>
                    <a:pt x="133" y="110"/>
                  </a:lnTo>
                  <a:lnTo>
                    <a:pt x="133" y="50"/>
                  </a:lnTo>
                  <a:close/>
                  <a:moveTo>
                    <a:pt x="164" y="287"/>
                  </a:moveTo>
                  <a:lnTo>
                    <a:pt x="133" y="287"/>
                  </a:lnTo>
                  <a:lnTo>
                    <a:pt x="133" y="218"/>
                  </a:lnTo>
                  <a:lnTo>
                    <a:pt x="137" y="222"/>
                  </a:lnTo>
                  <a:lnTo>
                    <a:pt x="140" y="224"/>
                  </a:lnTo>
                  <a:lnTo>
                    <a:pt x="143" y="226"/>
                  </a:lnTo>
                  <a:lnTo>
                    <a:pt x="152" y="228"/>
                  </a:lnTo>
                  <a:lnTo>
                    <a:pt x="164" y="226"/>
                  </a:lnTo>
                  <a:lnTo>
                    <a:pt x="164" y="287"/>
                  </a:lnTo>
                  <a:close/>
                  <a:moveTo>
                    <a:pt x="164" y="160"/>
                  </a:moveTo>
                  <a:lnTo>
                    <a:pt x="164" y="160"/>
                  </a:lnTo>
                  <a:lnTo>
                    <a:pt x="163" y="161"/>
                  </a:lnTo>
                  <a:lnTo>
                    <a:pt x="153" y="201"/>
                  </a:lnTo>
                  <a:lnTo>
                    <a:pt x="153" y="205"/>
                  </a:lnTo>
                  <a:lnTo>
                    <a:pt x="153" y="207"/>
                  </a:lnTo>
                  <a:lnTo>
                    <a:pt x="156" y="210"/>
                  </a:lnTo>
                  <a:lnTo>
                    <a:pt x="159" y="211"/>
                  </a:lnTo>
                  <a:lnTo>
                    <a:pt x="161" y="211"/>
                  </a:lnTo>
                  <a:lnTo>
                    <a:pt x="164" y="211"/>
                  </a:lnTo>
                  <a:lnTo>
                    <a:pt x="164" y="160"/>
                  </a:lnTo>
                  <a:close/>
                  <a:moveTo>
                    <a:pt x="96" y="0"/>
                  </a:moveTo>
                  <a:lnTo>
                    <a:pt x="133" y="0"/>
                  </a:lnTo>
                  <a:lnTo>
                    <a:pt x="133" y="14"/>
                  </a:lnTo>
                  <a:lnTo>
                    <a:pt x="96" y="14"/>
                  </a:lnTo>
                  <a:lnTo>
                    <a:pt x="96" y="0"/>
                  </a:lnTo>
                  <a:close/>
                  <a:moveTo>
                    <a:pt x="96" y="50"/>
                  </a:moveTo>
                  <a:lnTo>
                    <a:pt x="133" y="50"/>
                  </a:lnTo>
                  <a:lnTo>
                    <a:pt x="133" y="110"/>
                  </a:lnTo>
                  <a:lnTo>
                    <a:pt x="124" y="109"/>
                  </a:lnTo>
                  <a:lnTo>
                    <a:pt x="117" y="110"/>
                  </a:lnTo>
                  <a:lnTo>
                    <a:pt x="110" y="111"/>
                  </a:lnTo>
                  <a:lnTo>
                    <a:pt x="103" y="115"/>
                  </a:lnTo>
                  <a:lnTo>
                    <a:pt x="96" y="121"/>
                  </a:lnTo>
                  <a:lnTo>
                    <a:pt x="96" y="50"/>
                  </a:lnTo>
                  <a:close/>
                  <a:moveTo>
                    <a:pt x="133" y="287"/>
                  </a:moveTo>
                  <a:lnTo>
                    <a:pt x="96" y="287"/>
                  </a:lnTo>
                  <a:lnTo>
                    <a:pt x="96" y="226"/>
                  </a:lnTo>
                  <a:lnTo>
                    <a:pt x="111" y="226"/>
                  </a:lnTo>
                  <a:lnTo>
                    <a:pt x="133" y="122"/>
                  </a:lnTo>
                  <a:lnTo>
                    <a:pt x="133" y="192"/>
                  </a:lnTo>
                  <a:lnTo>
                    <a:pt x="132" y="198"/>
                  </a:lnTo>
                  <a:lnTo>
                    <a:pt x="132" y="207"/>
                  </a:lnTo>
                  <a:lnTo>
                    <a:pt x="132" y="213"/>
                  </a:lnTo>
                  <a:lnTo>
                    <a:pt x="133" y="218"/>
                  </a:lnTo>
                  <a:lnTo>
                    <a:pt x="133" y="287"/>
                  </a:lnTo>
                  <a:close/>
                  <a:moveTo>
                    <a:pt x="96" y="186"/>
                  </a:moveTo>
                  <a:lnTo>
                    <a:pt x="101" y="169"/>
                  </a:lnTo>
                  <a:lnTo>
                    <a:pt x="96" y="168"/>
                  </a:lnTo>
                  <a:lnTo>
                    <a:pt x="96" y="186"/>
                  </a:lnTo>
                  <a:close/>
                  <a:moveTo>
                    <a:pt x="96" y="160"/>
                  </a:moveTo>
                  <a:lnTo>
                    <a:pt x="96" y="160"/>
                  </a:lnTo>
                  <a:lnTo>
                    <a:pt x="102" y="163"/>
                  </a:lnTo>
                  <a:lnTo>
                    <a:pt x="111" y="119"/>
                  </a:lnTo>
                  <a:lnTo>
                    <a:pt x="105" y="125"/>
                  </a:lnTo>
                  <a:lnTo>
                    <a:pt x="96" y="133"/>
                  </a:lnTo>
                  <a:lnTo>
                    <a:pt x="96" y="160"/>
                  </a:lnTo>
                  <a:close/>
                  <a:moveTo>
                    <a:pt x="82" y="0"/>
                  </a:moveTo>
                  <a:lnTo>
                    <a:pt x="96" y="0"/>
                  </a:lnTo>
                  <a:lnTo>
                    <a:pt x="96" y="14"/>
                  </a:lnTo>
                  <a:lnTo>
                    <a:pt x="82" y="14"/>
                  </a:lnTo>
                  <a:lnTo>
                    <a:pt x="82" y="0"/>
                  </a:lnTo>
                  <a:close/>
                  <a:moveTo>
                    <a:pt x="82" y="50"/>
                  </a:moveTo>
                  <a:lnTo>
                    <a:pt x="96" y="50"/>
                  </a:lnTo>
                  <a:lnTo>
                    <a:pt x="96" y="121"/>
                  </a:lnTo>
                  <a:lnTo>
                    <a:pt x="96" y="122"/>
                  </a:lnTo>
                  <a:lnTo>
                    <a:pt x="82" y="137"/>
                  </a:lnTo>
                  <a:lnTo>
                    <a:pt x="82" y="50"/>
                  </a:lnTo>
                  <a:close/>
                  <a:moveTo>
                    <a:pt x="96" y="287"/>
                  </a:moveTo>
                  <a:lnTo>
                    <a:pt x="82" y="287"/>
                  </a:lnTo>
                  <a:lnTo>
                    <a:pt x="82" y="164"/>
                  </a:lnTo>
                  <a:lnTo>
                    <a:pt x="90" y="165"/>
                  </a:lnTo>
                  <a:lnTo>
                    <a:pt x="96" y="168"/>
                  </a:lnTo>
                  <a:lnTo>
                    <a:pt x="96" y="186"/>
                  </a:lnTo>
                  <a:lnTo>
                    <a:pt x="88" y="226"/>
                  </a:lnTo>
                  <a:lnTo>
                    <a:pt x="96" y="226"/>
                  </a:lnTo>
                  <a:lnTo>
                    <a:pt x="96" y="287"/>
                  </a:lnTo>
                  <a:close/>
                  <a:moveTo>
                    <a:pt x="96" y="133"/>
                  </a:moveTo>
                  <a:lnTo>
                    <a:pt x="96" y="133"/>
                  </a:lnTo>
                  <a:lnTo>
                    <a:pt x="90" y="144"/>
                  </a:lnTo>
                  <a:lnTo>
                    <a:pt x="83" y="157"/>
                  </a:lnTo>
                  <a:lnTo>
                    <a:pt x="96" y="160"/>
                  </a:lnTo>
                  <a:lnTo>
                    <a:pt x="96" y="133"/>
                  </a:lnTo>
                  <a:close/>
                  <a:moveTo>
                    <a:pt x="40" y="0"/>
                  </a:moveTo>
                  <a:lnTo>
                    <a:pt x="82" y="0"/>
                  </a:lnTo>
                  <a:lnTo>
                    <a:pt x="82" y="14"/>
                  </a:lnTo>
                  <a:lnTo>
                    <a:pt x="36" y="14"/>
                  </a:lnTo>
                  <a:lnTo>
                    <a:pt x="27" y="15"/>
                  </a:lnTo>
                  <a:lnTo>
                    <a:pt x="22" y="19"/>
                  </a:lnTo>
                  <a:lnTo>
                    <a:pt x="18" y="25"/>
                  </a:lnTo>
                  <a:lnTo>
                    <a:pt x="17" y="31"/>
                  </a:lnTo>
                  <a:lnTo>
                    <a:pt x="18" y="39"/>
                  </a:lnTo>
                  <a:lnTo>
                    <a:pt x="22" y="45"/>
                  </a:lnTo>
                  <a:lnTo>
                    <a:pt x="27" y="49"/>
                  </a:lnTo>
                  <a:lnTo>
                    <a:pt x="36" y="50"/>
                  </a:lnTo>
                  <a:lnTo>
                    <a:pt x="82" y="50"/>
                  </a:lnTo>
                  <a:lnTo>
                    <a:pt x="82" y="137"/>
                  </a:lnTo>
                  <a:lnTo>
                    <a:pt x="69" y="155"/>
                  </a:lnTo>
                  <a:lnTo>
                    <a:pt x="61" y="155"/>
                  </a:lnTo>
                  <a:lnTo>
                    <a:pt x="48" y="156"/>
                  </a:lnTo>
                  <a:lnTo>
                    <a:pt x="42" y="157"/>
                  </a:lnTo>
                  <a:lnTo>
                    <a:pt x="38" y="160"/>
                  </a:lnTo>
                  <a:lnTo>
                    <a:pt x="34" y="163"/>
                  </a:lnTo>
                  <a:lnTo>
                    <a:pt x="31" y="167"/>
                  </a:lnTo>
                  <a:lnTo>
                    <a:pt x="29" y="169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31" y="180"/>
                  </a:lnTo>
                  <a:lnTo>
                    <a:pt x="34" y="182"/>
                  </a:lnTo>
                  <a:lnTo>
                    <a:pt x="40" y="183"/>
                  </a:lnTo>
                  <a:lnTo>
                    <a:pt x="42" y="183"/>
                  </a:lnTo>
                  <a:lnTo>
                    <a:pt x="45" y="182"/>
                  </a:lnTo>
                  <a:lnTo>
                    <a:pt x="46" y="179"/>
                  </a:lnTo>
                  <a:lnTo>
                    <a:pt x="48" y="178"/>
                  </a:lnTo>
                  <a:lnTo>
                    <a:pt x="46" y="174"/>
                  </a:lnTo>
                  <a:lnTo>
                    <a:pt x="45" y="172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7" y="164"/>
                  </a:lnTo>
                  <a:lnTo>
                    <a:pt x="64" y="164"/>
                  </a:lnTo>
                  <a:lnTo>
                    <a:pt x="54" y="182"/>
                  </a:lnTo>
                  <a:lnTo>
                    <a:pt x="48" y="195"/>
                  </a:lnTo>
                  <a:lnTo>
                    <a:pt x="44" y="207"/>
                  </a:lnTo>
                  <a:lnTo>
                    <a:pt x="41" y="218"/>
                  </a:lnTo>
                  <a:lnTo>
                    <a:pt x="41" y="228"/>
                  </a:lnTo>
                  <a:lnTo>
                    <a:pt x="41" y="233"/>
                  </a:lnTo>
                  <a:lnTo>
                    <a:pt x="42" y="237"/>
                  </a:lnTo>
                  <a:lnTo>
                    <a:pt x="45" y="240"/>
                  </a:lnTo>
                  <a:lnTo>
                    <a:pt x="49" y="243"/>
                  </a:lnTo>
                  <a:lnTo>
                    <a:pt x="53" y="244"/>
                  </a:lnTo>
                  <a:lnTo>
                    <a:pt x="61" y="244"/>
                  </a:lnTo>
                  <a:lnTo>
                    <a:pt x="60" y="240"/>
                  </a:lnTo>
                  <a:lnTo>
                    <a:pt x="60" y="236"/>
                  </a:lnTo>
                  <a:lnTo>
                    <a:pt x="61" y="221"/>
                  </a:lnTo>
                  <a:lnTo>
                    <a:pt x="64" y="207"/>
                  </a:lnTo>
                  <a:lnTo>
                    <a:pt x="68" y="194"/>
                  </a:lnTo>
                  <a:lnTo>
                    <a:pt x="73" y="179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2" y="287"/>
                  </a:lnTo>
                  <a:lnTo>
                    <a:pt x="40" y="287"/>
                  </a:lnTo>
                  <a:lnTo>
                    <a:pt x="31" y="286"/>
                  </a:lnTo>
                  <a:lnTo>
                    <a:pt x="25" y="285"/>
                  </a:lnTo>
                  <a:lnTo>
                    <a:pt x="18" y="280"/>
                  </a:lnTo>
                  <a:lnTo>
                    <a:pt x="13" y="275"/>
                  </a:lnTo>
                  <a:lnTo>
                    <a:pt x="7" y="270"/>
                  </a:lnTo>
                  <a:lnTo>
                    <a:pt x="4" y="263"/>
                  </a:lnTo>
                  <a:lnTo>
                    <a:pt x="2" y="256"/>
                  </a:lnTo>
                  <a:lnTo>
                    <a:pt x="0" y="248"/>
                  </a:lnTo>
                  <a:lnTo>
                    <a:pt x="0" y="39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lïḓé">
              <a:extLst>
                <a:ext uri="{FF2B5EF4-FFF2-40B4-BE49-F238E27FC236}">
                  <a16:creationId xmlns:a16="http://schemas.microsoft.com/office/drawing/2014/main" id="{509F462B-908A-443F-8761-CFBD60C42965}"/>
                </a:ext>
              </a:extLst>
            </p:cNvPr>
            <p:cNvSpPr/>
            <p:nvPr/>
          </p:nvSpPr>
          <p:spPr bwMode="auto">
            <a:xfrm>
              <a:off x="5779843" y="3130484"/>
              <a:ext cx="488719" cy="491481"/>
            </a:xfrm>
            <a:custGeom>
              <a:gdLst>
                <a:gd fmla="*/ 534988 w 354" name="T0"/>
                <a:gd fmla="*/ 474663 h 356" name="T1"/>
                <a:gd fmla="*/ 558800 w 354" name="T2"/>
                <a:gd fmla="*/ 144463 h 356" name="T3"/>
                <a:gd fmla="*/ 538163 w 354" name="T4"/>
                <a:gd fmla="*/ 244475 h 356" name="T5"/>
                <a:gd fmla="*/ 528638 w 354" name="T6"/>
                <a:gd fmla="*/ 238125 h 356" name="T7"/>
                <a:gd fmla="*/ 528638 w 354" name="T8"/>
                <a:gd fmla="*/ 327025 h 356" name="T9"/>
                <a:gd fmla="*/ 458788 w 354" name="T10"/>
                <a:gd fmla="*/ 350838 h 356" name="T11"/>
                <a:gd fmla="*/ 485775 w 354" name="T12"/>
                <a:gd fmla="*/ 387350 h 356" name="T13"/>
                <a:gd fmla="*/ 449263 w 354" name="T14"/>
                <a:gd fmla="*/ 423863 h 356" name="T15"/>
                <a:gd fmla="*/ 485775 w 354" name="T16"/>
                <a:gd fmla="*/ 536575 h 356" name="T17"/>
                <a:gd fmla="*/ 449263 w 354" name="T18"/>
                <a:gd fmla="*/ 93663 h 356" name="T19"/>
                <a:gd fmla="*/ 503238 w 354" name="T20"/>
                <a:gd fmla="*/ 93663 h 356" name="T21"/>
                <a:gd fmla="*/ 430213 w 354" name="T22"/>
                <a:gd fmla="*/ 74613 h 356" name="T23"/>
                <a:gd fmla="*/ 417513 w 354" name="T24"/>
                <a:gd fmla="*/ 19050 h 356" name="T25"/>
                <a:gd fmla="*/ 431800 w 354" name="T26"/>
                <a:gd fmla="*/ 354013 h 356" name="T27"/>
                <a:gd fmla="*/ 449263 w 354" name="T28"/>
                <a:gd fmla="*/ 107950 h 356" name="T29"/>
                <a:gd fmla="*/ 431800 w 354" name="T30"/>
                <a:gd fmla="*/ 419100 h 356" name="T31"/>
                <a:gd fmla="*/ 434975 w 354" name="T32"/>
                <a:gd fmla="*/ 565150 h 356" name="T33"/>
                <a:gd fmla="*/ 417513 w 354" name="T34"/>
                <a:gd fmla="*/ 44450 h 356" name="T35"/>
                <a:gd fmla="*/ 411163 w 354" name="T36"/>
                <a:gd fmla="*/ 79375 h 356" name="T37"/>
                <a:gd fmla="*/ 374650 w 354" name="T38"/>
                <a:gd fmla="*/ 79375 h 356" name="T39"/>
                <a:gd fmla="*/ 365125 w 354" name="T40"/>
                <a:gd fmla="*/ 44450 h 356" name="T41"/>
                <a:gd fmla="*/ 417513 w 354" name="T42"/>
                <a:gd fmla="*/ 107950 h 356" name="T43"/>
                <a:gd fmla="*/ 417513 w 354" name="T44"/>
                <a:gd fmla="*/ 366713 h 356" name="T45"/>
                <a:gd fmla="*/ 361950 w 354" name="T46"/>
                <a:gd fmla="*/ 427038 h 356" name="T47"/>
                <a:gd fmla="*/ 361950 w 354" name="T48"/>
                <a:gd fmla="*/ 342900 h 356" name="T49"/>
                <a:gd fmla="*/ 417513 w 354" name="T50"/>
                <a:gd fmla="*/ 552450 h 356" name="T51"/>
                <a:gd fmla="*/ 361950 w 354" name="T52"/>
                <a:gd fmla="*/ 44450 h 356" name="T53"/>
                <a:gd fmla="*/ 357188 w 354" name="T54"/>
                <a:gd fmla="*/ 77788 h 356" name="T55"/>
                <a:gd fmla="*/ 361950 w 354" name="T56"/>
                <a:gd fmla="*/ 6350 h 356" name="T57"/>
                <a:gd fmla="*/ 284163 w 354" name="T58"/>
                <a:gd fmla="*/ 107950 h 356" name="T59"/>
                <a:gd fmla="*/ 361950 w 354" name="T60"/>
                <a:gd fmla="*/ 342900 h 356" name="T61"/>
                <a:gd fmla="*/ 361950 w 354" name="T62"/>
                <a:gd fmla="*/ 474663 h 356" name="T63"/>
                <a:gd fmla="*/ 211138 w 354" name="T64"/>
                <a:gd fmla="*/ 68263 h 356" name="T65"/>
                <a:gd fmla="*/ 200025 w 354" name="T66"/>
                <a:gd fmla="*/ 6350 h 356" name="T67"/>
                <a:gd fmla="*/ 284163 w 354" name="T68"/>
                <a:gd fmla="*/ 107950 h 356" name="T69"/>
                <a:gd fmla="*/ 284163 w 354" name="T70"/>
                <a:gd fmla="*/ 384175 h 356" name="T71"/>
                <a:gd fmla="*/ 271463 w 354" name="T72"/>
                <a:gd fmla="*/ 257175 h 356" name="T73"/>
                <a:gd fmla="*/ 182563 w 354" name="T74"/>
                <a:gd fmla="*/ 49213 h 356" name="T75"/>
                <a:gd fmla="*/ 195263 w 354" name="T76"/>
                <a:gd fmla="*/ 79375 h 356" name="T77"/>
                <a:gd fmla="*/ 158750 w 354" name="T78"/>
                <a:gd fmla="*/ 68263 h 356" name="T79"/>
                <a:gd fmla="*/ 142875 w 354" name="T80"/>
                <a:gd fmla="*/ 19050 h 356" name="T81"/>
                <a:gd fmla="*/ 200025 w 354" name="T82"/>
                <a:gd fmla="*/ 152400 h 356" name="T83"/>
                <a:gd fmla="*/ 142875 w 354" name="T84"/>
                <a:gd fmla="*/ 406400 h 356" name="T85"/>
                <a:gd fmla="*/ 200025 w 354" name="T86"/>
                <a:gd fmla="*/ 257175 h 356" name="T87"/>
                <a:gd fmla="*/ 142875 w 354" name="T88"/>
                <a:gd fmla="*/ 552450 h 356" name="T89"/>
                <a:gd fmla="*/ 125413 w 354" name="T90"/>
                <a:gd fmla="*/ 61913 h 356" name="T91"/>
                <a:gd fmla="*/ 112713 w 354" name="T92"/>
                <a:gd fmla="*/ 31750 h 356" name="T93"/>
                <a:gd fmla="*/ 142875 w 354" name="T94"/>
                <a:gd fmla="*/ 257175 h 356" name="T95"/>
                <a:gd fmla="*/ 142875 w 354" name="T96"/>
                <a:gd fmla="*/ 107950 h 356" name="T97"/>
                <a:gd fmla="*/ 128588 w 354" name="T98"/>
                <a:gd fmla="*/ 419100 h 356" name="T99"/>
                <a:gd fmla="*/ 133350 w 354" name="T100"/>
                <a:gd fmla="*/ 560388 h 356" name="T101"/>
                <a:gd fmla="*/ 58738 w 354" name="T102"/>
                <a:gd fmla="*/ 93663 h 356" name="T103"/>
                <a:gd fmla="*/ 112713 w 354" name="T104"/>
                <a:gd fmla="*/ 31750 h 356" name="T105"/>
                <a:gd fmla="*/ 85725 w 354" name="T106"/>
                <a:gd fmla="*/ 360363 h 356" name="T107"/>
                <a:gd fmla="*/ 79375 w 354" name="T108"/>
                <a:gd fmla="*/ 407988 h 356" name="T109"/>
                <a:gd fmla="*/ 25400 w 354" name="T110"/>
                <a:gd fmla="*/ 474663 h 356" name="T111"/>
                <a:gd fmla="*/ 112713 w 354" name="T112"/>
                <a:gd fmla="*/ 107950 h 356" name="T113"/>
                <a:gd fmla="*/ 77788 w 354" name="T114"/>
                <a:gd fmla="*/ 547688 h 356" name="T115"/>
                <a:gd fmla="*/ 31750 w 354" name="T116"/>
                <a:gd fmla="*/ 238125 h 356" name="T117"/>
                <a:gd fmla="*/ 25400 w 354" name="T118"/>
                <a:gd fmla="*/ 244475 h 356" name="T119"/>
                <a:gd fmla="*/ 0 w 354" name="T120"/>
                <a:gd fmla="*/ 150813 h 356" name="T121"/>
                <a:gd fmla="*/ 25400 w 354" name="T122"/>
                <a:gd fmla="*/ 152400 h 356" name="T123"/>
                <a:gd fmla="*/ 25400 w 354" name="T124"/>
                <a:gd fmla="*/ 333375 h 35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356" w="354">
                  <a:moveTo>
                    <a:pt x="337" y="299"/>
                  </a:moveTo>
                  <a:lnTo>
                    <a:pt x="337" y="210"/>
                  </a:lnTo>
                  <a:lnTo>
                    <a:pt x="340" y="215"/>
                  </a:lnTo>
                  <a:lnTo>
                    <a:pt x="341" y="222"/>
                  </a:lnTo>
                  <a:lnTo>
                    <a:pt x="341" y="299"/>
                  </a:lnTo>
                  <a:lnTo>
                    <a:pt x="337" y="299"/>
                  </a:lnTo>
                  <a:close/>
                  <a:moveTo>
                    <a:pt x="337" y="154"/>
                  </a:moveTo>
                  <a:lnTo>
                    <a:pt x="337" y="96"/>
                  </a:lnTo>
                  <a:lnTo>
                    <a:pt x="339" y="95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142"/>
                  </a:lnTo>
                  <a:lnTo>
                    <a:pt x="352" y="147"/>
                  </a:lnTo>
                  <a:lnTo>
                    <a:pt x="350" y="149"/>
                  </a:lnTo>
                  <a:lnTo>
                    <a:pt x="348" y="150"/>
                  </a:lnTo>
                  <a:lnTo>
                    <a:pt x="339" y="154"/>
                  </a:lnTo>
                  <a:lnTo>
                    <a:pt x="337" y="154"/>
                  </a:lnTo>
                  <a:close/>
                  <a:moveTo>
                    <a:pt x="337" y="96"/>
                  </a:moveTo>
                  <a:lnTo>
                    <a:pt x="337" y="154"/>
                  </a:lnTo>
                  <a:lnTo>
                    <a:pt x="335" y="153"/>
                  </a:lnTo>
                  <a:lnTo>
                    <a:pt x="333" y="150"/>
                  </a:lnTo>
                  <a:lnTo>
                    <a:pt x="333" y="103"/>
                  </a:lnTo>
                  <a:lnTo>
                    <a:pt x="335" y="99"/>
                  </a:lnTo>
                  <a:lnTo>
                    <a:pt x="337" y="96"/>
                  </a:lnTo>
                  <a:close/>
                  <a:moveTo>
                    <a:pt x="337" y="210"/>
                  </a:moveTo>
                  <a:lnTo>
                    <a:pt x="337" y="210"/>
                  </a:lnTo>
                  <a:lnTo>
                    <a:pt x="333" y="206"/>
                  </a:lnTo>
                  <a:lnTo>
                    <a:pt x="329" y="202"/>
                  </a:lnTo>
                  <a:lnTo>
                    <a:pt x="324" y="199"/>
                  </a:lnTo>
                  <a:lnTo>
                    <a:pt x="317" y="199"/>
                  </a:lnTo>
                  <a:lnTo>
                    <a:pt x="317" y="68"/>
                  </a:lnTo>
                  <a:lnTo>
                    <a:pt x="283" y="68"/>
                  </a:lnTo>
                  <a:lnTo>
                    <a:pt x="283" y="221"/>
                  </a:lnTo>
                  <a:lnTo>
                    <a:pt x="289" y="221"/>
                  </a:lnTo>
                  <a:lnTo>
                    <a:pt x="293" y="222"/>
                  </a:lnTo>
                  <a:lnTo>
                    <a:pt x="297" y="225"/>
                  </a:lnTo>
                  <a:lnTo>
                    <a:pt x="299" y="227"/>
                  </a:lnTo>
                  <a:lnTo>
                    <a:pt x="302" y="230"/>
                  </a:lnTo>
                  <a:lnTo>
                    <a:pt x="305" y="234"/>
                  </a:lnTo>
                  <a:lnTo>
                    <a:pt x="306" y="239"/>
                  </a:lnTo>
                  <a:lnTo>
                    <a:pt x="306" y="244"/>
                  </a:lnTo>
                  <a:lnTo>
                    <a:pt x="306" y="248"/>
                  </a:lnTo>
                  <a:lnTo>
                    <a:pt x="305" y="253"/>
                  </a:lnTo>
                  <a:lnTo>
                    <a:pt x="302" y="257"/>
                  </a:lnTo>
                  <a:lnTo>
                    <a:pt x="299" y="260"/>
                  </a:lnTo>
                  <a:lnTo>
                    <a:pt x="297" y="262"/>
                  </a:lnTo>
                  <a:lnTo>
                    <a:pt x="293" y="265"/>
                  </a:lnTo>
                  <a:lnTo>
                    <a:pt x="289" y="267"/>
                  </a:lnTo>
                  <a:lnTo>
                    <a:pt x="283" y="267"/>
                  </a:lnTo>
                  <a:lnTo>
                    <a:pt x="283" y="299"/>
                  </a:lnTo>
                  <a:lnTo>
                    <a:pt x="337" y="299"/>
                  </a:lnTo>
                  <a:lnTo>
                    <a:pt x="337" y="210"/>
                  </a:lnTo>
                  <a:close/>
                  <a:moveTo>
                    <a:pt x="283" y="356"/>
                  </a:moveTo>
                  <a:lnTo>
                    <a:pt x="283" y="314"/>
                  </a:lnTo>
                  <a:lnTo>
                    <a:pt x="306" y="314"/>
                  </a:lnTo>
                  <a:lnTo>
                    <a:pt x="306" y="338"/>
                  </a:lnTo>
                  <a:lnTo>
                    <a:pt x="305" y="345"/>
                  </a:lnTo>
                  <a:lnTo>
                    <a:pt x="301" y="350"/>
                  </a:lnTo>
                  <a:lnTo>
                    <a:pt x="295" y="355"/>
                  </a:lnTo>
                  <a:lnTo>
                    <a:pt x="289" y="356"/>
                  </a:lnTo>
                  <a:lnTo>
                    <a:pt x="283" y="356"/>
                  </a:lnTo>
                  <a:close/>
                  <a:moveTo>
                    <a:pt x="283" y="59"/>
                  </a:moveTo>
                  <a:lnTo>
                    <a:pt x="283" y="20"/>
                  </a:lnTo>
                  <a:lnTo>
                    <a:pt x="298" y="30"/>
                  </a:lnTo>
                  <a:lnTo>
                    <a:pt x="309" y="38"/>
                  </a:lnTo>
                  <a:lnTo>
                    <a:pt x="313" y="43"/>
                  </a:lnTo>
                  <a:lnTo>
                    <a:pt x="316" y="49"/>
                  </a:lnTo>
                  <a:lnTo>
                    <a:pt x="317" y="54"/>
                  </a:lnTo>
                  <a:lnTo>
                    <a:pt x="317" y="59"/>
                  </a:lnTo>
                  <a:lnTo>
                    <a:pt x="283" y="59"/>
                  </a:lnTo>
                  <a:close/>
                  <a:moveTo>
                    <a:pt x="283" y="20"/>
                  </a:moveTo>
                  <a:lnTo>
                    <a:pt x="283" y="59"/>
                  </a:lnTo>
                  <a:lnTo>
                    <a:pt x="263" y="59"/>
                  </a:lnTo>
                  <a:lnTo>
                    <a:pt x="263" y="50"/>
                  </a:lnTo>
                  <a:lnTo>
                    <a:pt x="268" y="50"/>
                  </a:lnTo>
                  <a:lnTo>
                    <a:pt x="271" y="47"/>
                  </a:lnTo>
                  <a:lnTo>
                    <a:pt x="274" y="43"/>
                  </a:lnTo>
                  <a:lnTo>
                    <a:pt x="275" y="39"/>
                  </a:lnTo>
                  <a:lnTo>
                    <a:pt x="274" y="35"/>
                  </a:lnTo>
                  <a:lnTo>
                    <a:pt x="271" y="31"/>
                  </a:lnTo>
                  <a:lnTo>
                    <a:pt x="268" y="28"/>
                  </a:lnTo>
                  <a:lnTo>
                    <a:pt x="263" y="28"/>
                  </a:lnTo>
                  <a:lnTo>
                    <a:pt x="263" y="12"/>
                  </a:lnTo>
                  <a:lnTo>
                    <a:pt x="283" y="20"/>
                  </a:lnTo>
                  <a:close/>
                  <a:moveTo>
                    <a:pt x="283" y="68"/>
                  </a:moveTo>
                  <a:lnTo>
                    <a:pt x="283" y="221"/>
                  </a:lnTo>
                  <a:lnTo>
                    <a:pt x="278" y="221"/>
                  </a:lnTo>
                  <a:lnTo>
                    <a:pt x="272" y="223"/>
                  </a:lnTo>
                  <a:lnTo>
                    <a:pt x="267" y="227"/>
                  </a:lnTo>
                  <a:lnTo>
                    <a:pt x="263" y="231"/>
                  </a:lnTo>
                  <a:lnTo>
                    <a:pt x="263" y="162"/>
                  </a:lnTo>
                  <a:lnTo>
                    <a:pt x="272" y="162"/>
                  </a:lnTo>
                  <a:lnTo>
                    <a:pt x="272" y="96"/>
                  </a:lnTo>
                  <a:lnTo>
                    <a:pt x="263" y="96"/>
                  </a:lnTo>
                  <a:lnTo>
                    <a:pt x="263" y="68"/>
                  </a:lnTo>
                  <a:lnTo>
                    <a:pt x="283" y="68"/>
                  </a:lnTo>
                  <a:close/>
                  <a:moveTo>
                    <a:pt x="283" y="267"/>
                  </a:moveTo>
                  <a:lnTo>
                    <a:pt x="283" y="299"/>
                  </a:lnTo>
                  <a:lnTo>
                    <a:pt x="263" y="299"/>
                  </a:lnTo>
                  <a:lnTo>
                    <a:pt x="263" y="256"/>
                  </a:lnTo>
                  <a:lnTo>
                    <a:pt x="267" y="260"/>
                  </a:lnTo>
                  <a:lnTo>
                    <a:pt x="272" y="264"/>
                  </a:lnTo>
                  <a:lnTo>
                    <a:pt x="278" y="267"/>
                  </a:lnTo>
                  <a:lnTo>
                    <a:pt x="283" y="267"/>
                  </a:lnTo>
                  <a:close/>
                  <a:moveTo>
                    <a:pt x="283" y="314"/>
                  </a:moveTo>
                  <a:lnTo>
                    <a:pt x="283" y="356"/>
                  </a:lnTo>
                  <a:lnTo>
                    <a:pt x="278" y="356"/>
                  </a:lnTo>
                  <a:lnTo>
                    <a:pt x="274" y="356"/>
                  </a:lnTo>
                  <a:lnTo>
                    <a:pt x="270" y="353"/>
                  </a:lnTo>
                  <a:lnTo>
                    <a:pt x="267" y="352"/>
                  </a:lnTo>
                  <a:lnTo>
                    <a:pt x="263" y="348"/>
                  </a:lnTo>
                  <a:lnTo>
                    <a:pt x="263" y="314"/>
                  </a:lnTo>
                  <a:lnTo>
                    <a:pt x="283" y="314"/>
                  </a:lnTo>
                  <a:close/>
                  <a:moveTo>
                    <a:pt x="263" y="12"/>
                  </a:moveTo>
                  <a:lnTo>
                    <a:pt x="263" y="28"/>
                  </a:lnTo>
                  <a:lnTo>
                    <a:pt x="259" y="28"/>
                  </a:lnTo>
                  <a:lnTo>
                    <a:pt x="256" y="31"/>
                  </a:lnTo>
                  <a:lnTo>
                    <a:pt x="253" y="35"/>
                  </a:lnTo>
                  <a:lnTo>
                    <a:pt x="252" y="39"/>
                  </a:lnTo>
                  <a:lnTo>
                    <a:pt x="253" y="43"/>
                  </a:lnTo>
                  <a:lnTo>
                    <a:pt x="256" y="47"/>
                  </a:lnTo>
                  <a:lnTo>
                    <a:pt x="259" y="50"/>
                  </a:lnTo>
                  <a:lnTo>
                    <a:pt x="263" y="50"/>
                  </a:lnTo>
                  <a:lnTo>
                    <a:pt x="263" y="59"/>
                  </a:lnTo>
                  <a:lnTo>
                    <a:pt x="228" y="59"/>
                  </a:lnTo>
                  <a:lnTo>
                    <a:pt x="228" y="50"/>
                  </a:lnTo>
                  <a:lnTo>
                    <a:pt x="230" y="50"/>
                  </a:lnTo>
                  <a:lnTo>
                    <a:pt x="236" y="50"/>
                  </a:lnTo>
                  <a:lnTo>
                    <a:pt x="238" y="47"/>
                  </a:lnTo>
                  <a:lnTo>
                    <a:pt x="241" y="43"/>
                  </a:lnTo>
                  <a:lnTo>
                    <a:pt x="243" y="39"/>
                  </a:lnTo>
                  <a:lnTo>
                    <a:pt x="241" y="35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4"/>
                  </a:lnTo>
                  <a:lnTo>
                    <a:pt x="247" y="8"/>
                  </a:lnTo>
                  <a:lnTo>
                    <a:pt x="263" y="12"/>
                  </a:lnTo>
                  <a:close/>
                  <a:moveTo>
                    <a:pt x="263" y="68"/>
                  </a:moveTo>
                  <a:lnTo>
                    <a:pt x="263" y="96"/>
                  </a:lnTo>
                  <a:lnTo>
                    <a:pt x="228" y="96"/>
                  </a:lnTo>
                  <a:lnTo>
                    <a:pt x="228" y="68"/>
                  </a:lnTo>
                  <a:lnTo>
                    <a:pt x="263" y="68"/>
                  </a:lnTo>
                  <a:close/>
                  <a:moveTo>
                    <a:pt x="263" y="162"/>
                  </a:moveTo>
                  <a:lnTo>
                    <a:pt x="263" y="231"/>
                  </a:lnTo>
                  <a:lnTo>
                    <a:pt x="262" y="237"/>
                  </a:lnTo>
                  <a:lnTo>
                    <a:pt x="260" y="244"/>
                  </a:lnTo>
                  <a:lnTo>
                    <a:pt x="262" y="250"/>
                  </a:lnTo>
                  <a:lnTo>
                    <a:pt x="263" y="256"/>
                  </a:lnTo>
                  <a:lnTo>
                    <a:pt x="263" y="299"/>
                  </a:lnTo>
                  <a:lnTo>
                    <a:pt x="228" y="299"/>
                  </a:lnTo>
                  <a:lnTo>
                    <a:pt x="228" y="269"/>
                  </a:lnTo>
                  <a:lnTo>
                    <a:pt x="229" y="269"/>
                  </a:lnTo>
                  <a:lnTo>
                    <a:pt x="229" y="253"/>
                  </a:lnTo>
                  <a:lnTo>
                    <a:pt x="228" y="253"/>
                  </a:lnTo>
                  <a:lnTo>
                    <a:pt x="228" y="242"/>
                  </a:lnTo>
                  <a:lnTo>
                    <a:pt x="229" y="242"/>
                  </a:lnTo>
                  <a:lnTo>
                    <a:pt x="229" y="227"/>
                  </a:lnTo>
                  <a:lnTo>
                    <a:pt x="228" y="227"/>
                  </a:lnTo>
                  <a:lnTo>
                    <a:pt x="228" y="216"/>
                  </a:lnTo>
                  <a:lnTo>
                    <a:pt x="229" y="216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62"/>
                  </a:lnTo>
                  <a:lnTo>
                    <a:pt x="263" y="162"/>
                  </a:lnTo>
                  <a:close/>
                  <a:moveTo>
                    <a:pt x="263" y="314"/>
                  </a:moveTo>
                  <a:lnTo>
                    <a:pt x="263" y="348"/>
                  </a:lnTo>
                  <a:lnTo>
                    <a:pt x="262" y="344"/>
                  </a:lnTo>
                  <a:lnTo>
                    <a:pt x="260" y="338"/>
                  </a:lnTo>
                  <a:lnTo>
                    <a:pt x="260" y="314"/>
                  </a:lnTo>
                  <a:lnTo>
                    <a:pt x="263" y="314"/>
                  </a:lnTo>
                  <a:close/>
                  <a:moveTo>
                    <a:pt x="228" y="4"/>
                  </a:moveTo>
                  <a:lnTo>
                    <a:pt x="228" y="28"/>
                  </a:lnTo>
                  <a:lnTo>
                    <a:pt x="225" y="30"/>
                  </a:lnTo>
                  <a:lnTo>
                    <a:pt x="222" y="32"/>
                  </a:lnTo>
                  <a:lnTo>
                    <a:pt x="221" y="35"/>
                  </a:lnTo>
                  <a:lnTo>
                    <a:pt x="220" y="39"/>
                  </a:lnTo>
                  <a:lnTo>
                    <a:pt x="221" y="43"/>
                  </a:lnTo>
                  <a:lnTo>
                    <a:pt x="222" y="46"/>
                  </a:lnTo>
                  <a:lnTo>
                    <a:pt x="225" y="49"/>
                  </a:lnTo>
                  <a:lnTo>
                    <a:pt x="228" y="50"/>
                  </a:lnTo>
                  <a:lnTo>
                    <a:pt x="228" y="59"/>
                  </a:lnTo>
                  <a:lnTo>
                    <a:pt x="179" y="59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8" y="4"/>
                  </a:lnTo>
                  <a:close/>
                  <a:moveTo>
                    <a:pt x="228" y="68"/>
                  </a:moveTo>
                  <a:lnTo>
                    <a:pt x="228" y="96"/>
                  </a:lnTo>
                  <a:lnTo>
                    <a:pt x="183" y="96"/>
                  </a:lnTo>
                  <a:lnTo>
                    <a:pt x="183" y="162"/>
                  </a:lnTo>
                  <a:lnTo>
                    <a:pt x="228" y="162"/>
                  </a:lnTo>
                  <a:lnTo>
                    <a:pt x="228" y="200"/>
                  </a:lnTo>
                  <a:lnTo>
                    <a:pt x="179" y="200"/>
                  </a:lnTo>
                  <a:lnTo>
                    <a:pt x="179" y="68"/>
                  </a:lnTo>
                  <a:lnTo>
                    <a:pt x="228" y="68"/>
                  </a:lnTo>
                  <a:close/>
                  <a:moveTo>
                    <a:pt x="228" y="216"/>
                  </a:moveTo>
                  <a:lnTo>
                    <a:pt x="228" y="227"/>
                  </a:lnTo>
                  <a:lnTo>
                    <a:pt x="179" y="227"/>
                  </a:lnTo>
                  <a:lnTo>
                    <a:pt x="179" y="216"/>
                  </a:lnTo>
                  <a:lnTo>
                    <a:pt x="228" y="216"/>
                  </a:lnTo>
                  <a:close/>
                  <a:moveTo>
                    <a:pt x="228" y="242"/>
                  </a:moveTo>
                  <a:lnTo>
                    <a:pt x="228" y="253"/>
                  </a:lnTo>
                  <a:lnTo>
                    <a:pt x="179" y="253"/>
                  </a:lnTo>
                  <a:lnTo>
                    <a:pt x="179" y="242"/>
                  </a:lnTo>
                  <a:lnTo>
                    <a:pt x="228" y="242"/>
                  </a:lnTo>
                  <a:close/>
                  <a:moveTo>
                    <a:pt x="228" y="269"/>
                  </a:moveTo>
                  <a:lnTo>
                    <a:pt x="228" y="299"/>
                  </a:lnTo>
                  <a:lnTo>
                    <a:pt x="179" y="299"/>
                  </a:lnTo>
                  <a:lnTo>
                    <a:pt x="179" y="269"/>
                  </a:lnTo>
                  <a:lnTo>
                    <a:pt x="228" y="269"/>
                  </a:lnTo>
                  <a:close/>
                  <a:moveTo>
                    <a:pt x="126" y="50"/>
                  </a:moveTo>
                  <a:lnTo>
                    <a:pt x="126" y="50"/>
                  </a:lnTo>
                  <a:lnTo>
                    <a:pt x="129" y="49"/>
                  </a:lnTo>
                  <a:lnTo>
                    <a:pt x="132" y="46"/>
                  </a:lnTo>
                  <a:lnTo>
                    <a:pt x="133" y="43"/>
                  </a:lnTo>
                  <a:lnTo>
                    <a:pt x="134" y="39"/>
                  </a:lnTo>
                  <a:lnTo>
                    <a:pt x="133" y="35"/>
                  </a:lnTo>
                  <a:lnTo>
                    <a:pt x="132" y="32"/>
                  </a:lnTo>
                  <a:lnTo>
                    <a:pt x="129" y="30"/>
                  </a:lnTo>
                  <a:lnTo>
                    <a:pt x="126" y="28"/>
                  </a:lnTo>
                  <a:lnTo>
                    <a:pt x="126" y="4"/>
                  </a:lnTo>
                  <a:lnTo>
                    <a:pt x="150" y="1"/>
                  </a:lnTo>
                  <a:lnTo>
                    <a:pt x="176" y="0"/>
                  </a:lnTo>
                  <a:lnTo>
                    <a:pt x="179" y="0"/>
                  </a:lnTo>
                  <a:lnTo>
                    <a:pt x="179" y="59"/>
                  </a:lnTo>
                  <a:lnTo>
                    <a:pt x="126" y="59"/>
                  </a:lnTo>
                  <a:lnTo>
                    <a:pt x="126" y="50"/>
                  </a:lnTo>
                  <a:close/>
                  <a:moveTo>
                    <a:pt x="179" y="68"/>
                  </a:moveTo>
                  <a:lnTo>
                    <a:pt x="179" y="200"/>
                  </a:lnTo>
                  <a:lnTo>
                    <a:pt x="127" y="200"/>
                  </a:lnTo>
                  <a:lnTo>
                    <a:pt x="127" y="216"/>
                  </a:lnTo>
                  <a:lnTo>
                    <a:pt x="179" y="216"/>
                  </a:lnTo>
                  <a:lnTo>
                    <a:pt x="179" y="227"/>
                  </a:lnTo>
                  <a:lnTo>
                    <a:pt x="127" y="227"/>
                  </a:lnTo>
                  <a:lnTo>
                    <a:pt x="127" y="242"/>
                  </a:lnTo>
                  <a:lnTo>
                    <a:pt x="179" y="242"/>
                  </a:lnTo>
                  <a:lnTo>
                    <a:pt x="179" y="253"/>
                  </a:lnTo>
                  <a:lnTo>
                    <a:pt x="127" y="253"/>
                  </a:lnTo>
                  <a:lnTo>
                    <a:pt x="127" y="269"/>
                  </a:lnTo>
                  <a:lnTo>
                    <a:pt x="179" y="269"/>
                  </a:lnTo>
                  <a:lnTo>
                    <a:pt x="179" y="299"/>
                  </a:lnTo>
                  <a:lnTo>
                    <a:pt x="126" y="299"/>
                  </a:lnTo>
                  <a:lnTo>
                    <a:pt x="126" y="162"/>
                  </a:lnTo>
                  <a:lnTo>
                    <a:pt x="171" y="162"/>
                  </a:lnTo>
                  <a:lnTo>
                    <a:pt x="171" y="96"/>
                  </a:lnTo>
                  <a:lnTo>
                    <a:pt x="126" y="96"/>
                  </a:lnTo>
                  <a:lnTo>
                    <a:pt x="126" y="68"/>
                  </a:lnTo>
                  <a:lnTo>
                    <a:pt x="179" y="68"/>
                  </a:lnTo>
                  <a:close/>
                  <a:moveTo>
                    <a:pt x="123" y="28"/>
                  </a:moveTo>
                  <a:lnTo>
                    <a:pt x="123" y="28"/>
                  </a:lnTo>
                  <a:lnTo>
                    <a:pt x="118" y="28"/>
                  </a:lnTo>
                  <a:lnTo>
                    <a:pt x="115" y="31"/>
                  </a:lnTo>
                  <a:lnTo>
                    <a:pt x="113" y="35"/>
                  </a:lnTo>
                  <a:lnTo>
                    <a:pt x="111" y="39"/>
                  </a:lnTo>
                  <a:lnTo>
                    <a:pt x="113" y="43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0"/>
                  </a:lnTo>
                  <a:lnTo>
                    <a:pt x="126" y="50"/>
                  </a:lnTo>
                  <a:lnTo>
                    <a:pt x="126" y="59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95" y="50"/>
                  </a:lnTo>
                  <a:lnTo>
                    <a:pt x="98" y="47"/>
                  </a:lnTo>
                  <a:lnTo>
                    <a:pt x="100" y="43"/>
                  </a:lnTo>
                  <a:lnTo>
                    <a:pt x="102" y="39"/>
                  </a:lnTo>
                  <a:lnTo>
                    <a:pt x="100" y="35"/>
                  </a:lnTo>
                  <a:lnTo>
                    <a:pt x="98" y="31"/>
                  </a:lnTo>
                  <a:lnTo>
                    <a:pt x="95" y="28"/>
                  </a:lnTo>
                  <a:lnTo>
                    <a:pt x="90" y="28"/>
                  </a:lnTo>
                  <a:lnTo>
                    <a:pt x="90" y="12"/>
                  </a:lnTo>
                  <a:lnTo>
                    <a:pt x="107" y="8"/>
                  </a:lnTo>
                  <a:lnTo>
                    <a:pt x="126" y="4"/>
                  </a:lnTo>
                  <a:lnTo>
                    <a:pt x="126" y="28"/>
                  </a:lnTo>
                  <a:lnTo>
                    <a:pt x="123" y="28"/>
                  </a:lnTo>
                  <a:close/>
                  <a:moveTo>
                    <a:pt x="126" y="68"/>
                  </a:moveTo>
                  <a:lnTo>
                    <a:pt x="126" y="96"/>
                  </a:lnTo>
                  <a:lnTo>
                    <a:pt x="90" y="96"/>
                  </a:lnTo>
                  <a:lnTo>
                    <a:pt x="90" y="68"/>
                  </a:lnTo>
                  <a:lnTo>
                    <a:pt x="126" y="68"/>
                  </a:lnTo>
                  <a:close/>
                  <a:moveTo>
                    <a:pt x="126" y="162"/>
                  </a:moveTo>
                  <a:lnTo>
                    <a:pt x="126" y="299"/>
                  </a:lnTo>
                  <a:lnTo>
                    <a:pt x="90" y="299"/>
                  </a:lnTo>
                  <a:lnTo>
                    <a:pt x="90" y="256"/>
                  </a:lnTo>
                  <a:lnTo>
                    <a:pt x="92" y="250"/>
                  </a:lnTo>
                  <a:lnTo>
                    <a:pt x="94" y="244"/>
                  </a:lnTo>
                  <a:lnTo>
                    <a:pt x="92" y="237"/>
                  </a:lnTo>
                  <a:lnTo>
                    <a:pt x="90" y="231"/>
                  </a:lnTo>
                  <a:lnTo>
                    <a:pt x="90" y="162"/>
                  </a:lnTo>
                  <a:lnTo>
                    <a:pt x="126" y="162"/>
                  </a:lnTo>
                  <a:close/>
                  <a:moveTo>
                    <a:pt x="90" y="348"/>
                  </a:moveTo>
                  <a:lnTo>
                    <a:pt x="90" y="314"/>
                  </a:lnTo>
                  <a:lnTo>
                    <a:pt x="94" y="314"/>
                  </a:lnTo>
                  <a:lnTo>
                    <a:pt x="94" y="338"/>
                  </a:lnTo>
                  <a:lnTo>
                    <a:pt x="92" y="344"/>
                  </a:lnTo>
                  <a:lnTo>
                    <a:pt x="90" y="348"/>
                  </a:lnTo>
                  <a:close/>
                  <a:moveTo>
                    <a:pt x="90" y="12"/>
                  </a:moveTo>
                  <a:lnTo>
                    <a:pt x="90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80" y="35"/>
                  </a:lnTo>
                  <a:lnTo>
                    <a:pt x="79" y="39"/>
                  </a:lnTo>
                  <a:lnTo>
                    <a:pt x="80" y="43"/>
                  </a:lnTo>
                  <a:lnTo>
                    <a:pt x="83" y="47"/>
                  </a:lnTo>
                  <a:lnTo>
                    <a:pt x="85" y="50"/>
                  </a:lnTo>
                  <a:lnTo>
                    <a:pt x="90" y="50"/>
                  </a:lnTo>
                  <a:lnTo>
                    <a:pt x="90" y="59"/>
                  </a:lnTo>
                  <a:lnTo>
                    <a:pt x="71" y="59"/>
                  </a:lnTo>
                  <a:lnTo>
                    <a:pt x="71" y="20"/>
                  </a:lnTo>
                  <a:lnTo>
                    <a:pt x="90" y="12"/>
                  </a:lnTo>
                  <a:close/>
                  <a:moveTo>
                    <a:pt x="90" y="68"/>
                  </a:moveTo>
                  <a:lnTo>
                    <a:pt x="90" y="96"/>
                  </a:lnTo>
                  <a:lnTo>
                    <a:pt x="81" y="96"/>
                  </a:lnTo>
                  <a:lnTo>
                    <a:pt x="81" y="162"/>
                  </a:lnTo>
                  <a:lnTo>
                    <a:pt x="90" y="162"/>
                  </a:lnTo>
                  <a:lnTo>
                    <a:pt x="90" y="231"/>
                  </a:lnTo>
                  <a:lnTo>
                    <a:pt x="87" y="227"/>
                  </a:lnTo>
                  <a:lnTo>
                    <a:pt x="81" y="223"/>
                  </a:lnTo>
                  <a:lnTo>
                    <a:pt x="76" y="221"/>
                  </a:lnTo>
                  <a:lnTo>
                    <a:pt x="71" y="221"/>
                  </a:lnTo>
                  <a:lnTo>
                    <a:pt x="71" y="68"/>
                  </a:lnTo>
                  <a:lnTo>
                    <a:pt x="90" y="68"/>
                  </a:lnTo>
                  <a:close/>
                  <a:moveTo>
                    <a:pt x="90" y="256"/>
                  </a:moveTo>
                  <a:lnTo>
                    <a:pt x="90" y="299"/>
                  </a:lnTo>
                  <a:lnTo>
                    <a:pt x="71" y="299"/>
                  </a:lnTo>
                  <a:lnTo>
                    <a:pt x="71" y="267"/>
                  </a:lnTo>
                  <a:lnTo>
                    <a:pt x="76" y="267"/>
                  </a:lnTo>
                  <a:lnTo>
                    <a:pt x="81" y="264"/>
                  </a:lnTo>
                  <a:lnTo>
                    <a:pt x="87" y="260"/>
                  </a:lnTo>
                  <a:lnTo>
                    <a:pt x="90" y="256"/>
                  </a:lnTo>
                  <a:close/>
                  <a:moveTo>
                    <a:pt x="90" y="314"/>
                  </a:moveTo>
                  <a:lnTo>
                    <a:pt x="90" y="348"/>
                  </a:lnTo>
                  <a:lnTo>
                    <a:pt x="87" y="352"/>
                  </a:lnTo>
                  <a:lnTo>
                    <a:pt x="84" y="353"/>
                  </a:lnTo>
                  <a:lnTo>
                    <a:pt x="80" y="356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71" y="314"/>
                  </a:lnTo>
                  <a:lnTo>
                    <a:pt x="90" y="314"/>
                  </a:lnTo>
                  <a:close/>
                  <a:moveTo>
                    <a:pt x="71" y="20"/>
                  </a:moveTo>
                  <a:lnTo>
                    <a:pt x="71" y="59"/>
                  </a:lnTo>
                  <a:lnTo>
                    <a:pt x="37" y="59"/>
                  </a:lnTo>
                  <a:lnTo>
                    <a:pt x="37" y="54"/>
                  </a:lnTo>
                  <a:lnTo>
                    <a:pt x="38" y="49"/>
                  </a:lnTo>
                  <a:lnTo>
                    <a:pt x="41" y="43"/>
                  </a:lnTo>
                  <a:lnTo>
                    <a:pt x="45" y="38"/>
                  </a:lnTo>
                  <a:lnTo>
                    <a:pt x="56" y="30"/>
                  </a:lnTo>
                  <a:lnTo>
                    <a:pt x="71" y="20"/>
                  </a:lnTo>
                  <a:close/>
                  <a:moveTo>
                    <a:pt x="71" y="68"/>
                  </a:moveTo>
                  <a:lnTo>
                    <a:pt x="71" y="221"/>
                  </a:lnTo>
                  <a:lnTo>
                    <a:pt x="65" y="221"/>
                  </a:lnTo>
                  <a:lnTo>
                    <a:pt x="61" y="222"/>
                  </a:lnTo>
                  <a:lnTo>
                    <a:pt x="57" y="225"/>
                  </a:lnTo>
                  <a:lnTo>
                    <a:pt x="54" y="227"/>
                  </a:lnTo>
                  <a:lnTo>
                    <a:pt x="50" y="230"/>
                  </a:lnTo>
                  <a:lnTo>
                    <a:pt x="49" y="234"/>
                  </a:lnTo>
                  <a:lnTo>
                    <a:pt x="48" y="239"/>
                  </a:lnTo>
                  <a:lnTo>
                    <a:pt x="48" y="244"/>
                  </a:lnTo>
                  <a:lnTo>
                    <a:pt x="48" y="248"/>
                  </a:lnTo>
                  <a:lnTo>
                    <a:pt x="49" y="253"/>
                  </a:lnTo>
                  <a:lnTo>
                    <a:pt x="50" y="257"/>
                  </a:lnTo>
                  <a:lnTo>
                    <a:pt x="54" y="260"/>
                  </a:lnTo>
                  <a:lnTo>
                    <a:pt x="57" y="262"/>
                  </a:lnTo>
                  <a:lnTo>
                    <a:pt x="61" y="265"/>
                  </a:lnTo>
                  <a:lnTo>
                    <a:pt x="65" y="267"/>
                  </a:lnTo>
                  <a:lnTo>
                    <a:pt x="71" y="267"/>
                  </a:lnTo>
                  <a:lnTo>
                    <a:pt x="71" y="299"/>
                  </a:lnTo>
                  <a:lnTo>
                    <a:pt x="16" y="299"/>
                  </a:lnTo>
                  <a:lnTo>
                    <a:pt x="16" y="210"/>
                  </a:lnTo>
                  <a:lnTo>
                    <a:pt x="20" y="206"/>
                  </a:lnTo>
                  <a:lnTo>
                    <a:pt x="25" y="202"/>
                  </a:lnTo>
                  <a:lnTo>
                    <a:pt x="30" y="199"/>
                  </a:lnTo>
                  <a:lnTo>
                    <a:pt x="37" y="199"/>
                  </a:lnTo>
                  <a:lnTo>
                    <a:pt x="37" y="68"/>
                  </a:lnTo>
                  <a:lnTo>
                    <a:pt x="71" y="68"/>
                  </a:lnTo>
                  <a:close/>
                  <a:moveTo>
                    <a:pt x="71" y="314"/>
                  </a:moveTo>
                  <a:lnTo>
                    <a:pt x="71" y="356"/>
                  </a:lnTo>
                  <a:lnTo>
                    <a:pt x="65" y="356"/>
                  </a:lnTo>
                  <a:lnTo>
                    <a:pt x="58" y="355"/>
                  </a:lnTo>
                  <a:lnTo>
                    <a:pt x="53" y="350"/>
                  </a:lnTo>
                  <a:lnTo>
                    <a:pt x="49" y="345"/>
                  </a:lnTo>
                  <a:lnTo>
                    <a:pt x="48" y="338"/>
                  </a:lnTo>
                  <a:lnTo>
                    <a:pt x="48" y="314"/>
                  </a:lnTo>
                  <a:lnTo>
                    <a:pt x="71" y="314"/>
                  </a:lnTo>
                  <a:close/>
                  <a:moveTo>
                    <a:pt x="16" y="154"/>
                  </a:moveTo>
                  <a:lnTo>
                    <a:pt x="16" y="154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0" y="103"/>
                  </a:lnTo>
                  <a:lnTo>
                    <a:pt x="19" y="99"/>
                  </a:lnTo>
                  <a:lnTo>
                    <a:pt x="16" y="96"/>
                  </a:lnTo>
                  <a:lnTo>
                    <a:pt x="16" y="154"/>
                  </a:lnTo>
                  <a:close/>
                  <a:moveTo>
                    <a:pt x="16" y="96"/>
                  </a:moveTo>
                  <a:lnTo>
                    <a:pt x="16" y="154"/>
                  </a:lnTo>
                  <a:lnTo>
                    <a:pt x="15" y="154"/>
                  </a:lnTo>
                  <a:lnTo>
                    <a:pt x="6" y="150"/>
                  </a:lnTo>
                  <a:lnTo>
                    <a:pt x="4" y="149"/>
                  </a:lnTo>
                  <a:lnTo>
                    <a:pt x="2" y="147"/>
                  </a:lnTo>
                  <a:lnTo>
                    <a:pt x="0" y="142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15" y="95"/>
                  </a:lnTo>
                  <a:lnTo>
                    <a:pt x="16" y="96"/>
                  </a:lnTo>
                  <a:close/>
                  <a:moveTo>
                    <a:pt x="16" y="210"/>
                  </a:moveTo>
                  <a:lnTo>
                    <a:pt x="16" y="299"/>
                  </a:lnTo>
                  <a:lnTo>
                    <a:pt x="12" y="299"/>
                  </a:lnTo>
                  <a:lnTo>
                    <a:pt x="12" y="222"/>
                  </a:lnTo>
                  <a:lnTo>
                    <a:pt x="14" y="215"/>
                  </a:lnTo>
                  <a:lnTo>
                    <a:pt x="16" y="2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šľiḑê">
              <a:extLst>
                <a:ext uri="{FF2B5EF4-FFF2-40B4-BE49-F238E27FC236}">
                  <a16:creationId xmlns:a16="http://schemas.microsoft.com/office/drawing/2014/main" id="{235FF832-8D09-4F60-A999-56226E1D567C}"/>
                </a:ext>
              </a:extLst>
            </p:cNvPr>
            <p:cNvSpPr/>
            <p:nvPr/>
          </p:nvSpPr>
          <p:spPr bwMode="auto">
            <a:xfrm>
              <a:off x="6141551" y="3761401"/>
              <a:ext cx="550845" cy="419692"/>
            </a:xfrm>
            <a:custGeom>
              <a:gdLst>
                <a:gd fmla="*/ 628650 w 399" name="T0"/>
                <a:gd fmla="*/ 452438 h 304" name="T1"/>
                <a:gd fmla="*/ 619125 w 399" name="T2"/>
                <a:gd fmla="*/ 15875 h 304" name="T3"/>
                <a:gd fmla="*/ 554038 w 399" name="T4"/>
                <a:gd fmla="*/ 34925 h 304" name="T5"/>
                <a:gd fmla="*/ 596900 w 399" name="T6"/>
                <a:gd fmla="*/ 76200 h 304" name="T7"/>
                <a:gd fmla="*/ 571500 w 399" name="T8"/>
                <a:gd fmla="*/ 446088 h 304" name="T9"/>
                <a:gd fmla="*/ 482600 w 399" name="T10"/>
                <a:gd fmla="*/ 406400 h 304" name="T11"/>
                <a:gd fmla="*/ 547688 w 399" name="T12"/>
                <a:gd fmla="*/ 66675 h 304" name="T13"/>
                <a:gd fmla="*/ 566738 w 399" name="T14"/>
                <a:gd fmla="*/ 398463 h 304" name="T15"/>
                <a:gd fmla="*/ 403225 w 399" name="T16"/>
                <a:gd fmla="*/ 34925 h 304" name="T17"/>
                <a:gd fmla="*/ 403225 w 399" name="T18"/>
                <a:gd fmla="*/ 482600 h 304" name="T19"/>
                <a:gd fmla="*/ 403225 w 399" name="T20"/>
                <a:gd fmla="*/ 419100 h 304" name="T21"/>
                <a:gd fmla="*/ 439738 w 399" name="T22"/>
                <a:gd fmla="*/ 265113 h 304" name="T23"/>
                <a:gd fmla="*/ 434975 w 399" name="T24"/>
                <a:gd fmla="*/ 211138 h 304" name="T25"/>
                <a:gd fmla="*/ 433388 w 399" name="T26"/>
                <a:gd fmla="*/ 173038 h 304" name="T27"/>
                <a:gd fmla="*/ 403225 w 399" name="T28"/>
                <a:gd fmla="*/ 65088 h 304" name="T29"/>
                <a:gd fmla="*/ 412750 w 399" name="T30"/>
                <a:gd fmla="*/ 271463 h 304" name="T31"/>
                <a:gd fmla="*/ 403225 w 399" name="T32"/>
                <a:gd fmla="*/ 217488 h 304" name="T33"/>
                <a:gd fmla="*/ 407988 w 399" name="T34"/>
                <a:gd fmla="*/ 163513 h 304" name="T35"/>
                <a:gd fmla="*/ 317500 w 399" name="T36"/>
                <a:gd fmla="*/ 0 h 304" name="T37"/>
                <a:gd fmla="*/ 317500 w 399" name="T38"/>
                <a:gd fmla="*/ 447675 h 304" name="T39"/>
                <a:gd fmla="*/ 382588 w 399" name="T40"/>
                <a:gd fmla="*/ 147638 h 304" name="T41"/>
                <a:gd fmla="*/ 358775 w 399" name="T42"/>
                <a:gd fmla="*/ 192088 h 304" name="T43"/>
                <a:gd fmla="*/ 365125 w 399" name="T44"/>
                <a:gd fmla="*/ 228600 h 304" name="T45"/>
                <a:gd fmla="*/ 368300 w 399" name="T46"/>
                <a:gd fmla="*/ 282575 h 304" name="T47"/>
                <a:gd fmla="*/ 317500 w 399" name="T48"/>
                <a:gd fmla="*/ 295275 h 304" name="T49"/>
                <a:gd fmla="*/ 403225 w 399" name="T50"/>
                <a:gd fmla="*/ 65088 h 304" name="T51"/>
                <a:gd fmla="*/ 384175 w 399" name="T52"/>
                <a:gd fmla="*/ 163513 h 304" name="T53"/>
                <a:gd fmla="*/ 398463 w 399" name="T54"/>
                <a:gd fmla="*/ 203200 h 304" name="T55"/>
                <a:gd fmla="*/ 398463 w 399" name="T56"/>
                <a:gd fmla="*/ 215900 h 304" name="T57"/>
                <a:gd fmla="*/ 390525 w 399" name="T58"/>
                <a:gd fmla="*/ 269875 h 304" name="T59"/>
                <a:gd fmla="*/ 214313 w 399" name="T60"/>
                <a:gd fmla="*/ 34925 h 304" name="T61"/>
                <a:gd fmla="*/ 214313 w 399" name="T62"/>
                <a:gd fmla="*/ 482600 h 304" name="T63"/>
                <a:gd fmla="*/ 274638 w 399" name="T64"/>
                <a:gd fmla="*/ 282575 h 304" name="T65"/>
                <a:gd fmla="*/ 220663 w 399" name="T66"/>
                <a:gd fmla="*/ 338138 h 304" name="T67"/>
                <a:gd fmla="*/ 257175 w 399" name="T68"/>
                <a:gd fmla="*/ 290513 h 304" name="T69"/>
                <a:gd fmla="*/ 234950 w 399" name="T70"/>
                <a:gd fmla="*/ 242888 h 304" name="T71"/>
                <a:gd fmla="*/ 215900 w 399" name="T72"/>
                <a:gd fmla="*/ 200025 h 304" name="T73"/>
                <a:gd fmla="*/ 227013 w 399" name="T74"/>
                <a:gd fmla="*/ 215900 h 304" name="T75"/>
                <a:gd fmla="*/ 238125 w 399" name="T76"/>
                <a:gd fmla="*/ 193675 h 304" name="T77"/>
                <a:gd fmla="*/ 317500 w 399" name="T78"/>
                <a:gd fmla="*/ 65088 h 304" name="T79"/>
                <a:gd fmla="*/ 233363 w 399" name="T80"/>
                <a:gd fmla="*/ 306388 h 304" name="T81"/>
                <a:gd fmla="*/ 220663 w 399" name="T82"/>
                <a:gd fmla="*/ 260350 h 304" name="T83"/>
                <a:gd fmla="*/ 39688 w 399" name="T84"/>
                <a:gd fmla="*/ 3175 h 304" name="T85"/>
                <a:gd fmla="*/ 0 w 399" name="T86"/>
                <a:gd fmla="*/ 433388 h 304" name="T87"/>
                <a:gd fmla="*/ 39688 w 399" name="T88"/>
                <a:gd fmla="*/ 482600 h 304" name="T89"/>
                <a:gd fmla="*/ 63500 w 399" name="T90"/>
                <a:gd fmla="*/ 446088 h 304" name="T91"/>
                <a:gd fmla="*/ 38100 w 399" name="T92"/>
                <a:gd fmla="*/ 76200 h 304" name="T93"/>
                <a:gd fmla="*/ 79375 w 399" name="T94"/>
                <a:gd fmla="*/ 34925 h 304" name="T95"/>
                <a:gd fmla="*/ 196850 w 399" name="T96"/>
                <a:gd fmla="*/ 198438 h 304" name="T97"/>
                <a:gd fmla="*/ 168275 w 399" name="T98"/>
                <a:gd fmla="*/ 277813 h 304" name="T99"/>
                <a:gd fmla="*/ 185738 w 399" name="T100"/>
                <a:gd fmla="*/ 331788 h 304" name="T101"/>
                <a:gd fmla="*/ 85725 w 399" name="T102"/>
                <a:gd fmla="*/ 415925 h 304" name="T103"/>
                <a:gd fmla="*/ 68263 w 399" name="T104"/>
                <a:gd fmla="*/ 84138 h 304" name="T105"/>
                <a:gd fmla="*/ 214313 w 399" name="T106"/>
                <a:gd fmla="*/ 247650 h 304" name="T107"/>
                <a:gd fmla="*/ 207963 w 399" name="T108"/>
                <a:gd fmla="*/ 279400 h 304" name="T109"/>
                <a:gd fmla="*/ 203200 w 399" name="T110"/>
                <a:gd fmla="*/ 315913 h 304" name="T111"/>
                <a:gd fmla="*/ 201613 w 399" name="T112"/>
                <a:gd fmla="*/ 217488 h 304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04" w="399">
                  <a:moveTo>
                    <a:pt x="368" y="304"/>
                  </a:moveTo>
                  <a:lnTo>
                    <a:pt x="368" y="304"/>
                  </a:lnTo>
                  <a:lnTo>
                    <a:pt x="373" y="304"/>
                  </a:lnTo>
                  <a:lnTo>
                    <a:pt x="380" y="302"/>
                  </a:lnTo>
                  <a:lnTo>
                    <a:pt x="385" y="298"/>
                  </a:lnTo>
                  <a:lnTo>
                    <a:pt x="390" y="294"/>
                  </a:lnTo>
                  <a:lnTo>
                    <a:pt x="394" y="290"/>
                  </a:lnTo>
                  <a:lnTo>
                    <a:pt x="396" y="285"/>
                  </a:lnTo>
                  <a:lnTo>
                    <a:pt x="399" y="279"/>
                  </a:lnTo>
                  <a:lnTo>
                    <a:pt x="399" y="273"/>
                  </a:lnTo>
                  <a:lnTo>
                    <a:pt x="399" y="33"/>
                  </a:lnTo>
                  <a:lnTo>
                    <a:pt x="399" y="26"/>
                  </a:lnTo>
                  <a:lnTo>
                    <a:pt x="396" y="21"/>
                  </a:lnTo>
                  <a:lnTo>
                    <a:pt x="394" y="15"/>
                  </a:lnTo>
                  <a:lnTo>
                    <a:pt x="390" y="10"/>
                  </a:lnTo>
                  <a:lnTo>
                    <a:pt x="385" y="6"/>
                  </a:lnTo>
                  <a:lnTo>
                    <a:pt x="380" y="3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04" y="0"/>
                  </a:lnTo>
                  <a:lnTo>
                    <a:pt x="304" y="22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60" y="25"/>
                  </a:lnTo>
                  <a:lnTo>
                    <a:pt x="364" y="26"/>
                  </a:lnTo>
                  <a:lnTo>
                    <a:pt x="368" y="30"/>
                  </a:lnTo>
                  <a:lnTo>
                    <a:pt x="371" y="34"/>
                  </a:lnTo>
                  <a:lnTo>
                    <a:pt x="373" y="38"/>
                  </a:lnTo>
                  <a:lnTo>
                    <a:pt x="375" y="42"/>
                  </a:lnTo>
                  <a:lnTo>
                    <a:pt x="376" y="48"/>
                  </a:lnTo>
                  <a:lnTo>
                    <a:pt x="376" y="256"/>
                  </a:lnTo>
                  <a:lnTo>
                    <a:pt x="375" y="262"/>
                  </a:lnTo>
                  <a:lnTo>
                    <a:pt x="373" y="267"/>
                  </a:lnTo>
                  <a:lnTo>
                    <a:pt x="371" y="271"/>
                  </a:lnTo>
                  <a:lnTo>
                    <a:pt x="368" y="275"/>
                  </a:lnTo>
                  <a:lnTo>
                    <a:pt x="364" y="278"/>
                  </a:lnTo>
                  <a:lnTo>
                    <a:pt x="360" y="281"/>
                  </a:lnTo>
                  <a:lnTo>
                    <a:pt x="354" y="282"/>
                  </a:lnTo>
                  <a:lnTo>
                    <a:pt x="349" y="282"/>
                  </a:lnTo>
                  <a:lnTo>
                    <a:pt x="304" y="282"/>
                  </a:lnTo>
                  <a:lnTo>
                    <a:pt x="304" y="304"/>
                  </a:lnTo>
                  <a:lnTo>
                    <a:pt x="368" y="304"/>
                  </a:lnTo>
                  <a:close/>
                  <a:moveTo>
                    <a:pt x="304" y="264"/>
                  </a:moveTo>
                  <a:lnTo>
                    <a:pt x="304" y="256"/>
                  </a:lnTo>
                  <a:lnTo>
                    <a:pt x="337" y="256"/>
                  </a:lnTo>
                  <a:lnTo>
                    <a:pt x="337" y="243"/>
                  </a:lnTo>
                  <a:lnTo>
                    <a:pt x="304" y="243"/>
                  </a:lnTo>
                  <a:lnTo>
                    <a:pt x="304" y="41"/>
                  </a:lnTo>
                  <a:lnTo>
                    <a:pt x="337" y="41"/>
                  </a:lnTo>
                  <a:lnTo>
                    <a:pt x="341" y="41"/>
                  </a:lnTo>
                  <a:lnTo>
                    <a:pt x="345" y="42"/>
                  </a:lnTo>
                  <a:lnTo>
                    <a:pt x="352" y="46"/>
                  </a:lnTo>
                  <a:lnTo>
                    <a:pt x="357" y="53"/>
                  </a:lnTo>
                  <a:lnTo>
                    <a:pt x="357" y="57"/>
                  </a:lnTo>
                  <a:lnTo>
                    <a:pt x="358" y="61"/>
                  </a:lnTo>
                  <a:lnTo>
                    <a:pt x="358" y="243"/>
                  </a:lnTo>
                  <a:lnTo>
                    <a:pt x="357" y="247"/>
                  </a:lnTo>
                  <a:lnTo>
                    <a:pt x="357" y="251"/>
                  </a:lnTo>
                  <a:lnTo>
                    <a:pt x="352" y="258"/>
                  </a:lnTo>
                  <a:lnTo>
                    <a:pt x="345" y="262"/>
                  </a:lnTo>
                  <a:lnTo>
                    <a:pt x="341" y="263"/>
                  </a:lnTo>
                  <a:lnTo>
                    <a:pt x="337" y="264"/>
                  </a:lnTo>
                  <a:lnTo>
                    <a:pt x="304" y="264"/>
                  </a:lnTo>
                  <a:close/>
                  <a:moveTo>
                    <a:pt x="304" y="0"/>
                  </a:moveTo>
                  <a:lnTo>
                    <a:pt x="254" y="0"/>
                  </a:lnTo>
                  <a:lnTo>
                    <a:pt x="254" y="22"/>
                  </a:lnTo>
                  <a:lnTo>
                    <a:pt x="304" y="22"/>
                  </a:lnTo>
                  <a:lnTo>
                    <a:pt x="304" y="0"/>
                  </a:lnTo>
                  <a:close/>
                  <a:moveTo>
                    <a:pt x="254" y="304"/>
                  </a:moveTo>
                  <a:lnTo>
                    <a:pt x="304" y="304"/>
                  </a:lnTo>
                  <a:lnTo>
                    <a:pt x="304" y="282"/>
                  </a:lnTo>
                  <a:lnTo>
                    <a:pt x="254" y="282"/>
                  </a:lnTo>
                  <a:lnTo>
                    <a:pt x="254" y="304"/>
                  </a:lnTo>
                  <a:close/>
                  <a:moveTo>
                    <a:pt x="304" y="41"/>
                  </a:moveTo>
                  <a:lnTo>
                    <a:pt x="304" y="243"/>
                  </a:lnTo>
                  <a:lnTo>
                    <a:pt x="270" y="243"/>
                  </a:lnTo>
                  <a:lnTo>
                    <a:pt x="270" y="256"/>
                  </a:lnTo>
                  <a:lnTo>
                    <a:pt x="304" y="256"/>
                  </a:lnTo>
                  <a:lnTo>
                    <a:pt x="304" y="264"/>
                  </a:lnTo>
                  <a:lnTo>
                    <a:pt x="254" y="264"/>
                  </a:lnTo>
                  <a:lnTo>
                    <a:pt x="254" y="183"/>
                  </a:lnTo>
                  <a:lnTo>
                    <a:pt x="257" y="183"/>
                  </a:lnTo>
                  <a:lnTo>
                    <a:pt x="265" y="179"/>
                  </a:lnTo>
                  <a:lnTo>
                    <a:pt x="272" y="174"/>
                  </a:lnTo>
                  <a:lnTo>
                    <a:pt x="277" y="167"/>
                  </a:lnTo>
                  <a:lnTo>
                    <a:pt x="281" y="159"/>
                  </a:lnTo>
                  <a:lnTo>
                    <a:pt x="281" y="151"/>
                  </a:lnTo>
                  <a:lnTo>
                    <a:pt x="281" y="143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69" y="130"/>
                  </a:lnTo>
                  <a:lnTo>
                    <a:pt x="262" y="129"/>
                  </a:lnTo>
                  <a:lnTo>
                    <a:pt x="268" y="122"/>
                  </a:lnTo>
                  <a:lnTo>
                    <a:pt x="272" y="116"/>
                  </a:lnTo>
                  <a:lnTo>
                    <a:pt x="273" y="109"/>
                  </a:lnTo>
                  <a:lnTo>
                    <a:pt x="273" y="102"/>
                  </a:lnTo>
                  <a:lnTo>
                    <a:pt x="270" y="97"/>
                  </a:lnTo>
                  <a:lnTo>
                    <a:pt x="264" y="93"/>
                  </a:lnTo>
                  <a:lnTo>
                    <a:pt x="260" y="90"/>
                  </a:lnTo>
                  <a:lnTo>
                    <a:pt x="254" y="90"/>
                  </a:lnTo>
                  <a:lnTo>
                    <a:pt x="254" y="41"/>
                  </a:lnTo>
                  <a:lnTo>
                    <a:pt x="304" y="41"/>
                  </a:lnTo>
                  <a:close/>
                  <a:moveTo>
                    <a:pt x="254" y="175"/>
                  </a:moveTo>
                  <a:lnTo>
                    <a:pt x="254" y="175"/>
                  </a:lnTo>
                  <a:lnTo>
                    <a:pt x="257" y="174"/>
                  </a:lnTo>
                  <a:lnTo>
                    <a:pt x="260" y="171"/>
                  </a:lnTo>
                  <a:lnTo>
                    <a:pt x="264" y="166"/>
                  </a:lnTo>
                  <a:lnTo>
                    <a:pt x="265" y="159"/>
                  </a:lnTo>
                  <a:lnTo>
                    <a:pt x="264" y="151"/>
                  </a:lnTo>
                  <a:lnTo>
                    <a:pt x="260" y="143"/>
                  </a:lnTo>
                  <a:lnTo>
                    <a:pt x="257" y="140"/>
                  </a:lnTo>
                  <a:lnTo>
                    <a:pt x="254" y="137"/>
                  </a:lnTo>
                  <a:lnTo>
                    <a:pt x="254" y="175"/>
                  </a:lnTo>
                  <a:close/>
                  <a:moveTo>
                    <a:pt x="254" y="124"/>
                  </a:moveTo>
                  <a:lnTo>
                    <a:pt x="254" y="124"/>
                  </a:lnTo>
                  <a:lnTo>
                    <a:pt x="257" y="117"/>
                  </a:lnTo>
                  <a:lnTo>
                    <a:pt x="258" y="109"/>
                  </a:lnTo>
                  <a:lnTo>
                    <a:pt x="257" y="103"/>
                  </a:lnTo>
                  <a:lnTo>
                    <a:pt x="255" y="99"/>
                  </a:lnTo>
                  <a:lnTo>
                    <a:pt x="254" y="98"/>
                  </a:lnTo>
                  <a:lnTo>
                    <a:pt x="254" y="97"/>
                  </a:lnTo>
                  <a:lnTo>
                    <a:pt x="254" y="124"/>
                  </a:lnTo>
                  <a:close/>
                  <a:moveTo>
                    <a:pt x="254" y="0"/>
                  </a:moveTo>
                  <a:lnTo>
                    <a:pt x="200" y="0"/>
                  </a:lnTo>
                  <a:lnTo>
                    <a:pt x="200" y="22"/>
                  </a:lnTo>
                  <a:lnTo>
                    <a:pt x="254" y="22"/>
                  </a:lnTo>
                  <a:lnTo>
                    <a:pt x="254" y="0"/>
                  </a:lnTo>
                  <a:close/>
                  <a:moveTo>
                    <a:pt x="200" y="304"/>
                  </a:moveTo>
                  <a:lnTo>
                    <a:pt x="254" y="304"/>
                  </a:lnTo>
                  <a:lnTo>
                    <a:pt x="254" y="282"/>
                  </a:lnTo>
                  <a:lnTo>
                    <a:pt x="200" y="282"/>
                  </a:lnTo>
                  <a:lnTo>
                    <a:pt x="200" y="304"/>
                  </a:lnTo>
                  <a:close/>
                  <a:moveTo>
                    <a:pt x="254" y="41"/>
                  </a:moveTo>
                  <a:lnTo>
                    <a:pt x="254" y="90"/>
                  </a:lnTo>
                  <a:lnTo>
                    <a:pt x="246" y="91"/>
                  </a:lnTo>
                  <a:lnTo>
                    <a:pt x="241" y="93"/>
                  </a:lnTo>
                  <a:lnTo>
                    <a:pt x="236" y="95"/>
                  </a:lnTo>
                  <a:lnTo>
                    <a:pt x="232" y="99"/>
                  </a:lnTo>
                  <a:lnTo>
                    <a:pt x="230" y="103"/>
                  </a:lnTo>
                  <a:lnTo>
                    <a:pt x="227" y="107"/>
                  </a:lnTo>
                  <a:lnTo>
                    <a:pt x="226" y="111"/>
                  </a:lnTo>
                  <a:lnTo>
                    <a:pt x="226" y="117"/>
                  </a:lnTo>
                  <a:lnTo>
                    <a:pt x="226" y="121"/>
                  </a:lnTo>
                  <a:lnTo>
                    <a:pt x="228" y="125"/>
                  </a:lnTo>
                  <a:lnTo>
                    <a:pt x="231" y="129"/>
                  </a:lnTo>
                  <a:lnTo>
                    <a:pt x="235" y="132"/>
                  </a:lnTo>
                  <a:lnTo>
                    <a:pt x="241" y="134"/>
                  </a:lnTo>
                  <a:lnTo>
                    <a:pt x="232" y="141"/>
                  </a:lnTo>
                  <a:lnTo>
                    <a:pt x="230" y="144"/>
                  </a:lnTo>
                  <a:lnTo>
                    <a:pt x="227" y="148"/>
                  </a:lnTo>
                  <a:lnTo>
                    <a:pt x="226" y="158"/>
                  </a:lnTo>
                  <a:lnTo>
                    <a:pt x="226" y="166"/>
                  </a:lnTo>
                  <a:lnTo>
                    <a:pt x="227" y="171"/>
                  </a:lnTo>
                  <a:lnTo>
                    <a:pt x="230" y="174"/>
                  </a:lnTo>
                  <a:lnTo>
                    <a:pt x="232" y="178"/>
                  </a:lnTo>
                  <a:lnTo>
                    <a:pt x="236" y="181"/>
                  </a:lnTo>
                  <a:lnTo>
                    <a:pt x="241" y="182"/>
                  </a:lnTo>
                  <a:lnTo>
                    <a:pt x="245" y="183"/>
                  </a:lnTo>
                  <a:lnTo>
                    <a:pt x="254" y="183"/>
                  </a:lnTo>
                  <a:lnTo>
                    <a:pt x="254" y="264"/>
                  </a:lnTo>
                  <a:lnTo>
                    <a:pt x="200" y="264"/>
                  </a:lnTo>
                  <a:lnTo>
                    <a:pt x="200" y="186"/>
                  </a:lnTo>
                  <a:lnTo>
                    <a:pt x="201" y="186"/>
                  </a:lnTo>
                  <a:lnTo>
                    <a:pt x="200" y="171"/>
                  </a:lnTo>
                  <a:lnTo>
                    <a:pt x="216" y="167"/>
                  </a:lnTo>
                  <a:lnTo>
                    <a:pt x="215" y="153"/>
                  </a:lnTo>
                  <a:lnTo>
                    <a:pt x="200" y="158"/>
                  </a:lnTo>
                  <a:lnTo>
                    <a:pt x="200" y="145"/>
                  </a:lnTo>
                  <a:lnTo>
                    <a:pt x="200" y="41"/>
                  </a:lnTo>
                  <a:lnTo>
                    <a:pt x="254" y="41"/>
                  </a:lnTo>
                  <a:close/>
                  <a:moveTo>
                    <a:pt x="254" y="97"/>
                  </a:moveTo>
                  <a:lnTo>
                    <a:pt x="254" y="97"/>
                  </a:lnTo>
                  <a:lnTo>
                    <a:pt x="251" y="97"/>
                  </a:lnTo>
                  <a:lnTo>
                    <a:pt x="249" y="97"/>
                  </a:lnTo>
                  <a:lnTo>
                    <a:pt x="245" y="99"/>
                  </a:lnTo>
                  <a:lnTo>
                    <a:pt x="242" y="103"/>
                  </a:lnTo>
                  <a:lnTo>
                    <a:pt x="241" y="109"/>
                  </a:lnTo>
                  <a:lnTo>
                    <a:pt x="241" y="114"/>
                  </a:lnTo>
                  <a:lnTo>
                    <a:pt x="242" y="118"/>
                  </a:lnTo>
                  <a:lnTo>
                    <a:pt x="245" y="122"/>
                  </a:lnTo>
                  <a:lnTo>
                    <a:pt x="247" y="125"/>
                  </a:lnTo>
                  <a:lnTo>
                    <a:pt x="251" y="128"/>
                  </a:lnTo>
                  <a:lnTo>
                    <a:pt x="254" y="124"/>
                  </a:lnTo>
                  <a:lnTo>
                    <a:pt x="254" y="97"/>
                  </a:lnTo>
                  <a:close/>
                  <a:moveTo>
                    <a:pt x="254" y="137"/>
                  </a:moveTo>
                  <a:lnTo>
                    <a:pt x="254" y="137"/>
                  </a:lnTo>
                  <a:lnTo>
                    <a:pt x="251" y="136"/>
                  </a:lnTo>
                  <a:lnTo>
                    <a:pt x="247" y="141"/>
                  </a:lnTo>
                  <a:lnTo>
                    <a:pt x="245" y="147"/>
                  </a:lnTo>
                  <a:lnTo>
                    <a:pt x="243" y="152"/>
                  </a:lnTo>
                  <a:lnTo>
                    <a:pt x="243" y="159"/>
                  </a:lnTo>
                  <a:lnTo>
                    <a:pt x="243" y="164"/>
                  </a:lnTo>
                  <a:lnTo>
                    <a:pt x="246" y="170"/>
                  </a:lnTo>
                  <a:lnTo>
                    <a:pt x="249" y="172"/>
                  </a:lnTo>
                  <a:lnTo>
                    <a:pt x="251" y="174"/>
                  </a:lnTo>
                  <a:lnTo>
                    <a:pt x="254" y="175"/>
                  </a:lnTo>
                  <a:lnTo>
                    <a:pt x="254" y="137"/>
                  </a:lnTo>
                  <a:close/>
                  <a:moveTo>
                    <a:pt x="200" y="0"/>
                  </a:moveTo>
                  <a:lnTo>
                    <a:pt x="135" y="0"/>
                  </a:lnTo>
                  <a:lnTo>
                    <a:pt x="135" y="22"/>
                  </a:lnTo>
                  <a:lnTo>
                    <a:pt x="200" y="22"/>
                  </a:lnTo>
                  <a:lnTo>
                    <a:pt x="200" y="0"/>
                  </a:lnTo>
                  <a:close/>
                  <a:moveTo>
                    <a:pt x="135" y="304"/>
                  </a:moveTo>
                  <a:lnTo>
                    <a:pt x="200" y="304"/>
                  </a:lnTo>
                  <a:lnTo>
                    <a:pt x="200" y="282"/>
                  </a:lnTo>
                  <a:lnTo>
                    <a:pt x="135" y="282"/>
                  </a:lnTo>
                  <a:lnTo>
                    <a:pt x="135" y="304"/>
                  </a:lnTo>
                  <a:close/>
                  <a:moveTo>
                    <a:pt x="200" y="41"/>
                  </a:moveTo>
                  <a:lnTo>
                    <a:pt x="200" y="145"/>
                  </a:lnTo>
                  <a:lnTo>
                    <a:pt x="200" y="143"/>
                  </a:lnTo>
                  <a:lnTo>
                    <a:pt x="186" y="145"/>
                  </a:lnTo>
                  <a:lnTo>
                    <a:pt x="186" y="160"/>
                  </a:lnTo>
                  <a:lnTo>
                    <a:pt x="171" y="164"/>
                  </a:lnTo>
                  <a:lnTo>
                    <a:pt x="173" y="178"/>
                  </a:lnTo>
                  <a:lnTo>
                    <a:pt x="188" y="174"/>
                  </a:lnTo>
                  <a:lnTo>
                    <a:pt x="188" y="190"/>
                  </a:lnTo>
                  <a:lnTo>
                    <a:pt x="200" y="186"/>
                  </a:lnTo>
                  <a:lnTo>
                    <a:pt x="200" y="264"/>
                  </a:lnTo>
                  <a:lnTo>
                    <a:pt x="135" y="264"/>
                  </a:lnTo>
                  <a:lnTo>
                    <a:pt x="135" y="214"/>
                  </a:lnTo>
                  <a:lnTo>
                    <a:pt x="139" y="213"/>
                  </a:lnTo>
                  <a:lnTo>
                    <a:pt x="144" y="210"/>
                  </a:lnTo>
                  <a:lnTo>
                    <a:pt x="150" y="208"/>
                  </a:lnTo>
                  <a:lnTo>
                    <a:pt x="155" y="202"/>
                  </a:lnTo>
                  <a:lnTo>
                    <a:pt x="158" y="197"/>
                  </a:lnTo>
                  <a:lnTo>
                    <a:pt x="161" y="190"/>
                  </a:lnTo>
                  <a:lnTo>
                    <a:pt x="162" y="183"/>
                  </a:lnTo>
                  <a:lnTo>
                    <a:pt x="162" y="176"/>
                  </a:lnTo>
                  <a:lnTo>
                    <a:pt x="162" y="170"/>
                  </a:lnTo>
                  <a:lnTo>
                    <a:pt x="158" y="163"/>
                  </a:lnTo>
                  <a:lnTo>
                    <a:pt x="154" y="158"/>
                  </a:lnTo>
                  <a:lnTo>
                    <a:pt x="148" y="153"/>
                  </a:lnTo>
                  <a:lnTo>
                    <a:pt x="144" y="153"/>
                  </a:lnTo>
                  <a:lnTo>
                    <a:pt x="139" y="155"/>
                  </a:lnTo>
                  <a:lnTo>
                    <a:pt x="135" y="156"/>
                  </a:lnTo>
                  <a:lnTo>
                    <a:pt x="135" y="128"/>
                  </a:lnTo>
                  <a:lnTo>
                    <a:pt x="136" y="126"/>
                  </a:lnTo>
                  <a:lnTo>
                    <a:pt x="139" y="126"/>
                  </a:lnTo>
                  <a:lnTo>
                    <a:pt x="140" y="128"/>
                  </a:lnTo>
                  <a:lnTo>
                    <a:pt x="143" y="129"/>
                  </a:lnTo>
                  <a:lnTo>
                    <a:pt x="143" y="132"/>
                  </a:lnTo>
                  <a:lnTo>
                    <a:pt x="143" y="134"/>
                  </a:lnTo>
                  <a:lnTo>
                    <a:pt x="143" y="136"/>
                  </a:lnTo>
                  <a:lnTo>
                    <a:pt x="147" y="134"/>
                  </a:lnTo>
                  <a:lnTo>
                    <a:pt x="150" y="132"/>
                  </a:lnTo>
                  <a:lnTo>
                    <a:pt x="151" y="129"/>
                  </a:lnTo>
                  <a:lnTo>
                    <a:pt x="151" y="125"/>
                  </a:lnTo>
                  <a:lnTo>
                    <a:pt x="150" y="122"/>
                  </a:lnTo>
                  <a:lnTo>
                    <a:pt x="146" y="120"/>
                  </a:lnTo>
                  <a:lnTo>
                    <a:pt x="140" y="120"/>
                  </a:lnTo>
                  <a:lnTo>
                    <a:pt x="135" y="120"/>
                  </a:lnTo>
                  <a:lnTo>
                    <a:pt x="135" y="41"/>
                  </a:lnTo>
                  <a:lnTo>
                    <a:pt x="200" y="41"/>
                  </a:lnTo>
                  <a:close/>
                  <a:moveTo>
                    <a:pt x="135" y="204"/>
                  </a:moveTo>
                  <a:lnTo>
                    <a:pt x="135" y="204"/>
                  </a:lnTo>
                  <a:lnTo>
                    <a:pt x="138" y="204"/>
                  </a:lnTo>
                  <a:lnTo>
                    <a:pt x="140" y="202"/>
                  </a:lnTo>
                  <a:lnTo>
                    <a:pt x="143" y="199"/>
                  </a:lnTo>
                  <a:lnTo>
                    <a:pt x="146" y="197"/>
                  </a:lnTo>
                  <a:lnTo>
                    <a:pt x="147" y="193"/>
                  </a:lnTo>
                  <a:lnTo>
                    <a:pt x="150" y="185"/>
                  </a:lnTo>
                  <a:lnTo>
                    <a:pt x="148" y="175"/>
                  </a:lnTo>
                  <a:lnTo>
                    <a:pt x="147" y="170"/>
                  </a:lnTo>
                  <a:lnTo>
                    <a:pt x="144" y="167"/>
                  </a:lnTo>
                  <a:lnTo>
                    <a:pt x="142" y="164"/>
                  </a:lnTo>
                  <a:lnTo>
                    <a:pt x="139" y="164"/>
                  </a:lnTo>
                  <a:lnTo>
                    <a:pt x="136" y="166"/>
                  </a:lnTo>
                  <a:lnTo>
                    <a:pt x="135" y="168"/>
                  </a:lnTo>
                  <a:lnTo>
                    <a:pt x="135" y="204"/>
                  </a:lnTo>
                  <a:close/>
                  <a:moveTo>
                    <a:pt x="135" y="0"/>
                  </a:moveTo>
                  <a:lnTo>
                    <a:pt x="32" y="0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6"/>
                  </a:lnTo>
                  <a:lnTo>
                    <a:pt x="0" y="3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5"/>
                  </a:lnTo>
                  <a:lnTo>
                    <a:pt x="5" y="290"/>
                  </a:lnTo>
                  <a:lnTo>
                    <a:pt x="9" y="294"/>
                  </a:lnTo>
                  <a:lnTo>
                    <a:pt x="14" y="298"/>
                  </a:lnTo>
                  <a:lnTo>
                    <a:pt x="20" y="302"/>
                  </a:lnTo>
                  <a:lnTo>
                    <a:pt x="25" y="304"/>
                  </a:lnTo>
                  <a:lnTo>
                    <a:pt x="32" y="304"/>
                  </a:lnTo>
                  <a:lnTo>
                    <a:pt x="135" y="304"/>
                  </a:lnTo>
                  <a:lnTo>
                    <a:pt x="135" y="282"/>
                  </a:lnTo>
                  <a:lnTo>
                    <a:pt x="50" y="282"/>
                  </a:lnTo>
                  <a:lnTo>
                    <a:pt x="44" y="282"/>
                  </a:lnTo>
                  <a:lnTo>
                    <a:pt x="40" y="281"/>
                  </a:lnTo>
                  <a:lnTo>
                    <a:pt x="35" y="278"/>
                  </a:lnTo>
                  <a:lnTo>
                    <a:pt x="32" y="275"/>
                  </a:lnTo>
                  <a:lnTo>
                    <a:pt x="28" y="271"/>
                  </a:lnTo>
                  <a:lnTo>
                    <a:pt x="25" y="267"/>
                  </a:lnTo>
                  <a:lnTo>
                    <a:pt x="24" y="262"/>
                  </a:lnTo>
                  <a:lnTo>
                    <a:pt x="24" y="256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5" y="38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5" y="26"/>
                  </a:lnTo>
                  <a:lnTo>
                    <a:pt x="40" y="25"/>
                  </a:lnTo>
                  <a:lnTo>
                    <a:pt x="44" y="22"/>
                  </a:lnTo>
                  <a:lnTo>
                    <a:pt x="50" y="22"/>
                  </a:lnTo>
                  <a:lnTo>
                    <a:pt x="135" y="22"/>
                  </a:lnTo>
                  <a:lnTo>
                    <a:pt x="135" y="0"/>
                  </a:lnTo>
                  <a:close/>
                  <a:moveTo>
                    <a:pt x="135" y="41"/>
                  </a:moveTo>
                  <a:lnTo>
                    <a:pt x="135" y="120"/>
                  </a:lnTo>
                  <a:lnTo>
                    <a:pt x="130" y="122"/>
                  </a:lnTo>
                  <a:lnTo>
                    <a:pt x="124" y="125"/>
                  </a:lnTo>
                  <a:lnTo>
                    <a:pt x="120" y="129"/>
                  </a:lnTo>
                  <a:lnTo>
                    <a:pt x="116" y="133"/>
                  </a:lnTo>
                  <a:lnTo>
                    <a:pt x="112" y="139"/>
                  </a:lnTo>
                  <a:lnTo>
                    <a:pt x="111" y="144"/>
                  </a:lnTo>
                  <a:lnTo>
                    <a:pt x="106" y="159"/>
                  </a:lnTo>
                  <a:lnTo>
                    <a:pt x="106" y="175"/>
                  </a:lnTo>
                  <a:lnTo>
                    <a:pt x="108" y="185"/>
                  </a:lnTo>
                  <a:lnTo>
                    <a:pt x="109" y="194"/>
                  </a:lnTo>
                  <a:lnTo>
                    <a:pt x="111" y="195"/>
                  </a:lnTo>
                  <a:lnTo>
                    <a:pt x="113" y="205"/>
                  </a:lnTo>
                  <a:lnTo>
                    <a:pt x="117" y="209"/>
                  </a:lnTo>
                  <a:lnTo>
                    <a:pt x="121" y="213"/>
                  </a:lnTo>
                  <a:lnTo>
                    <a:pt x="128" y="214"/>
                  </a:lnTo>
                  <a:lnTo>
                    <a:pt x="135" y="214"/>
                  </a:lnTo>
                  <a:lnTo>
                    <a:pt x="135" y="264"/>
                  </a:lnTo>
                  <a:lnTo>
                    <a:pt x="62" y="264"/>
                  </a:lnTo>
                  <a:lnTo>
                    <a:pt x="58" y="263"/>
                  </a:lnTo>
                  <a:lnTo>
                    <a:pt x="54" y="262"/>
                  </a:lnTo>
                  <a:lnTo>
                    <a:pt x="47" y="258"/>
                  </a:lnTo>
                  <a:lnTo>
                    <a:pt x="43" y="251"/>
                  </a:lnTo>
                  <a:lnTo>
                    <a:pt x="41" y="247"/>
                  </a:lnTo>
                  <a:lnTo>
                    <a:pt x="41" y="243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43" y="53"/>
                  </a:lnTo>
                  <a:lnTo>
                    <a:pt x="47" y="46"/>
                  </a:lnTo>
                  <a:lnTo>
                    <a:pt x="54" y="42"/>
                  </a:lnTo>
                  <a:lnTo>
                    <a:pt x="58" y="41"/>
                  </a:lnTo>
                  <a:lnTo>
                    <a:pt x="62" y="41"/>
                  </a:lnTo>
                  <a:lnTo>
                    <a:pt x="135" y="41"/>
                  </a:lnTo>
                  <a:close/>
                  <a:moveTo>
                    <a:pt x="135" y="128"/>
                  </a:moveTo>
                  <a:lnTo>
                    <a:pt x="135" y="156"/>
                  </a:lnTo>
                  <a:lnTo>
                    <a:pt x="130" y="160"/>
                  </a:lnTo>
                  <a:lnTo>
                    <a:pt x="127" y="166"/>
                  </a:lnTo>
                  <a:lnTo>
                    <a:pt x="127" y="171"/>
                  </a:lnTo>
                  <a:lnTo>
                    <a:pt x="128" y="174"/>
                  </a:lnTo>
                  <a:lnTo>
                    <a:pt x="131" y="176"/>
                  </a:lnTo>
                  <a:lnTo>
                    <a:pt x="132" y="171"/>
                  </a:lnTo>
                  <a:lnTo>
                    <a:pt x="135" y="168"/>
                  </a:lnTo>
                  <a:lnTo>
                    <a:pt x="135" y="204"/>
                  </a:lnTo>
                  <a:lnTo>
                    <a:pt x="131" y="202"/>
                  </a:lnTo>
                  <a:lnTo>
                    <a:pt x="128" y="199"/>
                  </a:lnTo>
                  <a:lnTo>
                    <a:pt x="127" y="194"/>
                  </a:lnTo>
                  <a:lnTo>
                    <a:pt x="124" y="181"/>
                  </a:lnTo>
                  <a:lnTo>
                    <a:pt x="123" y="163"/>
                  </a:lnTo>
                  <a:lnTo>
                    <a:pt x="123" y="148"/>
                  </a:lnTo>
                  <a:lnTo>
                    <a:pt x="127" y="137"/>
                  </a:lnTo>
                  <a:lnTo>
                    <a:pt x="131" y="130"/>
                  </a:lnTo>
                  <a:lnTo>
                    <a:pt x="135" y="1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3" name="iṣlïḍè">
              <a:extLst>
                <a:ext uri="{FF2B5EF4-FFF2-40B4-BE49-F238E27FC236}">
                  <a16:creationId xmlns:a16="http://schemas.microsoft.com/office/drawing/2014/main" id="{79A39630-50A9-4547-97DE-1DF3C920AB5D}"/>
                </a:ext>
              </a:extLst>
            </p:cNvPr>
            <p:cNvGrpSpPr/>
            <p:nvPr/>
          </p:nvGrpSpPr>
          <p:grpSpPr>
            <a:xfrm>
              <a:off x="6332068" y="3114704"/>
              <a:ext cx="182234" cy="173951"/>
              <a:chOff x="3092451" y="2336800"/>
              <a:chExt cx="209550" cy="200025"/>
            </a:xfrm>
            <a:solidFill>
              <a:schemeClr val="accent6"/>
            </a:solidFill>
          </p:grpSpPr>
          <p:sp>
            <p:nvSpPr>
              <p:cNvPr id="118" name="ísḷíde">
                <a:extLst>
                  <a:ext uri="{FF2B5EF4-FFF2-40B4-BE49-F238E27FC236}">
                    <a16:creationId xmlns:a16="http://schemas.microsoft.com/office/drawing/2014/main" id="{4FA9217E-6CC8-4A45-BE0A-23C2641A7059}"/>
                  </a:ext>
                </a:extLst>
              </p:cNvPr>
              <p:cNvSpPr/>
              <p:nvPr/>
            </p:nvSpPr>
            <p:spPr bwMode="auto">
              <a:xfrm>
                <a:off x="3092451" y="2378075"/>
                <a:ext cx="209550" cy="158750"/>
              </a:xfrm>
              <a:custGeom>
                <a:gdLst>
                  <a:gd fmla="*/ 39 w 132" name="T0"/>
                  <a:gd fmla="*/ 0 h 100" name="T1"/>
                  <a:gd fmla="*/ 39 w 132" name="T2"/>
                  <a:gd fmla="*/ 0 h 100" name="T3"/>
                  <a:gd fmla="*/ 47 w 132" name="T4"/>
                  <a:gd fmla="*/ 0 h 100" name="T5"/>
                  <a:gd fmla="*/ 54 w 132" name="T6"/>
                  <a:gd fmla="*/ 2 h 100" name="T7"/>
                  <a:gd fmla="*/ 61 w 132" name="T8"/>
                  <a:gd fmla="*/ 5 h 100" name="T9"/>
                  <a:gd fmla="*/ 66 w 132" name="T10"/>
                  <a:gd fmla="*/ 9 h 100" name="T11"/>
                  <a:gd fmla="*/ 66 w 132" name="T12"/>
                  <a:gd fmla="*/ 9 h 100" name="T13"/>
                  <a:gd fmla="*/ 71 w 132" name="T14"/>
                  <a:gd fmla="*/ 5 h 100" name="T15"/>
                  <a:gd fmla="*/ 78 w 132" name="T16"/>
                  <a:gd fmla="*/ 2 h 100" name="T17"/>
                  <a:gd fmla="*/ 85 w 132" name="T18"/>
                  <a:gd fmla="*/ 0 h 100" name="T19"/>
                  <a:gd fmla="*/ 93 w 132" name="T20"/>
                  <a:gd fmla="*/ 0 h 100" name="T21"/>
                  <a:gd fmla="*/ 93 w 132" name="T22"/>
                  <a:gd fmla="*/ 0 h 100" name="T23"/>
                  <a:gd fmla="*/ 101 w 132" name="T24"/>
                  <a:gd fmla="*/ 0 h 100" name="T25"/>
                  <a:gd fmla="*/ 108 w 132" name="T26"/>
                  <a:gd fmla="*/ 2 h 100" name="T27"/>
                  <a:gd fmla="*/ 115 w 132" name="T28"/>
                  <a:gd fmla="*/ 6 h 100" name="T29"/>
                  <a:gd fmla="*/ 120 w 132" name="T30"/>
                  <a:gd fmla="*/ 11 h 100" name="T31"/>
                  <a:gd fmla="*/ 126 w 132" name="T32"/>
                  <a:gd fmla="*/ 16 h 100" name="T33"/>
                  <a:gd fmla="*/ 130 w 132" name="T34"/>
                  <a:gd fmla="*/ 23 h 100" name="T35"/>
                  <a:gd fmla="*/ 131 w 132" name="T36"/>
                  <a:gd fmla="*/ 31 h 100" name="T37"/>
                  <a:gd fmla="*/ 132 w 132" name="T38"/>
                  <a:gd fmla="*/ 38 h 100" name="T39"/>
                  <a:gd fmla="*/ 132 w 132" name="T40"/>
                  <a:gd fmla="*/ 38 h 100" name="T41"/>
                  <a:gd fmla="*/ 131 w 132" name="T42"/>
                  <a:gd fmla="*/ 47 h 100" name="T43"/>
                  <a:gd fmla="*/ 128 w 132" name="T44"/>
                  <a:gd fmla="*/ 58 h 100" name="T45"/>
                  <a:gd fmla="*/ 123 w 132" name="T46"/>
                  <a:gd fmla="*/ 69 h 100" name="T47"/>
                  <a:gd fmla="*/ 116 w 132" name="T48"/>
                  <a:gd fmla="*/ 78 h 100" name="T49"/>
                  <a:gd fmla="*/ 107 w 132" name="T50"/>
                  <a:gd fmla="*/ 86 h 100" name="T51"/>
                  <a:gd fmla="*/ 94 w 132" name="T52"/>
                  <a:gd fmla="*/ 93 h 100" name="T53"/>
                  <a:gd fmla="*/ 88 w 132" name="T54"/>
                  <a:gd fmla="*/ 96 h 100" name="T55"/>
                  <a:gd fmla="*/ 81 w 132" name="T56"/>
                  <a:gd fmla="*/ 99 h 100" name="T57"/>
                  <a:gd fmla="*/ 73 w 132" name="T58"/>
                  <a:gd fmla="*/ 99 h 100" name="T59"/>
                  <a:gd fmla="*/ 63 w 132" name="T60"/>
                  <a:gd fmla="*/ 100 h 100" name="T61"/>
                  <a:gd fmla="*/ 63 w 132" name="T62"/>
                  <a:gd fmla="*/ 100 h 100" name="T63"/>
                  <a:gd fmla="*/ 55 w 132" name="T64"/>
                  <a:gd fmla="*/ 99 h 100" name="T65"/>
                  <a:gd fmla="*/ 47 w 132" name="T66"/>
                  <a:gd fmla="*/ 97 h 100" name="T67"/>
                  <a:gd fmla="*/ 39 w 132" name="T68"/>
                  <a:gd fmla="*/ 96 h 100" name="T69"/>
                  <a:gd fmla="*/ 32 w 132" name="T70"/>
                  <a:gd fmla="*/ 93 h 100" name="T71"/>
                  <a:gd fmla="*/ 27 w 132" name="T72"/>
                  <a:gd fmla="*/ 90 h 100" name="T73"/>
                  <a:gd fmla="*/ 21 w 132" name="T74"/>
                  <a:gd fmla="*/ 86 h 100" name="T75"/>
                  <a:gd fmla="*/ 13 w 132" name="T76"/>
                  <a:gd fmla="*/ 77 h 100" name="T77"/>
                  <a:gd fmla="*/ 6 w 132" name="T78"/>
                  <a:gd fmla="*/ 67 h 100" name="T79"/>
                  <a:gd fmla="*/ 2 w 132" name="T80"/>
                  <a:gd fmla="*/ 57 h 100" name="T81"/>
                  <a:gd fmla="*/ 0 w 132" name="T82"/>
                  <a:gd fmla="*/ 47 h 100" name="T83"/>
                  <a:gd fmla="*/ 0 w 132" name="T84"/>
                  <a:gd fmla="*/ 38 h 100" name="T85"/>
                  <a:gd fmla="*/ 0 w 132" name="T86"/>
                  <a:gd fmla="*/ 38 h 100" name="T87"/>
                  <a:gd fmla="*/ 0 w 132" name="T88"/>
                  <a:gd fmla="*/ 31 h 100" name="T89"/>
                  <a:gd fmla="*/ 2 w 132" name="T90"/>
                  <a:gd fmla="*/ 23 h 100" name="T91"/>
                  <a:gd fmla="*/ 6 w 132" name="T92"/>
                  <a:gd fmla="*/ 16 h 100" name="T93"/>
                  <a:gd fmla="*/ 12 w 132" name="T94"/>
                  <a:gd fmla="*/ 11 h 100" name="T95"/>
                  <a:gd fmla="*/ 17 w 132" name="T96"/>
                  <a:gd fmla="*/ 6 h 100" name="T97"/>
                  <a:gd fmla="*/ 24 w 132" name="T98"/>
                  <a:gd fmla="*/ 2 h 100" name="T99"/>
                  <a:gd fmla="*/ 31 w 132" name="T100"/>
                  <a:gd fmla="*/ 0 h 100" name="T101"/>
                  <a:gd fmla="*/ 39 w 132" name="T102"/>
                  <a:gd fmla="*/ 0 h 100" name="T103"/>
                  <a:gd fmla="*/ 39 w 132" name="T104"/>
                  <a:gd fmla="*/ 0 h 100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00" w="132">
                    <a:moveTo>
                      <a:pt x="39" y="0"/>
                    </a:moveTo>
                    <a:lnTo>
                      <a:pt x="39" y="0"/>
                    </a:lnTo>
                    <a:lnTo>
                      <a:pt x="47" y="0"/>
                    </a:lnTo>
                    <a:lnTo>
                      <a:pt x="54" y="2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5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1" y="0"/>
                    </a:lnTo>
                    <a:lnTo>
                      <a:pt x="108" y="2"/>
                    </a:lnTo>
                    <a:lnTo>
                      <a:pt x="115" y="6"/>
                    </a:lnTo>
                    <a:lnTo>
                      <a:pt x="120" y="11"/>
                    </a:lnTo>
                    <a:lnTo>
                      <a:pt x="126" y="16"/>
                    </a:lnTo>
                    <a:lnTo>
                      <a:pt x="130" y="23"/>
                    </a:lnTo>
                    <a:lnTo>
                      <a:pt x="131" y="31"/>
                    </a:lnTo>
                    <a:lnTo>
                      <a:pt x="132" y="38"/>
                    </a:lnTo>
                    <a:lnTo>
                      <a:pt x="132" y="38"/>
                    </a:lnTo>
                    <a:lnTo>
                      <a:pt x="131" y="47"/>
                    </a:lnTo>
                    <a:lnTo>
                      <a:pt x="128" y="58"/>
                    </a:lnTo>
                    <a:lnTo>
                      <a:pt x="123" y="69"/>
                    </a:lnTo>
                    <a:lnTo>
                      <a:pt x="116" y="78"/>
                    </a:lnTo>
                    <a:lnTo>
                      <a:pt x="107" y="86"/>
                    </a:lnTo>
                    <a:lnTo>
                      <a:pt x="94" y="93"/>
                    </a:lnTo>
                    <a:lnTo>
                      <a:pt x="88" y="96"/>
                    </a:lnTo>
                    <a:lnTo>
                      <a:pt x="81" y="99"/>
                    </a:lnTo>
                    <a:lnTo>
                      <a:pt x="73" y="99"/>
                    </a:lnTo>
                    <a:lnTo>
                      <a:pt x="63" y="100"/>
                    </a:lnTo>
                    <a:lnTo>
                      <a:pt x="63" y="100"/>
                    </a:lnTo>
                    <a:lnTo>
                      <a:pt x="55" y="99"/>
                    </a:lnTo>
                    <a:lnTo>
                      <a:pt x="47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7" y="90"/>
                    </a:lnTo>
                    <a:lnTo>
                      <a:pt x="21" y="86"/>
                    </a:lnTo>
                    <a:lnTo>
                      <a:pt x="13" y="77"/>
                    </a:lnTo>
                    <a:lnTo>
                      <a:pt x="6" y="67"/>
                    </a:lnTo>
                    <a:lnTo>
                      <a:pt x="2" y="57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2" y="11"/>
                    </a:lnTo>
                    <a:lnTo>
                      <a:pt x="17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îṡlîḍé">
                <a:extLst>
                  <a:ext uri="{FF2B5EF4-FFF2-40B4-BE49-F238E27FC236}">
                    <a16:creationId xmlns:a16="http://schemas.microsoft.com/office/drawing/2014/main" id="{CB8A8EB0-2316-4D85-BCBB-AC6F6D414F89}"/>
                  </a:ext>
                </a:extLst>
              </p:cNvPr>
              <p:cNvSpPr/>
              <p:nvPr/>
            </p:nvSpPr>
            <p:spPr bwMode="auto">
              <a:xfrm>
                <a:off x="3149601" y="2336800"/>
                <a:ext cx="52388" cy="73025"/>
              </a:xfrm>
              <a:custGeom>
                <a:gdLst>
                  <a:gd fmla="*/ 29 w 33" name="T0"/>
                  <a:gd fmla="*/ 46 h 46" name="T1"/>
                  <a:gd fmla="*/ 29 w 33" name="T2"/>
                  <a:gd fmla="*/ 46 h 46" name="T3"/>
                  <a:gd fmla="*/ 31 w 33" name="T4"/>
                  <a:gd fmla="*/ 39 h 46" name="T5"/>
                  <a:gd fmla="*/ 33 w 33" name="T6"/>
                  <a:gd fmla="*/ 34 h 46" name="T7"/>
                  <a:gd fmla="*/ 33 w 33" name="T8"/>
                  <a:gd fmla="*/ 27 h 46" name="T9"/>
                  <a:gd fmla="*/ 33 w 33" name="T10"/>
                  <a:gd fmla="*/ 22 h 46" name="T11"/>
                  <a:gd fmla="*/ 30 w 33" name="T12"/>
                  <a:gd fmla="*/ 15 h 46" name="T13"/>
                  <a:gd fmla="*/ 27 w 33" name="T14"/>
                  <a:gd fmla="*/ 9 h 46" name="T15"/>
                  <a:gd fmla="*/ 25 w 33" name="T16"/>
                  <a:gd fmla="*/ 4 h 46" name="T17"/>
                  <a:gd fmla="*/ 19 w 33" name="T18"/>
                  <a:gd fmla="*/ 0 h 46" name="T19"/>
                  <a:gd fmla="*/ 0 w 33" name="T20"/>
                  <a:gd fmla="*/ 3 h 46" name="T21"/>
                  <a:gd fmla="*/ 0 w 33" name="T22"/>
                  <a:gd fmla="*/ 3 h 46" name="T23"/>
                  <a:gd fmla="*/ 12 w 33" name="T24"/>
                  <a:gd fmla="*/ 11 h 46" name="T25"/>
                  <a:gd fmla="*/ 18 w 33" name="T26"/>
                  <a:gd fmla="*/ 15 h 46" name="T27"/>
                  <a:gd fmla="*/ 22 w 33" name="T28"/>
                  <a:gd fmla="*/ 19 h 46" name="T29"/>
                  <a:gd fmla="*/ 25 w 33" name="T30"/>
                  <a:gd fmla="*/ 24 h 46" name="T31"/>
                  <a:gd fmla="*/ 27 w 33" name="T32"/>
                  <a:gd fmla="*/ 31 h 46" name="T33"/>
                  <a:gd fmla="*/ 29 w 33" name="T34"/>
                  <a:gd fmla="*/ 38 h 46" name="T35"/>
                  <a:gd fmla="*/ 29 w 33" name="T36"/>
                  <a:gd fmla="*/ 46 h 46" name="T37"/>
                  <a:gd fmla="*/ 29 w 33" name="T38"/>
                  <a:gd fmla="*/ 46 h 4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6" w="33">
                    <a:moveTo>
                      <a:pt x="29" y="46"/>
                    </a:moveTo>
                    <a:lnTo>
                      <a:pt x="29" y="46"/>
                    </a:lnTo>
                    <a:lnTo>
                      <a:pt x="31" y="39"/>
                    </a:lnTo>
                    <a:lnTo>
                      <a:pt x="33" y="34"/>
                    </a:lnTo>
                    <a:lnTo>
                      <a:pt x="33" y="27"/>
                    </a:lnTo>
                    <a:lnTo>
                      <a:pt x="33" y="22"/>
                    </a:lnTo>
                    <a:lnTo>
                      <a:pt x="30" y="15"/>
                    </a:lnTo>
                    <a:lnTo>
                      <a:pt x="27" y="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2" y="11"/>
                    </a:lnTo>
                    <a:lnTo>
                      <a:pt x="18" y="15"/>
                    </a:lnTo>
                    <a:lnTo>
                      <a:pt x="22" y="19"/>
                    </a:lnTo>
                    <a:lnTo>
                      <a:pt x="25" y="24"/>
                    </a:lnTo>
                    <a:lnTo>
                      <a:pt x="27" y="31"/>
                    </a:lnTo>
                    <a:lnTo>
                      <a:pt x="29" y="38"/>
                    </a:lnTo>
                    <a:lnTo>
                      <a:pt x="29" y="46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4" name="ïś1íďê">
              <a:extLst>
                <a:ext uri="{FF2B5EF4-FFF2-40B4-BE49-F238E27FC236}">
                  <a16:creationId xmlns:a16="http://schemas.microsoft.com/office/drawing/2014/main" id="{D09735A4-1D9E-4742-AB1C-96F1516A9EB5}"/>
                </a:ext>
              </a:extLst>
            </p:cNvPr>
            <p:cNvSpPr/>
            <p:nvPr/>
          </p:nvSpPr>
          <p:spPr bwMode="auto">
            <a:xfrm>
              <a:off x="6525348" y="4265308"/>
              <a:ext cx="189137" cy="263687"/>
            </a:xfrm>
            <a:custGeom>
              <a:gdLst>
                <a:gd fmla="*/ 125 w 137" name="T0"/>
                <a:gd fmla="*/ 55 h 191" name="T1"/>
                <a:gd fmla="*/ 126 w 137" name="T2"/>
                <a:gd fmla="*/ 51 h 191" name="T3"/>
                <a:gd fmla="*/ 133 w 137" name="T4"/>
                <a:gd fmla="*/ 34 h 191" name="T5"/>
                <a:gd fmla="*/ 136 w 137" name="T6"/>
                <a:gd fmla="*/ 29 h 191" name="T7"/>
                <a:gd fmla="*/ 137 w 137" name="T8"/>
                <a:gd fmla="*/ 21 h 191" name="T9"/>
                <a:gd fmla="*/ 136 w 137" name="T10"/>
                <a:gd fmla="*/ 13 h 191" name="T11"/>
                <a:gd fmla="*/ 132 w 137" name="T12"/>
                <a:gd fmla="*/ 6 h 191" name="T13"/>
                <a:gd fmla="*/ 128 w 137" name="T14"/>
                <a:gd fmla="*/ 4 h 191" name="T15"/>
                <a:gd fmla="*/ 116 w 137" name="T16"/>
                <a:gd fmla="*/ 0 h 191" name="T17"/>
                <a:gd fmla="*/ 103 w 137" name="T18"/>
                <a:gd fmla="*/ 4 h 191" name="T19"/>
                <a:gd fmla="*/ 113 w 137" name="T20"/>
                <a:gd fmla="*/ 39 h 191" name="T21"/>
                <a:gd fmla="*/ 103 w 137" name="T22"/>
                <a:gd fmla="*/ 59 h 191" name="T23"/>
                <a:gd fmla="*/ 110 w 137" name="T24"/>
                <a:gd fmla="*/ 48 h 191" name="T25"/>
                <a:gd fmla="*/ 110 w 137" name="T26"/>
                <a:gd fmla="*/ 42 h 191" name="T27"/>
                <a:gd fmla="*/ 120 w 137" name="T28"/>
                <a:gd fmla="*/ 48 h 191" name="T29"/>
                <a:gd fmla="*/ 121 w 137" name="T30"/>
                <a:gd fmla="*/ 52 h 191" name="T31"/>
                <a:gd fmla="*/ 121 w 137" name="T32"/>
                <a:gd fmla="*/ 57 h 191" name="T33"/>
                <a:gd fmla="*/ 103 w 137" name="T34"/>
                <a:gd fmla="*/ 89 h 191" name="T35"/>
                <a:gd fmla="*/ 97 w 137" name="T36"/>
                <a:gd fmla="*/ 93 h 191" name="T37"/>
                <a:gd fmla="*/ 99 w 137" name="T38"/>
                <a:gd fmla="*/ 92 h 191" name="T39"/>
                <a:gd fmla="*/ 103 w 137" name="T40"/>
                <a:gd fmla="*/ 89 h 191" name="T41"/>
                <a:gd fmla="*/ 101 w 137" name="T42"/>
                <a:gd fmla="*/ 85 h 191" name="T43"/>
                <a:gd fmla="*/ 99 w 137" name="T44"/>
                <a:gd fmla="*/ 86 h 191" name="T45"/>
                <a:gd fmla="*/ 95 w 137" name="T46"/>
                <a:gd fmla="*/ 88 h 191" name="T47"/>
                <a:gd fmla="*/ 84 w 137" name="T48"/>
                <a:gd fmla="*/ 81 h 191" name="T49"/>
                <a:gd fmla="*/ 84 w 137" name="T50"/>
                <a:gd fmla="*/ 81 h 191" name="T51"/>
                <a:gd fmla="*/ 90 w 137" name="T52"/>
                <a:gd fmla="*/ 78 h 191" name="T53"/>
                <a:gd fmla="*/ 103 w 137" name="T54"/>
                <a:gd fmla="*/ 34 h 191" name="T55"/>
                <a:gd fmla="*/ 88 w 137" name="T56"/>
                <a:gd fmla="*/ 23 h 191" name="T57"/>
                <a:gd fmla="*/ 80 w 137" name="T58"/>
                <a:gd fmla="*/ 25 h 191" name="T59"/>
                <a:gd fmla="*/ 57 w 137" name="T60"/>
                <a:gd fmla="*/ 59 h 191" name="T61"/>
                <a:gd fmla="*/ 57 w 137" name="T62"/>
                <a:gd fmla="*/ 66 h 191" name="T63"/>
                <a:gd fmla="*/ 22 w 137" name="T64"/>
                <a:gd fmla="*/ 153 h 191" name="T65"/>
                <a:gd fmla="*/ 26 w 137" name="T66"/>
                <a:gd fmla="*/ 154 h 191" name="T67"/>
                <a:gd fmla="*/ 29 w 137" name="T68"/>
                <a:gd fmla="*/ 155 h 191" name="T69"/>
                <a:gd fmla="*/ 29 w 137" name="T70"/>
                <a:gd fmla="*/ 162 h 191" name="T71"/>
                <a:gd fmla="*/ 33 w 137" name="T72"/>
                <a:gd fmla="*/ 161 h 191" name="T73"/>
                <a:gd fmla="*/ 38 w 137" name="T74"/>
                <a:gd fmla="*/ 162 h 191" name="T75"/>
                <a:gd fmla="*/ 40 w 137" name="T76"/>
                <a:gd fmla="*/ 163 h 191" name="T77"/>
                <a:gd fmla="*/ 41 w 137" name="T78"/>
                <a:gd fmla="*/ 169 h 191" name="T79"/>
                <a:gd fmla="*/ 38 w 137" name="T80"/>
                <a:gd fmla="*/ 173 h 191" name="T81"/>
                <a:gd fmla="*/ 22 w 137" name="T82"/>
                <a:gd fmla="*/ 182 h 191" name="T83"/>
                <a:gd fmla="*/ 41 w 137" name="T84"/>
                <a:gd fmla="*/ 176 h 191" name="T85"/>
                <a:gd fmla="*/ 103 w 137" name="T86"/>
                <a:gd fmla="*/ 29 h 191" name="T87"/>
                <a:gd fmla="*/ 97 w 137" name="T88"/>
                <a:gd fmla="*/ 9 h 191" name="T89"/>
                <a:gd fmla="*/ 103 w 137" name="T90"/>
                <a:gd fmla="*/ 4 h 191" name="T91"/>
                <a:gd fmla="*/ 22 w 137" name="T92"/>
                <a:gd fmla="*/ 117 h 191" name="T93"/>
                <a:gd fmla="*/ 2 w 137" name="T94"/>
                <a:gd fmla="*/ 191 h 191" name="T95"/>
                <a:gd fmla="*/ 22 w 137" name="T96"/>
                <a:gd fmla="*/ 180 h 191" name="T97"/>
                <a:gd fmla="*/ 5 w 137" name="T98"/>
                <a:gd fmla="*/ 174 h 191" name="T99"/>
                <a:gd fmla="*/ 5 w 137" name="T100"/>
                <a:gd fmla="*/ 150 h 191" name="T101"/>
                <a:gd fmla="*/ 6 w 137" name="T102"/>
                <a:gd fmla="*/ 149 h 191" name="T103"/>
                <a:gd fmla="*/ 10 w 137" name="T104"/>
                <a:gd fmla="*/ 146 h 191" name="T105"/>
                <a:gd fmla="*/ 15 w 137" name="T106"/>
                <a:gd fmla="*/ 146 h 191" name="T107"/>
                <a:gd fmla="*/ 17 w 137" name="T108"/>
                <a:gd fmla="*/ 149 h 191" name="T109"/>
                <a:gd fmla="*/ 18 w 137" name="T110"/>
                <a:gd fmla="*/ 155 h 191" name="T111"/>
                <a:gd fmla="*/ 19 w 137" name="T112"/>
                <a:gd fmla="*/ 154 h 191" name="T113"/>
                <a:gd fmla="*/ 22 w 137" name="T114"/>
                <a:gd fmla="*/ 117 h 191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91" w="137">
                  <a:moveTo>
                    <a:pt x="103" y="89"/>
                  </a:moveTo>
                  <a:lnTo>
                    <a:pt x="125" y="55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25" y="47"/>
                  </a:lnTo>
                  <a:lnTo>
                    <a:pt x="133" y="34"/>
                  </a:lnTo>
                  <a:lnTo>
                    <a:pt x="133" y="34"/>
                  </a:lnTo>
                  <a:lnTo>
                    <a:pt x="136" y="29"/>
                  </a:lnTo>
                  <a:lnTo>
                    <a:pt x="137" y="25"/>
                  </a:lnTo>
                  <a:lnTo>
                    <a:pt x="137" y="21"/>
                  </a:lnTo>
                  <a:lnTo>
                    <a:pt x="137" y="17"/>
                  </a:lnTo>
                  <a:lnTo>
                    <a:pt x="136" y="13"/>
                  </a:lnTo>
                  <a:lnTo>
                    <a:pt x="135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09" y="1"/>
                  </a:lnTo>
                  <a:lnTo>
                    <a:pt x="103" y="4"/>
                  </a:lnTo>
                  <a:lnTo>
                    <a:pt x="103" y="29"/>
                  </a:lnTo>
                  <a:lnTo>
                    <a:pt x="113" y="39"/>
                  </a:lnTo>
                  <a:lnTo>
                    <a:pt x="103" y="34"/>
                  </a:lnTo>
                  <a:lnTo>
                    <a:pt x="103" y="59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10" y="42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1" y="50"/>
                  </a:lnTo>
                  <a:lnTo>
                    <a:pt x="121" y="52"/>
                  </a:lnTo>
                  <a:lnTo>
                    <a:pt x="121" y="54"/>
                  </a:lnTo>
                  <a:lnTo>
                    <a:pt x="121" y="57"/>
                  </a:lnTo>
                  <a:lnTo>
                    <a:pt x="103" y="82"/>
                  </a:lnTo>
                  <a:lnTo>
                    <a:pt x="103" y="89"/>
                  </a:lnTo>
                  <a:close/>
                  <a:moveTo>
                    <a:pt x="41" y="176"/>
                  </a:moveTo>
                  <a:lnTo>
                    <a:pt x="97" y="93"/>
                  </a:lnTo>
                  <a:lnTo>
                    <a:pt x="97" y="93"/>
                  </a:lnTo>
                  <a:lnTo>
                    <a:pt x="99" y="92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3" y="82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9" y="86"/>
                  </a:lnTo>
                  <a:lnTo>
                    <a:pt x="98" y="88"/>
                  </a:lnTo>
                  <a:lnTo>
                    <a:pt x="95" y="88"/>
                  </a:lnTo>
                  <a:lnTo>
                    <a:pt x="94" y="86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7" y="80"/>
                  </a:lnTo>
                  <a:lnTo>
                    <a:pt x="90" y="78"/>
                  </a:lnTo>
                  <a:lnTo>
                    <a:pt x="103" y="59"/>
                  </a:lnTo>
                  <a:lnTo>
                    <a:pt x="103" y="34"/>
                  </a:lnTo>
                  <a:lnTo>
                    <a:pt x="88" y="23"/>
                  </a:lnTo>
                  <a:lnTo>
                    <a:pt x="88" y="23"/>
                  </a:lnTo>
                  <a:lnTo>
                    <a:pt x="83" y="23"/>
                  </a:lnTo>
                  <a:lnTo>
                    <a:pt x="80" y="25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6" y="63"/>
                  </a:lnTo>
                  <a:lnTo>
                    <a:pt x="57" y="66"/>
                  </a:lnTo>
                  <a:lnTo>
                    <a:pt x="22" y="117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9" y="155"/>
                  </a:lnTo>
                  <a:lnTo>
                    <a:pt x="29" y="158"/>
                  </a:lnTo>
                  <a:lnTo>
                    <a:pt x="29" y="162"/>
                  </a:lnTo>
                  <a:lnTo>
                    <a:pt x="29" y="162"/>
                  </a:lnTo>
                  <a:lnTo>
                    <a:pt x="33" y="161"/>
                  </a:lnTo>
                  <a:lnTo>
                    <a:pt x="36" y="16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40" y="163"/>
                  </a:lnTo>
                  <a:lnTo>
                    <a:pt x="41" y="166"/>
                  </a:lnTo>
                  <a:lnTo>
                    <a:pt x="41" y="169"/>
                  </a:lnTo>
                  <a:lnTo>
                    <a:pt x="40" y="172"/>
                  </a:lnTo>
                  <a:lnTo>
                    <a:pt x="38" y="173"/>
                  </a:lnTo>
                  <a:lnTo>
                    <a:pt x="22" y="180"/>
                  </a:lnTo>
                  <a:lnTo>
                    <a:pt x="22" y="182"/>
                  </a:lnTo>
                  <a:lnTo>
                    <a:pt x="41" y="176"/>
                  </a:lnTo>
                  <a:lnTo>
                    <a:pt x="41" y="176"/>
                  </a:lnTo>
                  <a:close/>
                  <a:moveTo>
                    <a:pt x="103" y="4"/>
                  </a:moveTo>
                  <a:lnTo>
                    <a:pt x="103" y="29"/>
                  </a:lnTo>
                  <a:lnTo>
                    <a:pt x="91" y="1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22" y="117"/>
                  </a:moveTo>
                  <a:lnTo>
                    <a:pt x="0" y="150"/>
                  </a:lnTo>
                  <a:lnTo>
                    <a:pt x="2" y="191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7" y="182"/>
                  </a:lnTo>
                  <a:lnTo>
                    <a:pt x="5" y="174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7" y="146"/>
                  </a:lnTo>
                  <a:lnTo>
                    <a:pt x="10" y="146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5" y="146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9" y="154"/>
                  </a:lnTo>
                  <a:lnTo>
                    <a:pt x="22" y="153"/>
                  </a:lnTo>
                  <a:lnTo>
                    <a:pt x="22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šľiḑè">
              <a:extLst>
                <a:ext uri="{FF2B5EF4-FFF2-40B4-BE49-F238E27FC236}">
                  <a16:creationId xmlns:a16="http://schemas.microsoft.com/office/drawing/2014/main" id="{853FEDD9-A8DB-4500-A3D2-21DF9FBBCE77}"/>
                </a:ext>
              </a:extLst>
            </p:cNvPr>
            <p:cNvSpPr/>
            <p:nvPr/>
          </p:nvSpPr>
          <p:spPr bwMode="auto">
            <a:xfrm>
              <a:off x="4991541" y="2887504"/>
              <a:ext cx="242979" cy="263687"/>
            </a:xfrm>
            <a:custGeom>
              <a:gdLst>
                <a:gd fmla="*/ 138 w 176" name="T0"/>
                <a:gd fmla="*/ 88 h 191" name="T1"/>
                <a:gd fmla="*/ 132 w 176" name="T2"/>
                <a:gd fmla="*/ 138 h 191" name="T3"/>
                <a:gd fmla="*/ 150 w 176" name="T4"/>
                <a:gd fmla="*/ 143 h 191" name="T5"/>
                <a:gd fmla="*/ 147 w 176" name="T6"/>
                <a:gd fmla="*/ 151 h 191" name="T7"/>
                <a:gd fmla="*/ 132 w 176" name="T8"/>
                <a:gd fmla="*/ 36 h 191" name="T9"/>
                <a:gd fmla="*/ 150 w 176" name="T10"/>
                <a:gd fmla="*/ 26 h 191" name="T11"/>
                <a:gd fmla="*/ 135 w 176" name="T12"/>
                <a:gd fmla="*/ 47 h 191" name="T13"/>
                <a:gd fmla="*/ 146 w 176" name="T14"/>
                <a:gd fmla="*/ 88 h 191" name="T15"/>
                <a:gd fmla="*/ 174 w 176" name="T16"/>
                <a:gd fmla="*/ 85 h 191" name="T17"/>
                <a:gd fmla="*/ 150 w 176" name="T18"/>
                <a:gd fmla="*/ 92 h 191" name="T19"/>
                <a:gd fmla="*/ 88 w 176" name="T20"/>
                <a:gd fmla="*/ 39 h 191" name="T21"/>
                <a:gd fmla="*/ 115 w 176" name="T22"/>
                <a:gd fmla="*/ 46 h 191" name="T23"/>
                <a:gd fmla="*/ 132 w 176" name="T24"/>
                <a:gd fmla="*/ 109 h 191" name="T25"/>
                <a:gd fmla="*/ 115 w 176" name="T26"/>
                <a:gd fmla="*/ 128 h 191" name="T27"/>
                <a:gd fmla="*/ 111 w 176" name="T28"/>
                <a:gd fmla="*/ 180 h 191" name="T29"/>
                <a:gd fmla="*/ 90 w 176" name="T30"/>
                <a:gd fmla="*/ 191 h 191" name="T31"/>
                <a:gd fmla="*/ 105 w 176" name="T32"/>
                <a:gd fmla="*/ 126 h 191" name="T33"/>
                <a:gd fmla="*/ 122 w 176" name="T34"/>
                <a:gd fmla="*/ 107 h 191" name="T35"/>
                <a:gd fmla="*/ 124 w 176" name="T36"/>
                <a:gd fmla="*/ 73 h 191" name="T37"/>
                <a:gd fmla="*/ 104 w 176" name="T38"/>
                <a:gd fmla="*/ 51 h 191" name="T39"/>
                <a:gd fmla="*/ 88 w 176" name="T40"/>
                <a:gd fmla="*/ 39 h 191" name="T41"/>
                <a:gd fmla="*/ 127 w 176" name="T42"/>
                <a:gd fmla="*/ 43 h 191" name="T43"/>
                <a:gd fmla="*/ 132 w 176" name="T44"/>
                <a:gd fmla="*/ 36 h 191" name="T45"/>
                <a:gd fmla="*/ 128 w 176" name="T46"/>
                <a:gd fmla="*/ 128 h 191" name="T47"/>
                <a:gd fmla="*/ 132 w 176" name="T48"/>
                <a:gd fmla="*/ 127 h 191" name="T49"/>
                <a:gd fmla="*/ 92 w 176" name="T50"/>
                <a:gd fmla="*/ 1 h 191" name="T51"/>
                <a:gd fmla="*/ 88 w 176" name="T52"/>
                <a:gd fmla="*/ 30 h 191" name="T53"/>
                <a:gd fmla="*/ 80 w 176" name="T54"/>
                <a:gd fmla="*/ 191 h 191" name="T55"/>
                <a:gd fmla="*/ 62 w 176" name="T56"/>
                <a:gd fmla="*/ 176 h 191" name="T57"/>
                <a:gd fmla="*/ 55 w 176" name="T58"/>
                <a:gd fmla="*/ 124 h 191" name="T59"/>
                <a:gd fmla="*/ 44 w 176" name="T60"/>
                <a:gd fmla="*/ 67 h 191" name="T61"/>
                <a:gd fmla="*/ 67 w 176" name="T62"/>
                <a:gd fmla="*/ 43 h 191" name="T63"/>
                <a:gd fmla="*/ 88 w 176" name="T64"/>
                <a:gd fmla="*/ 49 h 191" name="T65"/>
                <a:gd fmla="*/ 61 w 176" name="T66"/>
                <a:gd fmla="*/ 61 h 191" name="T67"/>
                <a:gd fmla="*/ 50 w 176" name="T68"/>
                <a:gd fmla="*/ 88 h 191" name="T69"/>
                <a:gd fmla="*/ 69 w 176" name="T70"/>
                <a:gd fmla="*/ 120 h 191" name="T71"/>
                <a:gd fmla="*/ 88 w 176" name="T72"/>
                <a:gd fmla="*/ 147 h 191" name="T73"/>
                <a:gd fmla="*/ 88 w 176" name="T74"/>
                <a:gd fmla="*/ 30 h 191" name="T75"/>
                <a:gd fmla="*/ 84 w 176" name="T76"/>
                <a:gd fmla="*/ 26 h 191" name="T77"/>
                <a:gd fmla="*/ 88 w 176" name="T78"/>
                <a:gd fmla="*/ 0 h 191" name="T79"/>
                <a:gd fmla="*/ 47 w 176" name="T80"/>
                <a:gd fmla="*/ 135 h 191" name="T81"/>
                <a:gd fmla="*/ 44 w 176" name="T82"/>
                <a:gd fmla="*/ 138 h 191" name="T83"/>
                <a:gd fmla="*/ 47 w 176" name="T84"/>
                <a:gd fmla="*/ 47 h 191" name="T85"/>
                <a:gd fmla="*/ 44 w 176" name="T86"/>
                <a:gd fmla="*/ 108 h 191" name="T87"/>
                <a:gd fmla="*/ 40 w 176" name="T88"/>
                <a:gd fmla="*/ 77 h 191" name="T89"/>
                <a:gd fmla="*/ 44 w 176" name="T90"/>
                <a:gd fmla="*/ 49 h 191" name="T91"/>
                <a:gd fmla="*/ 25 w 176" name="T92"/>
                <a:gd fmla="*/ 31 h 191" name="T93"/>
                <a:gd fmla="*/ 32 w 176" name="T94"/>
                <a:gd fmla="*/ 26 h 191" name="T95"/>
                <a:gd fmla="*/ 32 w 176" name="T96"/>
                <a:gd fmla="*/ 150 h 191" name="T97"/>
                <a:gd fmla="*/ 24 w 176" name="T98"/>
                <a:gd fmla="*/ 147 h 191" name="T99"/>
                <a:gd fmla="*/ 44 w 176" name="T100"/>
                <a:gd fmla="*/ 127 h 191" name="T101"/>
                <a:gd fmla="*/ 25 w 176" name="T102"/>
                <a:gd fmla="*/ 84 h 191" name="T103"/>
                <a:gd fmla="*/ 25 w 176" name="T104"/>
                <a:gd fmla="*/ 92 h 191" name="T105"/>
                <a:gd fmla="*/ 0 w 176" name="T106"/>
                <a:gd fmla="*/ 88 h 19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91" w="176">
                  <a:moveTo>
                    <a:pt x="132" y="66"/>
                  </a:moveTo>
                  <a:lnTo>
                    <a:pt x="132" y="66"/>
                  </a:lnTo>
                  <a:lnTo>
                    <a:pt x="136" y="77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6" y="99"/>
                  </a:lnTo>
                  <a:lnTo>
                    <a:pt x="132" y="109"/>
                  </a:lnTo>
                  <a:lnTo>
                    <a:pt x="132" y="66"/>
                  </a:lnTo>
                  <a:lnTo>
                    <a:pt x="132" y="66"/>
                  </a:lnTo>
                  <a:close/>
                  <a:moveTo>
                    <a:pt x="132" y="138"/>
                  </a:moveTo>
                  <a:lnTo>
                    <a:pt x="132" y="127"/>
                  </a:lnTo>
                  <a:lnTo>
                    <a:pt x="132" y="127"/>
                  </a:lnTo>
                  <a:lnTo>
                    <a:pt x="135" y="128"/>
                  </a:lnTo>
                  <a:lnTo>
                    <a:pt x="135" y="128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1" y="147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47" y="151"/>
                  </a:lnTo>
                  <a:lnTo>
                    <a:pt x="145" y="150"/>
                  </a:lnTo>
                  <a:lnTo>
                    <a:pt x="132" y="138"/>
                  </a:lnTo>
                  <a:lnTo>
                    <a:pt x="132" y="138"/>
                  </a:lnTo>
                  <a:close/>
                  <a:moveTo>
                    <a:pt x="132" y="49"/>
                  </a:moveTo>
                  <a:lnTo>
                    <a:pt x="132" y="3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7" y="24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1" y="28"/>
                  </a:lnTo>
                  <a:lnTo>
                    <a:pt x="150" y="31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9"/>
                  </a:lnTo>
                  <a:lnTo>
                    <a:pt x="132" y="49"/>
                  </a:lnTo>
                  <a:close/>
                  <a:moveTo>
                    <a:pt x="146" y="88"/>
                  </a:moveTo>
                  <a:lnTo>
                    <a:pt x="146" y="88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50" y="84"/>
                  </a:lnTo>
                  <a:lnTo>
                    <a:pt x="172" y="84"/>
                  </a:lnTo>
                  <a:lnTo>
                    <a:pt x="172" y="84"/>
                  </a:lnTo>
                  <a:lnTo>
                    <a:pt x="174" y="85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91"/>
                  </a:lnTo>
                  <a:lnTo>
                    <a:pt x="172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7" y="91"/>
                  </a:lnTo>
                  <a:lnTo>
                    <a:pt x="146" y="88"/>
                  </a:lnTo>
                  <a:lnTo>
                    <a:pt x="146" y="88"/>
                  </a:lnTo>
                  <a:close/>
                  <a:moveTo>
                    <a:pt x="88" y="39"/>
                  </a:moveTo>
                  <a:lnTo>
                    <a:pt x="88" y="39"/>
                  </a:lnTo>
                  <a:lnTo>
                    <a:pt x="96" y="39"/>
                  </a:lnTo>
                  <a:lnTo>
                    <a:pt x="103" y="40"/>
                  </a:lnTo>
                  <a:lnTo>
                    <a:pt x="108" y="43"/>
                  </a:lnTo>
                  <a:lnTo>
                    <a:pt x="115" y="46"/>
                  </a:lnTo>
                  <a:lnTo>
                    <a:pt x="120" y="50"/>
                  </a:lnTo>
                  <a:lnTo>
                    <a:pt x="124" y="55"/>
                  </a:lnTo>
                  <a:lnTo>
                    <a:pt x="128" y="61"/>
                  </a:lnTo>
                  <a:lnTo>
                    <a:pt x="132" y="66"/>
                  </a:lnTo>
                  <a:lnTo>
                    <a:pt x="132" y="109"/>
                  </a:lnTo>
                  <a:lnTo>
                    <a:pt x="132" y="109"/>
                  </a:lnTo>
                  <a:lnTo>
                    <a:pt x="128" y="115"/>
                  </a:lnTo>
                  <a:lnTo>
                    <a:pt x="124" y="120"/>
                  </a:lnTo>
                  <a:lnTo>
                    <a:pt x="120" y="124"/>
                  </a:lnTo>
                  <a:lnTo>
                    <a:pt x="115" y="128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72"/>
                  </a:lnTo>
                  <a:lnTo>
                    <a:pt x="113" y="176"/>
                  </a:lnTo>
                  <a:lnTo>
                    <a:pt x="111" y="180"/>
                  </a:lnTo>
                  <a:lnTo>
                    <a:pt x="108" y="184"/>
                  </a:lnTo>
                  <a:lnTo>
                    <a:pt x="104" y="187"/>
                  </a:lnTo>
                  <a:lnTo>
                    <a:pt x="100" y="189"/>
                  </a:lnTo>
                  <a:lnTo>
                    <a:pt x="96" y="191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8" y="147"/>
                  </a:lnTo>
                  <a:lnTo>
                    <a:pt x="105" y="147"/>
                  </a:lnTo>
                  <a:lnTo>
                    <a:pt x="105" y="126"/>
                  </a:lnTo>
                  <a:lnTo>
                    <a:pt x="105" y="126"/>
                  </a:lnTo>
                  <a:lnTo>
                    <a:pt x="105" y="123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5" y="115"/>
                  </a:lnTo>
                  <a:lnTo>
                    <a:pt x="122" y="107"/>
                  </a:lnTo>
                  <a:lnTo>
                    <a:pt x="126" y="99"/>
                  </a:lnTo>
                  <a:lnTo>
                    <a:pt x="127" y="88"/>
                  </a:lnTo>
                  <a:lnTo>
                    <a:pt x="127" y="88"/>
                  </a:lnTo>
                  <a:lnTo>
                    <a:pt x="126" y="80"/>
                  </a:lnTo>
                  <a:lnTo>
                    <a:pt x="124" y="73"/>
                  </a:lnTo>
                  <a:lnTo>
                    <a:pt x="120" y="66"/>
                  </a:lnTo>
                  <a:lnTo>
                    <a:pt x="116" y="61"/>
                  </a:lnTo>
                  <a:lnTo>
                    <a:pt x="116" y="61"/>
                  </a:lnTo>
                  <a:lnTo>
                    <a:pt x="109" y="55"/>
                  </a:lnTo>
                  <a:lnTo>
                    <a:pt x="104" y="51"/>
                  </a:lnTo>
                  <a:lnTo>
                    <a:pt x="96" y="5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8" y="39"/>
                  </a:lnTo>
                  <a:close/>
                  <a:moveTo>
                    <a:pt x="132" y="36"/>
                  </a:moveTo>
                  <a:lnTo>
                    <a:pt x="128" y="40"/>
                  </a:lnTo>
                  <a:lnTo>
                    <a:pt x="128" y="40"/>
                  </a:lnTo>
                  <a:lnTo>
                    <a:pt x="127" y="43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9"/>
                  </a:lnTo>
                  <a:lnTo>
                    <a:pt x="132" y="49"/>
                  </a:lnTo>
                  <a:lnTo>
                    <a:pt x="132" y="36"/>
                  </a:lnTo>
                  <a:lnTo>
                    <a:pt x="132" y="36"/>
                  </a:lnTo>
                  <a:close/>
                  <a:moveTo>
                    <a:pt x="132" y="127"/>
                  </a:moveTo>
                  <a:lnTo>
                    <a:pt x="132" y="127"/>
                  </a:lnTo>
                  <a:lnTo>
                    <a:pt x="130" y="127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7" y="131"/>
                  </a:lnTo>
                  <a:lnTo>
                    <a:pt x="128" y="135"/>
                  </a:lnTo>
                  <a:lnTo>
                    <a:pt x="132" y="138"/>
                  </a:lnTo>
                  <a:lnTo>
                    <a:pt x="132" y="127"/>
                  </a:lnTo>
                  <a:lnTo>
                    <a:pt x="132" y="127"/>
                  </a:lnTo>
                  <a:close/>
                  <a:moveTo>
                    <a:pt x="88" y="3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88" y="191"/>
                  </a:moveTo>
                  <a:lnTo>
                    <a:pt x="85" y="191"/>
                  </a:lnTo>
                  <a:lnTo>
                    <a:pt x="85" y="191"/>
                  </a:lnTo>
                  <a:lnTo>
                    <a:pt x="80" y="191"/>
                  </a:lnTo>
                  <a:lnTo>
                    <a:pt x="76" y="189"/>
                  </a:lnTo>
                  <a:lnTo>
                    <a:pt x="71" y="187"/>
                  </a:lnTo>
                  <a:lnTo>
                    <a:pt x="67" y="184"/>
                  </a:lnTo>
                  <a:lnTo>
                    <a:pt x="65" y="180"/>
                  </a:lnTo>
                  <a:lnTo>
                    <a:pt x="62" y="176"/>
                  </a:lnTo>
                  <a:lnTo>
                    <a:pt x="61" y="172"/>
                  </a:lnTo>
                  <a:lnTo>
                    <a:pt x="61" y="16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5" y="124"/>
                  </a:lnTo>
                  <a:lnTo>
                    <a:pt x="51" y="119"/>
                  </a:lnTo>
                  <a:lnTo>
                    <a:pt x="47" y="114"/>
                  </a:lnTo>
                  <a:lnTo>
                    <a:pt x="44" y="10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7" y="61"/>
                  </a:lnTo>
                  <a:lnTo>
                    <a:pt x="51" y="55"/>
                  </a:lnTo>
                  <a:lnTo>
                    <a:pt x="57" y="51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74" y="40"/>
                  </a:lnTo>
                  <a:lnTo>
                    <a:pt x="81" y="39"/>
                  </a:lnTo>
                  <a:lnTo>
                    <a:pt x="88" y="3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1" y="50"/>
                  </a:lnTo>
                  <a:lnTo>
                    <a:pt x="73" y="51"/>
                  </a:lnTo>
                  <a:lnTo>
                    <a:pt x="66" y="55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57" y="66"/>
                  </a:lnTo>
                  <a:lnTo>
                    <a:pt x="53" y="73"/>
                  </a:lnTo>
                  <a:lnTo>
                    <a:pt x="50" y="80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51" y="97"/>
                  </a:lnTo>
                  <a:lnTo>
                    <a:pt x="55" y="107"/>
                  </a:lnTo>
                  <a:lnTo>
                    <a:pt x="61" y="115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0" y="123"/>
                  </a:lnTo>
                  <a:lnTo>
                    <a:pt x="70" y="126"/>
                  </a:lnTo>
                  <a:lnTo>
                    <a:pt x="70" y="147"/>
                  </a:lnTo>
                  <a:lnTo>
                    <a:pt x="88" y="147"/>
                  </a:lnTo>
                  <a:lnTo>
                    <a:pt x="88" y="191"/>
                  </a:lnTo>
                  <a:lnTo>
                    <a:pt x="88" y="191"/>
                  </a:lnTo>
                  <a:close/>
                  <a:moveTo>
                    <a:pt x="88" y="0"/>
                  </a:move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5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close/>
                  <a:moveTo>
                    <a:pt x="44" y="138"/>
                  </a:moveTo>
                  <a:lnTo>
                    <a:pt x="47" y="135"/>
                  </a:lnTo>
                  <a:lnTo>
                    <a:pt x="47" y="135"/>
                  </a:lnTo>
                  <a:lnTo>
                    <a:pt x="48" y="131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4" y="127"/>
                  </a:lnTo>
                  <a:lnTo>
                    <a:pt x="44" y="138"/>
                  </a:lnTo>
                  <a:lnTo>
                    <a:pt x="44" y="138"/>
                  </a:lnTo>
                  <a:close/>
                  <a:moveTo>
                    <a:pt x="44" y="49"/>
                  </a:moveTo>
                  <a:lnTo>
                    <a:pt x="44" y="49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8" y="43"/>
                  </a:lnTo>
                  <a:lnTo>
                    <a:pt x="47" y="40"/>
                  </a:lnTo>
                  <a:lnTo>
                    <a:pt x="44" y="38"/>
                  </a:lnTo>
                  <a:lnTo>
                    <a:pt x="44" y="49"/>
                  </a:lnTo>
                  <a:close/>
                  <a:moveTo>
                    <a:pt x="44" y="108"/>
                  </a:moveTo>
                  <a:lnTo>
                    <a:pt x="44" y="108"/>
                  </a:lnTo>
                  <a:lnTo>
                    <a:pt x="40" y="99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0" y="77"/>
                  </a:lnTo>
                  <a:lnTo>
                    <a:pt x="44" y="67"/>
                  </a:lnTo>
                  <a:lnTo>
                    <a:pt x="44" y="108"/>
                  </a:lnTo>
                  <a:lnTo>
                    <a:pt x="44" y="108"/>
                  </a:lnTo>
                  <a:close/>
                  <a:moveTo>
                    <a:pt x="44" y="38"/>
                  </a:moveTo>
                  <a:lnTo>
                    <a:pt x="44" y="49"/>
                  </a:lnTo>
                  <a:lnTo>
                    <a:pt x="44" y="49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2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44" y="38"/>
                  </a:lnTo>
                  <a:close/>
                  <a:moveTo>
                    <a:pt x="44" y="127"/>
                  </a:moveTo>
                  <a:lnTo>
                    <a:pt x="44" y="138"/>
                  </a:lnTo>
                  <a:lnTo>
                    <a:pt x="32" y="150"/>
                  </a:lnTo>
                  <a:lnTo>
                    <a:pt x="32" y="150"/>
                  </a:lnTo>
                  <a:lnTo>
                    <a:pt x="28" y="151"/>
                  </a:lnTo>
                  <a:lnTo>
                    <a:pt x="25" y="150"/>
                  </a:lnTo>
                  <a:lnTo>
                    <a:pt x="25" y="150"/>
                  </a:lnTo>
                  <a:lnTo>
                    <a:pt x="24" y="147"/>
                  </a:lnTo>
                  <a:lnTo>
                    <a:pt x="25" y="143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4" y="127"/>
                  </a:lnTo>
                  <a:lnTo>
                    <a:pt x="44" y="127"/>
                  </a:lnTo>
                  <a:close/>
                  <a:moveTo>
                    <a:pt x="4" y="84"/>
                  </a:moveTo>
                  <a:lnTo>
                    <a:pt x="4" y="84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9" y="85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91"/>
                  </a:lnTo>
                  <a:lnTo>
                    <a:pt x="25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$ļïḍê">
              <a:extLst>
                <a:ext uri="{FF2B5EF4-FFF2-40B4-BE49-F238E27FC236}">
                  <a16:creationId xmlns:a16="http://schemas.microsoft.com/office/drawing/2014/main" id="{DA4ED3D7-8FE6-4C29-BEB9-94B6114C7BF0}"/>
                </a:ext>
              </a:extLst>
            </p:cNvPr>
            <p:cNvSpPr/>
            <p:nvPr/>
          </p:nvSpPr>
          <p:spPr bwMode="auto">
            <a:xfrm>
              <a:off x="6080806" y="2528558"/>
              <a:ext cx="364469" cy="527376"/>
            </a:xfrm>
            <a:custGeom>
              <a:gdLst>
                <a:gd fmla="*/ 209550 w 264" name="T0"/>
                <a:gd fmla="*/ 11113 h 382" name="T1"/>
                <a:gd fmla="*/ 222250 w 264" name="T2"/>
                <a:gd fmla="*/ 200025 h 382" name="T3"/>
                <a:gd fmla="*/ 247650 w 264" name="T4"/>
                <a:gd fmla="*/ 203200 h 382" name="T5"/>
                <a:gd fmla="*/ 295275 w 264" name="T6"/>
                <a:gd fmla="*/ 225425 h 382" name="T7"/>
                <a:gd fmla="*/ 327025 w 264" name="T8"/>
                <a:gd fmla="*/ 263525 h 382" name="T9"/>
                <a:gd fmla="*/ 346075 w 264" name="T10"/>
                <a:gd fmla="*/ 311150 h 382" name="T11"/>
                <a:gd fmla="*/ 349250 w 264" name="T12"/>
                <a:gd fmla="*/ 336550 h 382" name="T13"/>
                <a:gd fmla="*/ 349250 w 264" name="T14"/>
                <a:gd fmla="*/ 352425 h 382" name="T15"/>
                <a:gd fmla="*/ 341313 w 264" name="T16"/>
                <a:gd fmla="*/ 379413 h 382" name="T17"/>
                <a:gd fmla="*/ 333375 w 264" name="T18"/>
                <a:gd fmla="*/ 403225 h 382" name="T19"/>
                <a:gd fmla="*/ 307975 w 264" name="T20"/>
                <a:gd fmla="*/ 436563 h 382" name="T21"/>
                <a:gd fmla="*/ 276225 w 264" name="T22"/>
                <a:gd fmla="*/ 460375 h 382" name="T23"/>
                <a:gd fmla="*/ 252413 w 264" name="T24"/>
                <a:gd fmla="*/ 469900 h 382" name="T25"/>
                <a:gd fmla="*/ 223838 w 264" name="T26"/>
                <a:gd fmla="*/ 476250 h 382" name="T27"/>
                <a:gd fmla="*/ 209550 w 264" name="T28"/>
                <a:gd fmla="*/ 476250 h 382" name="T29"/>
                <a:gd fmla="*/ 209550 w 264" name="T30"/>
                <a:gd fmla="*/ 519113 h 382" name="T31"/>
                <a:gd fmla="*/ 228600 w 264" name="T32"/>
                <a:gd fmla="*/ 528638 h 382" name="T33"/>
                <a:gd fmla="*/ 236538 w 264" name="T34"/>
                <a:gd fmla="*/ 547688 h 382" name="T35"/>
                <a:gd fmla="*/ 234950 w 264" name="T36"/>
                <a:gd fmla="*/ 560388 h 382" name="T37"/>
                <a:gd fmla="*/ 219075 w 264" name="T38"/>
                <a:gd fmla="*/ 576263 h 382" name="T39"/>
                <a:gd fmla="*/ 209550 w 264" name="T40"/>
                <a:gd fmla="*/ 606425 h 382" name="T41"/>
                <a:gd fmla="*/ 361950 w 264" name="T42"/>
                <a:gd fmla="*/ 573088 h 382" name="T43"/>
                <a:gd fmla="*/ 361950 w 264" name="T44"/>
                <a:gd fmla="*/ 566738 h 382" name="T45"/>
                <a:gd fmla="*/ 350838 w 264" name="T46"/>
                <a:gd fmla="*/ 554038 h 382" name="T47"/>
                <a:gd fmla="*/ 319088 w 264" name="T48"/>
                <a:gd fmla="*/ 539750 h 382" name="T49"/>
                <a:gd fmla="*/ 288925 w 264" name="T50"/>
                <a:gd fmla="*/ 533400 h 382" name="T51"/>
                <a:gd fmla="*/ 339725 w 264" name="T52"/>
                <a:gd fmla="*/ 500063 h 382" name="T53"/>
                <a:gd fmla="*/ 382588 w 264" name="T54"/>
                <a:gd fmla="*/ 455613 h 382" name="T55"/>
                <a:gd fmla="*/ 407988 w 264" name="T56"/>
                <a:gd fmla="*/ 401638 h 382" name="T57"/>
                <a:gd fmla="*/ 419100 w 264" name="T58"/>
                <a:gd fmla="*/ 336550 h 382" name="T59"/>
                <a:gd fmla="*/ 417513 w 264" name="T60"/>
                <a:gd fmla="*/ 317500 h 382" name="T61"/>
                <a:gd fmla="*/ 411163 w 264" name="T62"/>
                <a:gd fmla="*/ 280988 h 382" name="T63"/>
                <a:gd fmla="*/ 398463 w 264" name="T64"/>
                <a:gd fmla="*/ 247650 h 382" name="T65"/>
                <a:gd fmla="*/ 381000 w 264" name="T66"/>
                <a:gd fmla="*/ 217488 h 382" name="T67"/>
                <a:gd fmla="*/ 357188 w 264" name="T68"/>
                <a:gd fmla="*/ 188913 h 382" name="T69"/>
                <a:gd fmla="*/ 328613 w 264" name="T70"/>
                <a:gd fmla="*/ 165100 h 382" name="T71"/>
                <a:gd fmla="*/ 296863 w 264" name="T72"/>
                <a:gd fmla="*/ 147638 h 382" name="T73"/>
                <a:gd fmla="*/ 261938 w 264" name="T74"/>
                <a:gd fmla="*/ 134938 h 382" name="T75"/>
                <a:gd fmla="*/ 276225 w 264" name="T76"/>
                <a:gd fmla="*/ 31750 h 382" name="T77"/>
                <a:gd fmla="*/ 176213 w 264" name="T78"/>
                <a:gd fmla="*/ 0 h 382" name="T79"/>
                <a:gd fmla="*/ 187325 w 264" name="T80"/>
                <a:gd fmla="*/ 309563 h 382" name="T81"/>
                <a:gd fmla="*/ 209550 w 264" name="T82"/>
                <a:gd fmla="*/ 11113 h 382" name="T83"/>
                <a:gd fmla="*/ 209550 w 264" name="T84"/>
                <a:gd fmla="*/ 476250 h 382" name="T85"/>
                <a:gd fmla="*/ 187325 w 264" name="T86"/>
                <a:gd fmla="*/ 474663 h 382" name="T87"/>
                <a:gd fmla="*/ 146050 w 264" name="T88"/>
                <a:gd fmla="*/ 461963 h 382" name="T89"/>
                <a:gd fmla="*/ 188913 w 264" name="T90"/>
                <a:gd fmla="*/ 450850 h 382" name="T91"/>
                <a:gd fmla="*/ 92075 w 264" name="T92"/>
                <a:gd fmla="*/ 412750 h 382" name="T93"/>
                <a:gd fmla="*/ 0 w 264" name="T94"/>
                <a:gd fmla="*/ 412750 h 382" name="T95"/>
                <a:gd fmla="*/ 34925 w 264" name="T96"/>
                <a:gd fmla="*/ 450850 h 382" name="T97"/>
                <a:gd fmla="*/ 53975 w 264" name="T98"/>
                <a:gd fmla="*/ 476250 h 382" name="T99"/>
                <a:gd fmla="*/ 103188 w 264" name="T100"/>
                <a:gd fmla="*/ 517525 h 382" name="T101"/>
                <a:gd fmla="*/ 131763 w 264" name="T102"/>
                <a:gd fmla="*/ 533400 h 382" name="T103"/>
                <a:gd fmla="*/ 77788 w 264" name="T104"/>
                <a:gd fmla="*/ 547688 h 382" name="T105"/>
                <a:gd fmla="*/ 61913 w 264" name="T106"/>
                <a:gd fmla="*/ 560388 h 382" name="T107"/>
                <a:gd fmla="*/ 55563 w 264" name="T108"/>
                <a:gd fmla="*/ 573088 h 382" name="T109"/>
                <a:gd fmla="*/ 209550 w 264" name="T110"/>
                <a:gd fmla="*/ 606425 h 382" name="T111"/>
                <a:gd fmla="*/ 209550 w 264" name="T112"/>
                <a:gd fmla="*/ 577850 h 382" name="T113"/>
                <a:gd fmla="*/ 188913 w 264" name="T114"/>
                <a:gd fmla="*/ 569913 h 382" name="T115"/>
                <a:gd fmla="*/ 180975 w 264" name="T116"/>
                <a:gd fmla="*/ 547688 h 382" name="T117"/>
                <a:gd fmla="*/ 182563 w 264" name="T118"/>
                <a:gd fmla="*/ 536575 h 382" name="T119"/>
                <a:gd fmla="*/ 198438 w 264" name="T120"/>
                <a:gd fmla="*/ 522288 h 382" name="T121"/>
                <a:gd fmla="*/ 209550 w 264" name="T122"/>
                <a:gd fmla="*/ 476250 h 38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382" w="264">
                  <a:moveTo>
                    <a:pt x="174" y="20"/>
                  </a:moveTo>
                  <a:lnTo>
                    <a:pt x="132" y="7"/>
                  </a:lnTo>
                  <a:lnTo>
                    <a:pt x="132" y="151"/>
                  </a:lnTo>
                  <a:lnTo>
                    <a:pt x="140" y="126"/>
                  </a:lnTo>
                  <a:lnTo>
                    <a:pt x="156" y="128"/>
                  </a:lnTo>
                  <a:lnTo>
                    <a:pt x="172" y="134"/>
                  </a:lnTo>
                  <a:lnTo>
                    <a:pt x="186" y="142"/>
                  </a:lnTo>
                  <a:lnTo>
                    <a:pt x="197" y="153"/>
                  </a:lnTo>
                  <a:lnTo>
                    <a:pt x="206" y="166"/>
                  </a:lnTo>
                  <a:lnTo>
                    <a:pt x="214" y="180"/>
                  </a:lnTo>
                  <a:lnTo>
                    <a:pt x="218" y="196"/>
                  </a:lnTo>
                  <a:lnTo>
                    <a:pt x="220" y="204"/>
                  </a:lnTo>
                  <a:lnTo>
                    <a:pt x="220" y="212"/>
                  </a:lnTo>
                  <a:lnTo>
                    <a:pt x="220" y="222"/>
                  </a:lnTo>
                  <a:lnTo>
                    <a:pt x="218" y="230"/>
                  </a:lnTo>
                  <a:lnTo>
                    <a:pt x="215" y="239"/>
                  </a:lnTo>
                  <a:lnTo>
                    <a:pt x="213" y="246"/>
                  </a:lnTo>
                  <a:lnTo>
                    <a:pt x="210" y="254"/>
                  </a:lnTo>
                  <a:lnTo>
                    <a:pt x="205" y="262"/>
                  </a:lnTo>
                  <a:lnTo>
                    <a:pt x="194" y="275"/>
                  </a:lnTo>
                  <a:lnTo>
                    <a:pt x="182" y="286"/>
                  </a:lnTo>
                  <a:lnTo>
                    <a:pt x="174" y="290"/>
                  </a:lnTo>
                  <a:lnTo>
                    <a:pt x="167" y="294"/>
                  </a:lnTo>
                  <a:lnTo>
                    <a:pt x="159" y="296"/>
                  </a:lnTo>
                  <a:lnTo>
                    <a:pt x="150" y="299"/>
                  </a:lnTo>
                  <a:lnTo>
                    <a:pt x="141" y="300"/>
                  </a:lnTo>
                  <a:lnTo>
                    <a:pt x="132" y="300"/>
                  </a:lnTo>
                  <a:lnTo>
                    <a:pt x="132" y="327"/>
                  </a:lnTo>
                  <a:lnTo>
                    <a:pt x="138" y="329"/>
                  </a:lnTo>
                  <a:lnTo>
                    <a:pt x="144" y="333"/>
                  </a:lnTo>
                  <a:lnTo>
                    <a:pt x="148" y="338"/>
                  </a:lnTo>
                  <a:lnTo>
                    <a:pt x="149" y="345"/>
                  </a:lnTo>
                  <a:lnTo>
                    <a:pt x="148" y="353"/>
                  </a:lnTo>
                  <a:lnTo>
                    <a:pt x="144" y="359"/>
                  </a:lnTo>
                  <a:lnTo>
                    <a:pt x="138" y="363"/>
                  </a:lnTo>
                  <a:lnTo>
                    <a:pt x="132" y="364"/>
                  </a:lnTo>
                  <a:lnTo>
                    <a:pt x="132" y="382"/>
                  </a:lnTo>
                  <a:lnTo>
                    <a:pt x="228" y="382"/>
                  </a:lnTo>
                  <a:lnTo>
                    <a:pt x="228" y="361"/>
                  </a:lnTo>
                  <a:lnTo>
                    <a:pt x="228" y="357"/>
                  </a:lnTo>
                  <a:lnTo>
                    <a:pt x="225" y="353"/>
                  </a:lnTo>
                  <a:lnTo>
                    <a:pt x="221" y="349"/>
                  </a:lnTo>
                  <a:lnTo>
                    <a:pt x="215" y="345"/>
                  </a:lnTo>
                  <a:lnTo>
                    <a:pt x="201" y="340"/>
                  </a:lnTo>
                  <a:lnTo>
                    <a:pt x="182" y="336"/>
                  </a:lnTo>
                  <a:lnTo>
                    <a:pt x="199" y="326"/>
                  </a:lnTo>
                  <a:lnTo>
                    <a:pt x="214" y="315"/>
                  </a:lnTo>
                  <a:lnTo>
                    <a:pt x="229" y="302"/>
                  </a:lnTo>
                  <a:lnTo>
                    <a:pt x="241" y="287"/>
                  </a:lnTo>
                  <a:lnTo>
                    <a:pt x="251" y="271"/>
                  </a:lnTo>
                  <a:lnTo>
                    <a:pt x="257" y="253"/>
                  </a:lnTo>
                  <a:lnTo>
                    <a:pt x="263" y="233"/>
                  </a:lnTo>
                  <a:lnTo>
                    <a:pt x="264" y="212"/>
                  </a:lnTo>
                  <a:lnTo>
                    <a:pt x="263" y="200"/>
                  </a:lnTo>
                  <a:lnTo>
                    <a:pt x="262" y="189"/>
                  </a:lnTo>
                  <a:lnTo>
                    <a:pt x="259" y="177"/>
                  </a:lnTo>
                  <a:lnTo>
                    <a:pt x="256" y="166"/>
                  </a:lnTo>
                  <a:lnTo>
                    <a:pt x="251" y="156"/>
                  </a:lnTo>
                  <a:lnTo>
                    <a:pt x="245" y="146"/>
                  </a:lnTo>
                  <a:lnTo>
                    <a:pt x="240" y="137"/>
                  </a:lnTo>
                  <a:lnTo>
                    <a:pt x="232" y="127"/>
                  </a:lnTo>
                  <a:lnTo>
                    <a:pt x="225" y="119"/>
                  </a:lnTo>
                  <a:lnTo>
                    <a:pt x="215" y="111"/>
                  </a:lnTo>
                  <a:lnTo>
                    <a:pt x="207" y="104"/>
                  </a:lnTo>
                  <a:lnTo>
                    <a:pt x="198" y="99"/>
                  </a:lnTo>
                  <a:lnTo>
                    <a:pt x="187" y="93"/>
                  </a:lnTo>
                  <a:lnTo>
                    <a:pt x="176" y="88"/>
                  </a:lnTo>
                  <a:lnTo>
                    <a:pt x="165" y="85"/>
                  </a:lnTo>
                  <a:lnTo>
                    <a:pt x="153" y="82"/>
                  </a:lnTo>
                  <a:lnTo>
                    <a:pt x="174" y="20"/>
                  </a:lnTo>
                  <a:close/>
                  <a:moveTo>
                    <a:pt x="132" y="7"/>
                  </a:moveTo>
                  <a:lnTo>
                    <a:pt x="111" y="0"/>
                  </a:lnTo>
                  <a:lnTo>
                    <a:pt x="56" y="174"/>
                  </a:lnTo>
                  <a:lnTo>
                    <a:pt x="118" y="195"/>
                  </a:lnTo>
                  <a:lnTo>
                    <a:pt x="132" y="151"/>
                  </a:lnTo>
                  <a:lnTo>
                    <a:pt x="132" y="7"/>
                  </a:lnTo>
                  <a:close/>
                  <a:moveTo>
                    <a:pt x="132" y="300"/>
                  </a:moveTo>
                  <a:lnTo>
                    <a:pt x="132" y="300"/>
                  </a:lnTo>
                  <a:lnTo>
                    <a:pt x="118" y="299"/>
                  </a:lnTo>
                  <a:lnTo>
                    <a:pt x="104" y="296"/>
                  </a:lnTo>
                  <a:lnTo>
                    <a:pt x="92" y="291"/>
                  </a:lnTo>
                  <a:lnTo>
                    <a:pt x="80" y="284"/>
                  </a:lnTo>
                  <a:lnTo>
                    <a:pt x="119" y="284"/>
                  </a:lnTo>
                  <a:lnTo>
                    <a:pt x="119" y="260"/>
                  </a:lnTo>
                  <a:lnTo>
                    <a:pt x="58" y="260"/>
                  </a:lnTo>
                  <a:lnTo>
                    <a:pt x="10" y="260"/>
                  </a:lnTo>
                  <a:lnTo>
                    <a:pt x="0" y="260"/>
                  </a:lnTo>
                  <a:lnTo>
                    <a:pt x="0" y="284"/>
                  </a:lnTo>
                  <a:lnTo>
                    <a:pt x="22" y="284"/>
                  </a:lnTo>
                  <a:lnTo>
                    <a:pt x="34" y="300"/>
                  </a:lnTo>
                  <a:lnTo>
                    <a:pt x="48" y="314"/>
                  </a:lnTo>
                  <a:lnTo>
                    <a:pt x="65" y="326"/>
                  </a:lnTo>
                  <a:lnTo>
                    <a:pt x="83" y="336"/>
                  </a:lnTo>
                  <a:lnTo>
                    <a:pt x="64" y="340"/>
                  </a:lnTo>
                  <a:lnTo>
                    <a:pt x="49" y="345"/>
                  </a:lnTo>
                  <a:lnTo>
                    <a:pt x="44" y="349"/>
                  </a:lnTo>
                  <a:lnTo>
                    <a:pt x="39" y="353"/>
                  </a:lnTo>
                  <a:lnTo>
                    <a:pt x="37" y="357"/>
                  </a:lnTo>
                  <a:lnTo>
                    <a:pt x="35" y="361"/>
                  </a:lnTo>
                  <a:lnTo>
                    <a:pt x="35" y="382"/>
                  </a:lnTo>
                  <a:lnTo>
                    <a:pt x="132" y="382"/>
                  </a:lnTo>
                  <a:lnTo>
                    <a:pt x="132" y="364"/>
                  </a:lnTo>
                  <a:lnTo>
                    <a:pt x="125" y="363"/>
                  </a:lnTo>
                  <a:lnTo>
                    <a:pt x="119" y="359"/>
                  </a:lnTo>
                  <a:lnTo>
                    <a:pt x="115" y="353"/>
                  </a:lnTo>
                  <a:lnTo>
                    <a:pt x="114" y="345"/>
                  </a:lnTo>
                  <a:lnTo>
                    <a:pt x="115" y="338"/>
                  </a:lnTo>
                  <a:lnTo>
                    <a:pt x="119" y="333"/>
                  </a:lnTo>
                  <a:lnTo>
                    <a:pt x="125" y="329"/>
                  </a:lnTo>
                  <a:lnTo>
                    <a:pt x="132" y="327"/>
                  </a:lnTo>
                  <a:lnTo>
                    <a:pt x="132" y="300"/>
                  </a:lnTo>
                  <a:close/>
                </a:path>
              </a:pathLst>
            </a:custGeom>
            <a:solidFill>
              <a:srgbClr val="289DA0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îṥ1îḋè">
              <a:extLst>
                <a:ext uri="{FF2B5EF4-FFF2-40B4-BE49-F238E27FC236}">
                  <a16:creationId xmlns:a16="http://schemas.microsoft.com/office/drawing/2014/main" id="{63527B9E-A783-4E34-A3B9-66E4A1558DAF}"/>
                </a:ext>
              </a:extLst>
            </p:cNvPr>
            <p:cNvGrpSpPr/>
            <p:nvPr/>
          </p:nvGrpSpPr>
          <p:grpSpPr>
            <a:xfrm>
              <a:off x="6376255" y="2454794"/>
              <a:ext cx="316151" cy="191899"/>
              <a:chOff x="3143251" y="1577975"/>
              <a:chExt cx="363538" cy="220663"/>
            </a:xfrm>
            <a:solidFill>
              <a:schemeClr val="accent6"/>
            </a:solidFill>
          </p:grpSpPr>
          <p:sp>
            <p:nvSpPr>
              <p:cNvPr id="115" name="išľîďé">
                <a:extLst>
                  <a:ext uri="{FF2B5EF4-FFF2-40B4-BE49-F238E27FC236}">
                    <a16:creationId xmlns:a16="http://schemas.microsoft.com/office/drawing/2014/main" id="{91397511-8E97-4874-B896-8B5D7F55B746}"/>
                  </a:ext>
                </a:extLst>
              </p:cNvPr>
              <p:cNvSpPr/>
              <p:nvPr/>
            </p:nvSpPr>
            <p:spPr bwMode="auto">
              <a:xfrm>
                <a:off x="3143251" y="1577975"/>
                <a:ext cx="215900" cy="212725"/>
              </a:xfrm>
              <a:custGeom>
                <a:gdLst>
                  <a:gd fmla="*/ 68 w 136" name="T0"/>
                  <a:gd fmla="*/ 0 h 134" name="T1"/>
                  <a:gd fmla="*/ 94 w 136" name="T2"/>
                  <a:gd fmla="*/ 4 h 134" name="T3"/>
                  <a:gd fmla="*/ 106 w 136" name="T4"/>
                  <a:gd fmla="*/ 11 h 134" name="T5"/>
                  <a:gd fmla="*/ 125 w 136" name="T6"/>
                  <a:gd fmla="*/ 28 h 134" name="T7"/>
                  <a:gd fmla="*/ 134 w 136" name="T8"/>
                  <a:gd fmla="*/ 53 h 134" name="T9"/>
                  <a:gd fmla="*/ 134 w 136" name="T10"/>
                  <a:gd fmla="*/ 79 h 134" name="T11"/>
                  <a:gd fmla="*/ 131 w 136" name="T12"/>
                  <a:gd fmla="*/ 92 h 134" name="T13"/>
                  <a:gd fmla="*/ 121 w 136" name="T14"/>
                  <a:gd fmla="*/ 110 h 134" name="T15"/>
                  <a:gd fmla="*/ 106 w 136" name="T16"/>
                  <a:gd fmla="*/ 123 h 134" name="T17"/>
                  <a:gd fmla="*/ 88 w 136" name="T18"/>
                  <a:gd fmla="*/ 131 h 134" name="T19"/>
                  <a:gd fmla="*/ 68 w 136" name="T20"/>
                  <a:gd fmla="*/ 134 h 134" name="T21"/>
                  <a:gd fmla="*/ 68 w 136" name="T22"/>
                  <a:gd fmla="*/ 122 h 134" name="T23"/>
                  <a:gd fmla="*/ 84 w 136" name="T24"/>
                  <a:gd fmla="*/ 119 h 134" name="T25"/>
                  <a:gd fmla="*/ 99 w 136" name="T26"/>
                  <a:gd fmla="*/ 112 h 134" name="T27"/>
                  <a:gd fmla="*/ 111 w 136" name="T28"/>
                  <a:gd fmla="*/ 102 h 134" name="T29"/>
                  <a:gd fmla="*/ 119 w 136" name="T30"/>
                  <a:gd fmla="*/ 87 h 134" name="T31"/>
                  <a:gd fmla="*/ 119 w 136" name="T32"/>
                  <a:gd fmla="*/ 87 h 134" name="T33"/>
                  <a:gd fmla="*/ 123 w 136" name="T34"/>
                  <a:gd fmla="*/ 66 h 134" name="T35"/>
                  <a:gd fmla="*/ 119 w 136" name="T36"/>
                  <a:gd fmla="*/ 45 h 134" name="T37"/>
                  <a:gd fmla="*/ 107 w 136" name="T38"/>
                  <a:gd fmla="*/ 28 h 134" name="T39"/>
                  <a:gd fmla="*/ 88 w 136" name="T40"/>
                  <a:gd fmla="*/ 16 h 134" name="T41"/>
                  <a:gd fmla="*/ 79 w 136" name="T42"/>
                  <a:gd fmla="*/ 14 h 134" name="T43"/>
                  <a:gd fmla="*/ 68 w 136" name="T44"/>
                  <a:gd fmla="*/ 0 h 134" name="T45"/>
                  <a:gd fmla="*/ 6 w 136" name="T46"/>
                  <a:gd fmla="*/ 42 h 134" name="T47"/>
                  <a:gd fmla="*/ 16 w 136" name="T48"/>
                  <a:gd fmla="*/ 24 h 134" name="T49"/>
                  <a:gd fmla="*/ 31 w 136" name="T50"/>
                  <a:gd fmla="*/ 11 h 134" name="T51"/>
                  <a:gd fmla="*/ 49 w 136" name="T52"/>
                  <a:gd fmla="*/ 3 h 134" name="T53"/>
                  <a:gd fmla="*/ 68 w 136" name="T54"/>
                  <a:gd fmla="*/ 0 h 134" name="T55"/>
                  <a:gd fmla="*/ 68 w 136" name="T56"/>
                  <a:gd fmla="*/ 12 h 134" name="T57"/>
                  <a:gd fmla="*/ 52 w 136" name="T58"/>
                  <a:gd fmla="*/ 15 h 134" name="T59"/>
                  <a:gd fmla="*/ 38 w 136" name="T60"/>
                  <a:gd fmla="*/ 22 h 134" name="T61"/>
                  <a:gd fmla="*/ 26 w 136" name="T62"/>
                  <a:gd fmla="*/ 33 h 134" name="T63"/>
                  <a:gd fmla="*/ 18 w 136" name="T64"/>
                  <a:gd fmla="*/ 46 h 134" name="T65"/>
                  <a:gd fmla="*/ 14 w 136" name="T66"/>
                  <a:gd fmla="*/ 57 h 134" name="T67"/>
                  <a:gd fmla="*/ 15 w 136" name="T68"/>
                  <a:gd fmla="*/ 79 h 134" name="T69"/>
                  <a:gd fmla="*/ 23 w 136" name="T70"/>
                  <a:gd fmla="*/ 98 h 134" name="T71"/>
                  <a:gd fmla="*/ 38 w 136" name="T72"/>
                  <a:gd fmla="*/ 112 h 134" name="T73"/>
                  <a:gd fmla="*/ 48 w 136" name="T74"/>
                  <a:gd fmla="*/ 118 h 134" name="T75"/>
                  <a:gd fmla="*/ 68 w 136" name="T76"/>
                  <a:gd fmla="*/ 122 h 134" name="T77"/>
                  <a:gd fmla="*/ 68 w 136" name="T78"/>
                  <a:gd fmla="*/ 134 h 134" name="T79"/>
                  <a:gd fmla="*/ 43 w 136" name="T80"/>
                  <a:gd fmla="*/ 130 h 134" name="T81"/>
                  <a:gd fmla="*/ 31 w 136" name="T82"/>
                  <a:gd fmla="*/ 123 h 134" name="T83"/>
                  <a:gd fmla="*/ 12 w 136" name="T84"/>
                  <a:gd fmla="*/ 104 h 134" name="T85"/>
                  <a:gd fmla="*/ 3 w 136" name="T86"/>
                  <a:gd fmla="*/ 81 h 134" name="T87"/>
                  <a:gd fmla="*/ 1 w 136" name="T88"/>
                  <a:gd fmla="*/ 56 h 134" name="T89"/>
                  <a:gd fmla="*/ 6 w 136" name="T90"/>
                  <a:gd fmla="*/ 42 h 134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34" w="136">
                    <a:moveTo>
                      <a:pt x="68" y="0"/>
                    </a:moveTo>
                    <a:lnTo>
                      <a:pt x="68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5" y="28"/>
                    </a:lnTo>
                    <a:lnTo>
                      <a:pt x="130" y="41"/>
                    </a:lnTo>
                    <a:lnTo>
                      <a:pt x="134" y="53"/>
                    </a:lnTo>
                    <a:lnTo>
                      <a:pt x="136" y="65"/>
                    </a:lnTo>
                    <a:lnTo>
                      <a:pt x="134" y="79"/>
                    </a:lnTo>
                    <a:lnTo>
                      <a:pt x="131" y="92"/>
                    </a:lnTo>
                    <a:lnTo>
                      <a:pt x="131" y="92"/>
                    </a:lnTo>
                    <a:lnTo>
                      <a:pt x="126" y="102"/>
                    </a:lnTo>
                    <a:lnTo>
                      <a:pt x="121" y="110"/>
                    </a:lnTo>
                    <a:lnTo>
                      <a:pt x="114" y="116"/>
                    </a:lnTo>
                    <a:lnTo>
                      <a:pt x="106" y="123"/>
                    </a:lnTo>
                    <a:lnTo>
                      <a:pt x="98" y="129"/>
                    </a:lnTo>
                    <a:lnTo>
                      <a:pt x="88" y="131"/>
                    </a:lnTo>
                    <a:lnTo>
                      <a:pt x="79" y="134"/>
                    </a:lnTo>
                    <a:lnTo>
                      <a:pt x="68" y="134"/>
                    </a:lnTo>
                    <a:lnTo>
                      <a:pt x="68" y="122"/>
                    </a:lnTo>
                    <a:lnTo>
                      <a:pt x="68" y="122"/>
                    </a:lnTo>
                    <a:lnTo>
                      <a:pt x="76" y="122"/>
                    </a:lnTo>
                    <a:lnTo>
                      <a:pt x="84" y="119"/>
                    </a:lnTo>
                    <a:lnTo>
                      <a:pt x="92" y="116"/>
                    </a:lnTo>
                    <a:lnTo>
                      <a:pt x="99" y="112"/>
                    </a:lnTo>
                    <a:lnTo>
                      <a:pt x="104" y="108"/>
                    </a:lnTo>
                    <a:lnTo>
                      <a:pt x="111" y="102"/>
                    </a:lnTo>
                    <a:lnTo>
                      <a:pt x="115" y="95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19" y="87"/>
                    </a:lnTo>
                    <a:lnTo>
                      <a:pt x="122" y="77"/>
                    </a:lnTo>
                    <a:lnTo>
                      <a:pt x="123" y="66"/>
                    </a:lnTo>
                    <a:lnTo>
                      <a:pt x="122" y="56"/>
                    </a:lnTo>
                    <a:lnTo>
                      <a:pt x="119" y="45"/>
                    </a:lnTo>
                    <a:lnTo>
                      <a:pt x="114" y="37"/>
                    </a:lnTo>
                    <a:lnTo>
                      <a:pt x="107" y="28"/>
                    </a:lnTo>
                    <a:lnTo>
                      <a:pt x="99" y="22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79" y="14"/>
                    </a:lnTo>
                    <a:lnTo>
                      <a:pt x="68" y="12"/>
                    </a:lnTo>
                    <a:lnTo>
                      <a:pt x="68" y="0"/>
                    </a:lnTo>
                    <a:close/>
                    <a:moveTo>
                      <a:pt x="6" y="42"/>
                    </a:moveTo>
                    <a:lnTo>
                      <a:pt x="6" y="42"/>
                    </a:lnTo>
                    <a:lnTo>
                      <a:pt x="10" y="33"/>
                    </a:lnTo>
                    <a:lnTo>
                      <a:pt x="16" y="24"/>
                    </a:lnTo>
                    <a:lnTo>
                      <a:pt x="23" y="16"/>
                    </a:lnTo>
                    <a:lnTo>
                      <a:pt x="31" y="11"/>
                    </a:lnTo>
                    <a:lnTo>
                      <a:pt x="39" y="5"/>
                    </a:lnTo>
                    <a:lnTo>
                      <a:pt x="49" y="3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0" y="12"/>
                    </a:lnTo>
                    <a:lnTo>
                      <a:pt x="52" y="15"/>
                    </a:lnTo>
                    <a:lnTo>
                      <a:pt x="45" y="18"/>
                    </a:lnTo>
                    <a:lnTo>
                      <a:pt x="38" y="22"/>
                    </a:lnTo>
                    <a:lnTo>
                      <a:pt x="31" y="26"/>
                    </a:lnTo>
                    <a:lnTo>
                      <a:pt x="26" y="33"/>
                    </a:lnTo>
                    <a:lnTo>
                      <a:pt x="20" y="39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4" y="57"/>
                    </a:lnTo>
                    <a:lnTo>
                      <a:pt x="14" y="68"/>
                    </a:lnTo>
                    <a:lnTo>
                      <a:pt x="15" y="79"/>
                    </a:lnTo>
                    <a:lnTo>
                      <a:pt x="18" y="88"/>
                    </a:lnTo>
                    <a:lnTo>
                      <a:pt x="23" y="98"/>
                    </a:lnTo>
                    <a:lnTo>
                      <a:pt x="30" y="106"/>
                    </a:lnTo>
                    <a:lnTo>
                      <a:pt x="38" y="112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8" y="121"/>
                    </a:lnTo>
                    <a:lnTo>
                      <a:pt x="68" y="122"/>
                    </a:lnTo>
                    <a:lnTo>
                      <a:pt x="68" y="134"/>
                    </a:lnTo>
                    <a:lnTo>
                      <a:pt x="68" y="134"/>
                    </a:lnTo>
                    <a:lnTo>
                      <a:pt x="56" y="133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31" y="123"/>
                    </a:lnTo>
                    <a:lnTo>
                      <a:pt x="20" y="115"/>
                    </a:lnTo>
                    <a:lnTo>
                      <a:pt x="12" y="104"/>
                    </a:lnTo>
                    <a:lnTo>
                      <a:pt x="6" y="93"/>
                    </a:lnTo>
                    <a:lnTo>
                      <a:pt x="3" y="81"/>
                    </a:lnTo>
                    <a:lnTo>
                      <a:pt x="0" y="68"/>
                    </a:lnTo>
                    <a:lnTo>
                      <a:pt x="1" y="56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šḷiďe">
                <a:extLst>
                  <a:ext uri="{FF2B5EF4-FFF2-40B4-BE49-F238E27FC236}">
                    <a16:creationId xmlns:a16="http://schemas.microsoft.com/office/drawing/2014/main" id="{FE6D15E1-3488-456A-9CA6-0CCE5D42B42E}"/>
                  </a:ext>
                </a:extLst>
              </p:cNvPr>
              <p:cNvSpPr/>
              <p:nvPr/>
            </p:nvSpPr>
            <p:spPr bwMode="auto">
              <a:xfrm>
                <a:off x="3335338" y="1706563"/>
                <a:ext cx="106363" cy="65088"/>
              </a:xfrm>
              <a:custGeom>
                <a:gdLst>
                  <a:gd fmla="*/ 61 w 67" name="T0"/>
                  <a:gd fmla="*/ 41 h 41" name="T1"/>
                  <a:gd fmla="*/ 67 w 67" name="T2"/>
                  <a:gd fmla="*/ 25 h 41" name="T3"/>
                  <a:gd fmla="*/ 6 w 67" name="T4"/>
                  <a:gd fmla="*/ 0 h 41" name="T5"/>
                  <a:gd fmla="*/ 0 w 67" name="T6"/>
                  <a:gd fmla="*/ 17 h 41" name="T7"/>
                  <a:gd fmla="*/ 61 w 67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67">
                    <a:moveTo>
                      <a:pt x="61" y="41"/>
                    </a:moveTo>
                    <a:lnTo>
                      <a:pt x="67" y="25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$ḷîďè">
                <a:extLst>
                  <a:ext uri="{FF2B5EF4-FFF2-40B4-BE49-F238E27FC236}">
                    <a16:creationId xmlns:a16="http://schemas.microsoft.com/office/drawing/2014/main" id="{EC4CA96B-569C-4370-8D3D-0D21A2B0F9B2}"/>
                  </a:ext>
                </a:extLst>
              </p:cNvPr>
              <p:cNvSpPr/>
              <p:nvPr/>
            </p:nvSpPr>
            <p:spPr bwMode="auto">
              <a:xfrm>
                <a:off x="3368676" y="1717675"/>
                <a:ext cx="138113" cy="80963"/>
              </a:xfrm>
              <a:custGeom>
                <a:gdLst>
                  <a:gd fmla="*/ 67 w 87" name="T0"/>
                  <a:gd fmla="*/ 51 h 51" name="T1"/>
                  <a:gd fmla="*/ 67 w 87" name="T2"/>
                  <a:gd fmla="*/ 51 h 51" name="T3"/>
                  <a:gd fmla="*/ 73 w 87" name="T4"/>
                  <a:gd fmla="*/ 51 h 51" name="T5"/>
                  <a:gd fmla="*/ 79 w 87" name="T6"/>
                  <a:gd fmla="*/ 51 h 51" name="T7"/>
                  <a:gd fmla="*/ 83 w 87" name="T8"/>
                  <a:gd fmla="*/ 47 h 51" name="T9"/>
                  <a:gd fmla="*/ 86 w 87" name="T10"/>
                  <a:gd fmla="*/ 43 h 51" name="T11"/>
                  <a:gd fmla="*/ 86 w 87" name="T12"/>
                  <a:gd fmla="*/ 43 h 51" name="T13"/>
                  <a:gd fmla="*/ 87 w 87" name="T14"/>
                  <a:gd fmla="*/ 37 h 51" name="T15"/>
                  <a:gd fmla="*/ 86 w 87" name="T16"/>
                  <a:gd fmla="*/ 31 h 51" name="T17"/>
                  <a:gd fmla="*/ 83 w 87" name="T18"/>
                  <a:gd fmla="*/ 27 h 51" name="T19"/>
                  <a:gd fmla="*/ 78 w 87" name="T20"/>
                  <a:gd fmla="*/ 24 h 51" name="T21"/>
                  <a:gd fmla="*/ 21 w 87" name="T22"/>
                  <a:gd fmla="*/ 1 h 51" name="T23"/>
                  <a:gd fmla="*/ 21 w 87" name="T24"/>
                  <a:gd fmla="*/ 1 h 51" name="T25"/>
                  <a:gd fmla="*/ 15 w 87" name="T26"/>
                  <a:gd fmla="*/ 0 h 51" name="T27"/>
                  <a:gd fmla="*/ 10 w 87" name="T28"/>
                  <a:gd fmla="*/ 1 h 51" name="T29"/>
                  <a:gd fmla="*/ 4 w 87" name="T30"/>
                  <a:gd fmla="*/ 4 h 51" name="T31"/>
                  <a:gd fmla="*/ 2 w 87" name="T32"/>
                  <a:gd fmla="*/ 10 h 51" name="T33"/>
                  <a:gd fmla="*/ 2 w 87" name="T34"/>
                  <a:gd fmla="*/ 10 h 51" name="T35"/>
                  <a:gd fmla="*/ 0 w 87" name="T36"/>
                  <a:gd fmla="*/ 15 h 51" name="T37"/>
                  <a:gd fmla="*/ 2 w 87" name="T38"/>
                  <a:gd fmla="*/ 20 h 51" name="T39"/>
                  <a:gd fmla="*/ 4 w 87" name="T40"/>
                  <a:gd fmla="*/ 24 h 51" name="T41"/>
                  <a:gd fmla="*/ 10 w 87" name="T42"/>
                  <a:gd fmla="*/ 28 h 51" name="T43"/>
                  <a:gd fmla="*/ 67 w 87" name="T44"/>
                  <a:gd fmla="*/ 51 h 51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1" w="87">
                    <a:moveTo>
                      <a:pt x="67" y="51"/>
                    </a:moveTo>
                    <a:lnTo>
                      <a:pt x="67" y="51"/>
                    </a:lnTo>
                    <a:lnTo>
                      <a:pt x="73" y="51"/>
                    </a:lnTo>
                    <a:lnTo>
                      <a:pt x="79" y="51"/>
                    </a:lnTo>
                    <a:lnTo>
                      <a:pt x="83" y="47"/>
                    </a:lnTo>
                    <a:lnTo>
                      <a:pt x="86" y="43"/>
                    </a:lnTo>
                    <a:lnTo>
                      <a:pt x="86" y="43"/>
                    </a:lnTo>
                    <a:lnTo>
                      <a:pt x="87" y="37"/>
                    </a:lnTo>
                    <a:lnTo>
                      <a:pt x="86" y="31"/>
                    </a:lnTo>
                    <a:lnTo>
                      <a:pt x="83" y="27"/>
                    </a:lnTo>
                    <a:lnTo>
                      <a:pt x="78" y="24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0"/>
                    </a:lnTo>
                    <a:lnTo>
                      <a:pt x="4" y="24"/>
                    </a:lnTo>
                    <a:lnTo>
                      <a:pt x="10" y="28"/>
                    </a:lnTo>
                    <a:lnTo>
                      <a:pt x="67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8" name="îṩḻídê">
              <a:extLst>
                <a:ext uri="{FF2B5EF4-FFF2-40B4-BE49-F238E27FC236}">
                  <a16:creationId xmlns:a16="http://schemas.microsoft.com/office/drawing/2014/main" id="{9AFF2EB9-FDE7-4A69-84B3-3F2B5AF36F49}"/>
                </a:ext>
              </a:extLst>
            </p:cNvPr>
            <p:cNvSpPr/>
            <p:nvPr/>
          </p:nvSpPr>
          <p:spPr bwMode="auto">
            <a:xfrm>
              <a:off x="6387291" y="3570884"/>
              <a:ext cx="379654" cy="135296"/>
            </a:xfrm>
            <a:custGeom>
              <a:gdLst>
                <a:gd fmla="*/ 379413 w 275" name="T0"/>
                <a:gd fmla="*/ 63500 h 98" name="T1"/>
                <a:gd fmla="*/ 409575 w 275" name="T2"/>
                <a:gd fmla="*/ 103188 h 98" name="T3"/>
                <a:gd fmla="*/ 379413 w 275" name="T4"/>
                <a:gd fmla="*/ 139700 h 98" name="T5"/>
                <a:gd fmla="*/ 436563 w 275" name="T6"/>
                <a:gd fmla="*/ 123825 h 98" name="T7"/>
                <a:gd fmla="*/ 379413 w 275" name="T8"/>
                <a:gd fmla="*/ 63500 h 98" name="T9"/>
                <a:gd fmla="*/ 187325 w 275" name="T10"/>
                <a:gd fmla="*/ 23813 h 98" name="T11"/>
                <a:gd fmla="*/ 176213 w 275" name="T12"/>
                <a:gd fmla="*/ 17463 h 98" name="T13"/>
                <a:gd fmla="*/ 133350 w 275" name="T14"/>
                <a:gd fmla="*/ 12700 h 98" name="T15"/>
                <a:gd fmla="*/ 169863 w 275" name="T16"/>
                <a:gd fmla="*/ 22225 h 98" name="T17"/>
                <a:gd fmla="*/ 179388 w 275" name="T18"/>
                <a:gd fmla="*/ 26988 h 98" name="T19"/>
                <a:gd fmla="*/ 179388 w 275" name="T20"/>
                <a:gd fmla="*/ 34925 h 98" name="T21"/>
                <a:gd fmla="*/ 174625 w 275" name="T22"/>
                <a:gd fmla="*/ 57150 h 98" name="T23"/>
                <a:gd fmla="*/ 173038 w 275" name="T24"/>
                <a:gd fmla="*/ 52388 h 98" name="T25"/>
                <a:gd fmla="*/ 133350 w 275" name="T26"/>
                <a:gd fmla="*/ 41275 h 98" name="T27"/>
                <a:gd fmla="*/ 157163 w 275" name="T28"/>
                <a:gd fmla="*/ 120650 h 98" name="T29"/>
                <a:gd fmla="*/ 163513 w 275" name="T30"/>
                <a:gd fmla="*/ 120650 h 98" name="T31"/>
                <a:gd fmla="*/ 361950 w 275" name="T32"/>
                <a:gd fmla="*/ 155575 h 98" name="T33"/>
                <a:gd fmla="*/ 379413 w 275" name="T34"/>
                <a:gd fmla="*/ 139700 h 98" name="T35"/>
                <a:gd fmla="*/ 361950 w 275" name="T36"/>
                <a:gd fmla="*/ 149225 h 98" name="T37"/>
                <a:gd fmla="*/ 357188 w 275" name="T38"/>
                <a:gd fmla="*/ 146050 h 98" name="T39"/>
                <a:gd fmla="*/ 349250 w 275" name="T40"/>
                <a:gd fmla="*/ 142875 h 98" name="T41"/>
                <a:gd fmla="*/ 346075 w 275" name="T42"/>
                <a:gd fmla="*/ 131763 h 98" name="T43"/>
                <a:gd fmla="*/ 349250 w 275" name="T44"/>
                <a:gd fmla="*/ 127000 h 98" name="T45"/>
                <a:gd fmla="*/ 355600 w 275" name="T46"/>
                <a:gd fmla="*/ 120650 h 98" name="T47"/>
                <a:gd fmla="*/ 358775 w 275" name="T48"/>
                <a:gd fmla="*/ 120650 h 98" name="T49"/>
                <a:gd fmla="*/ 352425 w 275" name="T50"/>
                <a:gd fmla="*/ 114300 h 98" name="T51"/>
                <a:gd fmla="*/ 350838 w 275" name="T52"/>
                <a:gd fmla="*/ 106363 h 98" name="T53"/>
                <a:gd fmla="*/ 352425 w 275" name="T54"/>
                <a:gd fmla="*/ 101600 h 98" name="T55"/>
                <a:gd fmla="*/ 358775 w 275" name="T56"/>
                <a:gd fmla="*/ 95250 h 98" name="T57"/>
                <a:gd fmla="*/ 365125 w 275" name="T58"/>
                <a:gd fmla="*/ 95250 h 98" name="T59"/>
                <a:gd fmla="*/ 357188 w 275" name="T60"/>
                <a:gd fmla="*/ 88900 h 98" name="T61"/>
                <a:gd fmla="*/ 357188 w 275" name="T62"/>
                <a:gd fmla="*/ 77788 h 98" name="T63"/>
                <a:gd fmla="*/ 358775 w 275" name="T64"/>
                <a:gd fmla="*/ 73025 h 98" name="T65"/>
                <a:gd fmla="*/ 368300 w 275" name="T66"/>
                <a:gd fmla="*/ 66675 h 98" name="T67"/>
                <a:gd fmla="*/ 376238 w 275" name="T68"/>
                <a:gd fmla="*/ 69850 h 98" name="T69"/>
                <a:gd fmla="*/ 379413 w 275" name="T70"/>
                <a:gd fmla="*/ 63500 h 98" name="T71"/>
                <a:gd fmla="*/ 100013 w 275" name="T72"/>
                <a:gd fmla="*/ 0 h 98" name="T73"/>
                <a:gd fmla="*/ 95250 w 275" name="T74"/>
                <a:gd fmla="*/ 0 h 98" name="T75"/>
                <a:gd fmla="*/ 85725 w 275" name="T76"/>
                <a:gd fmla="*/ 4763 h 98" name="T77"/>
                <a:gd fmla="*/ 52388 w 275" name="T78"/>
                <a:gd fmla="*/ 3175 h 98" name="T79"/>
                <a:gd fmla="*/ 42863 w 275" name="T80"/>
                <a:gd fmla="*/ 0 h 98" name="T81"/>
                <a:gd fmla="*/ 28575 w 275" name="T82"/>
                <a:gd fmla="*/ 4763 h 98" name="T83"/>
                <a:gd fmla="*/ 12700 w 275" name="T84"/>
                <a:gd fmla="*/ 12700 h 98" name="T85"/>
                <a:gd fmla="*/ 4763 w 275" name="T86"/>
                <a:gd fmla="*/ 28575 h 98" name="T87"/>
                <a:gd fmla="*/ 3175 w 275" name="T88"/>
                <a:gd fmla="*/ 34925 h 98" name="T89"/>
                <a:gd fmla="*/ 3175 w 275" name="T90"/>
                <a:gd fmla="*/ 52388 h 98" name="T91"/>
                <a:gd fmla="*/ 9525 w 275" name="T92"/>
                <a:gd fmla="*/ 69850 h 98" name="T93"/>
                <a:gd fmla="*/ 19050 w 275" name="T94"/>
                <a:gd fmla="*/ 79375 h 98" name="T95"/>
                <a:gd fmla="*/ 36513 w 275" name="T96"/>
                <a:gd fmla="*/ 85725 h 98" name="T97"/>
                <a:gd fmla="*/ 79375 w 275" name="T98"/>
                <a:gd fmla="*/ 36513 h 98" name="T99"/>
                <a:gd fmla="*/ 66675 w 275" name="T100"/>
                <a:gd fmla="*/ 93663 h 98" name="T101"/>
                <a:gd fmla="*/ 71438 w 275" name="T102"/>
                <a:gd fmla="*/ 101600 h 98" name="T103"/>
                <a:gd fmla="*/ 77788 w 275" name="T104"/>
                <a:gd fmla="*/ 106363 h 98" name="T105"/>
                <a:gd fmla="*/ 133350 w 275" name="T106"/>
                <a:gd fmla="*/ 41275 h 98" name="T107"/>
                <a:gd fmla="*/ 96838 w 275" name="T108"/>
                <a:gd fmla="*/ 34925 h 98" name="T109"/>
                <a:gd fmla="*/ 85725 w 275" name="T110"/>
                <a:gd fmla="*/ 39688 h 98" name="T111"/>
                <a:gd fmla="*/ 90488 w 275" name="T112"/>
                <a:gd fmla="*/ 17463 h 98" name="T113"/>
                <a:gd fmla="*/ 95250 w 275" name="T114"/>
                <a:gd fmla="*/ 11113 h 98" name="T115"/>
                <a:gd fmla="*/ 103188 w 275" name="T116"/>
                <a:gd fmla="*/ 9525 h 98" name="T117"/>
                <a:gd fmla="*/ 133350 w 275" name="T118"/>
                <a:gd fmla="*/ 6350 h 98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98" w="275">
                  <a:moveTo>
                    <a:pt x="240" y="40"/>
                  </a:moveTo>
                  <a:lnTo>
                    <a:pt x="239" y="40"/>
                  </a:lnTo>
                  <a:lnTo>
                    <a:pt x="239" y="44"/>
                  </a:lnTo>
                  <a:lnTo>
                    <a:pt x="258" y="65"/>
                  </a:lnTo>
                  <a:lnTo>
                    <a:pt x="255" y="82"/>
                  </a:lnTo>
                  <a:lnTo>
                    <a:pt x="239" y="88"/>
                  </a:lnTo>
                  <a:lnTo>
                    <a:pt x="239" y="94"/>
                  </a:lnTo>
                  <a:lnTo>
                    <a:pt x="275" y="78"/>
                  </a:lnTo>
                  <a:lnTo>
                    <a:pt x="240" y="40"/>
                  </a:lnTo>
                  <a:close/>
                  <a:moveTo>
                    <a:pt x="239" y="40"/>
                  </a:moveTo>
                  <a:lnTo>
                    <a:pt x="118" y="15"/>
                  </a:lnTo>
                  <a:lnTo>
                    <a:pt x="115" y="13"/>
                  </a:lnTo>
                  <a:lnTo>
                    <a:pt x="111" y="11"/>
                  </a:lnTo>
                  <a:lnTo>
                    <a:pt x="84" y="4"/>
                  </a:lnTo>
                  <a:lnTo>
                    <a:pt x="84" y="8"/>
                  </a:lnTo>
                  <a:lnTo>
                    <a:pt x="107" y="14"/>
                  </a:lnTo>
                  <a:lnTo>
                    <a:pt x="110" y="15"/>
                  </a:lnTo>
                  <a:lnTo>
                    <a:pt x="113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0" y="36"/>
                  </a:lnTo>
                  <a:lnTo>
                    <a:pt x="109" y="33"/>
                  </a:lnTo>
                  <a:lnTo>
                    <a:pt x="105" y="30"/>
                  </a:lnTo>
                  <a:lnTo>
                    <a:pt x="84" y="26"/>
                  </a:lnTo>
                  <a:lnTo>
                    <a:pt x="84" y="73"/>
                  </a:lnTo>
                  <a:lnTo>
                    <a:pt x="99" y="76"/>
                  </a:lnTo>
                  <a:lnTo>
                    <a:pt x="103" y="76"/>
                  </a:lnTo>
                  <a:lnTo>
                    <a:pt x="106" y="73"/>
                  </a:lnTo>
                  <a:lnTo>
                    <a:pt x="228" y="98"/>
                  </a:lnTo>
                  <a:lnTo>
                    <a:pt x="239" y="94"/>
                  </a:lnTo>
                  <a:lnTo>
                    <a:pt x="239" y="88"/>
                  </a:lnTo>
                  <a:lnTo>
                    <a:pt x="228" y="94"/>
                  </a:lnTo>
                  <a:lnTo>
                    <a:pt x="225" y="92"/>
                  </a:lnTo>
                  <a:lnTo>
                    <a:pt x="222" y="91"/>
                  </a:lnTo>
                  <a:lnTo>
                    <a:pt x="220" y="90"/>
                  </a:lnTo>
                  <a:lnTo>
                    <a:pt x="218" y="86"/>
                  </a:lnTo>
                  <a:lnTo>
                    <a:pt x="218" y="83"/>
                  </a:lnTo>
                  <a:lnTo>
                    <a:pt x="220" y="80"/>
                  </a:lnTo>
                  <a:lnTo>
                    <a:pt x="221" y="78"/>
                  </a:lnTo>
                  <a:lnTo>
                    <a:pt x="224" y="76"/>
                  </a:lnTo>
                  <a:lnTo>
                    <a:pt x="226" y="76"/>
                  </a:lnTo>
                  <a:lnTo>
                    <a:pt x="224" y="75"/>
                  </a:lnTo>
                  <a:lnTo>
                    <a:pt x="222" y="72"/>
                  </a:lnTo>
                  <a:lnTo>
                    <a:pt x="221" y="69"/>
                  </a:lnTo>
                  <a:lnTo>
                    <a:pt x="221" y="67"/>
                  </a:lnTo>
                  <a:lnTo>
                    <a:pt x="222" y="64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30" y="60"/>
                  </a:lnTo>
                  <a:lnTo>
                    <a:pt x="228" y="57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5" y="49"/>
                  </a:lnTo>
                  <a:lnTo>
                    <a:pt x="226" y="46"/>
                  </a:lnTo>
                  <a:lnTo>
                    <a:pt x="229" y="44"/>
                  </a:lnTo>
                  <a:lnTo>
                    <a:pt x="232" y="42"/>
                  </a:lnTo>
                  <a:lnTo>
                    <a:pt x="235" y="42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39" y="40"/>
                  </a:lnTo>
                  <a:close/>
                  <a:moveTo>
                    <a:pt x="84" y="4"/>
                  </a:moveTo>
                  <a:lnTo>
                    <a:pt x="63" y="0"/>
                  </a:lnTo>
                  <a:lnTo>
                    <a:pt x="60" y="0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3" y="6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2" y="6"/>
                  </a:lnTo>
                  <a:lnTo>
                    <a:pt x="8" y="8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6" y="44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53"/>
                  </a:lnTo>
                  <a:lnTo>
                    <a:pt x="23" y="54"/>
                  </a:lnTo>
                  <a:lnTo>
                    <a:pt x="35" y="57"/>
                  </a:lnTo>
                  <a:lnTo>
                    <a:pt x="50" y="23"/>
                  </a:lnTo>
                  <a:lnTo>
                    <a:pt x="42" y="59"/>
                  </a:lnTo>
                  <a:lnTo>
                    <a:pt x="44" y="61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84" y="73"/>
                  </a:lnTo>
                  <a:lnTo>
                    <a:pt x="84" y="26"/>
                  </a:lnTo>
                  <a:lnTo>
                    <a:pt x="61" y="22"/>
                  </a:lnTo>
                  <a:lnTo>
                    <a:pt x="57" y="22"/>
                  </a:lnTo>
                  <a:lnTo>
                    <a:pt x="54" y="2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0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84" y="8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9" name="ísḻîḋè">
              <a:extLst>
                <a:ext uri="{FF2B5EF4-FFF2-40B4-BE49-F238E27FC236}">
                  <a16:creationId xmlns:a16="http://schemas.microsoft.com/office/drawing/2014/main" id="{A8A9AB86-D099-4D89-8F5D-EB89E0947491}"/>
                </a:ext>
              </a:extLst>
            </p:cNvPr>
            <p:cNvGrpSpPr/>
            <p:nvPr/>
          </p:nvGrpSpPr>
          <p:grpSpPr>
            <a:xfrm>
              <a:off x="4961168" y="3911291"/>
              <a:ext cx="215369" cy="271971"/>
              <a:chOff x="1516063" y="3252788"/>
              <a:chExt cx="247651" cy="312737"/>
            </a:xfrm>
            <a:solidFill>
              <a:schemeClr val="accent4"/>
            </a:solidFill>
          </p:grpSpPr>
          <p:sp>
            <p:nvSpPr>
              <p:cNvPr id="112" name="í$ļíḍê">
                <a:extLst>
                  <a:ext uri="{FF2B5EF4-FFF2-40B4-BE49-F238E27FC236}">
                    <a16:creationId xmlns:a16="http://schemas.microsoft.com/office/drawing/2014/main" id="{2EAD12CC-D103-4CEC-940A-B354B7EC9785}"/>
                  </a:ext>
                </a:extLst>
              </p:cNvPr>
              <p:cNvSpPr/>
              <p:nvPr/>
            </p:nvSpPr>
            <p:spPr bwMode="auto">
              <a:xfrm>
                <a:off x="1527176" y="3263900"/>
                <a:ext cx="236538" cy="301625"/>
              </a:xfrm>
              <a:custGeom>
                <a:gdLst>
                  <a:gd fmla="*/ 0 w 149" name="T0"/>
                  <a:gd fmla="*/ 33 h 190" name="T1"/>
                  <a:gd fmla="*/ 7 w 149" name="T2"/>
                  <a:gd fmla="*/ 28 h 190" name="T3"/>
                  <a:gd fmla="*/ 96 w 149" name="T4"/>
                  <a:gd fmla="*/ 171 h 190" name="T5"/>
                  <a:gd fmla="*/ 96 w 149" name="T6"/>
                  <a:gd fmla="*/ 171 h 190" name="T7"/>
                  <a:gd fmla="*/ 99 w 149" name="T8"/>
                  <a:gd fmla="*/ 176 h 190" name="T9"/>
                  <a:gd fmla="*/ 101 w 149" name="T10"/>
                  <a:gd fmla="*/ 178 h 190" name="T11"/>
                  <a:gd fmla="*/ 105 w 149" name="T12"/>
                  <a:gd fmla="*/ 180 h 190" name="T13"/>
                  <a:gd fmla="*/ 109 w 149" name="T14"/>
                  <a:gd fmla="*/ 181 h 190" name="T15"/>
                  <a:gd fmla="*/ 114 w 149" name="T16"/>
                  <a:gd fmla="*/ 181 h 190" name="T17"/>
                  <a:gd fmla="*/ 119 w 149" name="T18"/>
                  <a:gd fmla="*/ 181 h 190" name="T19"/>
                  <a:gd fmla="*/ 123 w 149" name="T20"/>
                  <a:gd fmla="*/ 180 h 190" name="T21"/>
                  <a:gd fmla="*/ 127 w 149" name="T22"/>
                  <a:gd fmla="*/ 177 h 190" name="T23"/>
                  <a:gd fmla="*/ 127 w 149" name="T24"/>
                  <a:gd fmla="*/ 177 h 190" name="T25"/>
                  <a:gd fmla="*/ 131 w 149" name="T26"/>
                  <a:gd fmla="*/ 174 h 190" name="T27"/>
                  <a:gd fmla="*/ 135 w 149" name="T28"/>
                  <a:gd fmla="*/ 171 h 190" name="T29"/>
                  <a:gd fmla="*/ 137 w 149" name="T30"/>
                  <a:gd fmla="*/ 167 h 190" name="T31"/>
                  <a:gd fmla="*/ 138 w 149" name="T32"/>
                  <a:gd fmla="*/ 163 h 190" name="T33"/>
                  <a:gd fmla="*/ 139 w 149" name="T34"/>
                  <a:gd fmla="*/ 159 h 190" name="T35"/>
                  <a:gd fmla="*/ 139 w 149" name="T36"/>
                  <a:gd fmla="*/ 155 h 190" name="T37"/>
                  <a:gd fmla="*/ 138 w 149" name="T38"/>
                  <a:gd fmla="*/ 150 h 190" name="T39"/>
                  <a:gd fmla="*/ 137 w 149" name="T40"/>
                  <a:gd fmla="*/ 146 h 190" name="T41"/>
                  <a:gd fmla="*/ 49 w 149" name="T42"/>
                  <a:gd fmla="*/ 4 h 190" name="T43"/>
                  <a:gd fmla="*/ 54 w 149" name="T44"/>
                  <a:gd fmla="*/ 0 h 190" name="T45"/>
                  <a:gd fmla="*/ 145 w 149" name="T46"/>
                  <a:gd fmla="*/ 144 h 190" name="T47"/>
                  <a:gd fmla="*/ 145 w 149" name="T48"/>
                  <a:gd fmla="*/ 144 h 190" name="T49"/>
                  <a:gd fmla="*/ 147 w 149" name="T50"/>
                  <a:gd fmla="*/ 150 h 190" name="T51"/>
                  <a:gd fmla="*/ 149 w 149" name="T52"/>
                  <a:gd fmla="*/ 155 h 190" name="T53"/>
                  <a:gd fmla="*/ 149 w 149" name="T54"/>
                  <a:gd fmla="*/ 161 h 190" name="T55"/>
                  <a:gd fmla="*/ 147 w 149" name="T56"/>
                  <a:gd fmla="*/ 166 h 190" name="T57"/>
                  <a:gd fmla="*/ 145 w 149" name="T58"/>
                  <a:gd fmla="*/ 171 h 190" name="T59"/>
                  <a:gd fmla="*/ 142 w 149" name="T60"/>
                  <a:gd fmla="*/ 177 h 190" name="T61"/>
                  <a:gd fmla="*/ 138 w 149" name="T62"/>
                  <a:gd fmla="*/ 181 h 190" name="T63"/>
                  <a:gd fmla="*/ 133 w 149" name="T64"/>
                  <a:gd fmla="*/ 185 h 190" name="T65"/>
                  <a:gd fmla="*/ 133 w 149" name="T66"/>
                  <a:gd fmla="*/ 185 h 190" name="T67"/>
                  <a:gd fmla="*/ 127 w 149" name="T68"/>
                  <a:gd fmla="*/ 188 h 190" name="T69"/>
                  <a:gd fmla="*/ 120 w 149" name="T70"/>
                  <a:gd fmla="*/ 190 h 190" name="T71"/>
                  <a:gd fmla="*/ 115 w 149" name="T72"/>
                  <a:gd fmla="*/ 190 h 190" name="T73"/>
                  <a:gd fmla="*/ 108 w 149" name="T74"/>
                  <a:gd fmla="*/ 190 h 190" name="T75"/>
                  <a:gd fmla="*/ 103 w 149" name="T76"/>
                  <a:gd fmla="*/ 189 h 190" name="T77"/>
                  <a:gd fmla="*/ 97 w 149" name="T78"/>
                  <a:gd fmla="*/ 186 h 190" name="T79"/>
                  <a:gd fmla="*/ 93 w 149" name="T80"/>
                  <a:gd fmla="*/ 182 h 190" name="T81"/>
                  <a:gd fmla="*/ 91 w 149" name="T82"/>
                  <a:gd fmla="*/ 178 h 190" name="T83"/>
                  <a:gd fmla="*/ 0 w 149" name="T84"/>
                  <a:gd fmla="*/ 33 h 19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190" w="149">
                    <a:moveTo>
                      <a:pt x="0" y="33"/>
                    </a:moveTo>
                    <a:lnTo>
                      <a:pt x="7" y="28"/>
                    </a:lnTo>
                    <a:lnTo>
                      <a:pt x="96" y="171"/>
                    </a:lnTo>
                    <a:lnTo>
                      <a:pt x="96" y="171"/>
                    </a:lnTo>
                    <a:lnTo>
                      <a:pt x="99" y="176"/>
                    </a:lnTo>
                    <a:lnTo>
                      <a:pt x="101" y="178"/>
                    </a:lnTo>
                    <a:lnTo>
                      <a:pt x="105" y="180"/>
                    </a:lnTo>
                    <a:lnTo>
                      <a:pt x="109" y="181"/>
                    </a:lnTo>
                    <a:lnTo>
                      <a:pt x="114" y="181"/>
                    </a:lnTo>
                    <a:lnTo>
                      <a:pt x="119" y="181"/>
                    </a:lnTo>
                    <a:lnTo>
                      <a:pt x="123" y="180"/>
                    </a:lnTo>
                    <a:lnTo>
                      <a:pt x="127" y="177"/>
                    </a:lnTo>
                    <a:lnTo>
                      <a:pt x="127" y="177"/>
                    </a:lnTo>
                    <a:lnTo>
                      <a:pt x="131" y="174"/>
                    </a:lnTo>
                    <a:lnTo>
                      <a:pt x="135" y="171"/>
                    </a:lnTo>
                    <a:lnTo>
                      <a:pt x="137" y="167"/>
                    </a:lnTo>
                    <a:lnTo>
                      <a:pt x="138" y="163"/>
                    </a:lnTo>
                    <a:lnTo>
                      <a:pt x="139" y="159"/>
                    </a:lnTo>
                    <a:lnTo>
                      <a:pt x="139" y="155"/>
                    </a:lnTo>
                    <a:lnTo>
                      <a:pt x="138" y="150"/>
                    </a:lnTo>
                    <a:lnTo>
                      <a:pt x="137" y="146"/>
                    </a:lnTo>
                    <a:lnTo>
                      <a:pt x="49" y="4"/>
                    </a:lnTo>
                    <a:lnTo>
                      <a:pt x="54" y="0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7" y="150"/>
                    </a:lnTo>
                    <a:lnTo>
                      <a:pt x="149" y="155"/>
                    </a:lnTo>
                    <a:lnTo>
                      <a:pt x="149" y="161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2" y="177"/>
                    </a:lnTo>
                    <a:lnTo>
                      <a:pt x="138" y="181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27" y="188"/>
                    </a:lnTo>
                    <a:lnTo>
                      <a:pt x="120" y="190"/>
                    </a:lnTo>
                    <a:lnTo>
                      <a:pt x="115" y="190"/>
                    </a:lnTo>
                    <a:lnTo>
                      <a:pt x="108" y="190"/>
                    </a:lnTo>
                    <a:lnTo>
                      <a:pt x="103" y="189"/>
                    </a:lnTo>
                    <a:lnTo>
                      <a:pt x="97" y="186"/>
                    </a:lnTo>
                    <a:lnTo>
                      <a:pt x="93" y="182"/>
                    </a:lnTo>
                    <a:lnTo>
                      <a:pt x="91" y="17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šḻíḍè">
                <a:extLst>
                  <a:ext uri="{FF2B5EF4-FFF2-40B4-BE49-F238E27FC236}">
                    <a16:creationId xmlns:a16="http://schemas.microsoft.com/office/drawing/2014/main" id="{A2FD17B2-8801-4B8D-9537-2C95BEBFEEAF}"/>
                  </a:ext>
                </a:extLst>
              </p:cNvPr>
              <p:cNvSpPr/>
              <p:nvPr/>
            </p:nvSpPr>
            <p:spPr bwMode="auto">
              <a:xfrm>
                <a:off x="1516063" y="3252788"/>
                <a:ext cx="114300" cy="79375"/>
              </a:xfrm>
              <a:custGeom>
                <a:gdLst>
                  <a:gd fmla="*/ 0 w 72" name="T0"/>
                  <a:gd fmla="*/ 47 h 50" name="T1"/>
                  <a:gd fmla="*/ 0 w 72" name="T2"/>
                  <a:gd fmla="*/ 47 h 50" name="T3"/>
                  <a:gd fmla="*/ 1 w 72" name="T4"/>
                  <a:gd fmla="*/ 49 h 50" name="T5"/>
                  <a:gd fmla="*/ 4 w 72" name="T6"/>
                  <a:gd fmla="*/ 50 h 50" name="T7"/>
                  <a:gd fmla="*/ 5 w 72" name="T8"/>
                  <a:gd fmla="*/ 50 h 50" name="T9"/>
                  <a:gd fmla="*/ 8 w 72" name="T10"/>
                  <a:gd fmla="*/ 49 h 50" name="T11"/>
                  <a:gd fmla="*/ 69 w 72" name="T12"/>
                  <a:gd fmla="*/ 11 h 50" name="T13"/>
                  <a:gd fmla="*/ 69 w 72" name="T14"/>
                  <a:gd fmla="*/ 11 h 50" name="T15"/>
                  <a:gd fmla="*/ 70 w 72" name="T16"/>
                  <a:gd fmla="*/ 9 h 50" name="T17"/>
                  <a:gd fmla="*/ 72 w 72" name="T18"/>
                  <a:gd fmla="*/ 8 h 50" name="T19"/>
                  <a:gd fmla="*/ 72 w 72" name="T20"/>
                  <a:gd fmla="*/ 5 h 50" name="T21"/>
                  <a:gd fmla="*/ 70 w 72" name="T22"/>
                  <a:gd fmla="*/ 2 h 50" name="T23"/>
                  <a:gd fmla="*/ 70 w 72" name="T24"/>
                  <a:gd fmla="*/ 2 h 50" name="T25"/>
                  <a:gd fmla="*/ 69 w 72" name="T26"/>
                  <a:gd fmla="*/ 1 h 50" name="T27"/>
                  <a:gd fmla="*/ 68 w 72" name="T28"/>
                  <a:gd fmla="*/ 0 h 50" name="T29"/>
                  <a:gd fmla="*/ 65 w 72" name="T30"/>
                  <a:gd fmla="*/ 0 h 50" name="T31"/>
                  <a:gd fmla="*/ 64 w 72" name="T32"/>
                  <a:gd fmla="*/ 1 h 50" name="T33"/>
                  <a:gd fmla="*/ 1 w 72" name="T34"/>
                  <a:gd fmla="*/ 39 h 50" name="T35"/>
                  <a:gd fmla="*/ 1 w 72" name="T36"/>
                  <a:gd fmla="*/ 39 h 50" name="T37"/>
                  <a:gd fmla="*/ 0 w 72" name="T38"/>
                  <a:gd fmla="*/ 40 h 50" name="T39"/>
                  <a:gd fmla="*/ 0 w 72" name="T40"/>
                  <a:gd fmla="*/ 43 h 50" name="T41"/>
                  <a:gd fmla="*/ 0 w 72" name="T42"/>
                  <a:gd fmla="*/ 44 h 50" name="T43"/>
                  <a:gd fmla="*/ 0 w 72" name="T44"/>
                  <a:gd fmla="*/ 47 h 50" name="T45"/>
                  <a:gd fmla="*/ 0 w 72" name="T46"/>
                  <a:gd fmla="*/ 47 h 50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50" w="72">
                    <a:moveTo>
                      <a:pt x="0" y="47"/>
                    </a:moveTo>
                    <a:lnTo>
                      <a:pt x="0" y="47"/>
                    </a:lnTo>
                    <a:lnTo>
                      <a:pt x="1" y="49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8" y="49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0" y="9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1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íśľíḍe">
                <a:extLst>
                  <a:ext uri="{FF2B5EF4-FFF2-40B4-BE49-F238E27FC236}">
                    <a16:creationId xmlns:a16="http://schemas.microsoft.com/office/drawing/2014/main" id="{2705933F-01D1-45B7-A37A-873359521F0A}"/>
                  </a:ext>
                </a:extLst>
              </p:cNvPr>
              <p:cNvSpPr/>
              <p:nvPr/>
            </p:nvSpPr>
            <p:spPr bwMode="auto">
              <a:xfrm>
                <a:off x="1560513" y="3316288"/>
                <a:ext cx="161925" cy="219075"/>
              </a:xfrm>
              <a:custGeom>
                <a:gdLst>
                  <a:gd fmla="*/ 0 w 102" name="T0"/>
                  <a:gd fmla="*/ 6 h 138" name="T1"/>
                  <a:gd fmla="*/ 9 w 102" name="T2"/>
                  <a:gd fmla="*/ 0 h 138" name="T3"/>
                  <a:gd fmla="*/ 88 w 102" name="T4"/>
                  <a:gd fmla="*/ 128 h 138" name="T5"/>
                  <a:gd fmla="*/ 88 w 102" name="T6"/>
                  <a:gd fmla="*/ 128 h 138" name="T7"/>
                  <a:gd fmla="*/ 91 w 102" name="T8"/>
                  <a:gd fmla="*/ 132 h 138" name="T9"/>
                  <a:gd fmla="*/ 94 w 102" name="T10"/>
                  <a:gd fmla="*/ 133 h 138" name="T11"/>
                  <a:gd fmla="*/ 98 w 102" name="T12"/>
                  <a:gd fmla="*/ 134 h 138" name="T13"/>
                  <a:gd fmla="*/ 102 w 102" name="T14"/>
                  <a:gd fmla="*/ 136 h 138" name="T15"/>
                  <a:gd fmla="*/ 102 w 102" name="T16"/>
                  <a:gd fmla="*/ 136 h 138" name="T17"/>
                  <a:gd fmla="*/ 101 w 102" name="T18"/>
                  <a:gd fmla="*/ 136 h 138" name="T19"/>
                  <a:gd fmla="*/ 101 w 102" name="T20"/>
                  <a:gd fmla="*/ 136 h 138" name="T21"/>
                  <a:gd fmla="*/ 95 w 102" name="T22"/>
                  <a:gd fmla="*/ 138 h 138" name="T23"/>
                  <a:gd fmla="*/ 88 w 102" name="T24"/>
                  <a:gd fmla="*/ 138 h 138" name="T25"/>
                  <a:gd fmla="*/ 83 w 102" name="T26"/>
                  <a:gd fmla="*/ 136 h 138" name="T27"/>
                  <a:gd fmla="*/ 79 w 102" name="T28"/>
                  <a:gd fmla="*/ 132 h 138" name="T29"/>
                  <a:gd fmla="*/ 0 w 102" name="T30"/>
                  <a:gd fmla="*/ 6 h 13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38" w="102">
                    <a:moveTo>
                      <a:pt x="0" y="6"/>
                    </a:moveTo>
                    <a:lnTo>
                      <a:pt x="9" y="0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1" y="132"/>
                    </a:lnTo>
                    <a:lnTo>
                      <a:pt x="94" y="133"/>
                    </a:lnTo>
                    <a:lnTo>
                      <a:pt x="98" y="134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1" y="136"/>
                    </a:lnTo>
                    <a:lnTo>
                      <a:pt x="101" y="136"/>
                    </a:lnTo>
                    <a:lnTo>
                      <a:pt x="95" y="138"/>
                    </a:lnTo>
                    <a:lnTo>
                      <a:pt x="88" y="138"/>
                    </a:lnTo>
                    <a:lnTo>
                      <a:pt x="83" y="136"/>
                    </a:lnTo>
                    <a:lnTo>
                      <a:pt x="79" y="13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0" name="išḻiḓè">
              <a:extLst>
                <a:ext uri="{FF2B5EF4-FFF2-40B4-BE49-F238E27FC236}">
                  <a16:creationId xmlns:a16="http://schemas.microsoft.com/office/drawing/2014/main" id="{84952F52-7F0A-414A-9331-07FA00DF5046}"/>
                </a:ext>
              </a:extLst>
            </p:cNvPr>
            <p:cNvSpPr/>
            <p:nvPr/>
          </p:nvSpPr>
          <p:spPr bwMode="auto">
            <a:xfrm>
              <a:off x="5289743" y="2861273"/>
              <a:ext cx="173951" cy="133915"/>
            </a:xfrm>
            <a:custGeom>
              <a:gdLst>
                <a:gd fmla="*/ 124 w 126" name="T0"/>
                <a:gd fmla="*/ 38 h 97" name="T1"/>
                <a:gd fmla="*/ 105 w 126" name="T2"/>
                <a:gd fmla="*/ 15 h 97" name="T3"/>
                <a:gd fmla="*/ 99 w 126" name="T4"/>
                <a:gd fmla="*/ 34 h 97" name="T5"/>
                <a:gd fmla="*/ 111 w 126" name="T6"/>
                <a:gd fmla="*/ 39 h 97" name="T7"/>
                <a:gd fmla="*/ 113 w 126" name="T8"/>
                <a:gd fmla="*/ 55 h 97" name="T9"/>
                <a:gd fmla="*/ 99 w 126" name="T10"/>
                <a:gd fmla="*/ 63 h 97" name="T11"/>
                <a:gd fmla="*/ 113 w 126" name="T12"/>
                <a:gd fmla="*/ 72 h 97" name="T13"/>
                <a:gd fmla="*/ 125 w 126" name="T14"/>
                <a:gd fmla="*/ 58 h 97" name="T15"/>
                <a:gd fmla="*/ 99 w 126" name="T16"/>
                <a:gd fmla="*/ 12 h 97" name="T17"/>
                <a:gd fmla="*/ 40 w 126" name="T18"/>
                <a:gd fmla="*/ 1 h 97" name="T19"/>
                <a:gd fmla="*/ 42 w 126" name="T20"/>
                <a:gd fmla="*/ 5 h 97" name="T21"/>
                <a:gd fmla="*/ 46 w 126" name="T22"/>
                <a:gd fmla="*/ 13 h 97" name="T23"/>
                <a:gd fmla="*/ 40 w 126" name="T24"/>
                <a:gd fmla="*/ 20 h 97" name="T25"/>
                <a:gd fmla="*/ 40 w 126" name="T26"/>
                <a:gd fmla="*/ 84 h 97" name="T27"/>
                <a:gd fmla="*/ 59 w 126" name="T28"/>
                <a:gd fmla="*/ 82 h 97" name="T29"/>
                <a:gd fmla="*/ 79 w 126" name="T30"/>
                <a:gd fmla="*/ 76 h 97" name="T31"/>
                <a:gd fmla="*/ 99 w 126" name="T32"/>
                <a:gd fmla="*/ 63 h 97" name="T33"/>
                <a:gd fmla="*/ 92 w 126" name="T34"/>
                <a:gd fmla="*/ 62 h 97" name="T35"/>
                <a:gd fmla="*/ 86 w 126" name="T36"/>
                <a:gd fmla="*/ 42 h 97" name="T37"/>
                <a:gd fmla="*/ 95 w 126" name="T38"/>
                <a:gd fmla="*/ 35 h 97" name="T39"/>
                <a:gd fmla="*/ 40 w 126" name="T40"/>
                <a:gd fmla="*/ 1 h 97" name="T41"/>
                <a:gd fmla="*/ 33 w 126" name="T42"/>
                <a:gd fmla="*/ 9 h 97" name="T43"/>
                <a:gd fmla="*/ 40 w 126" name="T44"/>
                <a:gd fmla="*/ 1 h 97" name="T45"/>
                <a:gd fmla="*/ 40 w 126" name="T46"/>
                <a:gd fmla="*/ 96 h 97" name="T47"/>
                <a:gd fmla="*/ 38 w 126" name="T48"/>
                <a:gd fmla="*/ 85 h 97" name="T49"/>
                <a:gd fmla="*/ 33 w 126" name="T50"/>
                <a:gd fmla="*/ 97 h 97" name="T51"/>
                <a:gd fmla="*/ 37 w 126" name="T52"/>
                <a:gd fmla="*/ 72 h 97" name="T53"/>
                <a:gd fmla="*/ 33 w 126" name="T54"/>
                <a:gd fmla="*/ 32 h 97" name="T55"/>
                <a:gd fmla="*/ 33 w 126" name="T56"/>
                <a:gd fmla="*/ 15 h 97" name="T57"/>
                <a:gd fmla="*/ 36 w 126" name="T58"/>
                <a:gd fmla="*/ 19 h 97" name="T59"/>
                <a:gd fmla="*/ 33 w 126" name="T60"/>
                <a:gd fmla="*/ 3 h 97" name="T61"/>
                <a:gd fmla="*/ 27 w 126" name="T62"/>
                <a:gd fmla="*/ 20 h 97" name="T63"/>
                <a:gd fmla="*/ 33 w 126" name="T64"/>
                <a:gd fmla="*/ 15 h 97" name="T65"/>
                <a:gd fmla="*/ 33 w 126" name="T66"/>
                <a:gd fmla="*/ 3 h 97" name="T67"/>
                <a:gd fmla="*/ 27 w 126" name="T68"/>
                <a:gd fmla="*/ 97 h 97" name="T69"/>
                <a:gd fmla="*/ 27 w 126" name="T70"/>
                <a:gd fmla="*/ 92 h 97" name="T71"/>
                <a:gd fmla="*/ 33 w 126" name="T72"/>
                <a:gd fmla="*/ 32 h 97" name="T73"/>
                <a:gd fmla="*/ 23 w 126" name="T74"/>
                <a:gd fmla="*/ 69 h 97" name="T75"/>
                <a:gd fmla="*/ 27 w 126" name="T76"/>
                <a:gd fmla="*/ 59 h 97" name="T77"/>
                <a:gd fmla="*/ 26 w 126" name="T78"/>
                <a:gd fmla="*/ 47 h 97" name="T79"/>
                <a:gd fmla="*/ 23 w 126" name="T80"/>
                <a:gd fmla="*/ 39 h 97" name="T81"/>
                <a:gd fmla="*/ 33 w 126" name="T82"/>
                <a:gd fmla="*/ 32 h 97" name="T83"/>
                <a:gd fmla="*/ 17 w 126" name="T84"/>
                <a:gd fmla="*/ 11 h 97" name="T85"/>
                <a:gd fmla="*/ 2 w 126" name="T86"/>
                <a:gd fmla="*/ 40 h 97" name="T87"/>
                <a:gd fmla="*/ 8 w 126" name="T88"/>
                <a:gd fmla="*/ 88 h 97" name="T89"/>
                <a:gd fmla="*/ 23 w 126" name="T90"/>
                <a:gd fmla="*/ 97 h 97" name="T91"/>
                <a:gd fmla="*/ 22 w 126" name="T92"/>
                <a:gd fmla="*/ 91 h 97" name="T93"/>
                <a:gd fmla="*/ 17 w 126" name="T94"/>
                <a:gd fmla="*/ 74 h 97" name="T95"/>
                <a:gd fmla="*/ 23 w 126" name="T96"/>
                <a:gd fmla="*/ 65 h 97" name="T97"/>
                <a:gd fmla="*/ 13 w 126" name="T98"/>
                <a:gd fmla="*/ 65 h 97" name="T99"/>
                <a:gd fmla="*/ 7 w 126" name="T100"/>
                <a:gd fmla="*/ 54 h 97" name="T101"/>
                <a:gd fmla="*/ 14 w 126" name="T102"/>
                <a:gd fmla="*/ 43 h 97" name="T103"/>
                <a:gd fmla="*/ 23 w 126" name="T104"/>
                <a:gd fmla="*/ 39 h 97" name="T105"/>
                <a:gd fmla="*/ 14 w 126" name="T106"/>
                <a:gd fmla="*/ 32 h 97" name="T107"/>
                <a:gd fmla="*/ 14 w 126" name="T108"/>
                <a:gd fmla="*/ 24 h 97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97" w="125">
                  <a:moveTo>
                    <a:pt x="126" y="53"/>
                  </a:moveTo>
                  <a:lnTo>
                    <a:pt x="126" y="53"/>
                  </a:lnTo>
                  <a:lnTo>
                    <a:pt x="126" y="45"/>
                  </a:lnTo>
                  <a:lnTo>
                    <a:pt x="124" y="38"/>
                  </a:lnTo>
                  <a:lnTo>
                    <a:pt x="121" y="31"/>
                  </a:lnTo>
                  <a:lnTo>
                    <a:pt x="117" y="24"/>
                  </a:lnTo>
                  <a:lnTo>
                    <a:pt x="109" y="17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99" y="12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103" y="35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1" y="39"/>
                  </a:lnTo>
                  <a:lnTo>
                    <a:pt x="114" y="45"/>
                  </a:lnTo>
                  <a:lnTo>
                    <a:pt x="114" y="50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0" y="59"/>
                  </a:lnTo>
                  <a:lnTo>
                    <a:pt x="107" y="62"/>
                  </a:lnTo>
                  <a:lnTo>
                    <a:pt x="103" y="63"/>
                  </a:lnTo>
                  <a:lnTo>
                    <a:pt x="99" y="63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9" y="74"/>
                  </a:lnTo>
                  <a:lnTo>
                    <a:pt x="113" y="72"/>
                  </a:lnTo>
                  <a:lnTo>
                    <a:pt x="117" y="70"/>
                  </a:lnTo>
                  <a:lnTo>
                    <a:pt x="121" y="68"/>
                  </a:lnTo>
                  <a:lnTo>
                    <a:pt x="122" y="63"/>
                  </a:lnTo>
                  <a:lnTo>
                    <a:pt x="125" y="58"/>
                  </a:lnTo>
                  <a:lnTo>
                    <a:pt x="126" y="53"/>
                  </a:lnTo>
                  <a:lnTo>
                    <a:pt x="126" y="53"/>
                  </a:lnTo>
                  <a:close/>
                  <a:moveTo>
                    <a:pt x="99" y="12"/>
                  </a:moveTo>
                  <a:lnTo>
                    <a:pt x="99" y="12"/>
                  </a:lnTo>
                  <a:lnTo>
                    <a:pt x="82" y="5"/>
                  </a:lnTo>
                  <a:lnTo>
                    <a:pt x="65" y="1"/>
                  </a:lnTo>
                  <a:lnTo>
                    <a:pt x="52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4" y="19"/>
                  </a:lnTo>
                  <a:lnTo>
                    <a:pt x="40" y="20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9" y="91"/>
                  </a:lnTo>
                  <a:lnTo>
                    <a:pt x="59" y="82"/>
                  </a:lnTo>
                  <a:lnTo>
                    <a:pt x="69" y="77"/>
                  </a:lnTo>
                  <a:lnTo>
                    <a:pt x="73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90" y="76"/>
                  </a:lnTo>
                  <a:lnTo>
                    <a:pt x="99" y="76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8" y="59"/>
                  </a:lnTo>
                  <a:lnTo>
                    <a:pt x="86" y="54"/>
                  </a:lnTo>
                  <a:lnTo>
                    <a:pt x="84" y="49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8" y="39"/>
                  </a:lnTo>
                  <a:lnTo>
                    <a:pt x="91" y="36"/>
                  </a:lnTo>
                  <a:lnTo>
                    <a:pt x="95" y="35"/>
                  </a:lnTo>
                  <a:lnTo>
                    <a:pt x="99" y="34"/>
                  </a:lnTo>
                  <a:lnTo>
                    <a:pt x="99" y="12"/>
                  </a:lnTo>
                  <a:close/>
                  <a:moveTo>
                    <a:pt x="40" y="1"/>
                  </a:moveTo>
                  <a:lnTo>
                    <a:pt x="40" y="1"/>
                  </a:lnTo>
                  <a:lnTo>
                    <a:pt x="33" y="3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1"/>
                  </a:lnTo>
                  <a:lnTo>
                    <a:pt x="40" y="1"/>
                  </a:lnTo>
                  <a:close/>
                  <a:moveTo>
                    <a:pt x="33" y="97"/>
                  </a:moveTo>
                  <a:lnTo>
                    <a:pt x="33" y="97"/>
                  </a:lnTo>
                  <a:lnTo>
                    <a:pt x="40" y="96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6" y="89"/>
                  </a:lnTo>
                  <a:lnTo>
                    <a:pt x="33" y="92"/>
                  </a:lnTo>
                  <a:lnTo>
                    <a:pt x="33" y="97"/>
                  </a:lnTo>
                  <a:lnTo>
                    <a:pt x="33" y="97"/>
                  </a:lnTo>
                  <a:close/>
                  <a:moveTo>
                    <a:pt x="40" y="20"/>
                  </a:moveTo>
                  <a:lnTo>
                    <a:pt x="40" y="76"/>
                  </a:lnTo>
                  <a:lnTo>
                    <a:pt x="40" y="76"/>
                  </a:lnTo>
                  <a:lnTo>
                    <a:pt x="37" y="72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4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0" y="20"/>
                  </a:lnTo>
                  <a:lnTo>
                    <a:pt x="40" y="20"/>
                  </a:lnTo>
                  <a:close/>
                  <a:moveTo>
                    <a:pt x="33" y="3"/>
                  </a:moveTo>
                  <a:lnTo>
                    <a:pt x="33" y="3"/>
                  </a:lnTo>
                  <a:lnTo>
                    <a:pt x="23" y="7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30" y="23"/>
                  </a:lnTo>
                  <a:lnTo>
                    <a:pt x="33" y="26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3"/>
                  </a:lnTo>
                  <a:lnTo>
                    <a:pt x="33" y="11"/>
                  </a:lnTo>
                  <a:lnTo>
                    <a:pt x="33" y="3"/>
                  </a:lnTo>
                  <a:lnTo>
                    <a:pt x="33" y="3"/>
                  </a:lnTo>
                  <a:close/>
                  <a:moveTo>
                    <a:pt x="23" y="97"/>
                  </a:moveTo>
                  <a:lnTo>
                    <a:pt x="23" y="97"/>
                  </a:lnTo>
                  <a:lnTo>
                    <a:pt x="27" y="97"/>
                  </a:lnTo>
                  <a:lnTo>
                    <a:pt x="33" y="9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92"/>
                  </a:lnTo>
                  <a:lnTo>
                    <a:pt x="23" y="91"/>
                  </a:lnTo>
                  <a:lnTo>
                    <a:pt x="23" y="97"/>
                  </a:lnTo>
                  <a:lnTo>
                    <a:pt x="23" y="97"/>
                  </a:lnTo>
                  <a:close/>
                  <a:moveTo>
                    <a:pt x="33" y="32"/>
                  </a:moveTo>
                  <a:lnTo>
                    <a:pt x="33" y="69"/>
                  </a:lnTo>
                  <a:lnTo>
                    <a:pt x="33" y="69"/>
                  </a:lnTo>
                  <a:lnTo>
                    <a:pt x="27" y="68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6" y="62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5"/>
                  </a:lnTo>
                  <a:lnTo>
                    <a:pt x="29" y="50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3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3" y="32"/>
                  </a:lnTo>
                  <a:close/>
                  <a:moveTo>
                    <a:pt x="23" y="7"/>
                  </a:moveTo>
                  <a:lnTo>
                    <a:pt x="23" y="7"/>
                  </a:lnTo>
                  <a:lnTo>
                    <a:pt x="17" y="11"/>
                  </a:lnTo>
                  <a:lnTo>
                    <a:pt x="13" y="16"/>
                  </a:lnTo>
                  <a:lnTo>
                    <a:pt x="8" y="21"/>
                  </a:lnTo>
                  <a:lnTo>
                    <a:pt x="6" y="27"/>
                  </a:lnTo>
                  <a:lnTo>
                    <a:pt x="2" y="40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4" y="78"/>
                  </a:lnTo>
                  <a:lnTo>
                    <a:pt x="8" y="88"/>
                  </a:lnTo>
                  <a:lnTo>
                    <a:pt x="13" y="91"/>
                  </a:lnTo>
                  <a:lnTo>
                    <a:pt x="15" y="93"/>
                  </a:lnTo>
                  <a:lnTo>
                    <a:pt x="15" y="93"/>
                  </a:lnTo>
                  <a:lnTo>
                    <a:pt x="23" y="97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18" y="88"/>
                  </a:lnTo>
                  <a:lnTo>
                    <a:pt x="17" y="84"/>
                  </a:lnTo>
                  <a:lnTo>
                    <a:pt x="15" y="80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23" y="69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8" y="66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0" y="62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6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3" y="43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5" y="35"/>
                  </a:lnTo>
                  <a:lnTo>
                    <a:pt x="14" y="32"/>
                  </a:lnTo>
                  <a:lnTo>
                    <a:pt x="13" y="28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1" name="iṥļiďe">
              <a:extLst>
                <a:ext uri="{FF2B5EF4-FFF2-40B4-BE49-F238E27FC236}">
                  <a16:creationId xmlns:a16="http://schemas.microsoft.com/office/drawing/2014/main" id="{60184DBE-F96F-4D22-94F8-4F2C9133AB0E}"/>
                </a:ext>
              </a:extLst>
            </p:cNvPr>
            <p:cNvGrpSpPr/>
            <p:nvPr/>
          </p:nvGrpSpPr>
          <p:grpSpPr>
            <a:xfrm>
              <a:off x="6830451" y="3778765"/>
              <a:ext cx="230555" cy="291300"/>
              <a:chOff x="3665538" y="3100388"/>
              <a:chExt cx="265113" cy="334963"/>
            </a:xfrm>
            <a:solidFill>
              <a:schemeClr val="accent6"/>
            </a:solidFill>
          </p:grpSpPr>
          <p:sp>
            <p:nvSpPr>
              <p:cNvPr id="109" name="îṣliḋe">
                <a:extLst>
                  <a:ext uri="{FF2B5EF4-FFF2-40B4-BE49-F238E27FC236}">
                    <a16:creationId xmlns:a16="http://schemas.microsoft.com/office/drawing/2014/main" id="{B5B95572-84D4-435A-AE51-2E4FE5BE1677}"/>
                  </a:ext>
                </a:extLst>
              </p:cNvPr>
              <p:cNvSpPr/>
              <p:nvPr/>
            </p:nvSpPr>
            <p:spPr bwMode="auto">
              <a:xfrm>
                <a:off x="3665538" y="3109913"/>
                <a:ext cx="252413" cy="325438"/>
              </a:xfrm>
              <a:custGeom>
                <a:gdLst>
                  <a:gd fmla="*/ 159 w 159" name="T0"/>
                  <a:gd fmla="*/ 36 h 205" name="T1"/>
                  <a:gd fmla="*/ 151 w 159" name="T2"/>
                  <a:gd fmla="*/ 32 h 205" name="T3"/>
                  <a:gd fmla="*/ 56 w 159" name="T4"/>
                  <a:gd fmla="*/ 185 h 205" name="T5"/>
                  <a:gd fmla="*/ 56 w 159" name="T6"/>
                  <a:gd fmla="*/ 185 h 205" name="T7"/>
                  <a:gd fmla="*/ 53 w 159" name="T8"/>
                  <a:gd fmla="*/ 189 h 205" name="T9"/>
                  <a:gd fmla="*/ 50 w 159" name="T10"/>
                  <a:gd fmla="*/ 191 h 205" name="T11"/>
                  <a:gd fmla="*/ 46 w 159" name="T12"/>
                  <a:gd fmla="*/ 193 h 205" name="T13"/>
                  <a:gd fmla="*/ 41 w 159" name="T14"/>
                  <a:gd fmla="*/ 194 h 205" name="T15"/>
                  <a:gd fmla="*/ 37 w 159" name="T16"/>
                  <a:gd fmla="*/ 195 h 205" name="T17"/>
                  <a:gd fmla="*/ 31 w 159" name="T18"/>
                  <a:gd fmla="*/ 194 h 205" name="T19"/>
                  <a:gd fmla="*/ 27 w 159" name="T20"/>
                  <a:gd fmla="*/ 193 h 205" name="T21"/>
                  <a:gd fmla="*/ 22 w 159" name="T22"/>
                  <a:gd fmla="*/ 191 h 205" name="T23"/>
                  <a:gd fmla="*/ 22 w 159" name="T24"/>
                  <a:gd fmla="*/ 191 h 205" name="T25"/>
                  <a:gd fmla="*/ 18 w 159" name="T26"/>
                  <a:gd fmla="*/ 187 h 205" name="T27"/>
                  <a:gd fmla="*/ 15 w 159" name="T28"/>
                  <a:gd fmla="*/ 185 h 205" name="T29"/>
                  <a:gd fmla="*/ 12 w 159" name="T30"/>
                  <a:gd fmla="*/ 180 h 205" name="T31"/>
                  <a:gd fmla="*/ 10 w 159" name="T32"/>
                  <a:gd fmla="*/ 175 h 205" name="T33"/>
                  <a:gd fmla="*/ 10 w 159" name="T34"/>
                  <a:gd fmla="*/ 171 h 205" name="T35"/>
                  <a:gd fmla="*/ 10 w 159" name="T36"/>
                  <a:gd fmla="*/ 166 h 205" name="T37"/>
                  <a:gd fmla="*/ 11 w 159" name="T38"/>
                  <a:gd fmla="*/ 162 h 205" name="T39"/>
                  <a:gd fmla="*/ 12 w 159" name="T40"/>
                  <a:gd fmla="*/ 157 h 205" name="T41"/>
                  <a:gd fmla="*/ 107 w 159" name="T42"/>
                  <a:gd fmla="*/ 4 h 205" name="T43"/>
                  <a:gd fmla="*/ 100 w 159" name="T44"/>
                  <a:gd fmla="*/ 0 h 205" name="T45"/>
                  <a:gd fmla="*/ 4 w 159" name="T46"/>
                  <a:gd fmla="*/ 155 h 205" name="T47"/>
                  <a:gd fmla="*/ 4 w 159" name="T48"/>
                  <a:gd fmla="*/ 155 h 205" name="T49"/>
                  <a:gd fmla="*/ 2 w 159" name="T50"/>
                  <a:gd fmla="*/ 160 h 205" name="T51"/>
                  <a:gd fmla="*/ 0 w 159" name="T52"/>
                  <a:gd fmla="*/ 167 h 205" name="T53"/>
                  <a:gd fmla="*/ 0 w 159" name="T54"/>
                  <a:gd fmla="*/ 172 h 205" name="T55"/>
                  <a:gd fmla="*/ 2 w 159" name="T56"/>
                  <a:gd fmla="*/ 179 h 205" name="T57"/>
                  <a:gd fmla="*/ 3 w 159" name="T58"/>
                  <a:gd fmla="*/ 185 h 205" name="T59"/>
                  <a:gd fmla="*/ 7 w 159" name="T60"/>
                  <a:gd fmla="*/ 190 h 205" name="T61"/>
                  <a:gd fmla="*/ 11 w 159" name="T62"/>
                  <a:gd fmla="*/ 195 h 205" name="T63"/>
                  <a:gd fmla="*/ 16 w 159" name="T64"/>
                  <a:gd fmla="*/ 199 h 205" name="T65"/>
                  <a:gd fmla="*/ 16 w 159" name="T66"/>
                  <a:gd fmla="*/ 199 h 205" name="T67"/>
                  <a:gd fmla="*/ 23 w 159" name="T68"/>
                  <a:gd fmla="*/ 202 h 205" name="T69"/>
                  <a:gd fmla="*/ 30 w 159" name="T70"/>
                  <a:gd fmla="*/ 203 h 205" name="T71"/>
                  <a:gd fmla="*/ 35 w 159" name="T72"/>
                  <a:gd fmla="*/ 205 h 205" name="T73"/>
                  <a:gd fmla="*/ 42 w 159" name="T74"/>
                  <a:gd fmla="*/ 205 h 205" name="T75"/>
                  <a:gd fmla="*/ 48 w 159" name="T76"/>
                  <a:gd fmla="*/ 202 h 205" name="T77"/>
                  <a:gd fmla="*/ 53 w 159" name="T78"/>
                  <a:gd fmla="*/ 199 h 205" name="T79"/>
                  <a:gd fmla="*/ 58 w 159" name="T80"/>
                  <a:gd fmla="*/ 195 h 205" name="T81"/>
                  <a:gd fmla="*/ 62 w 159" name="T82"/>
                  <a:gd fmla="*/ 191 h 205" name="T83"/>
                  <a:gd fmla="*/ 159 w 159" name="T84"/>
                  <a:gd fmla="*/ 36 h 205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05" w="159">
                    <a:moveTo>
                      <a:pt x="159" y="36"/>
                    </a:moveTo>
                    <a:lnTo>
                      <a:pt x="151" y="32"/>
                    </a:lnTo>
                    <a:lnTo>
                      <a:pt x="56" y="185"/>
                    </a:lnTo>
                    <a:lnTo>
                      <a:pt x="56" y="185"/>
                    </a:lnTo>
                    <a:lnTo>
                      <a:pt x="53" y="189"/>
                    </a:lnTo>
                    <a:lnTo>
                      <a:pt x="50" y="191"/>
                    </a:lnTo>
                    <a:lnTo>
                      <a:pt x="46" y="193"/>
                    </a:lnTo>
                    <a:lnTo>
                      <a:pt x="41" y="194"/>
                    </a:lnTo>
                    <a:lnTo>
                      <a:pt x="37" y="195"/>
                    </a:lnTo>
                    <a:lnTo>
                      <a:pt x="31" y="194"/>
                    </a:lnTo>
                    <a:lnTo>
                      <a:pt x="27" y="193"/>
                    </a:lnTo>
                    <a:lnTo>
                      <a:pt x="22" y="191"/>
                    </a:lnTo>
                    <a:lnTo>
                      <a:pt x="22" y="191"/>
                    </a:lnTo>
                    <a:lnTo>
                      <a:pt x="18" y="187"/>
                    </a:lnTo>
                    <a:lnTo>
                      <a:pt x="15" y="185"/>
                    </a:lnTo>
                    <a:lnTo>
                      <a:pt x="12" y="180"/>
                    </a:lnTo>
                    <a:lnTo>
                      <a:pt x="10" y="175"/>
                    </a:lnTo>
                    <a:lnTo>
                      <a:pt x="10" y="171"/>
                    </a:lnTo>
                    <a:lnTo>
                      <a:pt x="10" y="166"/>
                    </a:lnTo>
                    <a:lnTo>
                      <a:pt x="11" y="162"/>
                    </a:lnTo>
                    <a:lnTo>
                      <a:pt x="12" y="157"/>
                    </a:lnTo>
                    <a:lnTo>
                      <a:pt x="107" y="4"/>
                    </a:lnTo>
                    <a:lnTo>
                      <a:pt x="100" y="0"/>
                    </a:lnTo>
                    <a:lnTo>
                      <a:pt x="4" y="155"/>
                    </a:lnTo>
                    <a:lnTo>
                      <a:pt x="4" y="155"/>
                    </a:lnTo>
                    <a:lnTo>
                      <a:pt x="2" y="160"/>
                    </a:lnTo>
                    <a:lnTo>
                      <a:pt x="0" y="167"/>
                    </a:lnTo>
                    <a:lnTo>
                      <a:pt x="0" y="172"/>
                    </a:lnTo>
                    <a:lnTo>
                      <a:pt x="2" y="179"/>
                    </a:lnTo>
                    <a:lnTo>
                      <a:pt x="3" y="185"/>
                    </a:lnTo>
                    <a:lnTo>
                      <a:pt x="7" y="190"/>
                    </a:lnTo>
                    <a:lnTo>
                      <a:pt x="11" y="195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23" y="202"/>
                    </a:lnTo>
                    <a:lnTo>
                      <a:pt x="30" y="203"/>
                    </a:lnTo>
                    <a:lnTo>
                      <a:pt x="35" y="205"/>
                    </a:lnTo>
                    <a:lnTo>
                      <a:pt x="42" y="205"/>
                    </a:lnTo>
                    <a:lnTo>
                      <a:pt x="48" y="202"/>
                    </a:lnTo>
                    <a:lnTo>
                      <a:pt x="53" y="199"/>
                    </a:lnTo>
                    <a:lnTo>
                      <a:pt x="58" y="195"/>
                    </a:lnTo>
                    <a:lnTo>
                      <a:pt x="62" y="191"/>
                    </a:lnTo>
                    <a:lnTo>
                      <a:pt x="15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ṧḷîdé">
                <a:extLst>
                  <a:ext uri="{FF2B5EF4-FFF2-40B4-BE49-F238E27FC236}">
                    <a16:creationId xmlns:a16="http://schemas.microsoft.com/office/drawing/2014/main" id="{00E400F3-0D6F-4A1E-A125-B44D47637F12}"/>
                  </a:ext>
                </a:extLst>
              </p:cNvPr>
              <p:cNvSpPr/>
              <p:nvPr/>
            </p:nvSpPr>
            <p:spPr bwMode="auto">
              <a:xfrm>
                <a:off x="3808413" y="3100388"/>
                <a:ext cx="122238" cy="82550"/>
              </a:xfrm>
              <a:custGeom>
                <a:gdLst>
                  <a:gd fmla="*/ 75 w 77" name="T0"/>
                  <a:gd fmla="*/ 50 h 52" name="T1"/>
                  <a:gd fmla="*/ 75 w 77" name="T2"/>
                  <a:gd fmla="*/ 50 h 52" name="T3"/>
                  <a:gd fmla="*/ 74 w 77" name="T4"/>
                  <a:gd fmla="*/ 51 h 52" name="T5"/>
                  <a:gd fmla="*/ 71 w 77" name="T6"/>
                  <a:gd fmla="*/ 52 h 52" name="T7"/>
                  <a:gd fmla="*/ 69 w 77" name="T8"/>
                  <a:gd fmla="*/ 52 h 52" name="T9"/>
                  <a:gd fmla="*/ 67 w 77" name="T10"/>
                  <a:gd fmla="*/ 51 h 52" name="T11"/>
                  <a:gd fmla="*/ 2 w 77" name="T12"/>
                  <a:gd fmla="*/ 12 h 52" name="T13"/>
                  <a:gd fmla="*/ 2 w 77" name="T14"/>
                  <a:gd fmla="*/ 12 h 52" name="T15"/>
                  <a:gd fmla="*/ 0 w 77" name="T16"/>
                  <a:gd fmla="*/ 9 h 52" name="T17"/>
                  <a:gd fmla="*/ 0 w 77" name="T18"/>
                  <a:gd fmla="*/ 8 h 52" name="T19"/>
                  <a:gd fmla="*/ 0 w 77" name="T20"/>
                  <a:gd fmla="*/ 5 h 52" name="T21"/>
                  <a:gd fmla="*/ 0 w 77" name="T22"/>
                  <a:gd fmla="*/ 2 h 52" name="T23"/>
                  <a:gd fmla="*/ 0 w 77" name="T24"/>
                  <a:gd fmla="*/ 2 h 52" name="T25"/>
                  <a:gd fmla="*/ 1 w 77" name="T26"/>
                  <a:gd fmla="*/ 1 h 52" name="T27"/>
                  <a:gd fmla="*/ 4 w 77" name="T28"/>
                  <a:gd fmla="*/ 0 h 52" name="T29"/>
                  <a:gd fmla="*/ 6 w 77" name="T30"/>
                  <a:gd fmla="*/ 0 h 52" name="T31"/>
                  <a:gd fmla="*/ 8 w 77" name="T32"/>
                  <a:gd fmla="*/ 1 h 52" name="T33"/>
                  <a:gd fmla="*/ 74 w 77" name="T34"/>
                  <a:gd fmla="*/ 42 h 52" name="T35"/>
                  <a:gd fmla="*/ 74 w 77" name="T36"/>
                  <a:gd fmla="*/ 42 h 52" name="T37"/>
                  <a:gd fmla="*/ 75 w 77" name="T38"/>
                  <a:gd fmla="*/ 43 h 52" name="T39"/>
                  <a:gd fmla="*/ 77 w 77" name="T40"/>
                  <a:gd fmla="*/ 46 h 52" name="T41"/>
                  <a:gd fmla="*/ 77 w 77" name="T42"/>
                  <a:gd fmla="*/ 47 h 52" name="T43"/>
                  <a:gd fmla="*/ 75 w 77" name="T44"/>
                  <a:gd fmla="*/ 50 h 52" name="T45"/>
                  <a:gd fmla="*/ 75 w 77" name="T46"/>
                  <a:gd fmla="*/ 50 h 5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52" w="77">
                    <a:moveTo>
                      <a:pt x="75" y="50"/>
                    </a:moveTo>
                    <a:lnTo>
                      <a:pt x="75" y="50"/>
                    </a:lnTo>
                    <a:lnTo>
                      <a:pt x="74" y="51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7" y="51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6"/>
                    </a:lnTo>
                    <a:lnTo>
                      <a:pt x="77" y="47"/>
                    </a:lnTo>
                    <a:lnTo>
                      <a:pt x="75" y="50"/>
                    </a:lnTo>
                    <a:lnTo>
                      <a:pt x="75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ṣľïḓe">
                <a:extLst>
                  <a:ext uri="{FF2B5EF4-FFF2-40B4-BE49-F238E27FC236}">
                    <a16:creationId xmlns:a16="http://schemas.microsoft.com/office/drawing/2014/main" id="{04D6035A-3174-45EE-A4F2-6B3EF32D1DEC}"/>
                  </a:ext>
                </a:extLst>
              </p:cNvPr>
              <p:cNvSpPr/>
              <p:nvPr/>
            </p:nvSpPr>
            <p:spPr bwMode="auto">
              <a:xfrm>
                <a:off x="3708401" y="3168650"/>
                <a:ext cx="173038" cy="234950"/>
              </a:xfrm>
              <a:custGeom>
                <a:gdLst>
                  <a:gd fmla="*/ 109 w 109" name="T0"/>
                  <a:gd fmla="*/ 5 h 148" name="T1"/>
                  <a:gd fmla="*/ 99 w 109" name="T2"/>
                  <a:gd fmla="*/ 0 h 148" name="T3"/>
                  <a:gd fmla="*/ 15 w 109" name="T4"/>
                  <a:gd fmla="*/ 137 h 148" name="T5"/>
                  <a:gd fmla="*/ 15 w 109" name="T6"/>
                  <a:gd fmla="*/ 137 h 148" name="T7"/>
                  <a:gd fmla="*/ 12 w 109" name="T8"/>
                  <a:gd fmla="*/ 139 h 148" name="T9"/>
                  <a:gd fmla="*/ 8 w 109" name="T10"/>
                  <a:gd fmla="*/ 142 h 148" name="T11"/>
                  <a:gd fmla="*/ 4 w 109" name="T12"/>
                  <a:gd fmla="*/ 143 h 148" name="T13"/>
                  <a:gd fmla="*/ 0 w 109" name="T14"/>
                  <a:gd fmla="*/ 143 h 148" name="T15"/>
                  <a:gd fmla="*/ 0 w 109" name="T16"/>
                  <a:gd fmla="*/ 143 h 148" name="T17"/>
                  <a:gd fmla="*/ 0 w 109" name="T18"/>
                  <a:gd fmla="*/ 145 h 148" name="T19"/>
                  <a:gd fmla="*/ 0 w 109" name="T20"/>
                  <a:gd fmla="*/ 145 h 148" name="T21"/>
                  <a:gd fmla="*/ 7 w 109" name="T22"/>
                  <a:gd fmla="*/ 148 h 148" name="T23"/>
                  <a:gd fmla="*/ 14 w 109" name="T24"/>
                  <a:gd fmla="*/ 148 h 148" name="T25"/>
                  <a:gd fmla="*/ 21 w 109" name="T26"/>
                  <a:gd fmla="*/ 145 h 148" name="T27"/>
                  <a:gd fmla="*/ 25 w 109" name="T28"/>
                  <a:gd fmla="*/ 141 h 148" name="T29"/>
                  <a:gd fmla="*/ 109 w 109" name="T30"/>
                  <a:gd fmla="*/ 5 h 14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48" w="109">
                    <a:moveTo>
                      <a:pt x="109" y="5"/>
                    </a:moveTo>
                    <a:lnTo>
                      <a:pt x="99" y="0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2" y="139"/>
                    </a:lnTo>
                    <a:lnTo>
                      <a:pt x="8" y="142"/>
                    </a:lnTo>
                    <a:lnTo>
                      <a:pt x="4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7" y="148"/>
                    </a:lnTo>
                    <a:lnTo>
                      <a:pt x="14" y="148"/>
                    </a:lnTo>
                    <a:lnTo>
                      <a:pt x="21" y="145"/>
                    </a:lnTo>
                    <a:lnTo>
                      <a:pt x="25" y="141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2" name="ísḷiḋé">
              <a:extLst>
                <a:ext uri="{FF2B5EF4-FFF2-40B4-BE49-F238E27FC236}">
                  <a16:creationId xmlns:a16="http://schemas.microsoft.com/office/drawing/2014/main" id="{EE984034-14B4-4E70-9F21-2897C0C6A023}"/>
                </a:ext>
              </a:extLst>
            </p:cNvPr>
            <p:cNvSpPr/>
            <p:nvPr/>
          </p:nvSpPr>
          <p:spPr bwMode="auto">
            <a:xfrm>
              <a:off x="5701151" y="5184764"/>
              <a:ext cx="189138" cy="202943"/>
            </a:xfrm>
            <a:custGeom>
              <a:gdLst>
                <a:gd fmla="*/ 107 w 137" name="T0"/>
                <a:gd fmla="*/ 68 h 147" name="T1"/>
                <a:gd fmla="*/ 103 w 137" name="T2"/>
                <a:gd fmla="*/ 51 h 147" name="T3"/>
                <a:gd fmla="*/ 103 w 137" name="T4"/>
                <a:gd fmla="*/ 99 h 147" name="T5"/>
                <a:gd fmla="*/ 117 w 137" name="T6"/>
                <a:gd fmla="*/ 111 h 147" name="T7"/>
                <a:gd fmla="*/ 115 w 137" name="T8"/>
                <a:gd fmla="*/ 118 h 147" name="T9"/>
                <a:gd fmla="*/ 103 w 137" name="T10"/>
                <a:gd fmla="*/ 38 h 147" name="T11"/>
                <a:gd fmla="*/ 115 w 137" name="T12"/>
                <a:gd fmla="*/ 19 h 147" name="T13"/>
                <a:gd fmla="*/ 117 w 137" name="T14"/>
                <a:gd fmla="*/ 24 h 147" name="T15"/>
                <a:gd fmla="*/ 103 w 137" name="T16"/>
                <a:gd fmla="*/ 38 h 147" name="T17"/>
                <a:gd fmla="*/ 114 w 137" name="T18"/>
                <a:gd fmla="*/ 68 h 147" name="T19"/>
                <a:gd fmla="*/ 134 w 137" name="T20"/>
                <a:gd fmla="*/ 65 h 147" name="T21"/>
                <a:gd fmla="*/ 136 w 137" name="T22"/>
                <a:gd fmla="*/ 70 h 147" name="T23"/>
                <a:gd fmla="*/ 114 w 137" name="T24"/>
                <a:gd fmla="*/ 70 h 147" name="T25"/>
                <a:gd fmla="*/ 69 w 137" name="T26"/>
                <a:gd fmla="*/ 30 h 147" name="T27"/>
                <a:gd fmla="*/ 103 w 137" name="T28"/>
                <a:gd fmla="*/ 51 h 147" name="T29"/>
                <a:gd fmla="*/ 90 w 137" name="T30"/>
                <a:gd fmla="*/ 100 h 147" name="T31"/>
                <a:gd fmla="*/ 84 w 137" name="T32"/>
                <a:gd fmla="*/ 142 h 147" name="T33"/>
                <a:gd fmla="*/ 69 w 137" name="T34"/>
                <a:gd fmla="*/ 114 h 147" name="T35"/>
                <a:gd fmla="*/ 83 w 137" name="T36"/>
                <a:gd fmla="*/ 96 h 147" name="T37"/>
                <a:gd fmla="*/ 95 w 137" name="T38"/>
                <a:gd fmla="*/ 84 h 147" name="T39"/>
                <a:gd fmla="*/ 99 w 137" name="T40"/>
                <a:gd fmla="*/ 62 h 147" name="T41"/>
                <a:gd fmla="*/ 91 w 137" name="T42"/>
                <a:gd fmla="*/ 47 h 147" name="T43"/>
                <a:gd fmla="*/ 69 w 137" name="T44"/>
                <a:gd fmla="*/ 38 h 147" name="T45"/>
                <a:gd fmla="*/ 100 w 137" name="T46"/>
                <a:gd fmla="*/ 31 h 147" name="T47"/>
                <a:gd fmla="*/ 100 w 137" name="T48"/>
                <a:gd fmla="*/ 36 h 147" name="T49"/>
                <a:gd fmla="*/ 103 w 137" name="T50"/>
                <a:gd fmla="*/ 99 h 147" name="T51"/>
                <a:gd fmla="*/ 99 w 137" name="T52"/>
                <a:gd fmla="*/ 101 h 147" name="T53"/>
                <a:gd fmla="*/ 103 w 137" name="T54"/>
                <a:gd fmla="*/ 99 h 147" name="T55"/>
                <a:gd fmla="*/ 72 w 137" name="T56"/>
                <a:gd fmla="*/ 1 h 147" name="T57"/>
                <a:gd fmla="*/ 72 w 137" name="T58"/>
                <a:gd fmla="*/ 23 h 147" name="T59"/>
                <a:gd fmla="*/ 67 w 137" name="T60"/>
                <a:gd fmla="*/ 147 h 147" name="T61"/>
                <a:gd fmla="*/ 49 w 137" name="T62"/>
                <a:gd fmla="*/ 137 h 147" name="T63"/>
                <a:gd fmla="*/ 41 w 137" name="T64"/>
                <a:gd fmla="*/ 92 h 147" name="T65"/>
                <a:gd fmla="*/ 41 w 137" name="T66"/>
                <a:gd fmla="*/ 43 h 147" name="T67"/>
                <a:gd fmla="*/ 69 w 137" name="T68"/>
                <a:gd fmla="*/ 30 h 147" name="T69"/>
                <a:gd fmla="*/ 57 w 137" name="T70"/>
                <a:gd fmla="*/ 40 h 147" name="T71"/>
                <a:gd fmla="*/ 45 w 137" name="T72"/>
                <a:gd fmla="*/ 51 h 147" name="T73"/>
                <a:gd fmla="*/ 40 w 137" name="T74"/>
                <a:gd fmla="*/ 68 h 147" name="T75"/>
                <a:gd fmla="*/ 54 w 137" name="T76"/>
                <a:gd fmla="*/ 93 h 147" name="T77"/>
                <a:gd fmla="*/ 56 w 137" name="T78"/>
                <a:gd fmla="*/ 97 h 147" name="T79"/>
                <a:gd fmla="*/ 69 w 137" name="T80"/>
                <a:gd fmla="*/ 147 h 147" name="T81"/>
                <a:gd fmla="*/ 69 w 137" name="T82"/>
                <a:gd fmla="*/ 24 h 147" name="T83"/>
                <a:gd fmla="*/ 65 w 137" name="T84"/>
                <a:gd fmla="*/ 4 h 147" name="T85"/>
                <a:gd fmla="*/ 69 w 137" name="T86"/>
                <a:gd fmla="*/ 0 h 147" name="T87"/>
                <a:gd fmla="*/ 38 w 137" name="T88"/>
                <a:gd fmla="*/ 104 h 147" name="T89"/>
                <a:gd fmla="*/ 35 w 137" name="T90"/>
                <a:gd fmla="*/ 99 h 147" name="T91"/>
                <a:gd fmla="*/ 35 w 137" name="T92"/>
                <a:gd fmla="*/ 38 h 147" name="T93"/>
                <a:gd fmla="*/ 38 w 137" name="T94"/>
                <a:gd fmla="*/ 31 h 147" name="T95"/>
                <a:gd fmla="*/ 35 w 137" name="T96"/>
                <a:gd fmla="*/ 84 h 147" name="T97"/>
                <a:gd fmla="*/ 33 w 137" name="T98"/>
                <a:gd fmla="*/ 59 h 147" name="T99"/>
                <a:gd fmla="*/ 35 w 137" name="T100"/>
                <a:gd fmla="*/ 30 h 147" name="T101"/>
                <a:gd fmla="*/ 33 w 137" name="T102"/>
                <a:gd fmla="*/ 36 h 147" name="T103"/>
                <a:gd fmla="*/ 21 w 137" name="T104"/>
                <a:gd fmla="*/ 20 h 147" name="T105"/>
                <a:gd fmla="*/ 35 w 137" name="T106"/>
                <a:gd fmla="*/ 30 h 147" name="T107"/>
                <a:gd fmla="*/ 26 w 137" name="T108"/>
                <a:gd fmla="*/ 116 h 147" name="T109"/>
                <a:gd fmla="*/ 21 w 137" name="T110"/>
                <a:gd fmla="*/ 116 h 147" name="T111"/>
                <a:gd fmla="*/ 33 w 137" name="T112"/>
                <a:gd fmla="*/ 99 h 147" name="T113"/>
                <a:gd fmla="*/ 4 w 137" name="T114"/>
                <a:gd fmla="*/ 65 h 147" name="T115"/>
                <a:gd fmla="*/ 23 w 137" name="T116"/>
                <a:gd fmla="*/ 65 h 147" name="T117"/>
                <a:gd fmla="*/ 21 w 137" name="T118"/>
                <a:gd fmla="*/ 72 h 147" name="T119"/>
                <a:gd fmla="*/ 0 w 137" name="T120"/>
                <a:gd fmla="*/ 68 h 147" name="T121"/>
                <a:gd fmla="*/ 4 w 137" name="T122"/>
                <a:gd fmla="*/ 65 h 14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7" w="137">
                  <a:moveTo>
                    <a:pt x="103" y="51"/>
                  </a:moveTo>
                  <a:lnTo>
                    <a:pt x="103" y="51"/>
                  </a:lnTo>
                  <a:lnTo>
                    <a:pt x="106" y="59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4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7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7" y="111"/>
                  </a:lnTo>
                  <a:lnTo>
                    <a:pt x="117" y="111"/>
                  </a:lnTo>
                  <a:lnTo>
                    <a:pt x="118" y="114"/>
                  </a:lnTo>
                  <a:lnTo>
                    <a:pt x="117" y="116"/>
                  </a:lnTo>
                  <a:lnTo>
                    <a:pt x="117" y="116"/>
                  </a:lnTo>
                  <a:lnTo>
                    <a:pt x="115" y="118"/>
                  </a:lnTo>
                  <a:lnTo>
                    <a:pt x="113" y="116"/>
                  </a:lnTo>
                  <a:lnTo>
                    <a:pt x="103" y="107"/>
                  </a:lnTo>
                  <a:lnTo>
                    <a:pt x="103" y="107"/>
                  </a:lnTo>
                  <a:close/>
                  <a:moveTo>
                    <a:pt x="103" y="38"/>
                  </a:moveTo>
                  <a:lnTo>
                    <a:pt x="103" y="28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15" y="19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8" y="23"/>
                  </a:lnTo>
                  <a:lnTo>
                    <a:pt x="117" y="24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4" y="68"/>
                  </a:moveTo>
                  <a:lnTo>
                    <a:pt x="114" y="68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7" y="65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36" y="65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36" y="70"/>
                  </a:lnTo>
                  <a:lnTo>
                    <a:pt x="134" y="72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8"/>
                  </a:lnTo>
                  <a:close/>
                  <a:moveTo>
                    <a:pt x="69" y="30"/>
                  </a:moveTo>
                  <a:lnTo>
                    <a:pt x="69" y="30"/>
                  </a:lnTo>
                  <a:lnTo>
                    <a:pt x="80" y="32"/>
                  </a:lnTo>
                  <a:lnTo>
                    <a:pt x="90" y="36"/>
                  </a:lnTo>
                  <a:lnTo>
                    <a:pt x="98" y="43"/>
                  </a:lnTo>
                  <a:lnTo>
                    <a:pt x="103" y="51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98" y="93"/>
                  </a:lnTo>
                  <a:lnTo>
                    <a:pt x="90" y="10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88" y="137"/>
                  </a:lnTo>
                  <a:lnTo>
                    <a:pt x="84" y="142"/>
                  </a:lnTo>
                  <a:lnTo>
                    <a:pt x="79" y="146"/>
                  </a:lnTo>
                  <a:lnTo>
                    <a:pt x="71" y="147"/>
                  </a:lnTo>
                  <a:lnTo>
                    <a:pt x="69" y="147"/>
                  </a:lnTo>
                  <a:lnTo>
                    <a:pt x="69" y="114"/>
                  </a:lnTo>
                  <a:lnTo>
                    <a:pt x="82" y="114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6"/>
                  </a:lnTo>
                  <a:lnTo>
                    <a:pt x="84" y="95"/>
                  </a:lnTo>
                  <a:lnTo>
                    <a:pt x="84" y="95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8" y="76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2"/>
                  </a:lnTo>
                  <a:lnTo>
                    <a:pt x="96" y="57"/>
                  </a:lnTo>
                  <a:lnTo>
                    <a:pt x="94" y="51"/>
                  </a:lnTo>
                  <a:lnTo>
                    <a:pt x="91" y="47"/>
                  </a:lnTo>
                  <a:lnTo>
                    <a:pt x="91" y="47"/>
                  </a:lnTo>
                  <a:lnTo>
                    <a:pt x="86" y="43"/>
                  </a:lnTo>
                  <a:lnTo>
                    <a:pt x="82" y="40"/>
                  </a:lnTo>
                  <a:lnTo>
                    <a:pt x="75" y="39"/>
                  </a:lnTo>
                  <a:lnTo>
                    <a:pt x="69" y="38"/>
                  </a:lnTo>
                  <a:lnTo>
                    <a:pt x="69" y="30"/>
                  </a:lnTo>
                  <a:lnTo>
                    <a:pt x="69" y="30"/>
                  </a:lnTo>
                  <a:close/>
                  <a:moveTo>
                    <a:pt x="103" y="28"/>
                  </a:moveTo>
                  <a:lnTo>
                    <a:pt x="100" y="31"/>
                  </a:lnTo>
                  <a:lnTo>
                    <a:pt x="100" y="31"/>
                  </a:lnTo>
                  <a:lnTo>
                    <a:pt x="99" y="34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3" y="38"/>
                  </a:lnTo>
                  <a:lnTo>
                    <a:pt x="103" y="28"/>
                  </a:lnTo>
                  <a:lnTo>
                    <a:pt x="103" y="28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99"/>
                  </a:lnTo>
                  <a:lnTo>
                    <a:pt x="100" y="99"/>
                  </a:lnTo>
                  <a:lnTo>
                    <a:pt x="99" y="101"/>
                  </a:lnTo>
                  <a:lnTo>
                    <a:pt x="100" y="104"/>
                  </a:lnTo>
                  <a:lnTo>
                    <a:pt x="103" y="107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7"/>
                  </a:moveTo>
                  <a:lnTo>
                    <a:pt x="67" y="147"/>
                  </a:lnTo>
                  <a:lnTo>
                    <a:pt x="67" y="147"/>
                  </a:lnTo>
                  <a:lnTo>
                    <a:pt x="60" y="146"/>
                  </a:lnTo>
                  <a:lnTo>
                    <a:pt x="53" y="142"/>
                  </a:lnTo>
                  <a:lnTo>
                    <a:pt x="49" y="137"/>
                  </a:lnTo>
                  <a:lnTo>
                    <a:pt x="48" y="130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1" y="92"/>
                  </a:lnTo>
                  <a:lnTo>
                    <a:pt x="35" y="8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41" y="43"/>
                  </a:lnTo>
                  <a:lnTo>
                    <a:pt x="49" y="36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4" y="39"/>
                  </a:lnTo>
                  <a:lnTo>
                    <a:pt x="57" y="40"/>
                  </a:lnTo>
                  <a:lnTo>
                    <a:pt x="53" y="43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5" y="51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1" y="76"/>
                  </a:lnTo>
                  <a:lnTo>
                    <a:pt x="44" y="82"/>
                  </a:lnTo>
                  <a:lnTo>
                    <a:pt x="48" y="89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7"/>
                  </a:lnTo>
                  <a:lnTo>
                    <a:pt x="56" y="114"/>
                  </a:lnTo>
                  <a:lnTo>
                    <a:pt x="69" y="114"/>
                  </a:lnTo>
                  <a:lnTo>
                    <a:pt x="69" y="147"/>
                  </a:lnTo>
                  <a:lnTo>
                    <a:pt x="69" y="147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5" y="107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8" y="101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5" y="99"/>
                  </a:lnTo>
                  <a:lnTo>
                    <a:pt x="35" y="107"/>
                  </a:lnTo>
                  <a:lnTo>
                    <a:pt x="35" y="107"/>
                  </a:lnTo>
                  <a:close/>
                  <a:moveTo>
                    <a:pt x="35" y="38"/>
                  </a:moveTo>
                  <a:lnTo>
                    <a:pt x="35" y="3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5" y="38"/>
                  </a:lnTo>
                  <a:close/>
                  <a:moveTo>
                    <a:pt x="35" y="84"/>
                  </a:moveTo>
                  <a:lnTo>
                    <a:pt x="35" y="84"/>
                  </a:lnTo>
                  <a:lnTo>
                    <a:pt x="33" y="76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3" y="59"/>
                  </a:lnTo>
                  <a:lnTo>
                    <a:pt x="35" y="51"/>
                  </a:lnTo>
                  <a:lnTo>
                    <a:pt x="35" y="84"/>
                  </a:lnTo>
                  <a:lnTo>
                    <a:pt x="35" y="84"/>
                  </a:lnTo>
                  <a:close/>
                  <a:moveTo>
                    <a:pt x="35" y="30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3" y="19"/>
                  </a:lnTo>
                  <a:lnTo>
                    <a:pt x="26" y="20"/>
                  </a:ln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35" y="99"/>
                  </a:moveTo>
                  <a:lnTo>
                    <a:pt x="35" y="107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3" y="118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9" y="114"/>
                  </a:lnTo>
                  <a:lnTo>
                    <a:pt x="21" y="11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5" y="99"/>
                  </a:lnTo>
                  <a:lnTo>
                    <a:pt x="35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1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3" name="ïṡḻiḓê">
              <a:extLst>
                <a:ext uri="{FF2B5EF4-FFF2-40B4-BE49-F238E27FC236}">
                  <a16:creationId xmlns:a16="http://schemas.microsoft.com/office/drawing/2014/main" id="{6E2C3275-8995-4D50-A794-4B678CA2C636}"/>
                </a:ext>
              </a:extLst>
            </p:cNvPr>
            <p:cNvGrpSpPr/>
            <p:nvPr/>
          </p:nvGrpSpPr>
          <p:grpSpPr>
            <a:xfrm>
              <a:off x="5973105" y="3625513"/>
              <a:ext cx="139436" cy="222272"/>
              <a:chOff x="2679701" y="2924175"/>
              <a:chExt cx="160337" cy="255588"/>
            </a:xfrm>
            <a:solidFill>
              <a:schemeClr val="accent6"/>
            </a:solidFill>
          </p:grpSpPr>
          <p:sp>
            <p:nvSpPr>
              <p:cNvPr id="105" name="i$1ïḋe">
                <a:extLst>
                  <a:ext uri="{FF2B5EF4-FFF2-40B4-BE49-F238E27FC236}">
                    <a16:creationId xmlns:a16="http://schemas.microsoft.com/office/drawing/2014/main" id="{091A5541-E71C-4E35-B9B5-EB6D8B1109B3}"/>
                  </a:ext>
                </a:extLst>
              </p:cNvPr>
              <p:cNvSpPr/>
              <p:nvPr/>
            </p:nvSpPr>
            <p:spPr bwMode="auto">
              <a:xfrm>
                <a:off x="2770188" y="3103563"/>
                <a:ext cx="57150" cy="57150"/>
              </a:xfrm>
              <a:custGeom>
                <a:gdLst>
                  <a:gd fmla="*/ 0 w 36" name="T0"/>
                  <a:gd fmla="*/ 22 h 36" name="T1"/>
                  <a:gd fmla="*/ 0 w 36" name="T2"/>
                  <a:gd fmla="*/ 22 h 36" name="T3"/>
                  <a:gd fmla="*/ 2 w 36" name="T4"/>
                  <a:gd fmla="*/ 27 h 36" name="T5"/>
                  <a:gd fmla="*/ 8 w 36" name="T6"/>
                  <a:gd fmla="*/ 33 h 36" name="T7"/>
                  <a:gd fmla="*/ 13 w 36" name="T8"/>
                  <a:gd fmla="*/ 36 h 36" name="T9"/>
                  <a:gd fmla="*/ 21 w 36" name="T10"/>
                  <a:gd fmla="*/ 36 h 36" name="T11"/>
                  <a:gd fmla="*/ 21 w 36" name="T12"/>
                  <a:gd fmla="*/ 36 h 36" name="T13"/>
                  <a:gd fmla="*/ 28 w 36" name="T14"/>
                  <a:gd fmla="*/ 33 h 36" name="T15"/>
                  <a:gd fmla="*/ 32 w 36" name="T16"/>
                  <a:gd fmla="*/ 29 h 36" name="T17"/>
                  <a:gd fmla="*/ 35 w 36" name="T18"/>
                  <a:gd fmla="*/ 22 h 36" name="T19"/>
                  <a:gd fmla="*/ 36 w 36" name="T20"/>
                  <a:gd fmla="*/ 15 h 36" name="T21"/>
                  <a:gd fmla="*/ 36 w 36" name="T22"/>
                  <a:gd fmla="*/ 15 h 36" name="T23"/>
                  <a:gd fmla="*/ 33 w 36" name="T24"/>
                  <a:gd fmla="*/ 8 h 36" name="T25"/>
                  <a:gd fmla="*/ 28 w 36" name="T26"/>
                  <a:gd fmla="*/ 3 h 36" name="T27"/>
                  <a:gd fmla="*/ 21 w 36" name="T28"/>
                  <a:gd fmla="*/ 0 h 36" name="T29"/>
                  <a:gd fmla="*/ 14 w 36" name="T30"/>
                  <a:gd fmla="*/ 0 h 36" name="T31"/>
                  <a:gd fmla="*/ 14 w 36" name="T32"/>
                  <a:gd fmla="*/ 0 h 36" name="T33"/>
                  <a:gd fmla="*/ 8 w 36" name="T34"/>
                  <a:gd fmla="*/ 3 h 36" name="T35"/>
                  <a:gd fmla="*/ 4 w 36" name="T36"/>
                  <a:gd fmla="*/ 8 h 36" name="T37"/>
                  <a:gd fmla="*/ 1 w 36" name="T38"/>
                  <a:gd fmla="*/ 14 h 36" name="T39"/>
                  <a:gd fmla="*/ 0 w 36" name="T40"/>
                  <a:gd fmla="*/ 22 h 36" name="T41"/>
                  <a:gd fmla="*/ 0 w 36" name="T42"/>
                  <a:gd fmla="*/ 22 h 36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6" w="36">
                    <a:moveTo>
                      <a:pt x="0" y="22"/>
                    </a:moveTo>
                    <a:lnTo>
                      <a:pt x="0" y="22"/>
                    </a:lnTo>
                    <a:lnTo>
                      <a:pt x="2" y="27"/>
                    </a:lnTo>
                    <a:lnTo>
                      <a:pt x="8" y="33"/>
                    </a:lnTo>
                    <a:lnTo>
                      <a:pt x="13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8" y="33"/>
                    </a:lnTo>
                    <a:lnTo>
                      <a:pt x="32" y="29"/>
                    </a:lnTo>
                    <a:lnTo>
                      <a:pt x="35" y="2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3" y="8"/>
                    </a:lnTo>
                    <a:lnTo>
                      <a:pt x="28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śľíḓé">
                <a:extLst>
                  <a:ext uri="{FF2B5EF4-FFF2-40B4-BE49-F238E27FC236}">
                    <a16:creationId xmlns:a16="http://schemas.microsoft.com/office/drawing/2014/main" id="{74516B39-1453-4BBC-B61F-2A5DD4A44B26}"/>
                  </a:ext>
                </a:extLst>
              </p:cNvPr>
              <p:cNvSpPr/>
              <p:nvPr/>
            </p:nvSpPr>
            <p:spPr bwMode="auto">
              <a:xfrm>
                <a:off x="2786063" y="2924175"/>
                <a:ext cx="53975" cy="192088"/>
              </a:xfrm>
              <a:custGeom>
                <a:gdLst>
                  <a:gd fmla="*/ 0 w 34" name="T0"/>
                  <a:gd fmla="*/ 121 h 121" name="T1"/>
                  <a:gd fmla="*/ 0 w 34" name="T2"/>
                  <a:gd fmla="*/ 121 h 121" name="T3"/>
                  <a:gd fmla="*/ 21 w 34" name="T4"/>
                  <a:gd fmla="*/ 17 h 121" name="T5"/>
                  <a:gd fmla="*/ 21 w 34" name="T6"/>
                  <a:gd fmla="*/ 17 h 121" name="T7"/>
                  <a:gd fmla="*/ 27 w 34" name="T8"/>
                  <a:gd fmla="*/ 9 h 121" name="T9"/>
                  <a:gd fmla="*/ 31 w 34" name="T10"/>
                  <a:gd fmla="*/ 2 h 121" name="T11"/>
                  <a:gd fmla="*/ 34 w 34" name="T12"/>
                  <a:gd fmla="*/ 0 h 121" name="T13"/>
                  <a:gd fmla="*/ 34 w 34" name="T14"/>
                  <a:gd fmla="*/ 0 h 121" name="T15"/>
                  <a:gd fmla="*/ 31 w 34" name="T16"/>
                  <a:gd fmla="*/ 19 h 121" name="T17"/>
                  <a:gd fmla="*/ 25 w 34" name="T18"/>
                  <a:gd fmla="*/ 61 h 121" name="T19"/>
                  <a:gd fmla="*/ 14 w 34" name="T20"/>
                  <a:gd fmla="*/ 121 h 121" name="T21"/>
                  <a:gd fmla="*/ 0 w 34" name="T22"/>
                  <a:gd fmla="*/ 121 h 12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20" w="34">
                    <a:moveTo>
                      <a:pt x="0" y="121"/>
                    </a:moveTo>
                    <a:lnTo>
                      <a:pt x="0" y="121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7" y="9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19"/>
                    </a:lnTo>
                    <a:lnTo>
                      <a:pt x="25" y="61"/>
                    </a:lnTo>
                    <a:lnTo>
                      <a:pt x="14" y="121"/>
                    </a:lnTo>
                    <a:lnTo>
                      <a:pt x="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śļïḋé">
                <a:extLst>
                  <a:ext uri="{FF2B5EF4-FFF2-40B4-BE49-F238E27FC236}">
                    <a16:creationId xmlns:a16="http://schemas.microsoft.com/office/drawing/2014/main" id="{D281A878-CBDC-4FA0-9700-0100F1E63EBB}"/>
                  </a:ext>
                </a:extLst>
              </p:cNvPr>
              <p:cNvSpPr/>
              <p:nvPr/>
            </p:nvSpPr>
            <p:spPr bwMode="auto">
              <a:xfrm>
                <a:off x="2679701" y="2954338"/>
                <a:ext cx="123825" cy="166688"/>
              </a:xfrm>
              <a:custGeom>
                <a:gdLst>
                  <a:gd fmla="*/ 77 w 78" name="T0"/>
                  <a:gd fmla="*/ 98 h 105" name="T1"/>
                  <a:gd fmla="*/ 19 w 78" name="T2"/>
                  <a:gd fmla="*/ 13 h 105" name="T3"/>
                  <a:gd fmla="*/ 0 w 78" name="T4"/>
                  <a:gd fmla="*/ 0 h 105" name="T5"/>
                  <a:gd fmla="*/ 8 w 78" name="T6"/>
                  <a:gd fmla="*/ 20 h 105" name="T7"/>
                  <a:gd fmla="*/ 66 w 78" name="T8"/>
                  <a:gd fmla="*/ 105 h 105" name="T9"/>
                  <a:gd fmla="*/ 78 w 78" name="T10"/>
                  <a:gd fmla="*/ 98 h 105" name="T11"/>
                  <a:gd fmla="*/ 77 w 78" name="T12"/>
                  <a:gd fmla="*/ 98 h 10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5" w="78">
                    <a:moveTo>
                      <a:pt x="77" y="98"/>
                    </a:moveTo>
                    <a:lnTo>
                      <a:pt x="19" y="13"/>
                    </a:lnTo>
                    <a:lnTo>
                      <a:pt x="0" y="0"/>
                    </a:lnTo>
                    <a:lnTo>
                      <a:pt x="8" y="20"/>
                    </a:lnTo>
                    <a:lnTo>
                      <a:pt x="66" y="105"/>
                    </a:lnTo>
                    <a:lnTo>
                      <a:pt x="78" y="98"/>
                    </a:lnTo>
                    <a:lnTo>
                      <a:pt x="77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ŝ1ïḋê">
                <a:extLst>
                  <a:ext uri="{FF2B5EF4-FFF2-40B4-BE49-F238E27FC236}">
                    <a16:creationId xmlns:a16="http://schemas.microsoft.com/office/drawing/2014/main" id="{2A0532E1-8D9A-408E-A658-D099A9FBF130}"/>
                  </a:ext>
                </a:extLst>
              </p:cNvPr>
              <p:cNvSpPr/>
              <p:nvPr/>
            </p:nvSpPr>
            <p:spPr bwMode="auto">
              <a:xfrm>
                <a:off x="2798763" y="3149600"/>
                <a:ext cx="14288" cy="30163"/>
              </a:xfrm>
              <a:custGeom>
                <a:gdLst>
                  <a:gd fmla="*/ 7 w 9" name="T0"/>
                  <a:gd fmla="*/ 2 h 19" name="T1"/>
                  <a:gd fmla="*/ 7 w 9" name="T2"/>
                  <a:gd fmla="*/ 2 h 19" name="T3"/>
                  <a:gd fmla="*/ 6 w 9" name="T4"/>
                  <a:gd fmla="*/ 0 h 19" name="T5"/>
                  <a:gd fmla="*/ 3 w 9" name="T6"/>
                  <a:gd fmla="*/ 0 h 19" name="T7"/>
                  <a:gd fmla="*/ 3 w 9" name="T8"/>
                  <a:gd fmla="*/ 0 h 19" name="T9"/>
                  <a:gd fmla="*/ 0 w 9" name="T10"/>
                  <a:gd fmla="*/ 1 h 19" name="T11"/>
                  <a:gd fmla="*/ 0 w 9" name="T12"/>
                  <a:gd fmla="*/ 4 h 19" name="T13"/>
                  <a:gd fmla="*/ 3 w 9" name="T14"/>
                  <a:gd fmla="*/ 16 h 19" name="T15"/>
                  <a:gd fmla="*/ 3 w 9" name="T16"/>
                  <a:gd fmla="*/ 16 h 19" name="T17"/>
                  <a:gd fmla="*/ 3 w 9" name="T18"/>
                  <a:gd fmla="*/ 19 h 19" name="T19"/>
                  <a:gd fmla="*/ 6 w 9" name="T20"/>
                  <a:gd fmla="*/ 19 h 19" name="T21"/>
                  <a:gd fmla="*/ 6 w 9" name="T22"/>
                  <a:gd fmla="*/ 19 h 19" name="T23"/>
                  <a:gd fmla="*/ 9 w 9" name="T24"/>
                  <a:gd fmla="*/ 17 h 19" name="T25"/>
                  <a:gd fmla="*/ 9 w 9" name="T26"/>
                  <a:gd fmla="*/ 15 h 19" name="T27"/>
                  <a:gd fmla="*/ 7 w 9" name="T28"/>
                  <a:gd fmla="*/ 2 h 1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9" w="9">
                    <a:moveTo>
                      <a:pt x="7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4" name="î$1ïďé">
              <a:extLst>
                <a:ext uri="{FF2B5EF4-FFF2-40B4-BE49-F238E27FC236}">
                  <a16:creationId xmlns:a16="http://schemas.microsoft.com/office/drawing/2014/main" id="{5E5C33AA-30F2-4E1F-8115-DDD1F80764F4}"/>
                </a:ext>
              </a:extLst>
            </p:cNvPr>
            <p:cNvSpPr/>
            <p:nvPr/>
          </p:nvSpPr>
          <p:spPr bwMode="auto">
            <a:xfrm>
              <a:off x="5957935" y="2487141"/>
              <a:ext cx="189138" cy="205704"/>
            </a:xfrm>
            <a:custGeom>
              <a:gdLst>
                <a:gd fmla="*/ 105 w 137" name="T0"/>
                <a:gd fmla="*/ 69 h 149" name="T1"/>
                <a:gd fmla="*/ 103 w 137" name="T2"/>
                <a:gd fmla="*/ 51 h 149" name="T3"/>
                <a:gd fmla="*/ 103 w 137" name="T4"/>
                <a:gd fmla="*/ 99 h 149" name="T5"/>
                <a:gd fmla="*/ 116 w 137" name="T6"/>
                <a:gd fmla="*/ 112 h 149" name="T7"/>
                <a:gd fmla="*/ 114 w 137" name="T8"/>
                <a:gd fmla="*/ 118 h 149" name="T9"/>
                <a:gd fmla="*/ 103 w 137" name="T10"/>
                <a:gd fmla="*/ 38 h 149" name="T11"/>
                <a:gd fmla="*/ 114 w 137" name="T12"/>
                <a:gd fmla="*/ 19 h 149" name="T13"/>
                <a:gd fmla="*/ 116 w 137" name="T14"/>
                <a:gd fmla="*/ 26 h 149" name="T15"/>
                <a:gd fmla="*/ 103 w 137" name="T16"/>
                <a:gd fmla="*/ 38 h 149" name="T17"/>
                <a:gd fmla="*/ 112 w 137" name="T18"/>
                <a:gd fmla="*/ 69 h 149" name="T19"/>
                <a:gd fmla="*/ 133 w 137" name="T20"/>
                <a:gd fmla="*/ 65 h 149" name="T21"/>
                <a:gd fmla="*/ 135 w 137" name="T22"/>
                <a:gd fmla="*/ 72 h 149" name="T23"/>
                <a:gd fmla="*/ 114 w 137" name="T24"/>
                <a:gd fmla="*/ 72 h 149" name="T25"/>
                <a:gd fmla="*/ 69 w 137" name="T26"/>
                <a:gd fmla="*/ 31 h 149" name="T27"/>
                <a:gd fmla="*/ 103 w 137" name="T28"/>
                <a:gd fmla="*/ 51 h 149" name="T29"/>
                <a:gd fmla="*/ 89 w 137" name="T30"/>
                <a:gd fmla="*/ 100 h 149" name="T31"/>
                <a:gd fmla="*/ 84 w 137" name="T32"/>
                <a:gd fmla="*/ 144 h 149" name="T33"/>
                <a:gd fmla="*/ 69 w 137" name="T34"/>
                <a:gd fmla="*/ 115 h 149" name="T35"/>
                <a:gd fmla="*/ 81 w 137" name="T36"/>
                <a:gd fmla="*/ 96 h 149" name="T37"/>
                <a:gd fmla="*/ 95 w 137" name="T38"/>
                <a:gd fmla="*/ 84 h 149" name="T39"/>
                <a:gd fmla="*/ 97 w 137" name="T40"/>
                <a:gd fmla="*/ 62 h 149" name="T41"/>
                <a:gd fmla="*/ 89 w 137" name="T42"/>
                <a:gd fmla="*/ 47 h 149" name="T43"/>
                <a:gd fmla="*/ 69 w 137" name="T44"/>
                <a:gd fmla="*/ 39 h 149" name="T45"/>
                <a:gd fmla="*/ 100 w 137" name="T46"/>
                <a:gd fmla="*/ 33 h 149" name="T47"/>
                <a:gd fmla="*/ 100 w 137" name="T48"/>
                <a:gd fmla="*/ 38 h 149" name="T49"/>
                <a:gd fmla="*/ 103 w 137" name="T50"/>
                <a:gd fmla="*/ 99 h 149" name="T51"/>
                <a:gd fmla="*/ 99 w 137" name="T52"/>
                <a:gd fmla="*/ 103 h 149" name="T53"/>
                <a:gd fmla="*/ 103 w 137" name="T54"/>
                <a:gd fmla="*/ 99 h 149" name="T55"/>
                <a:gd fmla="*/ 70 w 137" name="T56"/>
                <a:gd fmla="*/ 1 h 149" name="T57"/>
                <a:gd fmla="*/ 70 w 137" name="T58"/>
                <a:gd fmla="*/ 23 h 149" name="T59"/>
                <a:gd fmla="*/ 66 w 137" name="T60"/>
                <a:gd fmla="*/ 149 h 149" name="T61"/>
                <a:gd fmla="*/ 49 w 137" name="T62"/>
                <a:gd fmla="*/ 137 h 149" name="T63"/>
                <a:gd fmla="*/ 39 w 137" name="T64"/>
                <a:gd fmla="*/ 93 h 149" name="T65"/>
                <a:gd fmla="*/ 40 w 137" name="T66"/>
                <a:gd fmla="*/ 43 h 149" name="T67"/>
                <a:gd fmla="*/ 69 w 137" name="T68"/>
                <a:gd fmla="*/ 31 h 149" name="T69"/>
                <a:gd fmla="*/ 57 w 137" name="T70"/>
                <a:gd fmla="*/ 41 h 149" name="T71"/>
                <a:gd fmla="*/ 43 w 137" name="T72"/>
                <a:gd fmla="*/ 51 h 149" name="T73"/>
                <a:gd fmla="*/ 38 w 137" name="T74"/>
                <a:gd fmla="*/ 69 h 149" name="T75"/>
                <a:gd fmla="*/ 53 w 137" name="T76"/>
                <a:gd fmla="*/ 95 h 149" name="T77"/>
                <a:gd fmla="*/ 55 w 137" name="T78"/>
                <a:gd fmla="*/ 98 h 149" name="T79"/>
                <a:gd fmla="*/ 69 w 137" name="T80"/>
                <a:gd fmla="*/ 149 h 149" name="T81"/>
                <a:gd fmla="*/ 68 w 137" name="T82"/>
                <a:gd fmla="*/ 24 h 149" name="T83"/>
                <a:gd fmla="*/ 65 w 137" name="T84"/>
                <a:gd fmla="*/ 4 h 149" name="T85"/>
                <a:gd fmla="*/ 69 w 137" name="T86"/>
                <a:gd fmla="*/ 0 h 149" name="T87"/>
                <a:gd fmla="*/ 36 w 137" name="T88"/>
                <a:gd fmla="*/ 106 h 149" name="T89"/>
                <a:gd fmla="*/ 34 w 137" name="T90"/>
                <a:gd fmla="*/ 99 h 149" name="T91"/>
                <a:gd fmla="*/ 34 w 137" name="T92"/>
                <a:gd fmla="*/ 38 h 149" name="T93"/>
                <a:gd fmla="*/ 36 w 137" name="T94"/>
                <a:gd fmla="*/ 33 h 149" name="T95"/>
                <a:gd fmla="*/ 34 w 137" name="T96"/>
                <a:gd fmla="*/ 85 h 149" name="T97"/>
                <a:gd fmla="*/ 31 w 137" name="T98"/>
                <a:gd fmla="*/ 61 h 149" name="T99"/>
                <a:gd fmla="*/ 34 w 137" name="T100"/>
                <a:gd fmla="*/ 30 h 149" name="T101"/>
                <a:gd fmla="*/ 31 w 137" name="T102"/>
                <a:gd fmla="*/ 38 h 149" name="T103"/>
                <a:gd fmla="*/ 20 w 137" name="T104"/>
                <a:gd fmla="*/ 20 h 149" name="T105"/>
                <a:gd fmla="*/ 34 w 137" name="T106"/>
                <a:gd fmla="*/ 30 h 149" name="T107"/>
                <a:gd fmla="*/ 24 w 137" name="T108"/>
                <a:gd fmla="*/ 116 h 149" name="T109"/>
                <a:gd fmla="*/ 20 w 137" name="T110"/>
                <a:gd fmla="*/ 116 h 149" name="T111"/>
                <a:gd fmla="*/ 31 w 137" name="T112"/>
                <a:gd fmla="*/ 100 h 149" name="T113"/>
                <a:gd fmla="*/ 4 w 137" name="T114"/>
                <a:gd fmla="*/ 65 h 149" name="T115"/>
                <a:gd fmla="*/ 23 w 137" name="T116"/>
                <a:gd fmla="*/ 66 h 149" name="T117"/>
                <a:gd fmla="*/ 20 w 137" name="T118"/>
                <a:gd fmla="*/ 72 h 149" name="T119"/>
                <a:gd fmla="*/ 0 w 137" name="T120"/>
                <a:gd fmla="*/ 69 h 149" name="T121"/>
                <a:gd fmla="*/ 4 w 137" name="T122"/>
                <a:gd fmla="*/ 65 h 14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9" w="137">
                  <a:moveTo>
                    <a:pt x="103" y="51"/>
                  </a:moveTo>
                  <a:lnTo>
                    <a:pt x="103" y="51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5" y="77"/>
                  </a:lnTo>
                  <a:lnTo>
                    <a:pt x="103" y="85"/>
                  </a:lnTo>
                  <a:lnTo>
                    <a:pt x="103" y="51"/>
                  </a:lnTo>
                  <a:lnTo>
                    <a:pt x="103" y="51"/>
                  </a:lnTo>
                  <a:close/>
                  <a:moveTo>
                    <a:pt x="103" y="108"/>
                  </a:moveTo>
                  <a:lnTo>
                    <a:pt x="103" y="99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8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4" y="118"/>
                  </a:lnTo>
                  <a:lnTo>
                    <a:pt x="111" y="116"/>
                  </a:lnTo>
                  <a:lnTo>
                    <a:pt x="103" y="108"/>
                  </a:lnTo>
                  <a:lnTo>
                    <a:pt x="103" y="108"/>
                  </a:lnTo>
                  <a:close/>
                  <a:moveTo>
                    <a:pt x="103" y="38"/>
                  </a:moveTo>
                  <a:lnTo>
                    <a:pt x="103" y="30"/>
                  </a:lnTo>
                  <a:lnTo>
                    <a:pt x="111" y="20"/>
                  </a:lnTo>
                  <a:lnTo>
                    <a:pt x="111" y="20"/>
                  </a:lnTo>
                  <a:lnTo>
                    <a:pt x="114" y="19"/>
                  </a:lnTo>
                  <a:lnTo>
                    <a:pt x="116" y="20"/>
                  </a:lnTo>
                  <a:lnTo>
                    <a:pt x="116" y="20"/>
                  </a:lnTo>
                  <a:lnTo>
                    <a:pt x="118" y="23"/>
                  </a:lnTo>
                  <a:lnTo>
                    <a:pt x="116" y="2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3" y="38"/>
                  </a:lnTo>
                  <a:lnTo>
                    <a:pt x="103" y="38"/>
                  </a:lnTo>
                  <a:close/>
                  <a:moveTo>
                    <a:pt x="112" y="69"/>
                  </a:moveTo>
                  <a:lnTo>
                    <a:pt x="112" y="69"/>
                  </a:lnTo>
                  <a:lnTo>
                    <a:pt x="112" y="69"/>
                  </a:lnTo>
                  <a:lnTo>
                    <a:pt x="114" y="66"/>
                  </a:lnTo>
                  <a:lnTo>
                    <a:pt x="116" y="65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5" y="66"/>
                  </a:lnTo>
                  <a:lnTo>
                    <a:pt x="137" y="69"/>
                  </a:lnTo>
                  <a:lnTo>
                    <a:pt x="137" y="69"/>
                  </a:lnTo>
                  <a:lnTo>
                    <a:pt x="135" y="72"/>
                  </a:lnTo>
                  <a:lnTo>
                    <a:pt x="133" y="72"/>
                  </a:lnTo>
                  <a:lnTo>
                    <a:pt x="116" y="72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2" y="69"/>
                  </a:lnTo>
                  <a:lnTo>
                    <a:pt x="112" y="69"/>
                  </a:lnTo>
                  <a:close/>
                  <a:moveTo>
                    <a:pt x="69" y="31"/>
                  </a:moveTo>
                  <a:lnTo>
                    <a:pt x="69" y="31"/>
                  </a:lnTo>
                  <a:lnTo>
                    <a:pt x="78" y="33"/>
                  </a:lnTo>
                  <a:lnTo>
                    <a:pt x="88" y="37"/>
                  </a:lnTo>
                  <a:lnTo>
                    <a:pt x="96" y="43"/>
                  </a:lnTo>
                  <a:lnTo>
                    <a:pt x="103" y="51"/>
                  </a:lnTo>
                  <a:lnTo>
                    <a:pt x="103" y="85"/>
                  </a:lnTo>
                  <a:lnTo>
                    <a:pt x="103" y="85"/>
                  </a:lnTo>
                  <a:lnTo>
                    <a:pt x="96" y="93"/>
                  </a:lnTo>
                  <a:lnTo>
                    <a:pt x="89" y="10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8" y="137"/>
                  </a:lnTo>
                  <a:lnTo>
                    <a:pt x="84" y="144"/>
                  </a:lnTo>
                  <a:lnTo>
                    <a:pt x="77" y="148"/>
                  </a:lnTo>
                  <a:lnTo>
                    <a:pt x="70" y="149"/>
                  </a:lnTo>
                  <a:lnTo>
                    <a:pt x="69" y="149"/>
                  </a:lnTo>
                  <a:lnTo>
                    <a:pt x="69" y="115"/>
                  </a:lnTo>
                  <a:lnTo>
                    <a:pt x="81" y="115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81" y="96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89" y="89"/>
                  </a:lnTo>
                  <a:lnTo>
                    <a:pt x="95" y="84"/>
                  </a:lnTo>
                  <a:lnTo>
                    <a:pt x="97" y="77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7" y="62"/>
                  </a:lnTo>
                  <a:lnTo>
                    <a:pt x="96" y="57"/>
                  </a:lnTo>
                  <a:lnTo>
                    <a:pt x="93" y="51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5" y="43"/>
                  </a:lnTo>
                  <a:lnTo>
                    <a:pt x="80" y="41"/>
                  </a:lnTo>
                  <a:lnTo>
                    <a:pt x="74" y="39"/>
                  </a:lnTo>
                  <a:lnTo>
                    <a:pt x="69" y="39"/>
                  </a:lnTo>
                  <a:lnTo>
                    <a:pt x="69" y="31"/>
                  </a:lnTo>
                  <a:lnTo>
                    <a:pt x="69" y="31"/>
                  </a:lnTo>
                  <a:close/>
                  <a:moveTo>
                    <a:pt x="103" y="30"/>
                  </a:moveTo>
                  <a:lnTo>
                    <a:pt x="100" y="33"/>
                  </a:lnTo>
                  <a:lnTo>
                    <a:pt x="100" y="33"/>
                  </a:lnTo>
                  <a:lnTo>
                    <a:pt x="99" y="35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3" y="30"/>
                  </a:lnTo>
                  <a:lnTo>
                    <a:pt x="103" y="30"/>
                  </a:lnTo>
                  <a:close/>
                  <a:moveTo>
                    <a:pt x="103" y="99"/>
                  </a:moveTo>
                  <a:lnTo>
                    <a:pt x="103" y="99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9" y="103"/>
                  </a:lnTo>
                  <a:lnTo>
                    <a:pt x="100" y="106"/>
                  </a:lnTo>
                  <a:lnTo>
                    <a:pt x="103" y="108"/>
                  </a:lnTo>
                  <a:lnTo>
                    <a:pt x="103" y="99"/>
                  </a:lnTo>
                  <a:lnTo>
                    <a:pt x="103" y="99"/>
                  </a:lnTo>
                  <a:close/>
                  <a:moveTo>
                    <a:pt x="69" y="24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2" y="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3"/>
                  </a:lnTo>
                  <a:lnTo>
                    <a:pt x="69" y="24"/>
                  </a:lnTo>
                  <a:lnTo>
                    <a:pt x="69" y="24"/>
                  </a:lnTo>
                  <a:close/>
                  <a:moveTo>
                    <a:pt x="69" y="149"/>
                  </a:moveTo>
                  <a:lnTo>
                    <a:pt x="66" y="149"/>
                  </a:lnTo>
                  <a:lnTo>
                    <a:pt x="66" y="149"/>
                  </a:lnTo>
                  <a:lnTo>
                    <a:pt x="58" y="148"/>
                  </a:lnTo>
                  <a:lnTo>
                    <a:pt x="53" y="144"/>
                  </a:lnTo>
                  <a:lnTo>
                    <a:pt x="49" y="137"/>
                  </a:lnTo>
                  <a:lnTo>
                    <a:pt x="47" y="13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39" y="93"/>
                  </a:lnTo>
                  <a:lnTo>
                    <a:pt x="34" y="8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40" y="43"/>
                  </a:lnTo>
                  <a:lnTo>
                    <a:pt x="47" y="37"/>
                  </a:lnTo>
                  <a:lnTo>
                    <a:pt x="58" y="33"/>
                  </a:lnTo>
                  <a:lnTo>
                    <a:pt x="62" y="31"/>
                  </a:lnTo>
                  <a:lnTo>
                    <a:pt x="69" y="3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7" y="41"/>
                  </a:lnTo>
                  <a:lnTo>
                    <a:pt x="51" y="43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3" y="51"/>
                  </a:lnTo>
                  <a:lnTo>
                    <a:pt x="40" y="57"/>
                  </a:lnTo>
                  <a:lnTo>
                    <a:pt x="39" y="62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9" y="77"/>
                  </a:lnTo>
                  <a:lnTo>
                    <a:pt x="42" y="84"/>
                  </a:lnTo>
                  <a:lnTo>
                    <a:pt x="47" y="89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4" y="96"/>
                  </a:lnTo>
                  <a:lnTo>
                    <a:pt x="55" y="98"/>
                  </a:lnTo>
                  <a:lnTo>
                    <a:pt x="55" y="115"/>
                  </a:lnTo>
                  <a:lnTo>
                    <a:pt x="69" y="115"/>
                  </a:lnTo>
                  <a:lnTo>
                    <a:pt x="69" y="149"/>
                  </a:lnTo>
                  <a:lnTo>
                    <a:pt x="69" y="149"/>
                  </a:lnTo>
                  <a:close/>
                  <a:moveTo>
                    <a:pt x="69" y="0"/>
                  </a:moveTo>
                  <a:lnTo>
                    <a:pt x="6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3"/>
                  </a:lnTo>
                  <a:lnTo>
                    <a:pt x="65" y="20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6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0"/>
                  </a:lnTo>
                  <a:close/>
                  <a:moveTo>
                    <a:pt x="34" y="107"/>
                  </a:moveTo>
                  <a:lnTo>
                    <a:pt x="36" y="106"/>
                  </a:lnTo>
                  <a:lnTo>
                    <a:pt x="36" y="106"/>
                  </a:lnTo>
                  <a:lnTo>
                    <a:pt x="38" y="103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9"/>
                  </a:lnTo>
                  <a:lnTo>
                    <a:pt x="34" y="107"/>
                  </a:lnTo>
                  <a:lnTo>
                    <a:pt x="34" y="107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8" y="35"/>
                  </a:lnTo>
                  <a:lnTo>
                    <a:pt x="36" y="33"/>
                  </a:lnTo>
                  <a:lnTo>
                    <a:pt x="34" y="30"/>
                  </a:lnTo>
                  <a:lnTo>
                    <a:pt x="34" y="38"/>
                  </a:lnTo>
                  <a:close/>
                  <a:moveTo>
                    <a:pt x="34" y="85"/>
                  </a:moveTo>
                  <a:lnTo>
                    <a:pt x="34" y="85"/>
                  </a:lnTo>
                  <a:lnTo>
                    <a:pt x="31" y="77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1"/>
                  </a:lnTo>
                  <a:lnTo>
                    <a:pt x="34" y="53"/>
                  </a:lnTo>
                  <a:lnTo>
                    <a:pt x="34" y="85"/>
                  </a:lnTo>
                  <a:lnTo>
                    <a:pt x="34" y="85"/>
                  </a:lnTo>
                  <a:close/>
                  <a:moveTo>
                    <a:pt x="34" y="30"/>
                  </a:moveTo>
                  <a:lnTo>
                    <a:pt x="34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9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34" y="30"/>
                  </a:lnTo>
                  <a:lnTo>
                    <a:pt x="34" y="30"/>
                  </a:lnTo>
                  <a:close/>
                  <a:moveTo>
                    <a:pt x="34" y="99"/>
                  </a:moveTo>
                  <a:lnTo>
                    <a:pt x="34" y="107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3" y="118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9" y="115"/>
                  </a:lnTo>
                  <a:lnTo>
                    <a:pt x="20" y="112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4" y="99"/>
                  </a:lnTo>
                  <a:close/>
                  <a:moveTo>
                    <a:pt x="4" y="65"/>
                  </a:moveTo>
                  <a:lnTo>
                    <a:pt x="4" y="65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3" y="66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3" y="72"/>
                  </a:lnTo>
                  <a:lnTo>
                    <a:pt x="2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" y="72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66"/>
                  </a:lnTo>
                  <a:lnTo>
                    <a:pt x="4" y="65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8" name="iSḻiḓé">
            <a:extLst>
              <a:ext uri="{FF2B5EF4-FFF2-40B4-BE49-F238E27FC236}">
                <a16:creationId xmlns:a16="http://schemas.microsoft.com/office/drawing/2014/main" id="{3DB7C031-5764-4AFE-BD6A-3AB6FE5B993D}"/>
              </a:ext>
            </a:extLst>
          </p:cNvPr>
          <p:cNvSpPr txBox="1"/>
          <p:nvPr/>
        </p:nvSpPr>
        <p:spPr bwMode="auto">
          <a:xfrm>
            <a:off x="1466066" y="2203220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个别同学不听老师管教</a:t>
            </a:r>
          </a:p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需增强纪律意识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C9BFC7E-EED7-4480-8DC7-B8BE98BDFE39}"/>
              </a:ext>
            </a:extLst>
          </p:cNvPr>
          <p:cNvGrpSpPr/>
          <p:nvPr/>
        </p:nvGrpSpPr>
        <p:grpSpPr>
          <a:xfrm>
            <a:off x="1522014" y="3134569"/>
            <a:ext cx="9304150" cy="1495027"/>
            <a:chOff x="921000" y="3530919"/>
            <a:chExt cx="10367263" cy="1495027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E168589-A365-4CCC-9C77-AE50AF759819}"/>
                </a:ext>
              </a:extLst>
            </p:cNvPr>
            <p:cNvCxnSpPr/>
            <p:nvPr/>
          </p:nvCxnSpPr>
          <p:spPr>
            <a:xfrm>
              <a:off x="921000" y="3530919"/>
              <a:ext cx="3555000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A65E004-4722-41E1-BFBB-9D42C9B23968}"/>
                </a:ext>
              </a:extLst>
            </p:cNvPr>
            <p:cNvCxnSpPr/>
            <p:nvPr/>
          </p:nvCxnSpPr>
          <p:spPr>
            <a:xfrm>
              <a:off x="921000" y="5025946"/>
              <a:ext cx="3555000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57C2E11C-8DFE-4239-8D55-0EA67175D6E8}"/>
                </a:ext>
              </a:extLst>
            </p:cNvPr>
            <p:cNvCxnSpPr/>
            <p:nvPr/>
          </p:nvCxnSpPr>
          <p:spPr>
            <a:xfrm>
              <a:off x="7733263" y="3530919"/>
              <a:ext cx="3555000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84F03E1-44B1-4567-8184-D02D3BC87BE1}"/>
                </a:ext>
              </a:extLst>
            </p:cNvPr>
            <p:cNvCxnSpPr/>
            <p:nvPr/>
          </p:nvCxnSpPr>
          <p:spPr>
            <a:xfrm>
              <a:off x="7733263" y="5025946"/>
              <a:ext cx="3555000" cy="0"/>
            </a:xfrm>
            <a:prstGeom prst="line">
              <a:avLst/>
            </a:prstGeom>
            <a:ln cap="rnd" w="3175">
              <a:solidFill>
                <a:schemeClr val="bg1">
                  <a:lumMod val="85000"/>
                </a:schemeClr>
              </a:solidFill>
              <a:round/>
              <a:headEnd type="none"/>
              <a:tailEnd len="med" type="non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AD7734BA-9E82-4830-B65D-986B85CBA720}"/>
              </a:ext>
            </a:extLst>
          </p:cNvPr>
          <p:cNvSpPr/>
          <p:nvPr/>
        </p:nvSpPr>
        <p:spPr>
          <a:xfrm>
            <a:off x="12268147" y="2096747"/>
            <a:ext cx="2916394" cy="384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4A0B2D5-9EC2-4028-A60C-B7EA1681D79A}"/>
              </a:ext>
            </a:extLst>
          </p:cNvPr>
          <p:cNvSpPr/>
          <p:nvPr/>
        </p:nvSpPr>
        <p:spPr>
          <a:xfrm>
            <a:off x="-2560611" y="3347796"/>
            <a:ext cx="2715004" cy="384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A4C7E85-AB5D-4EA7-8CA9-FAF33CFBEFF7}"/>
              </a:ext>
            </a:extLst>
          </p:cNvPr>
          <p:cNvSpPr txBox="1"/>
          <p:nvPr/>
        </p:nvSpPr>
        <p:spPr>
          <a:xfrm>
            <a:off x="4080230" y="1025632"/>
            <a:ext cx="40870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成绩带来的思考</a:t>
            </a:r>
          </a:p>
        </p:txBody>
      </p:sp>
      <p:sp>
        <p:nvSpPr>
          <p:cNvPr id="273" name="iSḻiḓé">
            <a:extLst>
              <a:ext uri="{FF2B5EF4-FFF2-40B4-BE49-F238E27FC236}">
                <a16:creationId xmlns:a16="http://schemas.microsoft.com/office/drawing/2014/main" id="{FD0BE306-1C29-46F7-A3C4-5FD6B4B02915}"/>
              </a:ext>
            </a:extLst>
          </p:cNvPr>
          <p:cNvSpPr txBox="1"/>
          <p:nvPr/>
        </p:nvSpPr>
        <p:spPr bwMode="auto">
          <a:xfrm>
            <a:off x="1434307" y="3311547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学习，不仅需要付出努力</a:t>
            </a:r>
          </a:p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还需要正确的方法</a:t>
            </a:r>
          </a:p>
        </p:txBody>
      </p:sp>
      <p:sp>
        <p:nvSpPr>
          <p:cNvPr id="274" name="iSḻiḓé">
            <a:extLst>
              <a:ext uri="{FF2B5EF4-FFF2-40B4-BE49-F238E27FC236}">
                <a16:creationId xmlns:a16="http://schemas.microsoft.com/office/drawing/2014/main" id="{D042022E-2CA2-4253-9835-F4DABEE85F0B}"/>
              </a:ext>
            </a:extLst>
          </p:cNvPr>
          <p:cNvSpPr txBox="1"/>
          <p:nvPr/>
        </p:nvSpPr>
        <p:spPr bwMode="auto">
          <a:xfrm>
            <a:off x="1465537" y="4745718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不要给孩子太大压力</a:t>
            </a:r>
          </a:p>
          <a:p>
            <a:pPr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注意孩子身心健康</a:t>
            </a:r>
          </a:p>
        </p:txBody>
      </p:sp>
      <p:sp>
        <p:nvSpPr>
          <p:cNvPr id="275" name="iSḻiḓé">
            <a:extLst>
              <a:ext uri="{FF2B5EF4-FFF2-40B4-BE49-F238E27FC236}">
                <a16:creationId xmlns:a16="http://schemas.microsoft.com/office/drawing/2014/main" id="{71588970-685A-4936-951B-C4E4AC1FDF75}"/>
              </a:ext>
            </a:extLst>
          </p:cNvPr>
          <p:cNvSpPr txBox="1"/>
          <p:nvPr/>
        </p:nvSpPr>
        <p:spPr bwMode="auto">
          <a:xfrm>
            <a:off x="7974264" y="2202953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增加阅读量，拓宽知识面</a:t>
            </a:r>
          </a:p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使孩子全面发展</a:t>
            </a:r>
          </a:p>
        </p:txBody>
      </p:sp>
      <p:sp>
        <p:nvSpPr>
          <p:cNvPr id="276" name="iSḻiḓé">
            <a:extLst>
              <a:ext uri="{FF2B5EF4-FFF2-40B4-BE49-F238E27FC236}">
                <a16:creationId xmlns:a16="http://schemas.microsoft.com/office/drawing/2014/main" id="{1C4DEE45-A73A-4E96-B9FD-D7C63842D8F7}"/>
              </a:ext>
            </a:extLst>
          </p:cNvPr>
          <p:cNvSpPr txBox="1"/>
          <p:nvPr/>
        </p:nvSpPr>
        <p:spPr bwMode="auto">
          <a:xfrm>
            <a:off x="7942505" y="3311280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家长在孩子学习过程中</a:t>
            </a:r>
          </a:p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是重要的引路人</a:t>
            </a:r>
          </a:p>
        </p:txBody>
      </p:sp>
      <p:sp>
        <p:nvSpPr>
          <p:cNvPr id="277" name="iSḻiḓé">
            <a:extLst>
              <a:ext uri="{FF2B5EF4-FFF2-40B4-BE49-F238E27FC236}">
                <a16:creationId xmlns:a16="http://schemas.microsoft.com/office/drawing/2014/main" id="{181B72F1-6CD0-412B-A5EB-0B7829C0EC29}"/>
              </a:ext>
            </a:extLst>
          </p:cNvPr>
          <p:cNvSpPr txBox="1"/>
          <p:nvPr/>
        </p:nvSpPr>
        <p:spPr bwMode="auto">
          <a:xfrm>
            <a:off x="7961035" y="4745451"/>
            <a:ext cx="2883659" cy="7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6800" lIns="90000" rIns="90000" tIns="46800" wrap="non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家长教育孩子</a:t>
            </a:r>
          </a:p>
          <a:p>
            <a:pPr algn="r">
              <a:spcBef>
                <a:spcPct val="0"/>
              </a:spcBef>
            </a:pPr>
            <a:r>
              <a:rPr altLang="en-US" b="1" lang="zh-CN">
                <a:solidFill>
                  <a:srgbClr val="195B5A"/>
                </a:solidFill>
              </a:rPr>
              <a:t>需要以身作则</a:t>
            </a:r>
          </a:p>
        </p:txBody>
      </p:sp>
    </p:spTree>
    <p:custDataLst>
      <p:tags r:id="rId3"/>
    </p:custDataLst>
    <p:extLst>
      <p:ext uri="{BB962C8B-B14F-4D97-AF65-F5344CB8AC3E}">
        <p14:creationId val="3486816470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grpId="0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grpId="0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4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35"/>
      <p:bldP grpId="0" spid="37"/>
      <p:bldP grpId="0" spid="36"/>
      <p:bldP grpId="0" spid="273"/>
      <p:bldP grpId="0" spid="274"/>
      <p:bldP grpId="0" spid="275"/>
      <p:bldP grpId="0" spid="276"/>
      <p:bldP grpId="0" spid="27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998AD7-CCF3-49CA-968A-1DF20C865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136180">
            <a:off x="-1115280" y="-478776"/>
            <a:ext cx="7986343" cy="51416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C4A0506-358E-45AF-8F55-0A05133D00E3}"/>
              </a:ext>
            </a:extLst>
          </p:cNvPr>
          <p:cNvGrpSpPr/>
          <p:nvPr/>
        </p:nvGrpSpPr>
        <p:grpSpPr>
          <a:xfrm>
            <a:off x="5047662" y="3334421"/>
            <a:ext cx="9058634" cy="4839811"/>
            <a:chOff x="6419293" y="4023821"/>
            <a:chExt cx="6661706" cy="3559190"/>
          </a:xfrm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grpSpPr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92499D2F-AF5D-4725-9F26-6E5373590CB7}"/>
                </a:ext>
              </a:extLst>
            </p:cNvPr>
            <p:cNvSpPr>
              <a:spLocks noChangeAspect="1"/>
            </p:cNvSpPr>
            <p:nvPr/>
          </p:nvSpPr>
          <p:spPr bwMode="auto">
            <a:xfrm rot="387163">
              <a:off x="6419293" y="6142540"/>
              <a:ext cx="1802403" cy="1144094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E389A092-C03B-4FEF-8882-E81F99D4DC82}"/>
                </a:ext>
              </a:extLst>
            </p:cNvPr>
            <p:cNvSpPr>
              <a:spLocks noChangeAspect="1"/>
            </p:cNvSpPr>
            <p:nvPr/>
          </p:nvSpPr>
          <p:spPr bwMode="auto">
            <a:xfrm rot="793847">
              <a:off x="8002974" y="5977840"/>
              <a:ext cx="2321341" cy="1473495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cloud-sky-storm_13919">
              <a:extLst>
                <a:ext uri="{FF2B5EF4-FFF2-40B4-BE49-F238E27FC236}">
                  <a16:creationId xmlns:a16="http://schemas.microsoft.com/office/drawing/2014/main" id="{D5DD6773-B1E7-4F07-9910-7B7DC3265863}"/>
                </a:ext>
              </a:extLst>
            </p:cNvPr>
            <p:cNvSpPr>
              <a:spLocks noChangeAspect="1"/>
            </p:cNvSpPr>
            <p:nvPr/>
          </p:nvSpPr>
          <p:spPr bwMode="auto">
            <a:xfrm rot="20935812">
              <a:off x="9513641" y="5318593"/>
              <a:ext cx="3567358" cy="226441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F28B38DD-6118-4FBF-8B9F-861F85A9C134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17214248">
              <a:off x="10878758" y="4482769"/>
              <a:ext cx="2513134" cy="1595238"/>
            </a:xfrm>
            <a:custGeom>
              <a:gdLst>
                <a:gd fmla="*/ 703 w 738" name="T0"/>
                <a:gd fmla="*/ 179 h 469" name="T1"/>
                <a:gd fmla="*/ 703 w 738" name="T2"/>
                <a:gd fmla="*/ 179 h 469" name="T3"/>
                <a:gd fmla="*/ 555 w 738" name="T4"/>
                <a:gd fmla="*/ 56 h 469" name="T5"/>
                <a:gd fmla="*/ 489 w 738" name="T6"/>
                <a:gd fmla="*/ 71 h 469" name="T7"/>
                <a:gd fmla="*/ 341 w 738" name="T8"/>
                <a:gd fmla="*/ 0 h 469" name="T9"/>
                <a:gd fmla="*/ 182 w 738" name="T10"/>
                <a:gd fmla="*/ 86 h 469" name="T11"/>
                <a:gd fmla="*/ 181 w 738" name="T12"/>
                <a:gd fmla="*/ 86 h 469" name="T13"/>
                <a:gd fmla="*/ 77 w 738" name="T14"/>
                <a:gd fmla="*/ 189 h 469" name="T15"/>
                <a:gd fmla="*/ 79 w 738" name="T16"/>
                <a:gd fmla="*/ 211 h 469" name="T17"/>
                <a:gd fmla="*/ 0 w 738" name="T18"/>
                <a:gd fmla="*/ 311 h 469" name="T19"/>
                <a:gd fmla="*/ 4 w 738" name="T20"/>
                <a:gd fmla="*/ 339 h 469" name="T21"/>
                <a:gd fmla="*/ 4 w 738" name="T22"/>
                <a:gd fmla="*/ 341 h 469" name="T23"/>
                <a:gd fmla="*/ 353 w 738" name="T24"/>
                <a:gd fmla="*/ 463 h 469" name="T25"/>
                <a:gd fmla="*/ 705 w 738" name="T26"/>
                <a:gd fmla="*/ 336 h 469" name="T27"/>
                <a:gd fmla="*/ 703 w 738" name="T28"/>
                <a:gd fmla="*/ 179 h 46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9" w="738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0039F555-638C-4F68-AA25-85A7382B9521}"/>
              </a:ext>
            </a:extLst>
          </p:cNvPr>
          <p:cNvSpPr/>
          <p:nvPr/>
        </p:nvSpPr>
        <p:spPr>
          <a:xfrm>
            <a:off x="627015" y="2453913"/>
            <a:ext cx="3345594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学习态度和成绩</a:t>
            </a:r>
          </a:p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密切相关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017520-D5B8-490E-A408-75AC8D090BDF}"/>
              </a:ext>
            </a:extLst>
          </p:cNvPr>
          <p:cNvSpPr/>
          <p:nvPr/>
        </p:nvSpPr>
        <p:spPr>
          <a:xfrm>
            <a:off x="629847" y="4352385"/>
            <a:ext cx="3345594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部分同学头脑聪明</a:t>
            </a:r>
          </a:p>
          <a:p>
            <a:pPr algn="r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但潜力有待开发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4316541-2F56-488B-BDF6-8E848058F20B}"/>
              </a:ext>
            </a:extLst>
          </p:cNvPr>
          <p:cNvSpPr/>
          <p:nvPr/>
        </p:nvSpPr>
        <p:spPr>
          <a:xfrm>
            <a:off x="8402444" y="4363129"/>
            <a:ext cx="3345594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部分同学需要在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心态方面加以改进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AE942C-0FC8-4D64-8CC9-CBB12F77AFBA}"/>
              </a:ext>
            </a:extLst>
          </p:cNvPr>
          <p:cNvSpPr/>
          <p:nvPr/>
        </p:nvSpPr>
        <p:spPr>
          <a:xfrm>
            <a:off x="8415375" y="2425920"/>
            <a:ext cx="2955314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学生需要改进学习方法</a:t>
            </a:r>
          </a:p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提高学习目标</a:t>
            </a:r>
          </a:p>
        </p:txBody>
      </p:sp>
      <p:grpSp>
        <p:nvGrpSpPr>
          <p:cNvPr id="23" name="í$ḻíḋè">
            <a:extLst>
              <a:ext uri="{FF2B5EF4-FFF2-40B4-BE49-F238E27FC236}">
                <a16:creationId xmlns:a16="http://schemas.microsoft.com/office/drawing/2014/main" id="{DA481441-9FA8-422B-A12C-1D146687C917}"/>
              </a:ext>
            </a:extLst>
          </p:cNvPr>
          <p:cNvGrpSpPr/>
          <p:nvPr/>
        </p:nvGrpSpPr>
        <p:grpSpPr>
          <a:xfrm>
            <a:off x="3695448" y="2024844"/>
            <a:ext cx="4724403" cy="3164660"/>
            <a:chOff x="3733800" y="2024844"/>
            <a:chExt cx="4724403" cy="3164660"/>
          </a:xfrm>
        </p:grpSpPr>
        <p:sp>
          <p:nvSpPr>
            <p:cNvPr id="24" name="î$lïḓè">
              <a:extLst>
                <a:ext uri="{FF2B5EF4-FFF2-40B4-BE49-F238E27FC236}">
                  <a16:creationId xmlns:a16="http://schemas.microsoft.com/office/drawing/2014/main" id="{452A459F-6D21-4442-B4CC-C087C9890E27}"/>
                </a:ext>
              </a:extLst>
            </p:cNvPr>
            <p:cNvSpPr/>
            <p:nvPr/>
          </p:nvSpPr>
          <p:spPr bwMode="auto">
            <a:xfrm>
              <a:off x="5374063" y="2900779"/>
              <a:ext cx="903076" cy="646778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2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$ľidè">
              <a:extLst>
                <a:ext uri="{FF2B5EF4-FFF2-40B4-BE49-F238E27FC236}">
                  <a16:creationId xmlns:a16="http://schemas.microsoft.com/office/drawing/2014/main" id="{2F6F00D9-ADF5-4E35-AF71-B60B035FA4A4}"/>
                </a:ext>
              </a:extLst>
            </p:cNvPr>
            <p:cNvSpPr/>
            <p:nvPr/>
          </p:nvSpPr>
          <p:spPr bwMode="auto">
            <a:xfrm>
              <a:off x="7760089" y="2658903"/>
              <a:ext cx="567088" cy="406145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2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ṧḷïďé">
              <a:extLst>
                <a:ext uri="{FF2B5EF4-FFF2-40B4-BE49-F238E27FC236}">
                  <a16:creationId xmlns:a16="http://schemas.microsoft.com/office/drawing/2014/main" id="{71425D66-45BE-4116-8909-1DE29A2ED41E}"/>
                </a:ext>
              </a:extLst>
            </p:cNvPr>
            <p:cNvSpPr/>
            <p:nvPr/>
          </p:nvSpPr>
          <p:spPr bwMode="auto">
            <a:xfrm flipH="1">
              <a:off x="3733800" y="3280833"/>
              <a:ext cx="400526" cy="286855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2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ïšľîḑê">
              <a:extLst>
                <a:ext uri="{FF2B5EF4-FFF2-40B4-BE49-F238E27FC236}">
                  <a16:creationId xmlns:a16="http://schemas.microsoft.com/office/drawing/2014/main" id="{77677410-99DA-4FBC-B802-BC68D269E73A}"/>
                </a:ext>
              </a:extLst>
            </p:cNvPr>
            <p:cNvSpPr/>
            <p:nvPr/>
          </p:nvSpPr>
          <p:spPr bwMode="auto">
            <a:xfrm>
              <a:off x="3939122" y="4207565"/>
              <a:ext cx="4511014" cy="981939"/>
            </a:xfrm>
            <a:custGeom>
              <a:gdLst>
                <a:gd fmla="*/ 1002 w 2004" name="T0"/>
                <a:gd fmla="*/ 11 h 436" name="T1"/>
                <a:gd fmla="*/ 0 w 2004" name="T2"/>
                <a:gd fmla="*/ 0 h 436" name="T3"/>
                <a:gd fmla="*/ 986 w 2004" name="T4"/>
                <a:gd fmla="*/ 435 h 436" name="T5"/>
                <a:gd fmla="*/ 1013 w 2004" name="T6"/>
                <a:gd fmla="*/ 436 h 436" name="T7"/>
                <a:gd fmla="*/ 2004 w 2004" name="T8"/>
                <a:gd fmla="*/ 0 h 436" name="T9"/>
                <a:gd fmla="*/ 1002 w 2004" name="T10"/>
                <a:gd fmla="*/ 11 h 43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6" w="2004">
                  <a:moveTo>
                    <a:pt x="1002" y="1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7" y="296"/>
                    <a:pt x="986" y="435"/>
                  </a:cubicBezTo>
                  <a:cubicBezTo>
                    <a:pt x="993" y="436"/>
                    <a:pt x="1003" y="436"/>
                    <a:pt x="1013" y="436"/>
                  </a:cubicBezTo>
                  <a:cubicBezTo>
                    <a:pt x="1976" y="297"/>
                    <a:pt x="2004" y="0"/>
                    <a:pt x="2004" y="0"/>
                  </a:cubicBezTo>
                  <a:lnTo>
                    <a:pt x="1002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altLang="zh-CN" b="1"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íṣḷîḍé">
              <a:extLst>
                <a:ext uri="{FF2B5EF4-FFF2-40B4-BE49-F238E27FC236}">
                  <a16:creationId xmlns:a16="http://schemas.microsoft.com/office/drawing/2014/main" id="{EB861BBF-2473-403F-A566-145D745A803D}"/>
                </a:ext>
              </a:extLst>
            </p:cNvPr>
            <p:cNvSpPr/>
            <p:nvPr/>
          </p:nvSpPr>
          <p:spPr bwMode="auto">
            <a:xfrm>
              <a:off x="3947189" y="3907845"/>
              <a:ext cx="4511014" cy="583265"/>
            </a:xfrm>
            <a:prstGeom prst="ellipse">
              <a:avLst/>
            </a:prstGeom>
            <a:pattFill prst="horzBrick">
              <a:fgClr>
                <a:srgbClr val="EEDFD2"/>
              </a:fgClr>
              <a:bgClr>
                <a:srgbClr val="DDBDA3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šľíḑè">
              <a:extLst>
                <a:ext uri="{FF2B5EF4-FFF2-40B4-BE49-F238E27FC236}">
                  <a16:creationId xmlns:a16="http://schemas.microsoft.com/office/drawing/2014/main" id="{B2F67AD3-7CFD-4B15-8389-18F4CB8B3F48}"/>
                </a:ext>
              </a:extLst>
            </p:cNvPr>
            <p:cNvSpPr/>
            <p:nvPr/>
          </p:nvSpPr>
          <p:spPr bwMode="auto">
            <a:xfrm>
              <a:off x="4225976" y="3986819"/>
              <a:ext cx="3953441" cy="390111"/>
            </a:xfrm>
            <a:prstGeom prst="ellipse">
              <a:avLst/>
            </a:prstGeom>
            <a:pattFill prst="sphere">
              <a:fgClr>
                <a:srgbClr val="3D2817"/>
              </a:fgClr>
              <a:bgClr>
                <a:srgbClr val="52361E"/>
              </a:bgClr>
            </a:patt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sľíḋe">
              <a:extLst>
                <a:ext uri="{FF2B5EF4-FFF2-40B4-BE49-F238E27FC236}">
                  <a16:creationId xmlns:a16="http://schemas.microsoft.com/office/drawing/2014/main" id="{07C58C70-0604-4FF3-81AE-21DC479B95CA}"/>
                </a:ext>
              </a:extLst>
            </p:cNvPr>
            <p:cNvSpPr/>
            <p:nvPr/>
          </p:nvSpPr>
          <p:spPr bwMode="auto">
            <a:xfrm>
              <a:off x="6225532" y="2276983"/>
              <a:ext cx="464075" cy="298383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2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1" name="ïśḷíḓè">
              <a:extLst>
                <a:ext uri="{FF2B5EF4-FFF2-40B4-BE49-F238E27FC236}">
                  <a16:creationId xmlns:a16="http://schemas.microsoft.com/office/drawing/2014/main" id="{12C2CEED-D3F0-4855-A530-1903CB4731FE}"/>
                </a:ext>
              </a:extLst>
            </p:cNvPr>
            <p:cNvGrpSpPr/>
            <p:nvPr/>
          </p:nvGrpSpPr>
          <p:grpSpPr>
            <a:xfrm>
              <a:off x="4417743" y="3682649"/>
              <a:ext cx="3616843" cy="420785"/>
              <a:chOff x="3140929" y="5169367"/>
              <a:chExt cx="6034453" cy="702052"/>
            </a:xfrm>
          </p:grpSpPr>
          <p:grpSp>
            <p:nvGrpSpPr>
              <p:cNvPr id="75" name="iṩḻîde">
                <a:extLst>
                  <a:ext uri="{FF2B5EF4-FFF2-40B4-BE49-F238E27FC236}">
                    <a16:creationId xmlns:a16="http://schemas.microsoft.com/office/drawing/2014/main" id="{1AAFDD38-C638-472D-88A2-FFFF9AFD9E2B}"/>
                  </a:ext>
                </a:extLst>
              </p:cNvPr>
              <p:cNvGrpSpPr/>
              <p:nvPr/>
            </p:nvGrpSpPr>
            <p:grpSpPr>
              <a:xfrm flipH="1">
                <a:off x="3140929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80" name="ïṣḻíďe">
                  <a:extLst>
                    <a:ext uri="{FF2B5EF4-FFF2-40B4-BE49-F238E27FC236}">
                      <a16:creationId xmlns:a16="http://schemas.microsoft.com/office/drawing/2014/main" id="{63DB3097-D0A1-434E-A6AC-E99FAB0F81CA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íṩḷiḋè">
                  <a:extLst>
                    <a:ext uri="{FF2B5EF4-FFF2-40B4-BE49-F238E27FC236}">
                      <a16:creationId xmlns:a16="http://schemas.microsoft.com/office/drawing/2014/main" id="{34E1F63C-A392-46E3-82B8-68B59E9F4309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iSļíḓe">
                  <a:extLst>
                    <a:ext uri="{FF2B5EF4-FFF2-40B4-BE49-F238E27FC236}">
                      <a16:creationId xmlns:a16="http://schemas.microsoft.com/office/drawing/2014/main" id="{6F387D09-912D-4A34-94A4-04B4B5815145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76" name="ïṣľîḍé">
                <a:extLst>
                  <a:ext uri="{FF2B5EF4-FFF2-40B4-BE49-F238E27FC236}">
                    <a16:creationId xmlns:a16="http://schemas.microsoft.com/office/drawing/2014/main" id="{96D7FF9B-6919-43DF-9357-CD5FC6F932DA}"/>
                  </a:ext>
                </a:extLst>
              </p:cNvPr>
              <p:cNvGrpSpPr/>
              <p:nvPr/>
            </p:nvGrpSpPr>
            <p:grpSpPr>
              <a:xfrm flipH="1">
                <a:off x="8863322" y="5169367"/>
                <a:ext cx="312060" cy="702052"/>
                <a:chOff x="614297" y="5025330"/>
                <a:chExt cx="725340" cy="1546983"/>
              </a:xfrm>
            </p:grpSpPr>
            <p:sp>
              <p:nvSpPr>
                <p:cNvPr id="77" name="ïṧḻïḍè">
                  <a:extLst>
                    <a:ext uri="{FF2B5EF4-FFF2-40B4-BE49-F238E27FC236}">
                      <a16:creationId xmlns:a16="http://schemas.microsoft.com/office/drawing/2014/main" id="{36894609-CE78-46EC-AFEA-90E896E717C3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ïšlíḋê">
                  <a:extLst>
                    <a:ext uri="{FF2B5EF4-FFF2-40B4-BE49-F238E27FC236}">
                      <a16:creationId xmlns:a16="http://schemas.microsoft.com/office/drawing/2014/main" id="{D7EDC86E-2547-4D25-A9A3-2E6844342645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9" name="íṥḷíďê">
                  <a:extLst>
                    <a:ext uri="{FF2B5EF4-FFF2-40B4-BE49-F238E27FC236}">
                      <a16:creationId xmlns:a16="http://schemas.microsoft.com/office/drawing/2014/main" id="{5CD5783C-A037-4F7A-90FF-15DA25C3BFCC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2" name="íślîḍê">
              <a:extLst>
                <a:ext uri="{FF2B5EF4-FFF2-40B4-BE49-F238E27FC236}">
                  <a16:creationId xmlns:a16="http://schemas.microsoft.com/office/drawing/2014/main" id="{563ED1B3-FA26-416D-B434-F92D8138005F}"/>
                </a:ext>
              </a:extLst>
            </p:cNvPr>
            <p:cNvGrpSpPr/>
            <p:nvPr/>
          </p:nvGrpSpPr>
          <p:grpSpPr>
            <a:xfrm>
              <a:off x="4759762" y="2024844"/>
              <a:ext cx="2610888" cy="2297851"/>
              <a:chOff x="3711575" y="1371600"/>
              <a:chExt cx="4356100" cy="3833813"/>
            </a:xfrm>
          </p:grpSpPr>
          <p:sp>
            <p:nvSpPr>
              <p:cNvPr id="73" name="ïşḷíḍê">
                <a:extLst>
                  <a:ext uri="{FF2B5EF4-FFF2-40B4-BE49-F238E27FC236}">
                    <a16:creationId xmlns:a16="http://schemas.microsoft.com/office/drawing/2014/main" id="{0B28AB26-1D9D-4CEB-AF63-87BA6CC6A074}"/>
                  </a:ext>
                </a:extLst>
              </p:cNvPr>
              <p:cNvSpPr/>
              <p:nvPr/>
            </p:nvSpPr>
            <p:spPr bwMode="auto">
              <a:xfrm>
                <a:off x="3711575" y="1371600"/>
                <a:ext cx="4356100" cy="3833813"/>
              </a:xfrm>
              <a:custGeom>
                <a:gdLst>
                  <a:gd fmla="*/ 643 w 1160" name="T0"/>
                  <a:gd fmla="*/ 1020 h 1020" name="T1"/>
                  <a:gd fmla="*/ 650 w 1160" name="T2"/>
                  <a:gd fmla="*/ 1020 h 1020" name="T3"/>
                  <a:gd fmla="*/ 1160 w 1160" name="T4"/>
                  <a:gd fmla="*/ 1002 h 1020" name="T5"/>
                  <a:gd fmla="*/ 658 w 1160" name="T6"/>
                  <a:gd fmla="*/ 82 h 1020" name="T7"/>
                  <a:gd fmla="*/ 495 w 1160" name="T8"/>
                  <a:gd fmla="*/ 82 h 1020" name="T9"/>
                  <a:gd fmla="*/ 0 w 1160" name="T10"/>
                  <a:gd fmla="*/ 990 h 1020" name="T11"/>
                  <a:gd fmla="*/ 643 w 1160" name="T12"/>
                  <a:gd fmla="*/ 1020 h 102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0" w="1160">
                    <a:moveTo>
                      <a:pt x="643" y="1020"/>
                    </a:moveTo>
                    <a:cubicBezTo>
                      <a:pt x="650" y="1020"/>
                      <a:pt x="650" y="1020"/>
                      <a:pt x="650" y="1020"/>
                    </a:cubicBezTo>
                    <a:cubicBezTo>
                      <a:pt x="841" y="1020"/>
                      <a:pt x="1016" y="1013"/>
                      <a:pt x="1160" y="1002"/>
                    </a:cubicBezTo>
                    <a:cubicBezTo>
                      <a:pt x="658" y="82"/>
                      <a:pt x="658" y="82"/>
                      <a:pt x="658" y="82"/>
                    </a:cubicBezTo>
                    <a:cubicBezTo>
                      <a:pt x="613" y="0"/>
                      <a:pt x="540" y="0"/>
                      <a:pt x="495" y="82"/>
                    </a:cubicBezTo>
                    <a:cubicBezTo>
                      <a:pt x="0" y="990"/>
                      <a:pt x="0" y="990"/>
                      <a:pt x="0" y="990"/>
                    </a:cubicBezTo>
                    <a:cubicBezTo>
                      <a:pt x="160" y="1008"/>
                      <a:pt x="389" y="1020"/>
                      <a:pt x="643" y="10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ṣļiḍé">
                <a:extLst>
                  <a:ext uri="{FF2B5EF4-FFF2-40B4-BE49-F238E27FC236}">
                    <a16:creationId xmlns:a16="http://schemas.microsoft.com/office/drawing/2014/main" id="{2B4C06F3-E1AF-406D-B491-DE509AA1B962}"/>
                  </a:ext>
                </a:extLst>
              </p:cNvPr>
              <p:cNvSpPr/>
              <p:nvPr/>
            </p:nvSpPr>
            <p:spPr bwMode="auto">
              <a:xfrm>
                <a:off x="5070475" y="1371600"/>
                <a:ext cx="1652588" cy="2552700"/>
              </a:xfrm>
              <a:custGeom>
                <a:gdLst>
                  <a:gd fmla="*/ 440 w 440" name="T0"/>
                  <a:gd fmla="*/ 346 h 679" name="T1"/>
                  <a:gd fmla="*/ 371 w 440" name="T2"/>
                  <a:gd fmla="*/ 361 h 679" name="T3"/>
                  <a:gd fmla="*/ 276 w 440" name="T4"/>
                  <a:gd fmla="*/ 363 h 679" name="T5"/>
                  <a:gd fmla="*/ 102 w 440" name="T6"/>
                  <a:gd fmla="*/ 396 h 679" name="T7"/>
                  <a:gd fmla="*/ 0 w 440" name="T8"/>
                  <a:gd fmla="*/ 326 h 679" name="T9"/>
                  <a:gd fmla="*/ 133 w 440" name="T10"/>
                  <a:gd fmla="*/ 82 h 679" name="T11"/>
                  <a:gd fmla="*/ 296 w 440" name="T12"/>
                  <a:gd fmla="*/ 82 h 679" name="T13"/>
                  <a:gd fmla="*/ 440 w 440" name="T14"/>
                  <a:gd fmla="*/ 346 h 67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79" w="440">
                    <a:moveTo>
                      <a:pt x="440" y="346"/>
                    </a:moveTo>
                    <a:cubicBezTo>
                      <a:pt x="416" y="475"/>
                      <a:pt x="371" y="361"/>
                      <a:pt x="371" y="361"/>
                    </a:cubicBezTo>
                    <a:cubicBezTo>
                      <a:pt x="327" y="217"/>
                      <a:pt x="276" y="363"/>
                      <a:pt x="276" y="363"/>
                    </a:cubicBezTo>
                    <a:cubicBezTo>
                      <a:pt x="167" y="679"/>
                      <a:pt x="102" y="396"/>
                      <a:pt x="102" y="396"/>
                    </a:cubicBezTo>
                    <a:cubicBezTo>
                      <a:pt x="62" y="270"/>
                      <a:pt x="20" y="301"/>
                      <a:pt x="0" y="326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78" y="0"/>
                      <a:pt x="251" y="0"/>
                      <a:pt x="296" y="82"/>
                    </a:cubicBezTo>
                    <a:lnTo>
                      <a:pt x="440" y="346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4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îṡľiḓè">
              <a:extLst>
                <a:ext uri="{FF2B5EF4-FFF2-40B4-BE49-F238E27FC236}">
                  <a16:creationId xmlns:a16="http://schemas.microsoft.com/office/drawing/2014/main" id="{3BA99567-C256-47F4-B65D-89A10A1989D4}"/>
                </a:ext>
              </a:extLst>
            </p:cNvPr>
            <p:cNvSpPr/>
            <p:nvPr/>
          </p:nvSpPr>
          <p:spPr bwMode="auto">
            <a:xfrm>
              <a:off x="4766327" y="3345726"/>
              <a:ext cx="1097163" cy="970309"/>
            </a:xfrm>
            <a:custGeom>
              <a:gdLst>
                <a:gd fmla="*/ 813605 w 1830547" name="connsiteX0"/>
                <a:gd fmla="*/ 0 h 1618897" name="connsiteY0"/>
                <a:gd fmla="*/ 830434 w 1830547" name="connsiteX1"/>
                <a:gd fmla="*/ 26792 h 1618897" name="connsiteY1"/>
                <a:gd fmla="*/ 1830547 w 1830547" name="connsiteX2"/>
                <a:gd fmla="*/ 1618897 h 1618897" name="connsiteY2"/>
                <a:gd fmla="*/ 43577 w 1830547" name="connsiteX3"/>
                <a:gd fmla="*/ 1499744 h 1618897" name="connsiteY3"/>
                <a:gd fmla="*/ 0 w 1830547" name="connsiteX4"/>
                <a:gd fmla="*/ 1493774 h 1618897" name="connsiteY4"/>
                <a:gd fmla="*/ 16258 w 1830547" name="connsiteX5"/>
                <a:gd fmla="*/ 1463925 h 1618897" name="connsiteY5"/>
                <a:gd fmla="*/ 771417 w 1830547" name="connsiteX6"/>
                <a:gd fmla="*/ 77457 h 1618897" name="connsiteY6"/>
                <a:gd fmla="*/ 813605 w 1830547" name="connsiteX7"/>
                <a:gd fmla="*/ 0 h 161889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1618897" w="1830547">
                  <a:moveTo>
                    <a:pt x="813605" y="0"/>
                  </a:moveTo>
                  <a:lnTo>
                    <a:pt x="830434" y="26792"/>
                  </a:lnTo>
                  <a:cubicBezTo>
                    <a:pt x="923229" y="174513"/>
                    <a:pt x="1170679" y="568436"/>
                    <a:pt x="1830547" y="1618897"/>
                  </a:cubicBezTo>
                  <a:cubicBezTo>
                    <a:pt x="1117608" y="1600802"/>
                    <a:pt x="493463" y="1557826"/>
                    <a:pt x="43577" y="1499744"/>
                  </a:cubicBezTo>
                  <a:lnTo>
                    <a:pt x="0" y="1493774"/>
                  </a:lnTo>
                  <a:lnTo>
                    <a:pt x="16258" y="1463925"/>
                  </a:lnTo>
                  <a:cubicBezTo>
                    <a:pt x="74347" y="1357274"/>
                    <a:pt x="248614" y="1037320"/>
                    <a:pt x="771417" y="77457"/>
                  </a:cubicBezTo>
                  <a:lnTo>
                    <a:pt x="813605" y="0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iṥľîḍè">
              <a:extLst>
                <a:ext uri="{FF2B5EF4-FFF2-40B4-BE49-F238E27FC236}">
                  <a16:creationId xmlns:a16="http://schemas.microsoft.com/office/drawing/2014/main" id="{D0818E8A-73F5-4F71-8FE6-72BB631F2B2A}"/>
                </a:ext>
              </a:extLst>
            </p:cNvPr>
            <p:cNvGrpSpPr/>
            <p:nvPr/>
          </p:nvGrpSpPr>
          <p:grpSpPr>
            <a:xfrm>
              <a:off x="4385826" y="3227529"/>
              <a:ext cx="1369194" cy="1088507"/>
              <a:chOff x="3087688" y="3378200"/>
              <a:chExt cx="2284413" cy="1816100"/>
            </a:xfrm>
          </p:grpSpPr>
          <p:sp>
            <p:nvSpPr>
              <p:cNvPr id="71" name="işlîḍe">
                <a:extLst>
                  <a:ext uri="{FF2B5EF4-FFF2-40B4-BE49-F238E27FC236}">
                    <a16:creationId xmlns:a16="http://schemas.microsoft.com/office/drawing/2014/main" id="{0EC7CEE0-7DBC-4BD9-8787-6AD7104C2B43}"/>
                  </a:ext>
                </a:extLst>
              </p:cNvPr>
              <p:cNvSpPr/>
              <p:nvPr/>
            </p:nvSpPr>
            <p:spPr bwMode="auto">
              <a:xfrm>
                <a:off x="3087688" y="3378200"/>
                <a:ext cx="2284413" cy="1816100"/>
              </a:xfrm>
              <a:custGeom>
                <a:gdLst>
                  <a:gd fmla="*/ 608 w 608" name="T0"/>
                  <a:gd fmla="*/ 483 h 483" name="T1"/>
                  <a:gd fmla="*/ 327 w 608" name="T2"/>
                  <a:gd fmla="*/ 36 h 483" name="T3"/>
                  <a:gd fmla="*/ 246 w 608" name="T4"/>
                  <a:gd fmla="*/ 36 h 483" name="T5"/>
                  <a:gd fmla="*/ 0 w 608" name="T6"/>
                  <a:gd fmla="*/ 428 h 483" name="T7"/>
                  <a:gd fmla="*/ 608 w 608" name="T8"/>
                  <a:gd fmla="*/ 483 h 4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2" w="608">
                    <a:moveTo>
                      <a:pt x="608" y="483"/>
                    </a:moveTo>
                    <a:cubicBezTo>
                      <a:pt x="327" y="36"/>
                      <a:pt x="327" y="36"/>
                      <a:pt x="327" y="36"/>
                    </a:cubicBezTo>
                    <a:cubicBezTo>
                      <a:pt x="305" y="0"/>
                      <a:pt x="269" y="0"/>
                      <a:pt x="246" y="36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106" y="455"/>
                      <a:pt x="332" y="476"/>
                      <a:pt x="608" y="483"/>
                    </a:cubicBezTo>
                    <a:close/>
                  </a:path>
                </a:pathLst>
              </a:custGeom>
              <a:solidFill>
                <a:srgbClr val="4AC6E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ïš1ïḑé">
                <a:extLst>
                  <a:ext uri="{FF2B5EF4-FFF2-40B4-BE49-F238E27FC236}">
                    <a16:creationId xmlns:a16="http://schemas.microsoft.com/office/drawing/2014/main" id="{234195A4-49B2-4F7B-A849-523A7C04EE8A}"/>
                  </a:ext>
                </a:extLst>
              </p:cNvPr>
              <p:cNvSpPr/>
              <p:nvPr/>
            </p:nvSpPr>
            <p:spPr bwMode="auto">
              <a:xfrm>
                <a:off x="3613150" y="3378200"/>
                <a:ext cx="1055688" cy="1503363"/>
              </a:xfrm>
              <a:custGeom>
                <a:gdLst>
                  <a:gd fmla="*/ 221 w 281" name="T0"/>
                  <a:gd fmla="*/ 233 h 400" name="T1"/>
                  <a:gd fmla="*/ 107 w 281" name="T2"/>
                  <a:gd fmla="*/ 214 h 400" name="T3"/>
                  <a:gd fmla="*/ 44 w 281" name="T4"/>
                  <a:gd fmla="*/ 212 h 400" name="T5"/>
                  <a:gd fmla="*/ 0 w 281" name="T6"/>
                  <a:gd fmla="*/ 206 h 400" name="T7"/>
                  <a:gd fmla="*/ 106 w 281" name="T8"/>
                  <a:gd fmla="*/ 36 h 400" name="T9"/>
                  <a:gd fmla="*/ 187 w 281" name="T10"/>
                  <a:gd fmla="*/ 36 h 400" name="T11"/>
                  <a:gd fmla="*/ 281 w 281" name="T12"/>
                  <a:gd fmla="*/ 185 h 400" name="T13"/>
                  <a:gd fmla="*/ 221 w 281" name="T14"/>
                  <a:gd fmla="*/ 233 h 4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00" w="281">
                    <a:moveTo>
                      <a:pt x="221" y="233"/>
                    </a:moveTo>
                    <a:cubicBezTo>
                      <a:pt x="221" y="233"/>
                      <a:pt x="178" y="400"/>
                      <a:pt x="107" y="214"/>
                    </a:cubicBezTo>
                    <a:cubicBezTo>
                      <a:pt x="107" y="214"/>
                      <a:pt x="73" y="127"/>
                      <a:pt x="44" y="212"/>
                    </a:cubicBezTo>
                    <a:cubicBezTo>
                      <a:pt x="44" y="212"/>
                      <a:pt x="16" y="278"/>
                      <a:pt x="0" y="20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29" y="0"/>
                      <a:pt x="165" y="0"/>
                      <a:pt x="187" y="36"/>
                    </a:cubicBezTo>
                    <a:cubicBezTo>
                      <a:pt x="281" y="185"/>
                      <a:pt x="281" y="185"/>
                      <a:pt x="281" y="185"/>
                    </a:cubicBezTo>
                    <a:cubicBezTo>
                      <a:pt x="267" y="174"/>
                      <a:pt x="243" y="170"/>
                      <a:pt x="221" y="233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3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5" name="îṥ1ïḍé">
              <a:extLst>
                <a:ext uri="{FF2B5EF4-FFF2-40B4-BE49-F238E27FC236}">
                  <a16:creationId xmlns:a16="http://schemas.microsoft.com/office/drawing/2014/main" id="{0DCF7A6E-13B7-4738-B429-4F3F54C25F69}"/>
                </a:ext>
              </a:extLst>
            </p:cNvPr>
            <p:cNvSpPr/>
            <p:nvPr/>
          </p:nvSpPr>
          <p:spPr bwMode="auto">
            <a:xfrm>
              <a:off x="5215795" y="3006783"/>
              <a:ext cx="1745032" cy="1315912"/>
            </a:xfrm>
            <a:custGeom>
              <a:gdLst>
                <a:gd fmla="*/ 383 w 775" name="T0"/>
                <a:gd fmla="*/ 584 h 584" name="T1"/>
                <a:gd fmla="*/ 389 w 775" name="T2"/>
                <a:gd fmla="*/ 584 h 584" name="T3"/>
                <a:gd fmla="*/ 775 w 775" name="T4"/>
                <a:gd fmla="*/ 574 h 584" name="T5"/>
                <a:gd fmla="*/ 448 w 775" name="T6"/>
                <a:gd fmla="*/ 54 h 584" name="T7"/>
                <a:gd fmla="*/ 327 w 775" name="T8"/>
                <a:gd fmla="*/ 54 h 584" name="T9"/>
                <a:gd fmla="*/ 0 w 775" name="T10"/>
                <a:gd fmla="*/ 574 h 584" name="T11"/>
                <a:gd fmla="*/ 383 w 775" name="T12"/>
                <a:gd fmla="*/ 584 h 5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84" w="775">
                  <a:moveTo>
                    <a:pt x="383" y="584"/>
                  </a:moveTo>
                  <a:cubicBezTo>
                    <a:pt x="389" y="584"/>
                    <a:pt x="389" y="584"/>
                    <a:pt x="389" y="584"/>
                  </a:cubicBezTo>
                  <a:cubicBezTo>
                    <a:pt x="528" y="584"/>
                    <a:pt x="659" y="580"/>
                    <a:pt x="775" y="57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15" y="0"/>
                    <a:pt x="360" y="0"/>
                    <a:pt x="327" y="54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116" y="580"/>
                    <a:pt x="246" y="584"/>
                    <a:pt x="383" y="58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îś1îde">
              <a:extLst>
                <a:ext uri="{FF2B5EF4-FFF2-40B4-BE49-F238E27FC236}">
                  <a16:creationId xmlns:a16="http://schemas.microsoft.com/office/drawing/2014/main" id="{30CB3221-31F4-4170-9E64-9D2E3E65C5F3}"/>
                </a:ext>
              </a:extLst>
            </p:cNvPr>
            <p:cNvGrpSpPr/>
            <p:nvPr/>
          </p:nvGrpSpPr>
          <p:grpSpPr>
            <a:xfrm>
              <a:off x="5346831" y="3006783"/>
              <a:ext cx="1745032" cy="1315912"/>
              <a:chOff x="4691063" y="3009900"/>
              <a:chExt cx="2911475" cy="2195513"/>
            </a:xfrm>
          </p:grpSpPr>
          <p:sp>
            <p:nvSpPr>
              <p:cNvPr id="69" name="íśľïďê">
                <a:extLst>
                  <a:ext uri="{FF2B5EF4-FFF2-40B4-BE49-F238E27FC236}">
                    <a16:creationId xmlns:a16="http://schemas.microsoft.com/office/drawing/2014/main" id="{9477BC35-1F3B-4532-A5C8-E5319CDCAE2D}"/>
                  </a:ext>
                </a:extLst>
              </p:cNvPr>
              <p:cNvSpPr/>
              <p:nvPr/>
            </p:nvSpPr>
            <p:spPr bwMode="auto">
              <a:xfrm>
                <a:off x="4691063" y="3009900"/>
                <a:ext cx="2911475" cy="2195513"/>
              </a:xfrm>
              <a:custGeom>
                <a:gdLst>
                  <a:gd fmla="*/ 383 w 775" name="T0"/>
                  <a:gd fmla="*/ 584 h 584" name="T1"/>
                  <a:gd fmla="*/ 389 w 775" name="T2"/>
                  <a:gd fmla="*/ 584 h 584" name="T3"/>
                  <a:gd fmla="*/ 775 w 775" name="T4"/>
                  <a:gd fmla="*/ 574 h 584" name="T5"/>
                  <a:gd fmla="*/ 448 w 775" name="T6"/>
                  <a:gd fmla="*/ 54 h 584" name="T7"/>
                  <a:gd fmla="*/ 327 w 775" name="T8"/>
                  <a:gd fmla="*/ 54 h 584" name="T9"/>
                  <a:gd fmla="*/ 0 w 775" name="T10"/>
                  <a:gd fmla="*/ 574 h 584" name="T11"/>
                  <a:gd fmla="*/ 383 w 775" name="T12"/>
                  <a:gd fmla="*/ 584 h 58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84" w="775">
                    <a:moveTo>
                      <a:pt x="383" y="584"/>
                    </a:moveTo>
                    <a:cubicBezTo>
                      <a:pt x="389" y="584"/>
                      <a:pt x="389" y="584"/>
                      <a:pt x="389" y="584"/>
                    </a:cubicBezTo>
                    <a:cubicBezTo>
                      <a:pt x="528" y="584"/>
                      <a:pt x="659" y="580"/>
                      <a:pt x="775" y="574"/>
                    </a:cubicBezTo>
                    <a:cubicBezTo>
                      <a:pt x="448" y="54"/>
                      <a:pt x="448" y="54"/>
                      <a:pt x="448" y="54"/>
                    </a:cubicBezTo>
                    <a:cubicBezTo>
                      <a:pt x="415" y="0"/>
                      <a:pt x="360" y="0"/>
                      <a:pt x="327" y="54"/>
                    </a:cubicBezTo>
                    <a:cubicBezTo>
                      <a:pt x="0" y="574"/>
                      <a:pt x="0" y="574"/>
                      <a:pt x="0" y="574"/>
                    </a:cubicBezTo>
                    <a:cubicBezTo>
                      <a:pt x="116" y="580"/>
                      <a:pt x="246" y="584"/>
                      <a:pt x="383" y="584"/>
                    </a:cubicBezTo>
                    <a:close/>
                  </a:path>
                </a:pathLst>
              </a:custGeom>
              <a:solidFill>
                <a:srgbClr val="195B5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îşļïḓê">
                <a:extLst>
                  <a:ext uri="{FF2B5EF4-FFF2-40B4-BE49-F238E27FC236}">
                    <a16:creationId xmlns:a16="http://schemas.microsoft.com/office/drawing/2014/main" id="{9AB7D312-5F08-44CF-8E72-CC7E7B467F42}"/>
                  </a:ext>
                </a:extLst>
              </p:cNvPr>
              <p:cNvSpPr/>
              <p:nvPr/>
            </p:nvSpPr>
            <p:spPr bwMode="auto">
              <a:xfrm>
                <a:off x="5556250" y="3009900"/>
                <a:ext cx="1144588" cy="1549400"/>
              </a:xfrm>
              <a:custGeom>
                <a:gdLst>
                  <a:gd fmla="*/ 235 w 305" name="T0"/>
                  <a:gd fmla="*/ 237 h 412" name="T1"/>
                  <a:gd fmla="*/ 114 w 305" name="T2"/>
                  <a:gd fmla="*/ 217 h 412" name="T3"/>
                  <a:gd fmla="*/ 47 w 305" name="T4"/>
                  <a:gd fmla="*/ 215 h 412" name="T5"/>
                  <a:gd fmla="*/ 0 w 305" name="T6"/>
                  <a:gd fmla="*/ 208 h 412" name="T7"/>
                  <a:gd fmla="*/ 97 w 305" name="T8"/>
                  <a:gd fmla="*/ 54 h 412" name="T9"/>
                  <a:gd fmla="*/ 218 w 305" name="T10"/>
                  <a:gd fmla="*/ 54 h 412" name="T11"/>
                  <a:gd fmla="*/ 305 w 305" name="T12"/>
                  <a:gd fmla="*/ 192 h 412" name="T13"/>
                  <a:gd fmla="*/ 235 w 305" name="T14"/>
                  <a:gd fmla="*/ 237 h 41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12" w="305">
                    <a:moveTo>
                      <a:pt x="235" y="237"/>
                    </a:moveTo>
                    <a:cubicBezTo>
                      <a:pt x="235" y="237"/>
                      <a:pt x="190" y="412"/>
                      <a:pt x="114" y="217"/>
                    </a:cubicBezTo>
                    <a:cubicBezTo>
                      <a:pt x="114" y="217"/>
                      <a:pt x="78" y="127"/>
                      <a:pt x="47" y="215"/>
                    </a:cubicBezTo>
                    <a:cubicBezTo>
                      <a:pt x="47" y="215"/>
                      <a:pt x="17" y="284"/>
                      <a:pt x="0" y="208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130" y="0"/>
                      <a:pt x="185" y="0"/>
                      <a:pt x="218" y="54"/>
                    </a:cubicBezTo>
                    <a:cubicBezTo>
                      <a:pt x="305" y="192"/>
                      <a:pt x="305" y="192"/>
                      <a:pt x="305" y="192"/>
                    </a:cubicBezTo>
                    <a:cubicBezTo>
                      <a:pt x="291" y="177"/>
                      <a:pt x="262" y="163"/>
                      <a:pt x="235" y="237"/>
                    </a:cubicBez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7" name="ísḻíḋê">
              <a:extLst>
                <a:ext uri="{FF2B5EF4-FFF2-40B4-BE49-F238E27FC236}">
                  <a16:creationId xmlns:a16="http://schemas.microsoft.com/office/drawing/2014/main" id="{DC82AF8E-D472-46B4-8245-F7D1A621F2AE}"/>
                </a:ext>
              </a:extLst>
            </p:cNvPr>
            <p:cNvSpPr/>
            <p:nvPr/>
          </p:nvSpPr>
          <p:spPr bwMode="auto">
            <a:xfrm>
              <a:off x="6030434" y="3158154"/>
              <a:ext cx="1337696" cy="1164174"/>
            </a:xfrm>
            <a:custGeom>
              <a:gdLst>
                <a:gd fmla="*/ 1217081 w 2231861" name="connsiteX0"/>
                <a:gd fmla="*/ 0 h 1942347" name="connsiteY0"/>
                <a:gd fmla="*/ 1253190 w 2231861" name="connsiteX1"/>
                <a:gd fmla="*/ 66236 h 1942347" name="connsiteY1"/>
                <a:gd fmla="*/ 2068158 w 2231861" name="connsiteX2"/>
                <a:gd fmla="*/ 1561148 h 1942347" name="connsiteY2"/>
                <a:gd fmla="*/ 2231861 w 2231861" name="connsiteX3"/>
                <a:gd fmla="*/ 1861432 h 1942347" name="connsiteY3"/>
                <a:gd fmla="*/ 2206728 w 2231861" name="connsiteX4"/>
                <a:gd fmla="*/ 1863786 h 1942347" name="connsiteY4"/>
                <a:gd fmla="*/ 636522 w 2231861" name="connsiteX5"/>
                <a:gd fmla="*/ 1938666 h 1942347" name="connsiteY5"/>
                <a:gd fmla="*/ 193141 w 2231861" name="connsiteX6"/>
                <a:gd fmla="*/ 1942347 h 1942347" name="connsiteY6"/>
                <a:gd fmla="*/ 0 w 2231861" name="connsiteX7"/>
                <a:gd fmla="*/ 1941214 h 1942347" name="connsiteY7"/>
                <a:gd fmla="*/ 1574 w 2231861" name="connsiteX8"/>
                <a:gd fmla="*/ 1938702 h 1942347" name="connsiteY8"/>
                <a:gd fmla="*/ 1125326 w 2231861" name="connsiteX9"/>
                <a:gd fmla="*/ 146345 h 1942347" name="connsiteY9"/>
                <a:gd fmla="*/ 1217081 w 2231861" name="connsiteX10"/>
                <a:gd fmla="*/ 0 h 1942347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1942347" w="2231861">
                  <a:moveTo>
                    <a:pt x="1217081" y="0"/>
                  </a:moveTo>
                  <a:lnTo>
                    <a:pt x="1253190" y="66236"/>
                  </a:lnTo>
                  <a:cubicBezTo>
                    <a:pt x="1468927" y="461967"/>
                    <a:pt x="1736441" y="952673"/>
                    <a:pt x="2068158" y="1561148"/>
                  </a:cubicBezTo>
                  <a:lnTo>
                    <a:pt x="2231861" y="1861432"/>
                  </a:lnTo>
                  <a:lnTo>
                    <a:pt x="2206728" y="1863786"/>
                  </a:lnTo>
                  <a:cubicBezTo>
                    <a:pt x="1764497" y="1902238"/>
                    <a:pt x="1226523" y="1928772"/>
                    <a:pt x="636522" y="1938666"/>
                  </a:cubicBezTo>
                  <a:lnTo>
                    <a:pt x="193141" y="1942347"/>
                  </a:lnTo>
                  <a:lnTo>
                    <a:pt x="0" y="1941214"/>
                  </a:lnTo>
                  <a:lnTo>
                    <a:pt x="1574" y="1938702"/>
                  </a:lnTo>
                  <a:cubicBezTo>
                    <a:pt x="18930" y="1911021"/>
                    <a:pt x="149094" y="1703412"/>
                    <a:pt x="1125326" y="146345"/>
                  </a:cubicBezTo>
                  <a:lnTo>
                    <a:pt x="1217081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îŝḻîde">
              <a:extLst>
                <a:ext uri="{FF2B5EF4-FFF2-40B4-BE49-F238E27FC236}">
                  <a16:creationId xmlns:a16="http://schemas.microsoft.com/office/drawing/2014/main" id="{F3D52DE9-565E-4C76-BCC7-87E772AD1DB3}"/>
                </a:ext>
              </a:extLst>
            </p:cNvPr>
            <p:cNvGrpSpPr/>
            <p:nvPr/>
          </p:nvGrpSpPr>
          <p:grpSpPr>
            <a:xfrm>
              <a:off x="6144180" y="2853593"/>
              <a:ext cx="1920107" cy="1469102"/>
              <a:chOff x="6021388" y="2754313"/>
              <a:chExt cx="3203575" cy="2451100"/>
            </a:xfrm>
          </p:grpSpPr>
          <p:sp>
            <p:nvSpPr>
              <p:cNvPr id="67" name="î$ļîḍé">
                <a:extLst>
                  <a:ext uri="{FF2B5EF4-FFF2-40B4-BE49-F238E27FC236}">
                    <a16:creationId xmlns:a16="http://schemas.microsoft.com/office/drawing/2014/main" id="{69CD2171-A9AA-4AAC-8F0D-93DF6E9E0297}"/>
                  </a:ext>
                </a:extLst>
              </p:cNvPr>
              <p:cNvSpPr/>
              <p:nvPr/>
            </p:nvSpPr>
            <p:spPr bwMode="auto">
              <a:xfrm>
                <a:off x="6021388" y="2754313"/>
                <a:ext cx="3203575" cy="2451100"/>
              </a:xfrm>
              <a:custGeom>
                <a:gdLst>
                  <a:gd fmla="*/ 32 w 853" name="T0"/>
                  <a:gd fmla="*/ 652 h 652" name="T1"/>
                  <a:gd fmla="*/ 32 w 853" name="T2"/>
                  <a:gd fmla="*/ 652 h 652" name="T3"/>
                  <a:gd fmla="*/ 853 w 853" name="T4"/>
                  <a:gd fmla="*/ 592 h 652" name="T5"/>
                  <a:gd fmla="*/ 527 w 853" name="T6"/>
                  <a:gd fmla="*/ 72 h 652" name="T7"/>
                  <a:gd fmla="*/ 364 w 853" name="T8"/>
                  <a:gd fmla="*/ 72 h 652" name="T9"/>
                  <a:gd fmla="*/ 0 w 853" name="T10"/>
                  <a:gd fmla="*/ 652 h 652" name="T11"/>
                  <a:gd fmla="*/ 32 w 853" name="T12"/>
                  <a:gd fmla="*/ 652 h 6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52" w="853">
                    <a:moveTo>
                      <a:pt x="32" y="652"/>
                    </a:moveTo>
                    <a:cubicBezTo>
                      <a:pt x="32" y="652"/>
                      <a:pt x="32" y="652"/>
                      <a:pt x="32" y="652"/>
                    </a:cubicBezTo>
                    <a:cubicBezTo>
                      <a:pt x="407" y="652"/>
                      <a:pt x="727" y="627"/>
                      <a:pt x="853" y="592"/>
                    </a:cubicBezTo>
                    <a:cubicBezTo>
                      <a:pt x="527" y="72"/>
                      <a:pt x="527" y="72"/>
                      <a:pt x="527" y="72"/>
                    </a:cubicBezTo>
                    <a:cubicBezTo>
                      <a:pt x="482" y="0"/>
                      <a:pt x="409" y="0"/>
                      <a:pt x="364" y="72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11" y="652"/>
                      <a:pt x="21" y="652"/>
                      <a:pt x="32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Sḻïḍê">
                <a:extLst>
                  <a:ext uri="{FF2B5EF4-FFF2-40B4-BE49-F238E27FC236}">
                    <a16:creationId xmlns:a16="http://schemas.microsoft.com/office/drawing/2014/main" id="{D0566EE8-6902-4463-8DE9-3590CCBF358E}"/>
                  </a:ext>
                </a:extLst>
              </p:cNvPr>
              <p:cNvSpPr/>
              <p:nvPr/>
            </p:nvSpPr>
            <p:spPr bwMode="auto">
              <a:xfrm>
                <a:off x="6829425" y="2754313"/>
                <a:ext cx="1689100" cy="2341563"/>
              </a:xfrm>
              <a:custGeom>
                <a:gdLst>
                  <a:gd fmla="*/ 149 w 450" name="T0"/>
                  <a:gd fmla="*/ 72 h 623" name="T1"/>
                  <a:gd fmla="*/ 312 w 450" name="T2"/>
                  <a:gd fmla="*/ 72 h 623" name="T3"/>
                  <a:gd fmla="*/ 450 w 450" name="T4"/>
                  <a:gd fmla="*/ 293 h 623" name="T5"/>
                  <a:gd fmla="*/ 347 w 450" name="T6"/>
                  <a:gd fmla="*/ 359 h 623" name="T7"/>
                  <a:gd fmla="*/ 168 w 450" name="T8"/>
                  <a:gd fmla="*/ 328 h 623" name="T9"/>
                  <a:gd fmla="*/ 70 w 450" name="T10"/>
                  <a:gd fmla="*/ 326 h 623" name="T11"/>
                  <a:gd fmla="*/ 0 w 450" name="T12"/>
                  <a:gd fmla="*/ 310 h 623" name="T13"/>
                  <a:gd fmla="*/ 149 w 450" name="T14"/>
                  <a:gd fmla="*/ 72 h 6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3" w="450">
                    <a:moveTo>
                      <a:pt x="149" y="72"/>
                    </a:moveTo>
                    <a:cubicBezTo>
                      <a:pt x="194" y="0"/>
                      <a:pt x="267" y="0"/>
                      <a:pt x="312" y="72"/>
                    </a:cubicBezTo>
                    <a:cubicBezTo>
                      <a:pt x="450" y="293"/>
                      <a:pt x="450" y="293"/>
                      <a:pt x="450" y="293"/>
                    </a:cubicBezTo>
                    <a:cubicBezTo>
                      <a:pt x="430" y="269"/>
                      <a:pt x="387" y="243"/>
                      <a:pt x="347" y="359"/>
                    </a:cubicBezTo>
                    <a:cubicBezTo>
                      <a:pt x="347" y="359"/>
                      <a:pt x="279" y="623"/>
                      <a:pt x="168" y="328"/>
                    </a:cubicBezTo>
                    <a:cubicBezTo>
                      <a:pt x="168" y="328"/>
                      <a:pt x="116" y="192"/>
                      <a:pt x="70" y="326"/>
                    </a:cubicBezTo>
                    <a:cubicBezTo>
                      <a:pt x="70" y="326"/>
                      <a:pt x="24" y="433"/>
                      <a:pt x="0" y="310"/>
                    </a:cubicBezTo>
                    <a:lnTo>
                      <a:pt x="149" y="72"/>
                    </a:lnTo>
                    <a:close/>
                  </a:path>
                </a:pathLst>
              </a:custGeom>
              <a:pattFill prst="pct40">
                <a:fgClr>
                  <a:schemeClr val="bg1"/>
                </a:fgClr>
                <a:bgClr>
                  <a:schemeClr val="accent2"/>
                </a:bgClr>
              </a:patt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9" name="îṡļíḓé">
              <a:extLst>
                <a:ext uri="{FF2B5EF4-FFF2-40B4-BE49-F238E27FC236}">
                  <a16:creationId xmlns:a16="http://schemas.microsoft.com/office/drawing/2014/main" id="{078DC8CC-9C5D-4A7B-9EC6-94199C67C403}"/>
                </a:ext>
              </a:extLst>
            </p:cNvPr>
            <p:cNvGrpSpPr/>
            <p:nvPr/>
          </p:nvGrpSpPr>
          <p:grpSpPr>
            <a:xfrm>
              <a:off x="3944724" y="3643027"/>
              <a:ext cx="4505411" cy="580006"/>
              <a:chOff x="2351740" y="5103258"/>
              <a:chExt cx="7516994" cy="967701"/>
            </a:xfrm>
          </p:grpSpPr>
          <p:grpSp>
            <p:nvGrpSpPr>
              <p:cNvPr id="59" name="ïŝḷídê">
                <a:extLst>
                  <a:ext uri="{FF2B5EF4-FFF2-40B4-BE49-F238E27FC236}">
                    <a16:creationId xmlns:a16="http://schemas.microsoft.com/office/drawing/2014/main" id="{6B8E66B6-F889-4F38-9162-1275D0CBC0BE}"/>
                  </a:ext>
                </a:extLst>
              </p:cNvPr>
              <p:cNvGrpSpPr/>
              <p:nvPr/>
            </p:nvGrpSpPr>
            <p:grpSpPr>
              <a:xfrm flipH="1">
                <a:off x="2351740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64" name="íş1îḓè">
                  <a:extLst>
                    <a:ext uri="{FF2B5EF4-FFF2-40B4-BE49-F238E27FC236}">
                      <a16:creationId xmlns:a16="http://schemas.microsoft.com/office/drawing/2014/main" id="{101C552E-3078-4545-BF53-A3EF93D00DDD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i$1ídè">
                  <a:extLst>
                    <a:ext uri="{FF2B5EF4-FFF2-40B4-BE49-F238E27FC236}">
                      <a16:creationId xmlns:a16="http://schemas.microsoft.com/office/drawing/2014/main" id="{CDE400B6-7840-48FB-8E61-720E219FB3F1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î$líḍé">
                  <a:extLst>
                    <a:ext uri="{FF2B5EF4-FFF2-40B4-BE49-F238E27FC236}">
                      <a16:creationId xmlns:a16="http://schemas.microsoft.com/office/drawing/2014/main" id="{CF0D75AE-D9B9-4BA7-954D-4551C87E71C9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0" name="iśḻïḍe">
                <a:extLst>
                  <a:ext uri="{FF2B5EF4-FFF2-40B4-BE49-F238E27FC236}">
                    <a16:creationId xmlns:a16="http://schemas.microsoft.com/office/drawing/2014/main" id="{CA0E608F-C1F1-4F8D-8591-4E56735603B7}"/>
                  </a:ext>
                </a:extLst>
              </p:cNvPr>
              <p:cNvGrpSpPr/>
              <p:nvPr/>
            </p:nvGrpSpPr>
            <p:grpSpPr>
              <a:xfrm flipH="1">
                <a:off x="9438596" y="5103258"/>
                <a:ext cx="430138" cy="967701"/>
                <a:chOff x="614297" y="5025330"/>
                <a:chExt cx="725340" cy="1546983"/>
              </a:xfrm>
            </p:grpSpPr>
            <p:sp>
              <p:nvSpPr>
                <p:cNvPr id="61" name="ï$lide">
                  <a:extLst>
                    <a:ext uri="{FF2B5EF4-FFF2-40B4-BE49-F238E27FC236}">
                      <a16:creationId xmlns:a16="http://schemas.microsoft.com/office/drawing/2014/main" id="{08989C5E-8F7D-4B48-ADC3-074AFAF300EF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išḷïḋê">
                  <a:extLst>
                    <a:ext uri="{FF2B5EF4-FFF2-40B4-BE49-F238E27FC236}">
                      <a16:creationId xmlns:a16="http://schemas.microsoft.com/office/drawing/2014/main" id="{5D67EEA1-7AEE-47FC-A63D-9B222BE5755F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ïŝľïḍé">
                  <a:extLst>
                    <a:ext uri="{FF2B5EF4-FFF2-40B4-BE49-F238E27FC236}">
                      <a16:creationId xmlns:a16="http://schemas.microsoft.com/office/drawing/2014/main" id="{20D52D85-9FF5-4284-964C-C97B93C142EB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0" name="ïṥ1îḋé">
              <a:extLst>
                <a:ext uri="{FF2B5EF4-FFF2-40B4-BE49-F238E27FC236}">
                  <a16:creationId xmlns:a16="http://schemas.microsoft.com/office/drawing/2014/main" id="{2BF0621F-9470-4185-B154-DFD85FEE8A07}"/>
                </a:ext>
              </a:extLst>
            </p:cNvPr>
            <p:cNvGrpSpPr/>
            <p:nvPr/>
          </p:nvGrpSpPr>
          <p:grpSpPr>
            <a:xfrm>
              <a:off x="4833490" y="3657261"/>
              <a:ext cx="2696311" cy="710154"/>
              <a:chOff x="3834586" y="5127013"/>
              <a:chExt cx="4498620" cy="1184846"/>
            </a:xfrm>
          </p:grpSpPr>
          <p:grpSp>
            <p:nvGrpSpPr>
              <p:cNvPr id="51" name="isļíďé">
                <a:extLst>
                  <a:ext uri="{FF2B5EF4-FFF2-40B4-BE49-F238E27FC236}">
                    <a16:creationId xmlns:a16="http://schemas.microsoft.com/office/drawing/2014/main" id="{10D7363B-A802-4EA7-89CD-FF65B188232F}"/>
                  </a:ext>
                </a:extLst>
              </p:cNvPr>
              <p:cNvGrpSpPr/>
              <p:nvPr/>
            </p:nvGrpSpPr>
            <p:grpSpPr>
              <a:xfrm flipH="1">
                <a:off x="3834586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56" name="ïṧľíḍe">
                  <a:extLst>
                    <a:ext uri="{FF2B5EF4-FFF2-40B4-BE49-F238E27FC236}">
                      <a16:creationId xmlns:a16="http://schemas.microsoft.com/office/drawing/2014/main" id="{3A35B568-9DE9-487E-8FB1-080922E7923B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ïṡ1iďè">
                  <a:extLst>
                    <a:ext uri="{FF2B5EF4-FFF2-40B4-BE49-F238E27FC236}">
                      <a16:creationId xmlns:a16="http://schemas.microsoft.com/office/drawing/2014/main" id="{8B0C9E7F-4AF1-4EE1-9CE5-B18B881626B1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íṩļíde">
                  <a:extLst>
                    <a:ext uri="{FF2B5EF4-FFF2-40B4-BE49-F238E27FC236}">
                      <a16:creationId xmlns:a16="http://schemas.microsoft.com/office/drawing/2014/main" id="{B511195F-E423-494F-931E-25A3A5D842EB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2" name="îŝ1ide">
                <a:extLst>
                  <a:ext uri="{FF2B5EF4-FFF2-40B4-BE49-F238E27FC236}">
                    <a16:creationId xmlns:a16="http://schemas.microsoft.com/office/drawing/2014/main" id="{28F42DF3-340D-4952-AED9-D7CBF1D0FCC2}"/>
                  </a:ext>
                </a:extLst>
              </p:cNvPr>
              <p:cNvGrpSpPr/>
              <p:nvPr/>
            </p:nvGrpSpPr>
            <p:grpSpPr>
              <a:xfrm flipH="1">
                <a:off x="7806541" y="5127013"/>
                <a:ext cx="526665" cy="1184846"/>
                <a:chOff x="614297" y="5025330"/>
                <a:chExt cx="725340" cy="1546983"/>
              </a:xfrm>
            </p:grpSpPr>
            <p:sp>
              <p:nvSpPr>
                <p:cNvPr id="53" name="í$ḻïḑê">
                  <a:extLst>
                    <a:ext uri="{FF2B5EF4-FFF2-40B4-BE49-F238E27FC236}">
                      <a16:creationId xmlns:a16="http://schemas.microsoft.com/office/drawing/2014/main" id="{F4715E64-8E3F-42EC-8BC0-BC1D510EC0BA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î$ḻiḑè">
                  <a:extLst>
                    <a:ext uri="{FF2B5EF4-FFF2-40B4-BE49-F238E27FC236}">
                      <a16:creationId xmlns:a16="http://schemas.microsoft.com/office/drawing/2014/main" id="{8F145159-3420-4D16-9C5D-28BC71F42F5D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išḷîḍé">
                  <a:extLst>
                    <a:ext uri="{FF2B5EF4-FFF2-40B4-BE49-F238E27FC236}">
                      <a16:creationId xmlns:a16="http://schemas.microsoft.com/office/drawing/2014/main" id="{055FC264-F88D-4D9F-9F61-EDEAC191BA7A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41" name="íšḷïḓé">
              <a:extLst>
                <a:ext uri="{FF2B5EF4-FFF2-40B4-BE49-F238E27FC236}">
                  <a16:creationId xmlns:a16="http://schemas.microsoft.com/office/drawing/2014/main" id="{5182F506-EA62-4523-8FE3-8902D40604C7}"/>
                </a:ext>
              </a:extLst>
            </p:cNvPr>
            <p:cNvGrpSpPr/>
            <p:nvPr/>
          </p:nvGrpSpPr>
          <p:grpSpPr>
            <a:xfrm>
              <a:off x="5557863" y="3608716"/>
              <a:ext cx="1229073" cy="832604"/>
              <a:chOff x="5043160" y="5046016"/>
              <a:chExt cx="2050630" cy="1389144"/>
            </a:xfrm>
          </p:grpSpPr>
          <p:grpSp>
            <p:nvGrpSpPr>
              <p:cNvPr id="43" name="ísliḓê">
                <a:extLst>
                  <a:ext uri="{FF2B5EF4-FFF2-40B4-BE49-F238E27FC236}">
                    <a16:creationId xmlns:a16="http://schemas.microsoft.com/office/drawing/2014/main" id="{2049A651-150C-4A30-9102-B4EBCA1F5B5B}"/>
                  </a:ext>
                </a:extLst>
              </p:cNvPr>
              <p:cNvGrpSpPr/>
              <p:nvPr/>
            </p:nvGrpSpPr>
            <p:grpSpPr>
              <a:xfrm flipH="1">
                <a:off x="5043160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48" name="iṡḻíḋé">
                  <a:extLst>
                    <a:ext uri="{FF2B5EF4-FFF2-40B4-BE49-F238E27FC236}">
                      <a16:creationId xmlns:a16="http://schemas.microsoft.com/office/drawing/2014/main" id="{25AFD636-C1DD-4032-8AA1-6D7805358365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işḻîḑê">
                  <a:extLst>
                    <a:ext uri="{FF2B5EF4-FFF2-40B4-BE49-F238E27FC236}">
                      <a16:creationId xmlns:a16="http://schemas.microsoft.com/office/drawing/2014/main" id="{FCEC895A-DCDF-42FC-9CDF-280377BC6242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íṡḷiḋe">
                  <a:extLst>
                    <a:ext uri="{FF2B5EF4-FFF2-40B4-BE49-F238E27FC236}">
                      <a16:creationId xmlns:a16="http://schemas.microsoft.com/office/drawing/2014/main" id="{764405FD-CDEE-4AF8-8D97-5074991128C6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4" name="íṧľîḓé">
                <a:extLst>
                  <a:ext uri="{FF2B5EF4-FFF2-40B4-BE49-F238E27FC236}">
                    <a16:creationId xmlns:a16="http://schemas.microsoft.com/office/drawing/2014/main" id="{947C0E92-3701-4B7A-9027-2E08B637926E}"/>
                  </a:ext>
                </a:extLst>
              </p:cNvPr>
              <p:cNvGrpSpPr/>
              <p:nvPr/>
            </p:nvGrpSpPr>
            <p:grpSpPr>
              <a:xfrm flipH="1">
                <a:off x="6476315" y="5046016"/>
                <a:ext cx="617475" cy="1389144"/>
                <a:chOff x="614297" y="5025330"/>
                <a:chExt cx="725340" cy="1546983"/>
              </a:xfrm>
            </p:grpSpPr>
            <p:sp>
              <p:nvSpPr>
                <p:cNvPr id="45" name="îSlíďe">
                  <a:extLst>
                    <a:ext uri="{FF2B5EF4-FFF2-40B4-BE49-F238E27FC236}">
                      <a16:creationId xmlns:a16="http://schemas.microsoft.com/office/drawing/2014/main" id="{32EF47DD-CA28-4B88-B811-E43ED10BC1BB}"/>
                    </a:ext>
                  </a:extLst>
                </p:cNvPr>
                <p:cNvSpPr/>
                <p:nvPr/>
              </p:nvSpPr>
              <p:spPr bwMode="auto">
                <a:xfrm>
                  <a:off x="938036" y="6084655"/>
                  <a:ext cx="81959" cy="487658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išḷïde">
                  <a:extLst>
                    <a:ext uri="{FF2B5EF4-FFF2-40B4-BE49-F238E27FC236}">
                      <a16:creationId xmlns:a16="http://schemas.microsoft.com/office/drawing/2014/main" id="{8C0EE00D-623C-42D7-A579-5B3074899A1B}"/>
                    </a:ext>
                  </a:extLst>
                </p:cNvPr>
                <p:cNvSpPr/>
                <p:nvPr/>
              </p:nvSpPr>
              <p:spPr bwMode="auto">
                <a:xfrm>
                  <a:off x="614297" y="5025330"/>
                  <a:ext cx="362670" cy="1225292"/>
                </a:xfrm>
                <a:custGeom>
                  <a:gdLst>
                    <a:gd fmla="*/ 0 w 75" name="T0"/>
                    <a:gd fmla="*/ 176 h 251" name="T1"/>
                    <a:gd fmla="*/ 75 w 75" name="T2"/>
                    <a:gd fmla="*/ 251 h 251" name="T3"/>
                    <a:gd fmla="*/ 75 w 75" name="T4"/>
                    <a:gd fmla="*/ 0 h 251" name="T5"/>
                    <a:gd fmla="*/ 0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0" y="176"/>
                      </a:moveTo>
                      <a:cubicBezTo>
                        <a:pt x="0" y="218"/>
                        <a:pt x="34" y="251"/>
                        <a:pt x="75" y="251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0" y="135"/>
                        <a:pt x="0" y="1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ṧḻïḋé">
                  <a:extLst>
                    <a:ext uri="{FF2B5EF4-FFF2-40B4-BE49-F238E27FC236}">
                      <a16:creationId xmlns:a16="http://schemas.microsoft.com/office/drawing/2014/main" id="{52EF825A-7D9C-44E1-8848-7847C52A5839}"/>
                    </a:ext>
                  </a:extLst>
                </p:cNvPr>
                <p:cNvSpPr/>
                <p:nvPr/>
              </p:nvSpPr>
              <p:spPr bwMode="auto">
                <a:xfrm>
                  <a:off x="976967" y="5025330"/>
                  <a:ext cx="362670" cy="1225292"/>
                </a:xfrm>
                <a:custGeom>
                  <a:gdLst>
                    <a:gd fmla="*/ 75 w 75" name="T0"/>
                    <a:gd fmla="*/ 176 h 251" name="T1"/>
                    <a:gd fmla="*/ 0 w 75" name="T2"/>
                    <a:gd fmla="*/ 0 h 251" name="T3"/>
                    <a:gd fmla="*/ 0 w 75" name="T4"/>
                    <a:gd fmla="*/ 251 h 251" name="T5"/>
                    <a:gd fmla="*/ 75 w 75" name="T6"/>
                    <a:gd fmla="*/ 176 h 25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51" w="75">
                      <a:moveTo>
                        <a:pt x="75" y="176"/>
                      </a:moveTo>
                      <a:cubicBezTo>
                        <a:pt x="75" y="135"/>
                        <a:pt x="0" y="0"/>
                        <a:pt x="0" y="0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42" y="251"/>
                        <a:pt x="75" y="218"/>
                        <a:pt x="75" y="176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2" name="ís1íḓé">
              <a:extLst>
                <a:ext uri="{FF2B5EF4-FFF2-40B4-BE49-F238E27FC236}">
                  <a16:creationId xmlns:a16="http://schemas.microsoft.com/office/drawing/2014/main" id="{10EBB8B8-EE26-428A-99B1-C2D429EC83F2}"/>
                </a:ext>
              </a:extLst>
            </p:cNvPr>
            <p:cNvSpPr/>
            <p:nvPr/>
          </p:nvSpPr>
          <p:spPr bwMode="auto">
            <a:xfrm flipH="1">
              <a:off x="4963142" y="2804485"/>
              <a:ext cx="805911" cy="396057"/>
            </a:xfrm>
            <a:custGeom>
              <a:gdLst>
                <a:gd fmla="*/ 464 w 504" name="T0"/>
                <a:gd fmla="*/ 178 h 360" name="T1"/>
                <a:gd fmla="*/ 468 w 504" name="T2"/>
                <a:gd fmla="*/ 144 h 360" name="T3"/>
                <a:gd fmla="*/ 324 w 504" name="T4"/>
                <a:gd fmla="*/ 0 h 360" name="T5"/>
                <a:gd fmla="*/ 196 w 504" name="T6"/>
                <a:gd fmla="*/ 79 h 360" name="T7"/>
                <a:gd fmla="*/ 162 w 504" name="T8"/>
                <a:gd fmla="*/ 72 h 360" name="T9"/>
                <a:gd fmla="*/ 72 w 504" name="T10"/>
                <a:gd fmla="*/ 159 h 360" name="T11"/>
                <a:gd fmla="*/ 0 w 504" name="T12"/>
                <a:gd fmla="*/ 252 h 360" name="T13"/>
                <a:gd fmla="*/ 144 w 504" name="T14"/>
                <a:gd fmla="*/ 360 h 360" name="T15"/>
                <a:gd fmla="*/ 360 w 504" name="T16"/>
                <a:gd fmla="*/ 360 h 360" name="T17"/>
                <a:gd fmla="*/ 504 w 504" name="T18"/>
                <a:gd fmla="*/ 252 h 360" name="T19"/>
                <a:gd fmla="*/ 464 w 504" name="T20"/>
                <a:gd fmla="*/ 178 h 36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60" w="502">
                  <a:moveTo>
                    <a:pt x="464" y="178"/>
                  </a:moveTo>
                  <a:cubicBezTo>
                    <a:pt x="466" y="167"/>
                    <a:pt x="468" y="156"/>
                    <a:pt x="468" y="144"/>
                  </a:cubicBezTo>
                  <a:cubicBezTo>
                    <a:pt x="468" y="64"/>
                    <a:pt x="404" y="0"/>
                    <a:pt x="324" y="0"/>
                  </a:cubicBezTo>
                  <a:cubicBezTo>
                    <a:pt x="268" y="0"/>
                    <a:pt x="220" y="32"/>
                    <a:pt x="196" y="79"/>
                  </a:cubicBezTo>
                  <a:cubicBezTo>
                    <a:pt x="186" y="74"/>
                    <a:pt x="174" y="72"/>
                    <a:pt x="162" y="72"/>
                  </a:cubicBezTo>
                  <a:cubicBezTo>
                    <a:pt x="113" y="72"/>
                    <a:pt x="74" y="111"/>
                    <a:pt x="72" y="159"/>
                  </a:cubicBezTo>
                  <a:cubicBezTo>
                    <a:pt x="29" y="178"/>
                    <a:pt x="0" y="212"/>
                    <a:pt x="0" y="252"/>
                  </a:cubicBezTo>
                  <a:cubicBezTo>
                    <a:pt x="0" y="311"/>
                    <a:pt x="65" y="360"/>
                    <a:pt x="144" y="360"/>
                  </a:cubicBezTo>
                  <a:cubicBezTo>
                    <a:pt x="360" y="360"/>
                    <a:pt x="360" y="360"/>
                    <a:pt x="360" y="360"/>
                  </a:cubicBezTo>
                  <a:cubicBezTo>
                    <a:pt x="439" y="360"/>
                    <a:pt x="504" y="311"/>
                    <a:pt x="504" y="252"/>
                  </a:cubicBezTo>
                  <a:cubicBezTo>
                    <a:pt x="504" y="223"/>
                    <a:pt x="489" y="197"/>
                    <a:pt x="464" y="178"/>
                  </a:cubicBezTo>
                  <a:close/>
                </a:path>
              </a:pathLst>
            </a:custGeom>
            <a:solidFill>
              <a:schemeClr val="bg2">
                <a:alpha val="7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8143794" y="325572"/>
            <a:ext cx="2513134" cy="1595238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D3345CE-95C9-4D23-9CAC-5E38A2154AEE}"/>
              </a:ext>
            </a:extLst>
          </p:cNvPr>
          <p:cNvSpPr txBox="1"/>
          <p:nvPr/>
        </p:nvSpPr>
        <p:spPr>
          <a:xfrm>
            <a:off x="7602522" y="646137"/>
            <a:ext cx="353811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成绩带来</a:t>
            </a:r>
          </a:p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的思考</a:t>
            </a:r>
          </a:p>
        </p:txBody>
      </p:sp>
    </p:spTree>
    <p:extLst>
      <p:ext uri="{BB962C8B-B14F-4D97-AF65-F5344CB8AC3E}">
        <p14:creationId val="1740777678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8" uiExpand="1"/>
      <p:bldP build="p" grpId="0" spid="19" uiExpand="1"/>
      <p:bldP build="p" grpId="0" spid="20" uiExpand="1"/>
      <p:bldP build="p" grpId="0" spid="21" uiExpand="1"/>
      <p:bldP grpId="0" spid="83"/>
      <p:bldP grpId="0" spid="2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BAD364C7-26F0-4382-8E84-1626310360E3}"/>
              </a:ext>
            </a:extLst>
          </p:cNvPr>
          <p:cNvSpPr/>
          <p:nvPr/>
        </p:nvSpPr>
        <p:spPr>
          <a:xfrm>
            <a:off x="2409946" y="2113170"/>
            <a:ext cx="1554480" cy="36379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195B5A"/>
                </a:solidFill>
                <a:cs typeface="+mn-ea"/>
                <a:sym typeface="+mn-lt"/>
              </a:rPr>
              <a:t>部分同学虽然基础不错，头脑灵活，却心浮气躁，不能踏实刻苦的学习，成绩忽上忽下。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9ADA3A9-46BF-426D-9B6D-1BEA70D0D1ED}"/>
              </a:ext>
            </a:extLst>
          </p:cNvPr>
          <p:cNvSpPr/>
          <p:nvPr/>
        </p:nvSpPr>
        <p:spPr>
          <a:xfrm>
            <a:off x="9875071" y="1929764"/>
            <a:ext cx="640080" cy="325318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195B5A"/>
                </a:solidFill>
                <a:cs typeface="+mn-ea"/>
                <a:sym typeface="+mn-lt"/>
              </a:rPr>
              <a:t>我们要培养孩子的责任感：</a:t>
            </a:r>
          </a:p>
        </p:txBody>
      </p:sp>
      <p:sp>
        <p:nvSpPr>
          <p:cNvPr id="70" name="TextBox 10">
            <a:extLst>
              <a:ext uri="{FF2B5EF4-FFF2-40B4-BE49-F238E27FC236}">
                <a16:creationId xmlns:a16="http://schemas.microsoft.com/office/drawing/2014/main" id="{91F5F607-DA27-4F47-A6D7-D0A8B97CA49E}"/>
              </a:ext>
            </a:extLst>
          </p:cNvPr>
          <p:cNvSpPr txBox="1"/>
          <p:nvPr/>
        </p:nvSpPr>
        <p:spPr>
          <a:xfrm>
            <a:off x="7371873" y="2485348"/>
            <a:ext cx="2011680" cy="33528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195B5A"/>
                </a:solidFill>
                <a:cs typeface="+mn-ea"/>
                <a:sym typeface="+mn-lt"/>
              </a:rPr>
              <a:t>作为一名学生，搞好自己的学习就像医生治好病人，农民种好庄稼一样，是一种必须承担的责任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190FD06-E78D-47E4-AC09-103DF1AF1EFC}"/>
              </a:ext>
            </a:extLst>
          </p:cNvPr>
          <p:cNvSpPr txBox="1"/>
          <p:nvPr/>
        </p:nvSpPr>
        <p:spPr>
          <a:xfrm>
            <a:off x="4054928" y="1106924"/>
            <a:ext cx="408214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成绩带来的思考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65C2E20-A1F4-4C5A-8A3B-ADBA204BA77A}"/>
              </a:ext>
            </a:extLst>
          </p:cNvPr>
          <p:cNvSpPr/>
          <p:nvPr/>
        </p:nvSpPr>
        <p:spPr>
          <a:xfrm>
            <a:off x="5428841" y="2113170"/>
            <a:ext cx="1334315" cy="3352800"/>
          </a:xfrm>
          <a:prstGeom prst="rect">
            <a:avLst/>
          </a:prstGeom>
          <a:noFill/>
          <a:ln>
            <a:solidFill>
              <a:srgbClr val="195B5A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4AEABE-EA56-4E4A-99A7-7B3042C2B1D1}"/>
              </a:ext>
            </a:extLst>
          </p:cNvPr>
          <p:cNvSpPr/>
          <p:nvPr/>
        </p:nvSpPr>
        <p:spPr>
          <a:xfrm>
            <a:off x="5571469" y="2428617"/>
            <a:ext cx="944880" cy="283464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altLang="en-US" b="0" cap="none" lang="zh-CN" spc="0" sz="6000">
                <a:ln w="0"/>
                <a:solidFill>
                  <a:srgbClr val="195B5A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</a:rPr>
              <a:t>责</a:t>
            </a:r>
          </a:p>
          <a:p>
            <a:pPr algn="ctr"/>
            <a:r>
              <a:rPr altLang="en-US" b="0" cap="none" lang="zh-CN" spc="0" sz="6000">
                <a:ln w="0"/>
                <a:solidFill>
                  <a:srgbClr val="195B5A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</a:rPr>
              <a:t>任</a:t>
            </a:r>
          </a:p>
          <a:p>
            <a:pPr algn="ctr"/>
            <a:r>
              <a:rPr altLang="en-US" b="0" cap="none" lang="zh-CN" spc="0" sz="6000">
                <a:ln w="0"/>
                <a:solidFill>
                  <a:srgbClr val="195B5A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</a:rPr>
              <a:t>感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AD0B5E5-5796-4000-8086-2C6E0829934B}"/>
              </a:ext>
            </a:extLst>
          </p:cNvPr>
          <p:cNvSpPr/>
          <p:nvPr/>
        </p:nvSpPr>
        <p:spPr>
          <a:xfrm>
            <a:off x="5029200" y="3290810"/>
            <a:ext cx="170020" cy="1741875"/>
          </a:xfrm>
          <a:prstGeom prst="rect">
            <a:avLst/>
          </a:prstGeom>
          <a:solidFill>
            <a:srgbClr val="195B5A"/>
          </a:solidFill>
          <a:ln>
            <a:solidFill>
              <a:srgbClr val="195B5A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fists_115581">
            <a:extLst>
              <a:ext uri="{FF2B5EF4-FFF2-40B4-BE49-F238E27FC236}">
                <a16:creationId xmlns:a16="http://schemas.microsoft.com/office/drawing/2014/main" id="{87E8CE0A-D507-4904-8C9D-EDAD5572FBDA}"/>
              </a:ext>
            </a:extLst>
          </p:cNvPr>
          <p:cNvSpPr>
            <a:spLocks noChangeAspect="1"/>
          </p:cNvSpPr>
          <p:nvPr/>
        </p:nvSpPr>
        <p:spPr bwMode="auto">
          <a:xfrm>
            <a:off x="4894645" y="4988307"/>
            <a:ext cx="1102350" cy="1100686"/>
          </a:xfrm>
          <a:custGeom>
            <a:gdLst>
              <a:gd fmla="*/ 162611 w 608133" name="connsiteX0"/>
              <a:gd fmla="*/ 244641 h 607216" name="connsiteY0"/>
              <a:gd fmla="*/ 151841 w 608133" name="connsiteX1"/>
              <a:gd fmla="*/ 255397 h 607216" name="connsiteY1"/>
              <a:gd fmla="*/ 151841 w 608133" name="connsiteX2"/>
              <a:gd fmla="*/ 288534 h 607216" name="connsiteY2"/>
              <a:gd fmla="*/ 162611 w 608133" name="connsiteX3"/>
              <a:gd fmla="*/ 299289 h 607216" name="connsiteY3"/>
              <a:gd fmla="*/ 173380 w 608133" name="connsiteX4"/>
              <a:gd fmla="*/ 288534 h 607216" name="connsiteY4"/>
              <a:gd fmla="*/ 173380 w 608133" name="connsiteX5"/>
              <a:gd fmla="*/ 255397 h 607216" name="connsiteY5"/>
              <a:gd fmla="*/ 162611 w 608133" name="connsiteX6"/>
              <a:gd fmla="*/ 244641 h 607216" name="connsiteY6"/>
              <a:gd fmla="*/ 121667 w 608133" name="connsiteX7"/>
              <a:gd fmla="*/ 225360 h 607216" name="connsiteY7"/>
              <a:gd fmla="*/ 110897 w 608133" name="connsiteX8"/>
              <a:gd fmla="*/ 236115 h 607216" name="connsiteY8"/>
              <a:gd fmla="*/ 110897 w 608133" name="connsiteX9"/>
              <a:gd fmla="*/ 288534 h 607216" name="connsiteY9"/>
              <a:gd fmla="*/ 121667 w 608133" name="connsiteX10"/>
              <a:gd fmla="*/ 299289 h 607216" name="connsiteY10"/>
              <a:gd fmla="*/ 132437 w 608133" name="connsiteX11"/>
              <a:gd fmla="*/ 288534 h 607216" name="connsiteY11"/>
              <a:gd fmla="*/ 132437 w 608133" name="connsiteX12"/>
              <a:gd fmla="*/ 236115 h 607216" name="connsiteY12"/>
              <a:gd fmla="*/ 121667 w 608133" name="connsiteX13"/>
              <a:gd fmla="*/ 225360 h 607216" name="connsiteY13"/>
              <a:gd fmla="*/ 80723 w 608133" name="connsiteX14"/>
              <a:gd fmla="*/ 225360 h 607216" name="connsiteY14"/>
              <a:gd fmla="*/ 69954 w 608133" name="connsiteX15"/>
              <a:gd fmla="*/ 236212 h 607216" name="connsiteY15"/>
              <a:gd fmla="*/ 69954 w 608133" name="connsiteX16"/>
              <a:gd fmla="*/ 278845 h 607216" name="connsiteY16"/>
              <a:gd fmla="*/ 82567 w 608133" name="connsiteX17"/>
              <a:gd fmla="*/ 278845 h 607216" name="connsiteY17"/>
              <a:gd fmla="*/ 91493 w 608133" name="connsiteX18"/>
              <a:gd fmla="*/ 280201 h 607216" name="connsiteY18"/>
              <a:gd fmla="*/ 91493 w 608133" name="connsiteX19"/>
              <a:gd fmla="*/ 236115 h 607216" name="connsiteY19"/>
              <a:gd fmla="*/ 80723 w 608133" name="connsiteX20"/>
              <a:gd fmla="*/ 225360 h 607216" name="connsiteY20"/>
              <a:gd fmla="*/ 39779 w 608133" name="connsiteX21"/>
              <a:gd fmla="*/ 225360 h 607216" name="connsiteY21"/>
              <a:gd fmla="*/ 29107 w 608133" name="connsiteX22"/>
              <a:gd fmla="*/ 236115 h 607216" name="connsiteY22"/>
              <a:gd fmla="*/ 29107 w 608133" name="connsiteX23"/>
              <a:gd fmla="*/ 278845 h 607216" name="connsiteY23"/>
              <a:gd fmla="*/ 30174 w 608133" name="connsiteX24"/>
              <a:gd fmla="*/ 278845 h 607216" name="connsiteY24"/>
              <a:gd fmla="*/ 50549 w 608133" name="connsiteX25"/>
              <a:gd fmla="*/ 278845 h 607216" name="connsiteY25"/>
              <a:gd fmla="*/ 50549 w 608133" name="connsiteX26"/>
              <a:gd fmla="*/ 236115 h 607216" name="connsiteY26"/>
              <a:gd fmla="*/ 39779 w 608133" name="connsiteX27"/>
              <a:gd fmla="*/ 225360 h 607216" name="connsiteY27"/>
              <a:gd fmla="*/ 579306 w 608133" name="connsiteX28"/>
              <a:gd fmla="*/ 211037 h 607216" name="connsiteY28"/>
              <a:gd fmla="*/ 569891 w 608133" name="connsiteX29"/>
              <a:gd fmla="*/ 220435 h 607216" name="connsiteY29"/>
              <a:gd fmla="*/ 569891 w 608133" name="connsiteX30"/>
              <a:gd fmla="*/ 251345 h 607216" name="connsiteY30"/>
              <a:gd fmla="*/ 579306 w 608133" name="connsiteX31"/>
              <a:gd fmla="*/ 260744 h 607216" name="connsiteY31"/>
              <a:gd fmla="*/ 588721 w 608133" name="connsiteX32"/>
              <a:gd fmla="*/ 251345 h 607216" name="connsiteY32"/>
              <a:gd fmla="*/ 588721 w 608133" name="connsiteX33"/>
              <a:gd fmla="*/ 220435 h 607216" name="connsiteY33"/>
              <a:gd fmla="*/ 579306 w 608133" name="connsiteX34"/>
              <a:gd fmla="*/ 211037 h 607216" name="connsiteY34"/>
              <a:gd fmla="*/ 39779 w 608133" name="connsiteX35"/>
              <a:gd fmla="*/ 205981 h 607216" name="connsiteY35"/>
              <a:gd fmla="*/ 60251 w 608133" name="connsiteX36"/>
              <a:gd fmla="*/ 214023 h 607216" name="connsiteY36"/>
              <a:gd fmla="*/ 80723 w 608133" name="connsiteX37"/>
              <a:gd fmla="*/ 205981 h 607216" name="connsiteY37"/>
              <a:gd fmla="*/ 101195 w 608133" name="connsiteX38"/>
              <a:gd fmla="*/ 214023 h 607216" name="connsiteY38"/>
              <a:gd fmla="*/ 121667 w 608133" name="connsiteX39"/>
              <a:gd fmla="*/ 205981 h 607216" name="connsiteY39"/>
              <a:gd fmla="*/ 150580 w 608133" name="connsiteX40"/>
              <a:gd fmla="*/ 227685 h 607216" name="connsiteY40"/>
              <a:gd fmla="*/ 162611 w 608133" name="connsiteX41"/>
              <a:gd fmla="*/ 225263 h 607216" name="connsiteY41"/>
              <a:gd fmla="*/ 192785 w 608133" name="connsiteX42"/>
              <a:gd fmla="*/ 255397 h 607216" name="connsiteY42"/>
              <a:gd fmla="*/ 192785 w 608133" name="connsiteX43"/>
              <a:gd fmla="*/ 358975 h 607216" name="connsiteY43"/>
              <a:gd fmla="*/ 159021 w 608133" name="connsiteX44"/>
              <a:gd fmla="*/ 429708 h 607216" name="connsiteY44"/>
              <a:gd fmla="*/ 159021 w 608133" name="connsiteX45"/>
              <a:gd fmla="*/ 597527 h 607216" name="connsiteY45"/>
              <a:gd fmla="*/ 149319 w 608133" name="connsiteX46"/>
              <a:gd fmla="*/ 607216 h 607216" name="connsiteY46"/>
              <a:gd fmla="*/ 139616 w 608133" name="connsiteX47"/>
              <a:gd fmla="*/ 597527 h 607216" name="connsiteY47"/>
              <a:gd fmla="*/ 139616 w 608133" name="connsiteX48"/>
              <a:gd fmla="*/ 441916 h 607216" name="connsiteY48"/>
              <a:gd fmla="*/ 101292 w 608133" name="connsiteX49"/>
              <a:gd fmla="*/ 450346 h 607216" name="connsiteY49"/>
              <a:gd fmla="*/ 91590 w 608133" name="connsiteX50"/>
              <a:gd fmla="*/ 440656 h 607216" name="connsiteY50"/>
              <a:gd fmla="*/ 101292 w 608133" name="connsiteX51"/>
              <a:gd fmla="*/ 430967 h 607216" name="connsiteY51"/>
              <a:gd fmla="*/ 173380 w 608133" name="connsiteX52"/>
              <a:gd fmla="*/ 358975 h 607216" name="connsiteY52"/>
              <a:gd fmla="*/ 173380 w 608133" name="connsiteX53"/>
              <a:gd fmla="*/ 316633 h 607216" name="connsiteY53"/>
              <a:gd fmla="*/ 162611 w 608133" name="connsiteX54"/>
              <a:gd fmla="*/ 318668 h 607216" name="connsiteY54"/>
              <a:gd fmla="*/ 142139 w 608133" name="connsiteX55"/>
              <a:gd fmla="*/ 310626 h 607216" name="connsiteY55"/>
              <a:gd fmla="*/ 121667 w 608133" name="connsiteX56"/>
              <a:gd fmla="*/ 318668 h 607216" name="connsiteY56"/>
              <a:gd fmla="*/ 111674 w 608133" name="connsiteX57"/>
              <a:gd fmla="*/ 316924 h 607216" name="connsiteY57"/>
              <a:gd fmla="*/ 82567 w 608133" name="connsiteX58"/>
              <a:gd fmla="*/ 339112 h 607216" name="connsiteY58"/>
              <a:gd fmla="*/ 60348 w 608133" name="connsiteX59"/>
              <a:gd fmla="*/ 339112 h 607216" name="connsiteY59"/>
              <a:gd fmla="*/ 60348 w 608133" name="connsiteX60"/>
              <a:gd fmla="*/ 355197 h 607216" name="connsiteY60"/>
              <a:gd fmla="*/ 99255 w 608133" name="connsiteX61"/>
              <a:gd fmla="*/ 371959 h 607216" name="connsiteY61"/>
              <a:gd fmla="*/ 104397 w 608133" name="connsiteX62"/>
              <a:gd fmla="*/ 384652 h 607216" name="connsiteY62"/>
              <a:gd fmla="*/ 95471 w 608133" name="connsiteX63"/>
              <a:gd fmla="*/ 390563 h 607216" name="connsiteY63"/>
              <a:gd fmla="*/ 91590 w 608133" name="connsiteX64"/>
              <a:gd fmla="*/ 389788 h 607216" name="connsiteY64"/>
              <a:gd fmla="*/ 46765 w 608133" name="connsiteX65"/>
              <a:gd fmla="*/ 370506 h 607216" name="connsiteY65"/>
              <a:gd fmla="*/ 40944 w 608133" name="connsiteX66"/>
              <a:gd fmla="*/ 361592 h 607216" name="connsiteY66"/>
              <a:gd fmla="*/ 40944 w 608133" name="connsiteX67"/>
              <a:gd fmla="*/ 329423 h 607216" name="connsiteY67"/>
              <a:gd fmla="*/ 43757 w 608133" name="connsiteX68"/>
              <a:gd fmla="*/ 322544 h 607216" name="connsiteY68"/>
              <a:gd fmla="*/ 50646 w 608133" name="connsiteX69"/>
              <a:gd fmla="*/ 319734 h 607216" name="connsiteY69"/>
              <a:gd fmla="*/ 82567 w 608133" name="connsiteX70"/>
              <a:gd fmla="*/ 319734 h 607216" name="connsiteY70"/>
              <a:gd fmla="*/ 93336 w 608133" name="connsiteX71"/>
              <a:gd fmla="*/ 308979 h 607216" name="connsiteY71"/>
              <a:gd fmla="*/ 82567 w 608133" name="connsiteX72"/>
              <a:gd fmla="*/ 298223 h 607216" name="connsiteY72"/>
              <a:gd fmla="*/ 30174 w 608133" name="connsiteX73"/>
              <a:gd fmla="*/ 298223 h 607216" name="connsiteY73"/>
              <a:gd fmla="*/ 24644 w 608133" name="connsiteX74"/>
              <a:gd fmla="*/ 299774 h 607216" name="connsiteY74"/>
              <a:gd fmla="*/ 24256 w 608133" name="connsiteX75"/>
              <a:gd fmla="*/ 299967 h 607216" name="connsiteY75"/>
              <a:gd fmla="*/ 19405 w 608133" name="connsiteX76"/>
              <a:gd fmla="*/ 308979 h 607216" name="connsiteY76"/>
              <a:gd fmla="*/ 19405 w 608133" name="connsiteX77"/>
              <a:gd fmla="*/ 356844 h 607216" name="connsiteY77"/>
              <a:gd fmla="*/ 57923 w 608133" name="connsiteX78"/>
              <a:gd fmla="*/ 423409 h 607216" name="connsiteY78"/>
              <a:gd fmla="*/ 62774 w 608133" name="connsiteX79"/>
              <a:gd fmla="*/ 431742 h 607216" name="connsiteY79"/>
              <a:gd fmla="*/ 62774 w 608133" name="connsiteX80"/>
              <a:gd fmla="*/ 597527 h 607216" name="connsiteY80"/>
              <a:gd fmla="*/ 53072 w 608133" name="connsiteX81"/>
              <a:gd fmla="*/ 607216 h 607216" name="connsiteY81"/>
              <a:gd fmla="*/ 43369 w 608133" name="connsiteX82"/>
              <a:gd fmla="*/ 597527 h 607216" name="connsiteY82"/>
              <a:gd fmla="*/ 43369 w 608133" name="connsiteX83"/>
              <a:gd fmla="*/ 437168 h 607216" name="connsiteY83"/>
              <a:gd fmla="*/ 0 w 608133" name="connsiteX84"/>
              <a:gd fmla="*/ 356844 h 607216" name="connsiteY84"/>
              <a:gd fmla="*/ 0 w 608133" name="connsiteX85"/>
              <a:gd fmla="*/ 308979 h 607216" name="connsiteY85"/>
              <a:gd fmla="*/ 9702 w 608133" name="connsiteX86"/>
              <a:gd fmla="*/ 286693 h 607216" name="connsiteY86"/>
              <a:gd fmla="*/ 9799 w 608133" name="connsiteX87"/>
              <a:gd fmla="*/ 236115 h 607216" name="connsiteY87"/>
              <a:gd fmla="*/ 39779 w 608133" name="connsiteX88"/>
              <a:gd fmla="*/ 205981 h 607216" name="connsiteY88"/>
              <a:gd fmla="*/ 541064 w 608133" name="connsiteX89"/>
              <a:gd fmla="*/ 193111 h 607216" name="connsiteY89"/>
              <a:gd fmla="*/ 531746 w 608133" name="connsiteX90"/>
              <a:gd fmla="*/ 202510 h 607216" name="connsiteY90"/>
              <a:gd fmla="*/ 531746 w 608133" name="connsiteX91"/>
              <a:gd fmla="*/ 251345 h 607216" name="connsiteY91"/>
              <a:gd fmla="*/ 541064 w 608133" name="connsiteX92"/>
              <a:gd fmla="*/ 260744 h 607216" name="connsiteY92"/>
              <a:gd fmla="*/ 550479 w 608133" name="connsiteX93"/>
              <a:gd fmla="*/ 251345 h 607216" name="connsiteY93"/>
              <a:gd fmla="*/ 550479 w 608133" name="connsiteX94"/>
              <a:gd fmla="*/ 220435 h 607216" name="connsiteY94"/>
              <a:gd fmla="*/ 550479 w 608133" name="connsiteX95"/>
              <a:gd fmla="*/ 202510 h 607216" name="connsiteY95"/>
              <a:gd fmla="*/ 541064 w 608133" name="connsiteX96"/>
              <a:gd fmla="*/ 193111 h 607216" name="connsiteY96"/>
              <a:gd fmla="*/ 502919 w 608133" name="connsiteX97"/>
              <a:gd fmla="*/ 193111 h 607216" name="connsiteY97"/>
              <a:gd fmla="*/ 493505 w 608133" name="connsiteX98"/>
              <a:gd fmla="*/ 202510 h 607216" name="connsiteY98"/>
              <a:gd fmla="*/ 493505 w 608133" name="connsiteX99"/>
              <a:gd fmla="*/ 241655 h 607216" name="connsiteY99"/>
              <a:gd fmla="*/ 504667 w 608133" name="connsiteX100"/>
              <a:gd fmla="*/ 241655 h 607216" name="connsiteY100"/>
              <a:gd fmla="*/ 512334 w 608133" name="connsiteX101"/>
              <a:gd fmla="*/ 242721 h 607216" name="connsiteY101"/>
              <a:gd fmla="*/ 512334 w 608133" name="connsiteX102"/>
              <a:gd fmla="*/ 202510 h 607216" name="connsiteY102"/>
              <a:gd fmla="*/ 502919 w 608133" name="connsiteX103"/>
              <a:gd fmla="*/ 193111 h 607216" name="connsiteY103"/>
              <a:gd fmla="*/ 464678 w 608133" name="connsiteX104"/>
              <a:gd fmla="*/ 193111 h 607216" name="connsiteY104"/>
              <a:gd fmla="*/ 455457 w 608133" name="connsiteX105"/>
              <a:gd fmla="*/ 202510 h 607216" name="connsiteY105"/>
              <a:gd fmla="*/ 455360 w 608133" name="connsiteX106"/>
              <a:gd fmla="*/ 241655 h 607216" name="connsiteY106"/>
              <a:gd fmla="*/ 455748 w 608133" name="connsiteX107"/>
              <a:gd fmla="*/ 241655 h 607216" name="connsiteY107"/>
              <a:gd fmla="*/ 474092 w 608133" name="connsiteX108"/>
              <a:gd fmla="*/ 241655 h 607216" name="connsiteY108"/>
              <a:gd fmla="*/ 474092 w 608133" name="connsiteX109"/>
              <a:gd fmla="*/ 202510 h 607216" name="connsiteY109"/>
              <a:gd fmla="*/ 464678 w 608133" name="connsiteX110"/>
              <a:gd fmla="*/ 193111 h 607216" name="connsiteY110"/>
              <a:gd fmla="*/ 464678 w 608133" name="connsiteX111"/>
              <a:gd fmla="*/ 173732 h 607216" name="connsiteY111"/>
              <a:gd fmla="*/ 483799 w 608133" name="connsiteX112"/>
              <a:gd fmla="*/ 180999 h 607216" name="connsiteY112"/>
              <a:gd fmla="*/ 502919 w 608133" name="connsiteX113"/>
              <a:gd fmla="*/ 173732 h 607216" name="connsiteY113"/>
              <a:gd fmla="*/ 522040 w 608133" name="connsiteX114"/>
              <a:gd fmla="*/ 180999 h 607216" name="connsiteY114"/>
              <a:gd fmla="*/ 541064 w 608133" name="connsiteX115"/>
              <a:gd fmla="*/ 173732 h 607216" name="connsiteY115"/>
              <a:gd fmla="*/ 568532 w 608133" name="connsiteX116"/>
              <a:gd fmla="*/ 193789 h 607216" name="connsiteY116"/>
              <a:gd fmla="*/ 579306 w 608133" name="connsiteX117"/>
              <a:gd fmla="*/ 191658 h 607216" name="connsiteY117"/>
              <a:gd fmla="*/ 608133 w 608133" name="connsiteX118"/>
              <a:gd fmla="*/ 220435 h 607216" name="connsiteY118"/>
              <a:gd fmla="*/ 608133 w 608133" name="connsiteX119"/>
              <a:gd fmla="*/ 317040 h 607216" name="connsiteY119"/>
              <a:gd fmla="*/ 576685 w 608133" name="connsiteX120"/>
              <a:gd fmla="*/ 383413 h 607216" name="connsiteY120"/>
              <a:gd fmla="*/ 576685 w 608133" name="connsiteX121"/>
              <a:gd fmla="*/ 595903 h 607216" name="connsiteY121"/>
              <a:gd fmla="*/ 566979 w 608133" name="connsiteX122"/>
              <a:gd fmla="*/ 605593 h 607216" name="connsiteY122"/>
              <a:gd fmla="*/ 557273 w 608133" name="connsiteX123"/>
              <a:gd fmla="*/ 595903 h 607216" name="connsiteY123"/>
              <a:gd fmla="*/ 557273 w 608133" name="connsiteX124"/>
              <a:gd fmla="*/ 395428 h 607216" name="connsiteY124"/>
              <a:gd fmla="*/ 522040 w 608133" name="connsiteX125"/>
              <a:gd fmla="*/ 402986 h 607216" name="connsiteY125"/>
              <a:gd fmla="*/ 512334 w 608133" name="connsiteX126"/>
              <a:gd fmla="*/ 393296 h 607216" name="connsiteY126"/>
              <a:gd fmla="*/ 522040 w 608133" name="connsiteX127"/>
              <a:gd fmla="*/ 383607 h 607216" name="connsiteY127"/>
              <a:gd fmla="*/ 588721 w 608133" name="connsiteX128"/>
              <a:gd fmla="*/ 317040 h 607216" name="connsiteY128"/>
              <a:gd fmla="*/ 588721 w 608133" name="connsiteX129"/>
              <a:gd fmla="*/ 278475 h 607216" name="connsiteY129"/>
              <a:gd fmla="*/ 579306 w 608133" name="connsiteX130"/>
              <a:gd fmla="*/ 280123 h 607216" name="connsiteY130"/>
              <a:gd fmla="*/ 560185 w 608133" name="connsiteX131"/>
              <a:gd fmla="*/ 272856 h 607216" name="connsiteY131"/>
              <a:gd fmla="*/ 541064 w 608133" name="connsiteX132"/>
              <a:gd fmla="*/ 280123 h 607216" name="connsiteY132"/>
              <a:gd fmla="*/ 532232 w 608133" name="connsiteX133"/>
              <a:gd fmla="*/ 278669 h 607216" name="connsiteY133"/>
              <a:gd fmla="*/ 504667 w 608133" name="connsiteX134"/>
              <a:gd fmla="*/ 299114 h 607216" name="connsiteY134"/>
              <a:gd fmla="*/ 484575 w 608133" name="connsiteX135"/>
              <a:gd fmla="*/ 299114 h 607216" name="connsiteY135"/>
              <a:gd fmla="*/ 484575 w 608133" name="connsiteX136"/>
              <a:gd fmla="*/ 313164 h 607216" name="connsiteY136"/>
              <a:gd fmla="*/ 520487 w 608133" name="connsiteX137"/>
              <a:gd fmla="*/ 328570 h 607216" name="connsiteY137"/>
              <a:gd fmla="*/ 525535 w 608133" name="connsiteX138"/>
              <a:gd fmla="*/ 341263 h 607216" name="connsiteY138"/>
              <a:gd fmla="*/ 516605 w 608133" name="connsiteX139"/>
              <a:gd fmla="*/ 347174 h 607216" name="connsiteY139"/>
              <a:gd fmla="*/ 512820 w 608133" name="connsiteX140"/>
              <a:gd fmla="*/ 346399 h 607216" name="connsiteY140"/>
              <a:gd fmla="*/ 470987 w 608133" name="connsiteX141"/>
              <a:gd fmla="*/ 328473 h 607216" name="connsiteY141"/>
              <a:gd fmla="*/ 465163 w 608133" name="connsiteX142"/>
              <a:gd fmla="*/ 319559 h 607216" name="connsiteY142"/>
              <a:gd fmla="*/ 465163 w 608133" name="connsiteX143"/>
              <a:gd fmla="*/ 289425 h 607216" name="connsiteY143"/>
              <a:gd fmla="*/ 467978 w 608133" name="connsiteX144"/>
              <a:gd fmla="*/ 282642 h 607216" name="connsiteY144"/>
              <a:gd fmla="*/ 474869 w 608133" name="connsiteX145"/>
              <a:gd fmla="*/ 279735 h 607216" name="connsiteY145"/>
              <a:gd fmla="*/ 504667 w 608133" name="connsiteX146"/>
              <a:gd fmla="*/ 279735 h 607216" name="connsiteY146"/>
              <a:gd fmla="*/ 514081 w 608133" name="connsiteX147"/>
              <a:gd fmla="*/ 270433 h 607216" name="connsiteY147"/>
              <a:gd fmla="*/ 504667 w 608133" name="connsiteX148"/>
              <a:gd fmla="*/ 261034 h 607216" name="connsiteY148"/>
              <a:gd fmla="*/ 455748 w 608133" name="connsiteX149"/>
              <a:gd fmla="*/ 261034 h 607216" name="connsiteY149"/>
              <a:gd fmla="*/ 450895 w 608133" name="connsiteX150"/>
              <a:gd fmla="*/ 262391 h 607216" name="connsiteY150"/>
              <a:gd fmla="*/ 450507 w 608133" name="connsiteX151"/>
              <a:gd fmla="*/ 262585 h 607216" name="connsiteY151"/>
              <a:gd fmla="*/ 446333 w 608133" name="connsiteX152"/>
              <a:gd fmla="*/ 270433 h 607216" name="connsiteY152"/>
              <a:gd fmla="*/ 446333 w 608133" name="connsiteX153"/>
              <a:gd fmla="*/ 315005 h 607216" name="connsiteY153"/>
              <a:gd fmla="*/ 481954 w 608133" name="connsiteX154"/>
              <a:gd fmla="*/ 376630 h 607216" name="connsiteY154"/>
              <a:gd fmla="*/ 486807 w 608133" name="connsiteX155"/>
              <a:gd fmla="*/ 384963 h 607216" name="connsiteY155"/>
              <a:gd fmla="*/ 486807 w 608133" name="connsiteX156"/>
              <a:gd fmla="*/ 595903 h 607216" name="connsiteY156"/>
              <a:gd fmla="*/ 477101 w 608133" name="connsiteX157"/>
              <a:gd fmla="*/ 605593 h 607216" name="connsiteY157"/>
              <a:gd fmla="*/ 467395 w 608133" name="connsiteX158"/>
              <a:gd fmla="*/ 595903 h 607216" name="connsiteY158"/>
              <a:gd fmla="*/ 467395 w 608133" name="connsiteX159"/>
              <a:gd fmla="*/ 390389 h 607216" name="connsiteY159"/>
              <a:gd fmla="*/ 426921 w 608133" name="connsiteX160"/>
              <a:gd fmla="*/ 315005 h 607216" name="connsiteY160"/>
              <a:gd fmla="*/ 426921 w 608133" name="connsiteX161"/>
              <a:gd fmla="*/ 270433 h 607216" name="connsiteY161"/>
              <a:gd fmla="*/ 435948 w 608133" name="connsiteX162"/>
              <a:gd fmla="*/ 249407 h 607216" name="connsiteY162"/>
              <a:gd fmla="*/ 436045 w 608133" name="connsiteX163"/>
              <a:gd fmla="*/ 202413 h 607216" name="connsiteY163"/>
              <a:gd fmla="*/ 464678 w 608133" name="connsiteX164"/>
              <a:gd fmla="*/ 173732 h 607216" name="connsiteY164"/>
              <a:gd fmla="*/ 383099 w 608133" name="connsiteX165"/>
              <a:gd fmla="*/ 42341 h 607216" name="connsiteY165"/>
              <a:gd fmla="*/ 368350 w 608133" name="connsiteX166"/>
              <a:gd fmla="*/ 57069 h 607216" name="connsiteY166"/>
              <a:gd fmla="*/ 368350 w 608133" name="connsiteX167"/>
              <a:gd fmla="*/ 96600 h 607216" name="connsiteY167"/>
              <a:gd fmla="*/ 383099 w 608133" name="connsiteX168"/>
              <a:gd fmla="*/ 111328 h 607216" name="connsiteY168"/>
              <a:gd fmla="*/ 397848 w 608133" name="connsiteX169"/>
              <a:gd fmla="*/ 96600 h 607216" name="connsiteY169"/>
              <a:gd fmla="*/ 397848 w 608133" name="connsiteX170"/>
              <a:gd fmla="*/ 57069 h 607216" name="connsiteY170"/>
              <a:gd fmla="*/ 383099 w 608133" name="connsiteX171"/>
              <a:gd fmla="*/ 42341 h 607216" name="connsiteY171"/>
              <a:gd fmla="*/ 334195 w 608133" name="connsiteX172"/>
              <a:gd fmla="*/ 19378 h 607216" name="connsiteY172"/>
              <a:gd fmla="*/ 319544 w 608133" name="connsiteX173"/>
              <a:gd fmla="*/ 34106 h 607216" name="connsiteY173"/>
              <a:gd fmla="*/ 319544 w 608133" name="connsiteX174"/>
              <a:gd fmla="*/ 96600 h 607216" name="connsiteY174"/>
              <a:gd fmla="*/ 334195 w 608133" name="connsiteX175"/>
              <a:gd fmla="*/ 111328 h 607216" name="connsiteY175"/>
              <a:gd fmla="*/ 348944 w 608133" name="connsiteX176"/>
              <a:gd fmla="*/ 96600 h 607216" name="connsiteY176"/>
              <a:gd fmla="*/ 348944 w 608133" name="connsiteX177"/>
              <a:gd fmla="*/ 57069 h 607216" name="connsiteY177"/>
              <a:gd fmla="*/ 348944 w 608133" name="connsiteX178"/>
              <a:gd fmla="*/ 34106 h 607216" name="connsiteY178"/>
              <a:gd fmla="*/ 334195 w 608133" name="connsiteX179"/>
              <a:gd fmla="*/ 19378 h 607216" name="connsiteY179"/>
              <a:gd fmla="*/ 285389 w 608133" name="connsiteX180"/>
              <a:gd fmla="*/ 19378 h 607216" name="connsiteY180"/>
              <a:gd fmla="*/ 270640 w 608133" name="connsiteX181"/>
              <a:gd fmla="*/ 34106 h 607216" name="connsiteY181"/>
              <a:gd fmla="*/ 270640 w 608133" name="connsiteX182"/>
              <a:gd fmla="*/ 86911 h 607216" name="connsiteY182"/>
              <a:gd fmla="*/ 287620 w 608133" name="connsiteX183"/>
              <a:gd fmla="*/ 86911 h 607216" name="connsiteY183"/>
              <a:gd fmla="*/ 300137 w 608133" name="connsiteX184"/>
              <a:gd fmla="*/ 89334 h 607216" name="connsiteY184"/>
              <a:gd fmla="*/ 300137 w 608133" name="connsiteX185"/>
              <a:gd fmla="*/ 34106 h 607216" name="connsiteY185"/>
              <a:gd fmla="*/ 285389 w 608133" name="connsiteX186"/>
              <a:gd fmla="*/ 19378 h 607216" name="connsiteY186"/>
              <a:gd fmla="*/ 236485 w 608133" name="connsiteX187"/>
              <a:gd fmla="*/ 19378 h 607216" name="connsiteY187"/>
              <a:gd fmla="*/ 221930 w 608133" name="connsiteX188"/>
              <a:gd fmla="*/ 34106 h 607216" name="connsiteY188"/>
              <a:gd fmla="*/ 221833 w 608133" name="connsiteX189"/>
              <a:gd fmla="*/ 87105 h 607216" name="connsiteY189"/>
              <a:gd fmla="*/ 225035 w 608133" name="connsiteX190"/>
              <a:gd fmla="*/ 86911 h 607216" name="connsiteY190"/>
              <a:gd fmla="*/ 251234 w 608133" name="connsiteX191"/>
              <a:gd fmla="*/ 86911 h 607216" name="connsiteY191"/>
              <a:gd fmla="*/ 251234 w 608133" name="connsiteX192"/>
              <a:gd fmla="*/ 34106 h 607216" name="connsiteY192"/>
              <a:gd fmla="*/ 236485 w 608133" name="connsiteX193"/>
              <a:gd fmla="*/ 19378 h 607216" name="connsiteY193"/>
              <a:gd fmla="*/ 236485 w 608133" name="connsiteX194"/>
              <a:gd fmla="*/ 0 h 607216" name="connsiteY194"/>
              <a:gd fmla="*/ 260937 w 608133" name="connsiteX195"/>
              <a:gd fmla="*/ 10270 h 607216" name="connsiteY195"/>
              <a:gd fmla="*/ 285389 w 608133" name="connsiteX196"/>
              <a:gd fmla="*/ 0 h 607216" name="connsiteY196"/>
              <a:gd fmla="*/ 309840 w 608133" name="connsiteX197"/>
              <a:gd fmla="*/ 10270 h 607216" name="connsiteY197"/>
              <a:gd fmla="*/ 334195 w 608133" name="connsiteX198"/>
              <a:gd fmla="*/ 0 h 607216" name="connsiteY198"/>
              <a:gd fmla="*/ 367574 w 608133" name="connsiteX199"/>
              <a:gd fmla="*/ 26742 h 607216" name="connsiteY199"/>
              <a:gd fmla="*/ 383099 w 608133" name="connsiteX200"/>
              <a:gd fmla="*/ 22963 h 607216" name="connsiteY200"/>
              <a:gd fmla="*/ 417254 w 608133" name="connsiteX201"/>
              <a:gd fmla="*/ 57069 h 607216" name="connsiteY201"/>
              <a:gd fmla="*/ 417254 w 608133" name="connsiteX202"/>
              <a:gd fmla="*/ 96600 h 607216" name="connsiteY202"/>
              <a:gd fmla="*/ 417254 w 608133" name="connsiteX203"/>
              <a:gd fmla="*/ 180702 h 607216" name="connsiteY203"/>
              <a:gd fmla="*/ 376986 w 608133" name="connsiteX204"/>
              <a:gd fmla="*/ 264319 h 607216" name="connsiteY204"/>
              <a:gd fmla="*/ 376986 w 608133" name="connsiteX205"/>
              <a:gd fmla="*/ 597527 h 607216" name="connsiteY205"/>
              <a:gd fmla="*/ 367283 w 608133" name="connsiteX206"/>
              <a:gd fmla="*/ 607216 h 607216" name="connsiteY206"/>
              <a:gd fmla="*/ 357580 w 608133" name="connsiteX207"/>
              <a:gd fmla="*/ 597527 h 607216" name="connsiteY207"/>
              <a:gd fmla="*/ 357580 w 608133" name="connsiteX208"/>
              <a:gd fmla="*/ 276721 h 607216" name="connsiteY208"/>
              <a:gd fmla="*/ 309840 w 608133" name="connsiteX209"/>
              <a:gd fmla="*/ 287960 h 607216" name="connsiteY209"/>
              <a:gd fmla="*/ 300137 w 608133" name="connsiteX210"/>
              <a:gd fmla="*/ 278271 h 607216" name="connsiteY210"/>
              <a:gd fmla="*/ 309840 w 608133" name="connsiteX211"/>
              <a:gd fmla="*/ 268582 h 607216" name="connsiteY211"/>
              <a:gd fmla="*/ 397848 w 608133" name="connsiteX212"/>
              <a:gd fmla="*/ 180702 h 607216" name="connsiteY212"/>
              <a:gd fmla="*/ 397848 w 608133" name="connsiteX213"/>
              <a:gd fmla="*/ 127315 h 607216" name="connsiteY213"/>
              <a:gd fmla="*/ 383099 w 608133" name="connsiteX214"/>
              <a:gd fmla="*/ 130706 h 607216" name="connsiteY214"/>
              <a:gd fmla="*/ 358647 w 608133" name="connsiteX215"/>
              <a:gd fmla="*/ 120436 h 607216" name="connsiteY215"/>
              <a:gd fmla="*/ 334195 w 608133" name="connsiteX216"/>
              <a:gd fmla="*/ 130706 h 607216" name="connsiteY216"/>
              <a:gd fmla="*/ 320999 w 608133" name="connsiteX217"/>
              <a:gd fmla="*/ 128090 h 607216" name="connsiteY217"/>
              <a:gd fmla="*/ 287620 w 608133" name="connsiteX218"/>
              <a:gd fmla="*/ 155123 h 607216" name="connsiteY218"/>
              <a:gd fmla="*/ 259093 w 608133" name="connsiteX219"/>
              <a:gd fmla="*/ 155123 h 607216" name="connsiteY219"/>
              <a:gd fmla="*/ 259093 w 608133" name="connsiteX220"/>
              <a:gd fmla="*/ 177504 h 607216" name="connsiteY220"/>
              <a:gd fmla="*/ 306735 w 608133" name="connsiteX221"/>
              <a:gd fmla="*/ 197948 h 607216" name="connsiteY221"/>
              <a:gd fmla="*/ 311878 w 608133" name="connsiteX222"/>
              <a:gd fmla="*/ 210641 h 607216" name="connsiteY222"/>
              <a:gd fmla="*/ 302951 w 608133" name="connsiteX223"/>
              <a:gd fmla="*/ 216551 h 607216" name="connsiteY223"/>
              <a:gd fmla="*/ 299070 w 608133" name="connsiteX224"/>
              <a:gd fmla="*/ 215776 h 607216" name="connsiteY224"/>
              <a:gd fmla="*/ 245606 w 608133" name="connsiteX225"/>
              <a:gd fmla="*/ 192813 h 607216" name="connsiteY225"/>
              <a:gd fmla="*/ 239687 w 608133" name="connsiteX226"/>
              <a:gd fmla="*/ 183899 h 607216" name="connsiteY226"/>
              <a:gd fmla="*/ 239687 w 608133" name="connsiteX227"/>
              <a:gd fmla="*/ 145433 h 607216" name="connsiteY227"/>
              <a:gd fmla="*/ 242598 w 608133" name="connsiteX228"/>
              <a:gd fmla="*/ 138554 h 607216" name="connsiteY228"/>
              <a:gd fmla="*/ 249390 w 608133" name="connsiteX229"/>
              <a:gd fmla="*/ 135744 h 607216" name="connsiteY229"/>
              <a:gd fmla="*/ 287620 w 608133" name="connsiteX230"/>
              <a:gd fmla="*/ 135744 h 607216" name="connsiteY230"/>
              <a:gd fmla="*/ 302369 w 608133" name="connsiteX231"/>
              <a:gd fmla="*/ 121017 h 607216" name="connsiteY231"/>
              <a:gd fmla="*/ 287620 w 608133" name="connsiteX232"/>
              <a:gd fmla="*/ 106289 h 607216" name="connsiteY232"/>
              <a:gd fmla="*/ 225035 w 608133" name="connsiteX233"/>
              <a:gd fmla="*/ 106289 h 607216" name="connsiteY233"/>
              <a:gd fmla="*/ 217370 w 608133" name="connsiteX234"/>
              <a:gd fmla="*/ 108421 h 607216" name="connsiteY234"/>
              <a:gd fmla="*/ 216981 w 608133" name="connsiteX235"/>
              <a:gd fmla="*/ 108615 h 607216" name="connsiteY235"/>
              <a:gd fmla="*/ 210286 w 608133" name="connsiteX236"/>
              <a:gd fmla="*/ 121017 h 607216" name="connsiteY236"/>
              <a:gd fmla="*/ 210286 w 608133" name="connsiteX237"/>
              <a:gd fmla="*/ 178183 h 607216" name="connsiteY237"/>
              <a:gd fmla="*/ 257152 w 608133" name="connsiteX238"/>
              <a:gd fmla="*/ 259280 h 607216" name="connsiteY238"/>
              <a:gd fmla="*/ 262004 w 608133" name="connsiteX239"/>
              <a:gd fmla="*/ 267613 h 607216" name="connsiteY239"/>
              <a:gd fmla="*/ 262004 w 608133" name="connsiteX240"/>
              <a:gd fmla="*/ 597527 h 607216" name="connsiteY240"/>
              <a:gd fmla="*/ 252301 w 608133" name="connsiteX241"/>
              <a:gd fmla="*/ 607216 h 607216" name="connsiteY241"/>
              <a:gd fmla="*/ 242598 w 608133" name="connsiteX242"/>
              <a:gd fmla="*/ 597527 h 607216" name="connsiteY242"/>
              <a:gd fmla="*/ 242598 w 608133" name="connsiteX243"/>
              <a:gd fmla="*/ 273039 h 607216" name="connsiteY243"/>
              <a:gd fmla="*/ 190880 w 608133" name="connsiteX244"/>
              <a:gd fmla="*/ 178183 h 607216" name="connsiteY244"/>
              <a:gd fmla="*/ 190880 w 608133" name="connsiteX245"/>
              <a:gd fmla="*/ 121017 h 607216" name="connsiteY245"/>
              <a:gd fmla="*/ 202427 w 608133" name="connsiteX246"/>
              <a:gd fmla="*/ 95341 h 607216" name="connsiteY246"/>
              <a:gd fmla="*/ 202524 w 608133" name="connsiteX247"/>
              <a:gd fmla="*/ 34106 h 607216" name="connsiteY247"/>
              <a:gd fmla="*/ 236485 w 608133" name="connsiteX248"/>
              <a:gd fmla="*/ 0 h 607216" name="connsiteY24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b="b" l="l" r="r" t="t"/>
            <a:pathLst>
              <a:path h="607216" w="608133">
                <a:moveTo>
                  <a:pt x="162611" y="244641"/>
                </a:moveTo>
                <a:cubicBezTo>
                  <a:pt x="156692" y="244641"/>
                  <a:pt x="151841" y="249486"/>
                  <a:pt x="151841" y="255397"/>
                </a:cubicBezTo>
                <a:lnTo>
                  <a:pt x="151841" y="288534"/>
                </a:lnTo>
                <a:cubicBezTo>
                  <a:pt x="151841" y="294445"/>
                  <a:pt x="156692" y="299289"/>
                  <a:pt x="162611" y="299289"/>
                </a:cubicBezTo>
                <a:cubicBezTo>
                  <a:pt x="168529" y="299289"/>
                  <a:pt x="173380" y="294445"/>
                  <a:pt x="173380" y="288534"/>
                </a:cubicBezTo>
                <a:lnTo>
                  <a:pt x="173380" y="255397"/>
                </a:lnTo>
                <a:cubicBezTo>
                  <a:pt x="173380" y="249486"/>
                  <a:pt x="168529" y="244641"/>
                  <a:pt x="162611" y="244641"/>
                </a:cubicBezTo>
                <a:close/>
                <a:moveTo>
                  <a:pt x="121667" y="225360"/>
                </a:moveTo>
                <a:cubicBezTo>
                  <a:pt x="115749" y="225360"/>
                  <a:pt x="110897" y="230204"/>
                  <a:pt x="110897" y="236115"/>
                </a:cubicBezTo>
                <a:lnTo>
                  <a:pt x="110897" y="288534"/>
                </a:lnTo>
                <a:cubicBezTo>
                  <a:pt x="110897" y="294445"/>
                  <a:pt x="115749" y="299289"/>
                  <a:pt x="121667" y="299289"/>
                </a:cubicBezTo>
                <a:cubicBezTo>
                  <a:pt x="127585" y="299289"/>
                  <a:pt x="132437" y="294445"/>
                  <a:pt x="132437" y="288534"/>
                </a:cubicBezTo>
                <a:lnTo>
                  <a:pt x="132437" y="236115"/>
                </a:lnTo>
                <a:cubicBezTo>
                  <a:pt x="132437" y="230204"/>
                  <a:pt x="127585" y="225360"/>
                  <a:pt x="121667" y="225360"/>
                </a:cubicBezTo>
                <a:close/>
                <a:moveTo>
                  <a:pt x="80723" y="225360"/>
                </a:moveTo>
                <a:cubicBezTo>
                  <a:pt x="74805" y="225360"/>
                  <a:pt x="69954" y="230204"/>
                  <a:pt x="69954" y="236212"/>
                </a:cubicBezTo>
                <a:lnTo>
                  <a:pt x="69954" y="278845"/>
                </a:lnTo>
                <a:lnTo>
                  <a:pt x="82567" y="278845"/>
                </a:lnTo>
                <a:cubicBezTo>
                  <a:pt x="85671" y="278845"/>
                  <a:pt x="88679" y="279329"/>
                  <a:pt x="91493" y="280201"/>
                </a:cubicBezTo>
                <a:lnTo>
                  <a:pt x="91493" y="236115"/>
                </a:lnTo>
                <a:cubicBezTo>
                  <a:pt x="91493" y="230204"/>
                  <a:pt x="86642" y="225360"/>
                  <a:pt x="80723" y="225360"/>
                </a:cubicBezTo>
                <a:close/>
                <a:moveTo>
                  <a:pt x="39779" y="225360"/>
                </a:moveTo>
                <a:cubicBezTo>
                  <a:pt x="33958" y="225360"/>
                  <a:pt x="29107" y="230204"/>
                  <a:pt x="29107" y="236115"/>
                </a:cubicBezTo>
                <a:cubicBezTo>
                  <a:pt x="29107" y="249389"/>
                  <a:pt x="29107" y="267121"/>
                  <a:pt x="29107" y="278845"/>
                </a:cubicBezTo>
                <a:cubicBezTo>
                  <a:pt x="29495" y="278845"/>
                  <a:pt x="29786" y="278845"/>
                  <a:pt x="30174" y="278845"/>
                </a:cubicBezTo>
                <a:lnTo>
                  <a:pt x="50549" y="278845"/>
                </a:lnTo>
                <a:lnTo>
                  <a:pt x="50549" y="236115"/>
                </a:lnTo>
                <a:cubicBezTo>
                  <a:pt x="50549" y="230204"/>
                  <a:pt x="45698" y="225360"/>
                  <a:pt x="39779" y="225360"/>
                </a:cubicBezTo>
                <a:close/>
                <a:moveTo>
                  <a:pt x="579306" y="211037"/>
                </a:moveTo>
                <a:cubicBezTo>
                  <a:pt x="574162" y="211037"/>
                  <a:pt x="569891" y="215203"/>
                  <a:pt x="569891" y="220435"/>
                </a:cubicBezTo>
                <a:lnTo>
                  <a:pt x="569891" y="251345"/>
                </a:lnTo>
                <a:cubicBezTo>
                  <a:pt x="569891" y="256480"/>
                  <a:pt x="574162" y="260744"/>
                  <a:pt x="579306" y="260744"/>
                </a:cubicBezTo>
                <a:cubicBezTo>
                  <a:pt x="584450" y="260744"/>
                  <a:pt x="588721" y="256480"/>
                  <a:pt x="588721" y="251345"/>
                </a:cubicBezTo>
                <a:lnTo>
                  <a:pt x="588721" y="220435"/>
                </a:lnTo>
                <a:cubicBezTo>
                  <a:pt x="588721" y="215300"/>
                  <a:pt x="584450" y="211037"/>
                  <a:pt x="579306" y="211037"/>
                </a:cubicBezTo>
                <a:close/>
                <a:moveTo>
                  <a:pt x="39779" y="205981"/>
                </a:moveTo>
                <a:cubicBezTo>
                  <a:pt x="47735" y="205981"/>
                  <a:pt x="54915" y="209082"/>
                  <a:pt x="60251" y="214023"/>
                </a:cubicBezTo>
                <a:cubicBezTo>
                  <a:pt x="65685" y="209082"/>
                  <a:pt x="72864" y="205981"/>
                  <a:pt x="80723" y="205981"/>
                </a:cubicBezTo>
                <a:cubicBezTo>
                  <a:pt x="88582" y="205981"/>
                  <a:pt x="95762" y="209082"/>
                  <a:pt x="101195" y="214023"/>
                </a:cubicBezTo>
                <a:cubicBezTo>
                  <a:pt x="106531" y="209082"/>
                  <a:pt x="113808" y="205981"/>
                  <a:pt x="121667" y="205981"/>
                </a:cubicBezTo>
                <a:cubicBezTo>
                  <a:pt x="135347" y="205981"/>
                  <a:pt x="146990" y="215186"/>
                  <a:pt x="150580" y="227685"/>
                </a:cubicBezTo>
                <a:cubicBezTo>
                  <a:pt x="154267" y="226135"/>
                  <a:pt x="158342" y="225263"/>
                  <a:pt x="162611" y="225263"/>
                </a:cubicBezTo>
                <a:cubicBezTo>
                  <a:pt x="179202" y="225263"/>
                  <a:pt x="192785" y="238731"/>
                  <a:pt x="192785" y="255397"/>
                </a:cubicBezTo>
                <a:lnTo>
                  <a:pt x="192785" y="358975"/>
                </a:lnTo>
                <a:cubicBezTo>
                  <a:pt x="192785" y="387462"/>
                  <a:pt x="179590" y="412945"/>
                  <a:pt x="159021" y="429708"/>
                </a:cubicBezTo>
                <a:lnTo>
                  <a:pt x="159021" y="597527"/>
                </a:lnTo>
                <a:cubicBezTo>
                  <a:pt x="159021" y="602856"/>
                  <a:pt x="154655" y="607216"/>
                  <a:pt x="149319" y="607216"/>
                </a:cubicBezTo>
                <a:cubicBezTo>
                  <a:pt x="143982" y="607216"/>
                  <a:pt x="139616" y="602856"/>
                  <a:pt x="139616" y="597527"/>
                </a:cubicBezTo>
                <a:lnTo>
                  <a:pt x="139616" y="441916"/>
                </a:lnTo>
                <a:cubicBezTo>
                  <a:pt x="127973" y="447342"/>
                  <a:pt x="114972" y="450346"/>
                  <a:pt x="101292" y="450346"/>
                </a:cubicBezTo>
                <a:cubicBezTo>
                  <a:pt x="95859" y="450346"/>
                  <a:pt x="91590" y="445986"/>
                  <a:pt x="91590" y="440656"/>
                </a:cubicBezTo>
                <a:cubicBezTo>
                  <a:pt x="91590" y="435327"/>
                  <a:pt x="95859" y="430967"/>
                  <a:pt x="101292" y="430967"/>
                </a:cubicBezTo>
                <a:cubicBezTo>
                  <a:pt x="140975" y="430967"/>
                  <a:pt x="173380" y="398702"/>
                  <a:pt x="173380" y="358975"/>
                </a:cubicBezTo>
                <a:lnTo>
                  <a:pt x="173380" y="316633"/>
                </a:lnTo>
                <a:cubicBezTo>
                  <a:pt x="169984" y="317893"/>
                  <a:pt x="166395" y="318668"/>
                  <a:pt x="162611" y="318668"/>
                </a:cubicBezTo>
                <a:cubicBezTo>
                  <a:pt x="154655" y="318668"/>
                  <a:pt x="147475" y="315567"/>
                  <a:pt x="142139" y="310626"/>
                </a:cubicBezTo>
                <a:cubicBezTo>
                  <a:pt x="136706" y="315567"/>
                  <a:pt x="129526" y="318668"/>
                  <a:pt x="121667" y="318668"/>
                </a:cubicBezTo>
                <a:cubicBezTo>
                  <a:pt x="118174" y="318668"/>
                  <a:pt x="114778" y="318087"/>
                  <a:pt x="111674" y="316924"/>
                </a:cubicBezTo>
                <a:cubicBezTo>
                  <a:pt x="108181" y="329714"/>
                  <a:pt x="96441" y="339112"/>
                  <a:pt x="82567" y="339112"/>
                </a:cubicBezTo>
                <a:lnTo>
                  <a:pt x="60348" y="339112"/>
                </a:lnTo>
                <a:lnTo>
                  <a:pt x="60348" y="355197"/>
                </a:lnTo>
                <a:lnTo>
                  <a:pt x="99255" y="371959"/>
                </a:lnTo>
                <a:cubicBezTo>
                  <a:pt x="104203" y="374091"/>
                  <a:pt x="106434" y="379808"/>
                  <a:pt x="104397" y="384652"/>
                </a:cubicBezTo>
                <a:cubicBezTo>
                  <a:pt x="102747" y="388334"/>
                  <a:pt x="99158" y="390563"/>
                  <a:pt x="95471" y="390563"/>
                </a:cubicBezTo>
                <a:cubicBezTo>
                  <a:pt x="94112" y="390563"/>
                  <a:pt x="92851" y="390272"/>
                  <a:pt x="91590" y="389788"/>
                </a:cubicBezTo>
                <a:lnTo>
                  <a:pt x="46765" y="370506"/>
                </a:lnTo>
                <a:cubicBezTo>
                  <a:pt x="43272" y="368955"/>
                  <a:pt x="40944" y="365467"/>
                  <a:pt x="40944" y="361592"/>
                </a:cubicBezTo>
                <a:lnTo>
                  <a:pt x="40944" y="329423"/>
                </a:lnTo>
                <a:cubicBezTo>
                  <a:pt x="40944" y="326807"/>
                  <a:pt x="41914" y="324385"/>
                  <a:pt x="43757" y="322544"/>
                </a:cubicBezTo>
                <a:cubicBezTo>
                  <a:pt x="45601" y="320703"/>
                  <a:pt x="48026" y="319734"/>
                  <a:pt x="50646" y="319734"/>
                </a:cubicBezTo>
                <a:lnTo>
                  <a:pt x="82567" y="319734"/>
                </a:lnTo>
                <a:cubicBezTo>
                  <a:pt x="88582" y="319734"/>
                  <a:pt x="93336" y="314889"/>
                  <a:pt x="93336" y="308979"/>
                </a:cubicBezTo>
                <a:cubicBezTo>
                  <a:pt x="93336" y="303068"/>
                  <a:pt x="88582" y="298223"/>
                  <a:pt x="82567" y="298223"/>
                </a:cubicBezTo>
                <a:lnTo>
                  <a:pt x="30174" y="298223"/>
                </a:lnTo>
                <a:cubicBezTo>
                  <a:pt x="28234" y="298223"/>
                  <a:pt x="26293" y="298708"/>
                  <a:pt x="24644" y="299774"/>
                </a:cubicBezTo>
                <a:cubicBezTo>
                  <a:pt x="24450" y="299871"/>
                  <a:pt x="24353" y="299871"/>
                  <a:pt x="24256" y="299967"/>
                </a:cubicBezTo>
                <a:cubicBezTo>
                  <a:pt x="21248" y="301905"/>
                  <a:pt x="19405" y="305200"/>
                  <a:pt x="19405" y="308979"/>
                </a:cubicBezTo>
                <a:lnTo>
                  <a:pt x="19405" y="356844"/>
                </a:lnTo>
                <a:cubicBezTo>
                  <a:pt x="19405" y="384168"/>
                  <a:pt x="34152" y="409651"/>
                  <a:pt x="57923" y="423409"/>
                </a:cubicBezTo>
                <a:cubicBezTo>
                  <a:pt x="60930" y="425154"/>
                  <a:pt x="62774" y="428351"/>
                  <a:pt x="62774" y="431742"/>
                </a:cubicBezTo>
                <a:lnTo>
                  <a:pt x="62774" y="597527"/>
                </a:lnTo>
                <a:cubicBezTo>
                  <a:pt x="62774" y="602856"/>
                  <a:pt x="58408" y="607216"/>
                  <a:pt x="53072" y="607216"/>
                </a:cubicBezTo>
                <a:cubicBezTo>
                  <a:pt x="47638" y="607216"/>
                  <a:pt x="43369" y="602856"/>
                  <a:pt x="43369" y="597527"/>
                </a:cubicBezTo>
                <a:lnTo>
                  <a:pt x="43369" y="437168"/>
                </a:lnTo>
                <a:cubicBezTo>
                  <a:pt x="16494" y="419437"/>
                  <a:pt x="0" y="389206"/>
                  <a:pt x="0" y="356844"/>
                </a:cubicBezTo>
                <a:lnTo>
                  <a:pt x="0" y="308979"/>
                </a:lnTo>
                <a:cubicBezTo>
                  <a:pt x="0" y="300355"/>
                  <a:pt x="3590" y="292313"/>
                  <a:pt x="9702" y="286693"/>
                </a:cubicBezTo>
                <a:cubicBezTo>
                  <a:pt x="9702" y="280201"/>
                  <a:pt x="9702" y="266346"/>
                  <a:pt x="9799" y="236115"/>
                </a:cubicBezTo>
                <a:cubicBezTo>
                  <a:pt x="9799" y="219546"/>
                  <a:pt x="23188" y="205981"/>
                  <a:pt x="39779" y="205981"/>
                </a:cubicBezTo>
                <a:close/>
                <a:moveTo>
                  <a:pt x="541064" y="193111"/>
                </a:moveTo>
                <a:cubicBezTo>
                  <a:pt x="535920" y="193111"/>
                  <a:pt x="531746" y="197277"/>
                  <a:pt x="531746" y="202510"/>
                </a:cubicBezTo>
                <a:lnTo>
                  <a:pt x="531746" y="251345"/>
                </a:lnTo>
                <a:cubicBezTo>
                  <a:pt x="531746" y="256480"/>
                  <a:pt x="535920" y="260744"/>
                  <a:pt x="541064" y="260744"/>
                </a:cubicBezTo>
                <a:cubicBezTo>
                  <a:pt x="546306" y="260744"/>
                  <a:pt x="550479" y="256480"/>
                  <a:pt x="550479" y="251345"/>
                </a:cubicBezTo>
                <a:lnTo>
                  <a:pt x="550479" y="220435"/>
                </a:lnTo>
                <a:lnTo>
                  <a:pt x="550479" y="202510"/>
                </a:lnTo>
                <a:cubicBezTo>
                  <a:pt x="550479" y="197277"/>
                  <a:pt x="546306" y="193111"/>
                  <a:pt x="541064" y="193111"/>
                </a:cubicBezTo>
                <a:close/>
                <a:moveTo>
                  <a:pt x="502919" y="193111"/>
                </a:moveTo>
                <a:cubicBezTo>
                  <a:pt x="497775" y="193111"/>
                  <a:pt x="493505" y="197277"/>
                  <a:pt x="493505" y="202510"/>
                </a:cubicBezTo>
                <a:lnTo>
                  <a:pt x="493505" y="241655"/>
                </a:lnTo>
                <a:lnTo>
                  <a:pt x="504667" y="241655"/>
                </a:lnTo>
                <a:cubicBezTo>
                  <a:pt x="507287" y="241655"/>
                  <a:pt x="509908" y="242043"/>
                  <a:pt x="512334" y="242721"/>
                </a:cubicBezTo>
                <a:lnTo>
                  <a:pt x="512334" y="202510"/>
                </a:lnTo>
                <a:cubicBezTo>
                  <a:pt x="512334" y="197277"/>
                  <a:pt x="508064" y="193111"/>
                  <a:pt x="502919" y="193111"/>
                </a:cubicBezTo>
                <a:close/>
                <a:moveTo>
                  <a:pt x="464678" y="193111"/>
                </a:moveTo>
                <a:cubicBezTo>
                  <a:pt x="459630" y="193111"/>
                  <a:pt x="455457" y="197277"/>
                  <a:pt x="455457" y="202510"/>
                </a:cubicBezTo>
                <a:cubicBezTo>
                  <a:pt x="455360" y="214234"/>
                  <a:pt x="455360" y="230609"/>
                  <a:pt x="455360" y="241655"/>
                </a:cubicBezTo>
                <a:cubicBezTo>
                  <a:pt x="455457" y="241655"/>
                  <a:pt x="455651" y="241655"/>
                  <a:pt x="455748" y="241655"/>
                </a:cubicBezTo>
                <a:lnTo>
                  <a:pt x="474092" y="241655"/>
                </a:lnTo>
                <a:lnTo>
                  <a:pt x="474092" y="202510"/>
                </a:lnTo>
                <a:cubicBezTo>
                  <a:pt x="474092" y="197277"/>
                  <a:pt x="469919" y="193111"/>
                  <a:pt x="464678" y="193111"/>
                </a:cubicBezTo>
                <a:close/>
                <a:moveTo>
                  <a:pt x="464678" y="173732"/>
                </a:moveTo>
                <a:cubicBezTo>
                  <a:pt x="472054" y="173732"/>
                  <a:pt x="478751" y="176445"/>
                  <a:pt x="483799" y="180999"/>
                </a:cubicBezTo>
                <a:cubicBezTo>
                  <a:pt x="488943" y="176445"/>
                  <a:pt x="495543" y="173732"/>
                  <a:pt x="502919" y="173732"/>
                </a:cubicBezTo>
                <a:cubicBezTo>
                  <a:pt x="510199" y="173732"/>
                  <a:pt x="516896" y="176445"/>
                  <a:pt x="522040" y="180999"/>
                </a:cubicBezTo>
                <a:cubicBezTo>
                  <a:pt x="527088" y="176445"/>
                  <a:pt x="533785" y="173732"/>
                  <a:pt x="541064" y="173732"/>
                </a:cubicBezTo>
                <a:cubicBezTo>
                  <a:pt x="553973" y="173732"/>
                  <a:pt x="564844" y="182162"/>
                  <a:pt x="568532" y="193789"/>
                </a:cubicBezTo>
                <a:cubicBezTo>
                  <a:pt x="571832" y="192433"/>
                  <a:pt x="575521" y="191658"/>
                  <a:pt x="579306" y="191658"/>
                </a:cubicBezTo>
                <a:cubicBezTo>
                  <a:pt x="595224" y="191658"/>
                  <a:pt x="608133" y="204545"/>
                  <a:pt x="608133" y="220435"/>
                </a:cubicBezTo>
                <a:lnTo>
                  <a:pt x="608133" y="317040"/>
                </a:lnTo>
                <a:cubicBezTo>
                  <a:pt x="608133" y="343783"/>
                  <a:pt x="595806" y="367619"/>
                  <a:pt x="576685" y="383413"/>
                </a:cubicBezTo>
                <a:lnTo>
                  <a:pt x="576685" y="595903"/>
                </a:lnTo>
                <a:cubicBezTo>
                  <a:pt x="576685" y="601233"/>
                  <a:pt x="572318" y="605593"/>
                  <a:pt x="566979" y="605593"/>
                </a:cubicBezTo>
                <a:cubicBezTo>
                  <a:pt x="561544" y="605593"/>
                  <a:pt x="557273" y="601233"/>
                  <a:pt x="557273" y="595903"/>
                </a:cubicBezTo>
                <a:lnTo>
                  <a:pt x="557273" y="395428"/>
                </a:lnTo>
                <a:cubicBezTo>
                  <a:pt x="546500" y="400273"/>
                  <a:pt x="534561" y="402986"/>
                  <a:pt x="522040" y="402986"/>
                </a:cubicBezTo>
                <a:cubicBezTo>
                  <a:pt x="516702" y="402986"/>
                  <a:pt x="512334" y="398625"/>
                  <a:pt x="512334" y="393296"/>
                </a:cubicBezTo>
                <a:cubicBezTo>
                  <a:pt x="512334" y="387870"/>
                  <a:pt x="516702" y="383607"/>
                  <a:pt x="522040" y="383607"/>
                </a:cubicBezTo>
                <a:cubicBezTo>
                  <a:pt x="558826" y="383607"/>
                  <a:pt x="588721" y="353763"/>
                  <a:pt x="588721" y="317040"/>
                </a:cubicBezTo>
                <a:lnTo>
                  <a:pt x="588721" y="278475"/>
                </a:lnTo>
                <a:cubicBezTo>
                  <a:pt x="585712" y="279541"/>
                  <a:pt x="582606" y="280123"/>
                  <a:pt x="579306" y="280123"/>
                </a:cubicBezTo>
                <a:cubicBezTo>
                  <a:pt x="572027" y="280123"/>
                  <a:pt x="565329" y="277313"/>
                  <a:pt x="560185" y="272856"/>
                </a:cubicBezTo>
                <a:cubicBezTo>
                  <a:pt x="555138" y="277313"/>
                  <a:pt x="548441" y="280123"/>
                  <a:pt x="541064" y="280123"/>
                </a:cubicBezTo>
                <a:cubicBezTo>
                  <a:pt x="538055" y="280123"/>
                  <a:pt x="535046" y="279638"/>
                  <a:pt x="532232" y="278669"/>
                </a:cubicBezTo>
                <a:cubicBezTo>
                  <a:pt x="528640" y="290490"/>
                  <a:pt x="517673" y="299114"/>
                  <a:pt x="504667" y="299114"/>
                </a:cubicBezTo>
                <a:lnTo>
                  <a:pt x="484575" y="299114"/>
                </a:lnTo>
                <a:lnTo>
                  <a:pt x="484575" y="313164"/>
                </a:lnTo>
                <a:lnTo>
                  <a:pt x="520487" y="328570"/>
                </a:lnTo>
                <a:cubicBezTo>
                  <a:pt x="525437" y="330702"/>
                  <a:pt x="527670" y="336419"/>
                  <a:pt x="525535" y="341263"/>
                </a:cubicBezTo>
                <a:cubicBezTo>
                  <a:pt x="523982" y="344945"/>
                  <a:pt x="520390" y="347174"/>
                  <a:pt x="516605" y="347174"/>
                </a:cubicBezTo>
                <a:cubicBezTo>
                  <a:pt x="515343" y="347174"/>
                  <a:pt x="514081" y="346883"/>
                  <a:pt x="512820" y="346399"/>
                </a:cubicBezTo>
                <a:lnTo>
                  <a:pt x="470987" y="328473"/>
                </a:lnTo>
                <a:cubicBezTo>
                  <a:pt x="467395" y="326923"/>
                  <a:pt x="465163" y="323435"/>
                  <a:pt x="465163" y="319559"/>
                </a:cubicBezTo>
                <a:lnTo>
                  <a:pt x="465163" y="289425"/>
                </a:lnTo>
                <a:cubicBezTo>
                  <a:pt x="465163" y="286905"/>
                  <a:pt x="466134" y="284386"/>
                  <a:pt x="467978" y="282642"/>
                </a:cubicBezTo>
                <a:cubicBezTo>
                  <a:pt x="469822" y="280801"/>
                  <a:pt x="472248" y="279735"/>
                  <a:pt x="474869" y="279735"/>
                </a:cubicBezTo>
                <a:lnTo>
                  <a:pt x="504667" y="279735"/>
                </a:lnTo>
                <a:cubicBezTo>
                  <a:pt x="509811" y="279735"/>
                  <a:pt x="514081" y="275569"/>
                  <a:pt x="514081" y="270433"/>
                </a:cubicBezTo>
                <a:cubicBezTo>
                  <a:pt x="514081" y="265201"/>
                  <a:pt x="509811" y="261034"/>
                  <a:pt x="504667" y="261034"/>
                </a:cubicBezTo>
                <a:lnTo>
                  <a:pt x="455748" y="261034"/>
                </a:lnTo>
                <a:cubicBezTo>
                  <a:pt x="454001" y="261034"/>
                  <a:pt x="452351" y="261519"/>
                  <a:pt x="450895" y="262391"/>
                </a:cubicBezTo>
                <a:cubicBezTo>
                  <a:pt x="450798" y="262391"/>
                  <a:pt x="450604" y="262488"/>
                  <a:pt x="450507" y="262585"/>
                </a:cubicBezTo>
                <a:cubicBezTo>
                  <a:pt x="447886" y="264232"/>
                  <a:pt x="446333" y="267139"/>
                  <a:pt x="446333" y="270433"/>
                </a:cubicBezTo>
                <a:lnTo>
                  <a:pt x="446333" y="315005"/>
                </a:lnTo>
                <a:cubicBezTo>
                  <a:pt x="446333" y="340295"/>
                  <a:pt x="460019" y="363937"/>
                  <a:pt x="481954" y="376630"/>
                </a:cubicBezTo>
                <a:cubicBezTo>
                  <a:pt x="484963" y="378277"/>
                  <a:pt x="486807" y="381475"/>
                  <a:pt x="486807" y="384963"/>
                </a:cubicBezTo>
                <a:lnTo>
                  <a:pt x="486807" y="595903"/>
                </a:lnTo>
                <a:cubicBezTo>
                  <a:pt x="486807" y="601233"/>
                  <a:pt x="482440" y="605593"/>
                  <a:pt x="477101" y="605593"/>
                </a:cubicBezTo>
                <a:cubicBezTo>
                  <a:pt x="471666" y="605593"/>
                  <a:pt x="467395" y="601233"/>
                  <a:pt x="467395" y="595903"/>
                </a:cubicBezTo>
                <a:lnTo>
                  <a:pt x="467395" y="390389"/>
                </a:lnTo>
                <a:cubicBezTo>
                  <a:pt x="442257" y="373626"/>
                  <a:pt x="426921" y="345333"/>
                  <a:pt x="426921" y="315005"/>
                </a:cubicBezTo>
                <a:lnTo>
                  <a:pt x="426921" y="270433"/>
                </a:lnTo>
                <a:cubicBezTo>
                  <a:pt x="426921" y="262294"/>
                  <a:pt x="430221" y="254736"/>
                  <a:pt x="435948" y="249407"/>
                </a:cubicBezTo>
                <a:cubicBezTo>
                  <a:pt x="435948" y="243109"/>
                  <a:pt x="435948" y="230125"/>
                  <a:pt x="436045" y="202413"/>
                </a:cubicBezTo>
                <a:cubicBezTo>
                  <a:pt x="436045" y="186619"/>
                  <a:pt x="448857" y="173732"/>
                  <a:pt x="464678" y="173732"/>
                </a:cubicBezTo>
                <a:close/>
                <a:moveTo>
                  <a:pt x="383099" y="42341"/>
                </a:moveTo>
                <a:cubicBezTo>
                  <a:pt x="374948" y="42341"/>
                  <a:pt x="368350" y="48930"/>
                  <a:pt x="368350" y="57069"/>
                </a:cubicBezTo>
                <a:lnTo>
                  <a:pt x="368350" y="96600"/>
                </a:lnTo>
                <a:cubicBezTo>
                  <a:pt x="368350" y="104739"/>
                  <a:pt x="374948" y="111328"/>
                  <a:pt x="383099" y="111328"/>
                </a:cubicBezTo>
                <a:cubicBezTo>
                  <a:pt x="391250" y="111328"/>
                  <a:pt x="397848" y="104739"/>
                  <a:pt x="397848" y="96600"/>
                </a:cubicBezTo>
                <a:lnTo>
                  <a:pt x="397848" y="57069"/>
                </a:lnTo>
                <a:cubicBezTo>
                  <a:pt x="397848" y="48930"/>
                  <a:pt x="391250" y="42341"/>
                  <a:pt x="383099" y="42341"/>
                </a:cubicBezTo>
                <a:close/>
                <a:moveTo>
                  <a:pt x="334195" y="19378"/>
                </a:moveTo>
                <a:cubicBezTo>
                  <a:pt x="326142" y="19378"/>
                  <a:pt x="319544" y="25967"/>
                  <a:pt x="319544" y="34106"/>
                </a:cubicBezTo>
                <a:lnTo>
                  <a:pt x="319544" y="96600"/>
                </a:lnTo>
                <a:cubicBezTo>
                  <a:pt x="319544" y="104739"/>
                  <a:pt x="326142" y="111328"/>
                  <a:pt x="334195" y="111328"/>
                </a:cubicBezTo>
                <a:cubicBezTo>
                  <a:pt x="342346" y="111328"/>
                  <a:pt x="348944" y="104739"/>
                  <a:pt x="348944" y="96600"/>
                </a:cubicBezTo>
                <a:lnTo>
                  <a:pt x="348944" y="57069"/>
                </a:lnTo>
                <a:lnTo>
                  <a:pt x="348944" y="34106"/>
                </a:lnTo>
                <a:cubicBezTo>
                  <a:pt x="348944" y="25967"/>
                  <a:pt x="342346" y="19378"/>
                  <a:pt x="334195" y="19378"/>
                </a:cubicBezTo>
                <a:close/>
                <a:moveTo>
                  <a:pt x="285389" y="19378"/>
                </a:moveTo>
                <a:cubicBezTo>
                  <a:pt x="277238" y="19378"/>
                  <a:pt x="270640" y="25967"/>
                  <a:pt x="270640" y="34106"/>
                </a:cubicBezTo>
                <a:lnTo>
                  <a:pt x="270640" y="86911"/>
                </a:lnTo>
                <a:lnTo>
                  <a:pt x="287620" y="86911"/>
                </a:lnTo>
                <a:cubicBezTo>
                  <a:pt x="291987" y="86911"/>
                  <a:pt x="296256" y="87783"/>
                  <a:pt x="300137" y="89334"/>
                </a:cubicBezTo>
                <a:lnTo>
                  <a:pt x="300137" y="34106"/>
                </a:lnTo>
                <a:cubicBezTo>
                  <a:pt x="300137" y="25967"/>
                  <a:pt x="293442" y="19378"/>
                  <a:pt x="285389" y="19378"/>
                </a:cubicBezTo>
                <a:close/>
                <a:moveTo>
                  <a:pt x="236485" y="19378"/>
                </a:moveTo>
                <a:cubicBezTo>
                  <a:pt x="228431" y="19378"/>
                  <a:pt x="221930" y="25967"/>
                  <a:pt x="221930" y="34106"/>
                </a:cubicBezTo>
                <a:cubicBezTo>
                  <a:pt x="221833" y="50674"/>
                  <a:pt x="221833" y="73250"/>
                  <a:pt x="221833" y="87105"/>
                </a:cubicBezTo>
                <a:cubicBezTo>
                  <a:pt x="222900" y="87008"/>
                  <a:pt x="223968" y="86911"/>
                  <a:pt x="225035" y="86911"/>
                </a:cubicBezTo>
                <a:lnTo>
                  <a:pt x="251234" y="86911"/>
                </a:lnTo>
                <a:lnTo>
                  <a:pt x="251234" y="34106"/>
                </a:lnTo>
                <a:cubicBezTo>
                  <a:pt x="251234" y="25967"/>
                  <a:pt x="244635" y="19378"/>
                  <a:pt x="236485" y="19378"/>
                </a:cubicBezTo>
                <a:close/>
                <a:moveTo>
                  <a:pt x="236485" y="0"/>
                </a:moveTo>
                <a:cubicBezTo>
                  <a:pt x="246091" y="0"/>
                  <a:pt x="254727" y="3973"/>
                  <a:pt x="260937" y="10270"/>
                </a:cubicBezTo>
                <a:cubicBezTo>
                  <a:pt x="267147" y="3973"/>
                  <a:pt x="275782" y="0"/>
                  <a:pt x="285389" y="0"/>
                </a:cubicBezTo>
                <a:cubicBezTo>
                  <a:pt x="294898" y="0"/>
                  <a:pt x="303630" y="3973"/>
                  <a:pt x="309840" y="10270"/>
                </a:cubicBezTo>
                <a:cubicBezTo>
                  <a:pt x="316050" y="3973"/>
                  <a:pt x="324686" y="0"/>
                  <a:pt x="334195" y="0"/>
                </a:cubicBezTo>
                <a:cubicBezTo>
                  <a:pt x="350497" y="0"/>
                  <a:pt x="364178" y="11433"/>
                  <a:pt x="367574" y="26742"/>
                </a:cubicBezTo>
                <a:cubicBezTo>
                  <a:pt x="372232" y="24320"/>
                  <a:pt x="377471" y="22963"/>
                  <a:pt x="383099" y="22963"/>
                </a:cubicBezTo>
                <a:cubicBezTo>
                  <a:pt x="401923" y="22963"/>
                  <a:pt x="417254" y="38272"/>
                  <a:pt x="417254" y="57069"/>
                </a:cubicBezTo>
                <a:lnTo>
                  <a:pt x="417254" y="96600"/>
                </a:lnTo>
                <a:lnTo>
                  <a:pt x="417254" y="180702"/>
                </a:lnTo>
                <a:cubicBezTo>
                  <a:pt x="417254" y="214517"/>
                  <a:pt x="401535" y="244650"/>
                  <a:pt x="376986" y="264319"/>
                </a:cubicBezTo>
                <a:lnTo>
                  <a:pt x="376986" y="597527"/>
                </a:lnTo>
                <a:cubicBezTo>
                  <a:pt x="376986" y="602856"/>
                  <a:pt x="372620" y="607216"/>
                  <a:pt x="367283" y="607216"/>
                </a:cubicBezTo>
                <a:cubicBezTo>
                  <a:pt x="361946" y="607216"/>
                  <a:pt x="357580" y="602856"/>
                  <a:pt x="357580" y="597527"/>
                </a:cubicBezTo>
                <a:lnTo>
                  <a:pt x="357580" y="276721"/>
                </a:lnTo>
                <a:cubicBezTo>
                  <a:pt x="343219" y="283891"/>
                  <a:pt x="327015" y="287960"/>
                  <a:pt x="309840" y="287960"/>
                </a:cubicBezTo>
                <a:cubicBezTo>
                  <a:pt x="304504" y="287960"/>
                  <a:pt x="300137" y="283600"/>
                  <a:pt x="300137" y="278271"/>
                </a:cubicBezTo>
                <a:cubicBezTo>
                  <a:pt x="300137" y="272942"/>
                  <a:pt x="304504" y="268582"/>
                  <a:pt x="309840" y="268582"/>
                </a:cubicBezTo>
                <a:cubicBezTo>
                  <a:pt x="358356" y="268582"/>
                  <a:pt x="397848" y="229147"/>
                  <a:pt x="397848" y="180702"/>
                </a:cubicBezTo>
                <a:lnTo>
                  <a:pt x="397848" y="127315"/>
                </a:lnTo>
                <a:cubicBezTo>
                  <a:pt x="393384" y="129543"/>
                  <a:pt x="388339" y="130706"/>
                  <a:pt x="383099" y="130706"/>
                </a:cubicBezTo>
                <a:cubicBezTo>
                  <a:pt x="373493" y="130706"/>
                  <a:pt x="364857" y="126733"/>
                  <a:pt x="358647" y="120436"/>
                </a:cubicBezTo>
                <a:cubicBezTo>
                  <a:pt x="352437" y="126733"/>
                  <a:pt x="343801" y="130706"/>
                  <a:pt x="334195" y="130706"/>
                </a:cubicBezTo>
                <a:cubicBezTo>
                  <a:pt x="329538" y="130706"/>
                  <a:pt x="325074" y="129737"/>
                  <a:pt x="320999" y="128090"/>
                </a:cubicBezTo>
                <a:cubicBezTo>
                  <a:pt x="317797" y="143496"/>
                  <a:pt x="304019" y="155123"/>
                  <a:pt x="287620" y="155123"/>
                </a:cubicBezTo>
                <a:lnTo>
                  <a:pt x="259093" y="155123"/>
                </a:lnTo>
                <a:lnTo>
                  <a:pt x="259093" y="177504"/>
                </a:lnTo>
                <a:lnTo>
                  <a:pt x="306735" y="197948"/>
                </a:lnTo>
                <a:cubicBezTo>
                  <a:pt x="311684" y="200080"/>
                  <a:pt x="314013" y="205797"/>
                  <a:pt x="311878" y="210641"/>
                </a:cubicBezTo>
                <a:cubicBezTo>
                  <a:pt x="310229" y="214323"/>
                  <a:pt x="306735" y="216551"/>
                  <a:pt x="302951" y="216551"/>
                </a:cubicBezTo>
                <a:cubicBezTo>
                  <a:pt x="301690" y="216551"/>
                  <a:pt x="300331" y="216261"/>
                  <a:pt x="299070" y="215776"/>
                </a:cubicBezTo>
                <a:lnTo>
                  <a:pt x="245606" y="192813"/>
                </a:lnTo>
                <a:cubicBezTo>
                  <a:pt x="242016" y="191263"/>
                  <a:pt x="239687" y="187775"/>
                  <a:pt x="239687" y="183899"/>
                </a:cubicBezTo>
                <a:lnTo>
                  <a:pt x="239687" y="145433"/>
                </a:lnTo>
                <a:cubicBezTo>
                  <a:pt x="239687" y="142817"/>
                  <a:pt x="240754" y="140395"/>
                  <a:pt x="242598" y="138554"/>
                </a:cubicBezTo>
                <a:cubicBezTo>
                  <a:pt x="244344" y="136713"/>
                  <a:pt x="246867" y="135744"/>
                  <a:pt x="249390" y="135744"/>
                </a:cubicBezTo>
                <a:lnTo>
                  <a:pt x="287620" y="135744"/>
                </a:lnTo>
                <a:cubicBezTo>
                  <a:pt x="295771" y="135744"/>
                  <a:pt x="302369" y="129156"/>
                  <a:pt x="302369" y="121017"/>
                </a:cubicBezTo>
                <a:cubicBezTo>
                  <a:pt x="302369" y="112878"/>
                  <a:pt x="295771" y="106289"/>
                  <a:pt x="287620" y="106289"/>
                </a:cubicBezTo>
                <a:lnTo>
                  <a:pt x="225035" y="106289"/>
                </a:lnTo>
                <a:cubicBezTo>
                  <a:pt x="222318" y="106289"/>
                  <a:pt x="219698" y="107065"/>
                  <a:pt x="217370" y="108421"/>
                </a:cubicBezTo>
                <a:cubicBezTo>
                  <a:pt x="217273" y="108518"/>
                  <a:pt x="217079" y="108615"/>
                  <a:pt x="216981" y="108615"/>
                </a:cubicBezTo>
                <a:cubicBezTo>
                  <a:pt x="212809" y="111328"/>
                  <a:pt x="210286" y="115882"/>
                  <a:pt x="210286" y="121017"/>
                </a:cubicBezTo>
                <a:lnTo>
                  <a:pt x="210286" y="178183"/>
                </a:lnTo>
                <a:cubicBezTo>
                  <a:pt x="210286" y="211513"/>
                  <a:pt x="228237" y="242518"/>
                  <a:pt x="257152" y="259280"/>
                </a:cubicBezTo>
                <a:cubicBezTo>
                  <a:pt x="260160" y="261024"/>
                  <a:pt x="262004" y="264222"/>
                  <a:pt x="262004" y="267613"/>
                </a:cubicBezTo>
                <a:lnTo>
                  <a:pt x="262004" y="597527"/>
                </a:lnTo>
                <a:cubicBezTo>
                  <a:pt x="262004" y="602856"/>
                  <a:pt x="257638" y="607216"/>
                  <a:pt x="252301" y="607216"/>
                </a:cubicBezTo>
                <a:cubicBezTo>
                  <a:pt x="246964" y="607216"/>
                  <a:pt x="242598" y="602856"/>
                  <a:pt x="242598" y="597527"/>
                </a:cubicBezTo>
                <a:lnTo>
                  <a:pt x="242598" y="273039"/>
                </a:lnTo>
                <a:cubicBezTo>
                  <a:pt x="210577" y="252304"/>
                  <a:pt x="190880" y="216455"/>
                  <a:pt x="190880" y="178183"/>
                </a:cubicBezTo>
                <a:lnTo>
                  <a:pt x="190880" y="121017"/>
                </a:lnTo>
                <a:cubicBezTo>
                  <a:pt x="190880" y="110940"/>
                  <a:pt x="195149" y="101736"/>
                  <a:pt x="202427" y="95341"/>
                </a:cubicBezTo>
                <a:cubicBezTo>
                  <a:pt x="202427" y="87977"/>
                  <a:pt x="202427" y="71602"/>
                  <a:pt x="202524" y="34106"/>
                </a:cubicBezTo>
                <a:cubicBezTo>
                  <a:pt x="202524" y="15309"/>
                  <a:pt x="217758" y="0"/>
                  <a:pt x="236485" y="0"/>
                </a:cubicBezTo>
                <a:close/>
              </a:path>
            </a:pathLst>
          </a:custGeom>
          <a:solidFill>
            <a:srgbClr val="195B5A"/>
          </a:solidFill>
          <a:ln>
            <a:solidFill>
              <a:srgbClr val="195B5A"/>
            </a:solidFill>
          </a:ln>
        </p:spPr>
        <p:txBody>
          <a:bodyPr/>
          <a:lstStyle/>
          <a:p/>
        </p:txBody>
      </p:sp>
    </p:spTree>
    <p:extLst>
      <p:ext uri="{BB962C8B-B14F-4D97-AF65-F5344CB8AC3E}">
        <p14:creationId val="3506559187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70"/>
      <p:bldP grpId="0" spid="71"/>
      <p:bldP grpId="0" spid="2"/>
      <p:bldP grpId="0" spid="3"/>
      <p:bldP grpId="0" spid="1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424673" y="585234"/>
            <a:ext cx="9187413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1000" sy="10100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9C14537-877B-4C7C-B82E-BEAEDB7EE565}"/>
              </a:ext>
            </a:extLst>
          </p:cNvPr>
          <p:cNvGrpSpPr/>
          <p:nvPr/>
        </p:nvGrpSpPr>
        <p:grpSpPr>
          <a:xfrm rot="5400000">
            <a:off x="8122343" y="2884439"/>
            <a:ext cx="2605400" cy="1276876"/>
            <a:chOff x="4823972" y="130354"/>
            <a:chExt cx="2605400" cy="1276876"/>
          </a:xfrm>
        </p:grpSpPr>
        <p:sp>
          <p:nvSpPr>
            <p:cNvPr id="9" name="ruler_161326">
              <a:extLst>
                <a:ext uri="{FF2B5EF4-FFF2-40B4-BE49-F238E27FC236}">
                  <a16:creationId xmlns:a16="http://schemas.microsoft.com/office/drawing/2014/main" id="{F223D625-F7A2-4569-BAB5-D6DEC75FD641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4822935" y="131391"/>
              <a:ext cx="1272910" cy="1270835"/>
            </a:xfrm>
            <a:custGeom>
              <a:gdLst>
                <a:gd fmla="*/ 5155 w 6533" name="T0"/>
                <a:gd fmla="*/ 0 h 6533" name="T1"/>
                <a:gd fmla="*/ 4812 w 6533" name="T2"/>
                <a:gd fmla="*/ 343 h 6533" name="T3"/>
                <a:gd fmla="*/ 5084 w 6533" name="T4"/>
                <a:gd fmla="*/ 615 h 6533" name="T5"/>
                <a:gd fmla="*/ 5083 w 6533" name="T6"/>
                <a:gd fmla="*/ 795 h 6533" name="T7"/>
                <a:gd fmla="*/ 5077 w 6533" name="T8"/>
                <a:gd fmla="*/ 800 h 6533" name="T9"/>
                <a:gd fmla="*/ 4900 w 6533" name="T10"/>
                <a:gd fmla="*/ 799 h 6533" name="T11"/>
                <a:gd fmla="*/ 4625 w 6533" name="T12"/>
                <a:gd fmla="*/ 524 h 6533" name="T13"/>
                <a:gd fmla="*/ 4273 w 6533" name="T14"/>
                <a:gd fmla="*/ 876 h 6533" name="T15"/>
                <a:gd fmla="*/ 4857 w 6533" name="T16"/>
                <a:gd fmla="*/ 1460 h 6533" name="T17"/>
                <a:gd fmla="*/ 4856 w 6533" name="T18"/>
                <a:gd fmla="*/ 1640 h 6533" name="T19"/>
                <a:gd fmla="*/ 4851 w 6533" name="T20"/>
                <a:gd fmla="*/ 1645 h 6533" name="T21"/>
                <a:gd fmla="*/ 4673 w 6533" name="T22"/>
                <a:gd fmla="*/ 1644 h 6533" name="T23"/>
                <a:gd fmla="*/ 4088 w 6533" name="T24"/>
                <a:gd fmla="*/ 1059 h 6533" name="T25"/>
                <a:gd fmla="*/ 3733 w 6533" name="T26"/>
                <a:gd fmla="*/ 1411 h 6533" name="T27"/>
                <a:gd fmla="*/ 4005 w 6533" name="T28"/>
                <a:gd fmla="*/ 1683 h 6533" name="T29"/>
                <a:gd fmla="*/ 4004 w 6533" name="T30"/>
                <a:gd fmla="*/ 1863 h 6533" name="T31"/>
                <a:gd fmla="*/ 3999 w 6533" name="T32"/>
                <a:gd fmla="*/ 1868 h 6533" name="T33"/>
                <a:gd fmla="*/ 3821 w 6533" name="T34"/>
                <a:gd fmla="*/ 1867 h 6533" name="T35"/>
                <a:gd fmla="*/ 3547 w 6533" name="T36"/>
                <a:gd fmla="*/ 1592 h 6533" name="T37"/>
                <a:gd fmla="*/ 3195 w 6533" name="T38"/>
                <a:gd fmla="*/ 1944 h 6533" name="T39"/>
                <a:gd fmla="*/ 3779 w 6533" name="T40"/>
                <a:gd fmla="*/ 2528 h 6533" name="T41"/>
                <a:gd fmla="*/ 3777 w 6533" name="T42"/>
                <a:gd fmla="*/ 2708 h 6533" name="T43"/>
                <a:gd fmla="*/ 3772 w 6533" name="T44"/>
                <a:gd fmla="*/ 2713 h 6533" name="T45"/>
                <a:gd fmla="*/ 3595 w 6533" name="T46"/>
                <a:gd fmla="*/ 2712 h 6533" name="T47"/>
                <a:gd fmla="*/ 3009 w 6533" name="T48"/>
                <a:gd fmla="*/ 2127 h 6533" name="T49"/>
                <a:gd fmla="*/ 2657 w 6533" name="T50"/>
                <a:gd fmla="*/ 2479 h 6533" name="T51"/>
                <a:gd fmla="*/ 2937 w 6533" name="T52"/>
                <a:gd fmla="*/ 2759 h 6533" name="T53"/>
                <a:gd fmla="*/ 2944 w 6533" name="T54"/>
                <a:gd fmla="*/ 2931 h 6533" name="T55"/>
                <a:gd fmla="*/ 2944 w 6533" name="T56"/>
                <a:gd fmla="*/ 2931 h 6533" name="T57"/>
                <a:gd fmla="*/ 2759 w 6533" name="T58"/>
                <a:gd fmla="*/ 2937 h 6533" name="T59"/>
                <a:gd fmla="*/ 2492 w 6533" name="T60"/>
                <a:gd fmla="*/ 2671 h 6533" name="T61"/>
                <a:gd fmla="*/ 2140 w 6533" name="T62"/>
                <a:gd fmla="*/ 3023 h 6533" name="T63"/>
                <a:gd fmla="*/ 2724 w 6533" name="T64"/>
                <a:gd fmla="*/ 3607 h 6533" name="T65"/>
                <a:gd fmla="*/ 2723 w 6533" name="T66"/>
                <a:gd fmla="*/ 3787 h 6533" name="T67"/>
                <a:gd fmla="*/ 2717 w 6533" name="T68"/>
                <a:gd fmla="*/ 3792 h 6533" name="T69"/>
                <a:gd fmla="*/ 2540 w 6533" name="T70"/>
                <a:gd fmla="*/ 3791 h 6533" name="T71"/>
                <a:gd fmla="*/ 1955 w 6533" name="T72"/>
                <a:gd fmla="*/ 3205 h 6533" name="T73"/>
                <a:gd fmla="*/ 1603 w 6533" name="T74"/>
                <a:gd fmla="*/ 3557 h 6533" name="T75"/>
                <a:gd fmla="*/ 1875 w 6533" name="T76"/>
                <a:gd fmla="*/ 3829 h 6533" name="T77"/>
                <a:gd fmla="*/ 1873 w 6533" name="T78"/>
                <a:gd fmla="*/ 4009 h 6533" name="T79"/>
                <a:gd fmla="*/ 1868 w 6533" name="T80"/>
                <a:gd fmla="*/ 4015 h 6533" name="T81"/>
                <a:gd fmla="*/ 1691 w 6533" name="T82"/>
                <a:gd fmla="*/ 4013 h 6533" name="T83"/>
                <a:gd fmla="*/ 1416 w 6533" name="T84"/>
                <a:gd fmla="*/ 3739 h 6533" name="T85"/>
                <a:gd fmla="*/ 1064 w 6533" name="T86"/>
                <a:gd fmla="*/ 4091 h 6533" name="T87"/>
                <a:gd fmla="*/ 1648 w 6533" name="T88"/>
                <a:gd fmla="*/ 4675 h 6533" name="T89"/>
                <a:gd fmla="*/ 1647 w 6533" name="T90"/>
                <a:gd fmla="*/ 4855 h 6533" name="T91"/>
                <a:gd fmla="*/ 1641 w 6533" name="T92"/>
                <a:gd fmla="*/ 4860 h 6533" name="T93"/>
                <a:gd fmla="*/ 1464 w 6533" name="T94"/>
                <a:gd fmla="*/ 4859 h 6533" name="T95"/>
                <a:gd fmla="*/ 879 w 6533" name="T96"/>
                <a:gd fmla="*/ 4273 h 6533" name="T97"/>
                <a:gd fmla="*/ 527 w 6533" name="T98"/>
                <a:gd fmla="*/ 4625 h 6533" name="T99"/>
                <a:gd fmla="*/ 799 w 6533" name="T100"/>
                <a:gd fmla="*/ 4897 h 6533" name="T101"/>
                <a:gd fmla="*/ 797 w 6533" name="T102"/>
                <a:gd fmla="*/ 5077 h 6533" name="T103"/>
                <a:gd fmla="*/ 792 w 6533" name="T104"/>
                <a:gd fmla="*/ 5083 h 6533" name="T105"/>
                <a:gd fmla="*/ 615 w 6533" name="T106"/>
                <a:gd fmla="*/ 5081 h 6533" name="T107"/>
                <a:gd fmla="*/ 340 w 6533" name="T108"/>
                <a:gd fmla="*/ 4807 h 6533" name="T109"/>
                <a:gd fmla="*/ 0 w 6533" name="T110"/>
                <a:gd fmla="*/ 5155 h 6533" name="T111"/>
                <a:gd fmla="*/ 1379 w 6533" name="T112"/>
                <a:gd fmla="*/ 6533 h 6533" name="T113"/>
                <a:gd fmla="*/ 6533 w 6533" name="T114"/>
                <a:gd fmla="*/ 1379 h 6533" name="T115"/>
                <a:gd fmla="*/ 5155 w 6533" name="T116"/>
                <a:gd fmla="*/ 0 h 653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533" w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0" name="ruler_161326">
              <a:extLst>
                <a:ext uri="{FF2B5EF4-FFF2-40B4-BE49-F238E27FC236}">
                  <a16:creationId xmlns:a16="http://schemas.microsoft.com/office/drawing/2014/main" id="{0C9AC431-96C5-41B1-BAA5-066870C33757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6157500" y="135357"/>
              <a:ext cx="1272910" cy="1270835"/>
            </a:xfrm>
            <a:custGeom>
              <a:gdLst>
                <a:gd fmla="*/ 5155 w 6533" name="T0"/>
                <a:gd fmla="*/ 0 h 6533" name="T1"/>
                <a:gd fmla="*/ 4812 w 6533" name="T2"/>
                <a:gd fmla="*/ 343 h 6533" name="T3"/>
                <a:gd fmla="*/ 5084 w 6533" name="T4"/>
                <a:gd fmla="*/ 615 h 6533" name="T5"/>
                <a:gd fmla="*/ 5083 w 6533" name="T6"/>
                <a:gd fmla="*/ 795 h 6533" name="T7"/>
                <a:gd fmla="*/ 5077 w 6533" name="T8"/>
                <a:gd fmla="*/ 800 h 6533" name="T9"/>
                <a:gd fmla="*/ 4900 w 6533" name="T10"/>
                <a:gd fmla="*/ 799 h 6533" name="T11"/>
                <a:gd fmla="*/ 4625 w 6533" name="T12"/>
                <a:gd fmla="*/ 524 h 6533" name="T13"/>
                <a:gd fmla="*/ 4273 w 6533" name="T14"/>
                <a:gd fmla="*/ 876 h 6533" name="T15"/>
                <a:gd fmla="*/ 4857 w 6533" name="T16"/>
                <a:gd fmla="*/ 1460 h 6533" name="T17"/>
                <a:gd fmla="*/ 4856 w 6533" name="T18"/>
                <a:gd fmla="*/ 1640 h 6533" name="T19"/>
                <a:gd fmla="*/ 4851 w 6533" name="T20"/>
                <a:gd fmla="*/ 1645 h 6533" name="T21"/>
                <a:gd fmla="*/ 4673 w 6533" name="T22"/>
                <a:gd fmla="*/ 1644 h 6533" name="T23"/>
                <a:gd fmla="*/ 4088 w 6533" name="T24"/>
                <a:gd fmla="*/ 1059 h 6533" name="T25"/>
                <a:gd fmla="*/ 3733 w 6533" name="T26"/>
                <a:gd fmla="*/ 1411 h 6533" name="T27"/>
                <a:gd fmla="*/ 4005 w 6533" name="T28"/>
                <a:gd fmla="*/ 1683 h 6533" name="T29"/>
                <a:gd fmla="*/ 4004 w 6533" name="T30"/>
                <a:gd fmla="*/ 1863 h 6533" name="T31"/>
                <a:gd fmla="*/ 3999 w 6533" name="T32"/>
                <a:gd fmla="*/ 1868 h 6533" name="T33"/>
                <a:gd fmla="*/ 3821 w 6533" name="T34"/>
                <a:gd fmla="*/ 1867 h 6533" name="T35"/>
                <a:gd fmla="*/ 3547 w 6533" name="T36"/>
                <a:gd fmla="*/ 1592 h 6533" name="T37"/>
                <a:gd fmla="*/ 3195 w 6533" name="T38"/>
                <a:gd fmla="*/ 1944 h 6533" name="T39"/>
                <a:gd fmla="*/ 3779 w 6533" name="T40"/>
                <a:gd fmla="*/ 2528 h 6533" name="T41"/>
                <a:gd fmla="*/ 3777 w 6533" name="T42"/>
                <a:gd fmla="*/ 2708 h 6533" name="T43"/>
                <a:gd fmla="*/ 3772 w 6533" name="T44"/>
                <a:gd fmla="*/ 2713 h 6533" name="T45"/>
                <a:gd fmla="*/ 3595 w 6533" name="T46"/>
                <a:gd fmla="*/ 2712 h 6533" name="T47"/>
                <a:gd fmla="*/ 3009 w 6533" name="T48"/>
                <a:gd fmla="*/ 2127 h 6533" name="T49"/>
                <a:gd fmla="*/ 2657 w 6533" name="T50"/>
                <a:gd fmla="*/ 2479 h 6533" name="T51"/>
                <a:gd fmla="*/ 2937 w 6533" name="T52"/>
                <a:gd fmla="*/ 2759 h 6533" name="T53"/>
                <a:gd fmla="*/ 2944 w 6533" name="T54"/>
                <a:gd fmla="*/ 2931 h 6533" name="T55"/>
                <a:gd fmla="*/ 2944 w 6533" name="T56"/>
                <a:gd fmla="*/ 2931 h 6533" name="T57"/>
                <a:gd fmla="*/ 2759 w 6533" name="T58"/>
                <a:gd fmla="*/ 2937 h 6533" name="T59"/>
                <a:gd fmla="*/ 2492 w 6533" name="T60"/>
                <a:gd fmla="*/ 2671 h 6533" name="T61"/>
                <a:gd fmla="*/ 2140 w 6533" name="T62"/>
                <a:gd fmla="*/ 3023 h 6533" name="T63"/>
                <a:gd fmla="*/ 2724 w 6533" name="T64"/>
                <a:gd fmla="*/ 3607 h 6533" name="T65"/>
                <a:gd fmla="*/ 2723 w 6533" name="T66"/>
                <a:gd fmla="*/ 3787 h 6533" name="T67"/>
                <a:gd fmla="*/ 2717 w 6533" name="T68"/>
                <a:gd fmla="*/ 3792 h 6533" name="T69"/>
                <a:gd fmla="*/ 2540 w 6533" name="T70"/>
                <a:gd fmla="*/ 3791 h 6533" name="T71"/>
                <a:gd fmla="*/ 1955 w 6533" name="T72"/>
                <a:gd fmla="*/ 3205 h 6533" name="T73"/>
                <a:gd fmla="*/ 1603 w 6533" name="T74"/>
                <a:gd fmla="*/ 3557 h 6533" name="T75"/>
                <a:gd fmla="*/ 1875 w 6533" name="T76"/>
                <a:gd fmla="*/ 3829 h 6533" name="T77"/>
                <a:gd fmla="*/ 1873 w 6533" name="T78"/>
                <a:gd fmla="*/ 4009 h 6533" name="T79"/>
                <a:gd fmla="*/ 1868 w 6533" name="T80"/>
                <a:gd fmla="*/ 4015 h 6533" name="T81"/>
                <a:gd fmla="*/ 1691 w 6533" name="T82"/>
                <a:gd fmla="*/ 4013 h 6533" name="T83"/>
                <a:gd fmla="*/ 1416 w 6533" name="T84"/>
                <a:gd fmla="*/ 3739 h 6533" name="T85"/>
                <a:gd fmla="*/ 1064 w 6533" name="T86"/>
                <a:gd fmla="*/ 4091 h 6533" name="T87"/>
                <a:gd fmla="*/ 1648 w 6533" name="T88"/>
                <a:gd fmla="*/ 4675 h 6533" name="T89"/>
                <a:gd fmla="*/ 1647 w 6533" name="T90"/>
                <a:gd fmla="*/ 4855 h 6533" name="T91"/>
                <a:gd fmla="*/ 1641 w 6533" name="T92"/>
                <a:gd fmla="*/ 4860 h 6533" name="T93"/>
                <a:gd fmla="*/ 1464 w 6533" name="T94"/>
                <a:gd fmla="*/ 4859 h 6533" name="T95"/>
                <a:gd fmla="*/ 879 w 6533" name="T96"/>
                <a:gd fmla="*/ 4273 h 6533" name="T97"/>
                <a:gd fmla="*/ 527 w 6533" name="T98"/>
                <a:gd fmla="*/ 4625 h 6533" name="T99"/>
                <a:gd fmla="*/ 799 w 6533" name="T100"/>
                <a:gd fmla="*/ 4897 h 6533" name="T101"/>
                <a:gd fmla="*/ 797 w 6533" name="T102"/>
                <a:gd fmla="*/ 5077 h 6533" name="T103"/>
                <a:gd fmla="*/ 792 w 6533" name="T104"/>
                <a:gd fmla="*/ 5083 h 6533" name="T105"/>
                <a:gd fmla="*/ 615 w 6533" name="T106"/>
                <a:gd fmla="*/ 5081 h 6533" name="T107"/>
                <a:gd fmla="*/ 340 w 6533" name="T108"/>
                <a:gd fmla="*/ 4807 h 6533" name="T109"/>
                <a:gd fmla="*/ 0 w 6533" name="T110"/>
                <a:gd fmla="*/ 5155 h 6533" name="T111"/>
                <a:gd fmla="*/ 1379 w 6533" name="T112"/>
                <a:gd fmla="*/ 6533 h 6533" name="T113"/>
                <a:gd fmla="*/ 6533 w 6533" name="T114"/>
                <a:gd fmla="*/ 1379 h 6533" name="T115"/>
                <a:gd fmla="*/ 5155 w 6533" name="T116"/>
                <a:gd fmla="*/ 0 h 653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6533" w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5" name="ruler_263676">
            <a:extLst>
              <a:ext uri="{FF2B5EF4-FFF2-40B4-BE49-F238E27FC236}">
                <a16:creationId xmlns:a16="http://schemas.microsoft.com/office/drawing/2014/main" id="{F1D66FC8-AEE0-4FAF-B47D-2624574BBC01}"/>
              </a:ext>
            </a:extLst>
          </p:cNvPr>
          <p:cNvSpPr>
            <a:spLocks noChangeAspect="1"/>
          </p:cNvSpPr>
          <p:nvPr/>
        </p:nvSpPr>
        <p:spPr bwMode="auto">
          <a:xfrm>
            <a:off x="7039828" y="280856"/>
            <a:ext cx="609685" cy="608755"/>
          </a:xfrm>
          <a:custGeom>
            <a:gdLst>
              <a:gd fmla="*/ 382195 w 607648" name="connsiteX0"/>
              <a:gd fmla="*/ 318513 h 606722" name="connsiteY0"/>
              <a:gd fmla="*/ 319178 w 607648" name="connsiteX1"/>
              <a:gd fmla="*/ 381790 h 606722" name="connsiteY1"/>
              <a:gd fmla="*/ 520155 w 607648" name="connsiteX2"/>
              <a:gd fmla="*/ 582460 h 606722" name="connsiteY2"/>
              <a:gd fmla="*/ 583349 w 607648" name="connsiteX3"/>
              <a:gd fmla="*/ 519362 h 606722" name="connsiteY3"/>
              <a:gd fmla="*/ 550595 w 607648" name="connsiteX4"/>
              <a:gd fmla="*/ 486657 h 606722" name="connsiteY4"/>
              <a:gd fmla="*/ 527631 w 607648" name="connsiteX5"/>
              <a:gd fmla="*/ 509497 h 606722" name="connsiteY5"/>
              <a:gd fmla="*/ 520600 w 607648" name="connsiteX6"/>
              <a:gd fmla="*/ 512430 h 606722" name="connsiteY6"/>
              <a:gd fmla="*/ 513479 w 607648" name="connsiteX7"/>
              <a:gd fmla="*/ 509497 h 606722" name="connsiteY7"/>
              <a:gd fmla="*/ 513479 w 607648" name="connsiteX8"/>
              <a:gd fmla="*/ 495278 h 606722" name="connsiteY8"/>
              <a:gd fmla="*/ 536354 w 607648" name="connsiteX9"/>
              <a:gd fmla="*/ 472438 h 606722" name="connsiteY9"/>
              <a:gd fmla="*/ 503333 w 607648" name="connsiteX10"/>
              <a:gd fmla="*/ 439467 h 606722" name="connsiteY10"/>
              <a:gd fmla="*/ 471735 w 607648" name="connsiteX11"/>
              <a:gd fmla="*/ 471016 h 606722" name="connsiteY11"/>
              <a:gd fmla="*/ 464615 w 607648" name="connsiteX12"/>
              <a:gd fmla="*/ 473949 h 606722" name="connsiteY12"/>
              <a:gd fmla="*/ 457494 w 607648" name="connsiteX13"/>
              <a:gd fmla="*/ 471016 h 606722" name="connsiteY13"/>
              <a:gd fmla="*/ 457494 w 607648" name="connsiteX14"/>
              <a:gd fmla="*/ 456797 h 606722" name="connsiteY14"/>
              <a:gd fmla="*/ 489091 w 607648" name="connsiteX15"/>
              <a:gd fmla="*/ 425247 h 606722" name="connsiteY15"/>
              <a:gd fmla="*/ 456070 w 607648" name="connsiteX16"/>
              <a:gd fmla="*/ 392276 h 606722" name="connsiteY16"/>
              <a:gd fmla="*/ 433195 w 607648" name="connsiteX17"/>
              <a:gd fmla="*/ 415205 h 606722" name="connsiteY17"/>
              <a:gd fmla="*/ 426075 w 607648" name="connsiteX18"/>
              <a:gd fmla="*/ 418138 h 606722" name="connsiteY18"/>
              <a:gd fmla="*/ 418954 w 607648" name="connsiteX19"/>
              <a:gd fmla="*/ 415205 h 606722" name="connsiteY19"/>
              <a:gd fmla="*/ 418954 w 607648" name="connsiteX20"/>
              <a:gd fmla="*/ 400986 h 606722" name="connsiteY20"/>
              <a:gd fmla="*/ 441829 w 607648" name="connsiteX21"/>
              <a:gd fmla="*/ 378057 h 606722" name="connsiteY21"/>
              <a:gd fmla="*/ 408897 w 607648" name="connsiteX22"/>
              <a:gd fmla="*/ 345175 h 606722" name="connsiteY22"/>
              <a:gd fmla="*/ 377299 w 607648" name="connsiteX23"/>
              <a:gd fmla="*/ 376724 h 606722" name="connsiteY23"/>
              <a:gd fmla="*/ 370179 w 607648" name="connsiteX24"/>
              <a:gd fmla="*/ 379657 h 606722" name="connsiteY24"/>
              <a:gd fmla="*/ 363058 w 607648" name="connsiteX25"/>
              <a:gd fmla="*/ 376724 h 606722" name="connsiteY25"/>
              <a:gd fmla="*/ 363058 w 607648" name="connsiteX26"/>
              <a:gd fmla="*/ 362505 h 606722" name="connsiteY26"/>
              <a:gd fmla="*/ 394655 w 607648" name="connsiteX27"/>
              <a:gd fmla="*/ 330955 h 606722" name="connsiteY27"/>
              <a:gd fmla="*/ 214417 w 607648" name="connsiteX28"/>
              <a:gd fmla="*/ 305627 h 606722" name="connsiteY28"/>
              <a:gd fmla="*/ 214417 w 607648" name="connsiteX29"/>
              <a:gd fmla="*/ 336110 h 606722" name="connsiteY29"/>
              <a:gd fmla="*/ 229637 w 607648" name="connsiteX30"/>
              <a:gd fmla="*/ 320824 h 606722" name="connsiteY30"/>
              <a:gd fmla="*/ 312947 w 607648" name="connsiteX31"/>
              <a:gd fmla="*/ 220933 h 606722" name="connsiteY31"/>
              <a:gd fmla="*/ 321136 w 607648" name="connsiteX32"/>
              <a:gd fmla="*/ 229198 h 606722" name="connsiteY32"/>
              <a:gd fmla="*/ 329414 w 607648" name="connsiteX33"/>
              <a:gd fmla="*/ 220933 h 606722" name="connsiteY33"/>
              <a:gd fmla="*/ 400945 w 607648" name="connsiteX34"/>
              <a:gd fmla="*/ 206927 h 606722" name="connsiteY34"/>
              <a:gd fmla="*/ 415182 w 607648" name="connsiteX35"/>
              <a:gd fmla="*/ 206927 h 606722" name="connsiteY35"/>
              <a:gd fmla="*/ 415182 w 607648" name="connsiteX36"/>
              <a:gd fmla="*/ 221147 h 606722" name="connsiteY36"/>
              <a:gd fmla="*/ 213909 w 607648" name="connsiteX37"/>
              <a:gd fmla="*/ 422083 h 606722" name="connsiteY37"/>
              <a:gd fmla="*/ 206791 w 607648" name="connsiteX38"/>
              <a:gd fmla="*/ 425016 h 606722" name="connsiteY38"/>
              <a:gd fmla="*/ 199672 w 607648" name="connsiteX39"/>
              <a:gd fmla="*/ 422083 h 606722" name="connsiteY39"/>
              <a:gd fmla="*/ 199672 w 607648" name="connsiteX40"/>
              <a:gd fmla="*/ 407864 h 606722" name="connsiteY40"/>
              <a:gd fmla="*/ 221004 w 607648" name="connsiteX41"/>
              <a:gd fmla="*/ 129129 h 606722" name="connsiteY41"/>
              <a:gd fmla="*/ 292743 w 607648" name="connsiteX42"/>
              <a:gd fmla="*/ 200848 h 606722" name="connsiteY42"/>
              <a:gd fmla="*/ 353623 w 607648" name="connsiteX43"/>
              <a:gd fmla="*/ 200848 h 606722" name="connsiteY43"/>
              <a:gd fmla="*/ 362880 w 607648" name="connsiteX44"/>
              <a:gd fmla="*/ 206980 h 606722" name="connsiteY44"/>
              <a:gd fmla="*/ 360744 w 607648" name="connsiteX45"/>
              <a:gd fmla="*/ 218000 h 606722" name="connsiteY45"/>
              <a:gd fmla="*/ 328346 w 607648" name="connsiteX46"/>
              <a:gd fmla="*/ 250438 h 606722" name="connsiteY46"/>
              <a:gd fmla="*/ 328257 w 607648" name="connsiteX47"/>
              <a:gd fmla="*/ 250438 h 606722" name="connsiteY47"/>
              <a:gd fmla="*/ 328168 w 607648" name="connsiteX48"/>
              <a:gd fmla="*/ 250527 h 606722" name="connsiteY48"/>
              <a:gd fmla="*/ 211480 w 607648" name="connsiteX49"/>
              <a:gd fmla="*/ 367481 h 606722" name="connsiteY49"/>
              <a:gd fmla="*/ 204359 w 607648" name="connsiteX50"/>
              <a:gd fmla="*/ 370414 h 606722" name="connsiteY50"/>
              <a:gd fmla="*/ 200532 w 607648" name="connsiteX51"/>
              <a:gd fmla="*/ 369703 h 606722" name="connsiteY51"/>
              <a:gd fmla="*/ 194301 w 607648" name="connsiteX52"/>
              <a:gd fmla="*/ 360372 h 606722" name="connsiteY52"/>
              <a:gd fmla="*/ 194301 w 607648" name="connsiteX53"/>
              <a:gd fmla="*/ 285542 h 606722" name="connsiteY53"/>
              <a:gd fmla="*/ 127813 w 607648" name="connsiteX54"/>
              <a:gd fmla="*/ 219156 h 606722" name="connsiteY54"/>
              <a:gd fmla="*/ 127813 w 607648" name="connsiteX55"/>
              <a:gd fmla="*/ 544957 h 606722" name="connsiteY55"/>
              <a:gd fmla="*/ 297727 w 607648" name="connsiteX56"/>
              <a:gd fmla="*/ 374769 h 606722" name="connsiteY56"/>
              <a:gd fmla="*/ 297816 w 607648" name="connsiteX57"/>
              <a:gd fmla="*/ 374680 h 606722" name="connsiteY57"/>
              <a:gd fmla="*/ 297905 w 607648" name="connsiteX58"/>
              <a:gd fmla="*/ 374591 h 606722" name="connsiteY58"/>
              <a:gd fmla="*/ 375074 w 607648" name="connsiteX59"/>
              <a:gd fmla="*/ 297273 h 606722" name="connsiteY59"/>
              <a:gd fmla="*/ 375163 w 607648" name="connsiteX60"/>
              <a:gd fmla="*/ 297184 h 606722" name="connsiteY60"/>
              <a:gd fmla="*/ 542851 w 607648" name="connsiteX61"/>
              <a:gd fmla="*/ 129129 h 606722" name="connsiteY61"/>
              <a:gd fmla="*/ 478500 w 607648" name="connsiteX62"/>
              <a:gd fmla="*/ 129129 h 606722" name="connsiteY62"/>
              <a:gd fmla="*/ 478500 w 607648" name="connsiteX63"/>
              <a:gd fmla="*/ 154013 h 606722" name="connsiteY63"/>
              <a:gd fmla="*/ 468442 w 607648" name="connsiteX64"/>
              <a:gd fmla="*/ 164056 h 606722" name="connsiteY64"/>
              <a:gd fmla="*/ 458384 w 607648" name="connsiteX65"/>
              <a:gd fmla="*/ 154013 h 606722" name="connsiteY65"/>
              <a:gd fmla="*/ 458384 w 607648" name="connsiteX66"/>
              <a:gd fmla="*/ 129129 h 606722" name="connsiteY66"/>
              <a:gd fmla="*/ 417352 w 607648" name="connsiteX67"/>
              <a:gd fmla="*/ 129129 h 606722" name="connsiteY67"/>
              <a:gd fmla="*/ 417352 w 607648" name="connsiteX68"/>
              <a:gd fmla="*/ 166366 h 606722" name="connsiteY68"/>
              <a:gd fmla="*/ 407294 w 607648" name="connsiteX69"/>
              <a:gd fmla="*/ 176409 h 606722" name="connsiteY69"/>
              <a:gd fmla="*/ 397237 w 607648" name="connsiteX70"/>
              <a:gd fmla="*/ 166366 h 606722" name="connsiteY70"/>
              <a:gd fmla="*/ 397237 w 607648" name="connsiteX71"/>
              <a:gd fmla="*/ 129129 h 606722" name="connsiteY71"/>
              <a:gd fmla="*/ 356205 w 607648" name="connsiteX72"/>
              <a:gd fmla="*/ 129129 h 606722" name="connsiteY72"/>
              <a:gd fmla="*/ 356205 w 607648" name="connsiteX73"/>
              <a:gd fmla="*/ 154013 h 606722" name="connsiteY73"/>
              <a:gd fmla="*/ 346147 w 607648" name="connsiteX74"/>
              <a:gd fmla="*/ 164056 h 606722" name="connsiteY74"/>
              <a:gd fmla="*/ 336089 w 607648" name="connsiteX75"/>
              <a:gd fmla="*/ 154013 h 606722" name="connsiteY75"/>
              <a:gd fmla="*/ 336089 w 607648" name="connsiteX76"/>
              <a:gd fmla="*/ 129129 h 606722" name="connsiteY76"/>
              <a:gd fmla="*/ 294968 w 607648" name="connsiteX77"/>
              <a:gd fmla="*/ 129129 h 606722" name="connsiteY77"/>
              <a:gd fmla="*/ 294968 w 607648" name="connsiteX78"/>
              <a:gd fmla="*/ 166366 h 606722" name="connsiteY78"/>
              <a:gd fmla="*/ 284910 w 607648" name="connsiteX79"/>
              <a:gd fmla="*/ 176409 h 606722" name="connsiteY79"/>
              <a:gd fmla="*/ 274853 w 607648" name="connsiteX80"/>
              <a:gd fmla="*/ 166366 h 606722" name="connsiteY80"/>
              <a:gd fmla="*/ 274853 w 607648" name="connsiteX81"/>
              <a:gd fmla="*/ 129129 h 606722" name="connsiteY81"/>
              <a:gd fmla="*/ 87493 w 607648" name="connsiteX82"/>
              <a:gd fmla="*/ 24262 h 606722" name="connsiteY82"/>
              <a:gd fmla="*/ 24299 w 607648" name="connsiteX83"/>
              <a:gd fmla="*/ 87360 h 606722" name="connsiteY83"/>
              <a:gd fmla="*/ 243878 w 607648" name="connsiteX84"/>
              <a:gd fmla="*/ 306605 h 606722" name="connsiteY84"/>
              <a:gd fmla="*/ 268355 w 607648" name="connsiteX85"/>
              <a:gd fmla="*/ 282076 h 606722" name="connsiteY85"/>
              <a:gd fmla="*/ 268622 w 607648" name="connsiteX86"/>
              <a:gd fmla="*/ 268213 h 606722" name="connsiteY86"/>
              <a:gd fmla="*/ 300220 w 607648" name="connsiteX87"/>
              <a:gd fmla="*/ 236663 h 606722" name="connsiteY87"/>
              <a:gd fmla="*/ 267198 w 607648" name="connsiteX88"/>
              <a:gd fmla="*/ 203692 h 606722" name="connsiteY88"/>
              <a:gd fmla="*/ 244323 w 607648" name="connsiteX89"/>
              <a:gd fmla="*/ 226532 h 606722" name="connsiteY89"/>
              <a:gd fmla="*/ 237203 w 607648" name="connsiteX90"/>
              <a:gd fmla="*/ 229465 h 606722" name="connsiteY90"/>
              <a:gd fmla="*/ 230082 w 607648" name="connsiteX91"/>
              <a:gd fmla="*/ 226532 h 606722" name="connsiteY91"/>
              <a:gd fmla="*/ 230082 w 607648" name="connsiteX92"/>
              <a:gd fmla="*/ 212313 h 606722" name="connsiteY92"/>
              <a:gd fmla="*/ 252957 w 607648" name="connsiteX93"/>
              <a:gd fmla="*/ 189473 h 606722" name="connsiteY93"/>
              <a:gd fmla="*/ 219936 w 607648" name="connsiteX94"/>
              <a:gd fmla="*/ 156502 h 606722" name="connsiteY94"/>
              <a:gd fmla="*/ 188338 w 607648" name="connsiteX95"/>
              <a:gd fmla="*/ 188051 h 606722" name="connsiteY95"/>
              <a:gd fmla="*/ 181217 w 607648" name="connsiteX96"/>
              <a:gd fmla="*/ 190984 h 606722" name="connsiteY96"/>
              <a:gd fmla="*/ 174097 w 607648" name="connsiteX97"/>
              <a:gd fmla="*/ 188051 h 606722" name="connsiteY97"/>
              <a:gd fmla="*/ 174097 w 607648" name="connsiteX98"/>
              <a:gd fmla="*/ 173832 h 606722" name="connsiteY98"/>
              <a:gd fmla="*/ 205695 w 607648" name="connsiteX99"/>
              <a:gd fmla="*/ 142282 h 606722" name="connsiteY99"/>
              <a:gd fmla="*/ 172762 w 607648" name="connsiteX100"/>
              <a:gd fmla="*/ 109400 h 606722" name="connsiteY100"/>
              <a:gd fmla="*/ 149798 w 607648" name="connsiteX101"/>
              <a:gd fmla="*/ 132240 h 606722" name="connsiteY101"/>
              <a:gd fmla="*/ 142766 w 607648" name="connsiteX102"/>
              <a:gd fmla="*/ 135173 h 606722" name="connsiteY102"/>
              <a:gd fmla="*/ 135646 w 607648" name="connsiteX103"/>
              <a:gd fmla="*/ 132240 h 606722" name="connsiteY103"/>
              <a:gd fmla="*/ 135646 w 607648" name="connsiteX104"/>
              <a:gd fmla="*/ 118021 h 606722" name="connsiteY104"/>
              <a:gd fmla="*/ 158521 w 607648" name="connsiteX105"/>
              <a:gd fmla="*/ 95181 h 606722" name="connsiteY105"/>
              <a:gd fmla="*/ 125499 w 607648" name="connsiteX106"/>
              <a:gd fmla="*/ 62210 h 606722" name="connsiteY106"/>
              <a:gd fmla="*/ 93902 w 607648" name="connsiteX107"/>
              <a:gd fmla="*/ 93759 h 606722" name="connsiteY107"/>
              <a:gd fmla="*/ 86781 w 607648" name="connsiteX108"/>
              <a:gd fmla="*/ 96692 h 606722" name="connsiteY108"/>
              <a:gd fmla="*/ 79661 w 607648" name="connsiteX109"/>
              <a:gd fmla="*/ 93759 h 606722" name="connsiteY109"/>
              <a:gd fmla="*/ 79661 w 607648" name="connsiteX110"/>
              <a:gd fmla="*/ 79539 h 606722" name="connsiteY110"/>
              <a:gd fmla="*/ 111258 w 607648" name="connsiteX111"/>
              <a:gd fmla="*/ 47990 h 606722" name="connsiteY111"/>
              <a:gd fmla="*/ 87493 w 607648" name="connsiteX112"/>
              <a:gd fmla="*/ 0 h 606722" name="connsiteY112"/>
              <a:gd fmla="*/ 94614 w 607648" name="connsiteX113"/>
              <a:gd fmla="*/ 2933 h 606722" name="connsiteY113"/>
              <a:gd fmla="*/ 200888 w 607648" name="connsiteX114"/>
              <a:gd fmla="*/ 109045 h 606722" name="connsiteY114"/>
              <a:gd fmla="*/ 567150 w 607648" name="connsiteX115"/>
              <a:gd fmla="*/ 109045 h 606722" name="connsiteY115"/>
              <a:gd fmla="*/ 576407 w 607648" name="connsiteX116"/>
              <a:gd fmla="*/ 115266 h 606722" name="connsiteY116"/>
              <a:gd fmla="*/ 574271 w 607648" name="connsiteX117"/>
              <a:gd fmla="*/ 126197 h 606722" name="connsiteY117"/>
              <a:gd fmla="*/ 396436 w 607648" name="connsiteX118"/>
              <a:gd fmla="*/ 304294 h 606722" name="connsiteY118"/>
              <a:gd fmla="*/ 604711 w 607648" name="connsiteX119"/>
              <a:gd fmla="*/ 512252 h 606722" name="connsiteY119"/>
              <a:gd fmla="*/ 607648 w 607648" name="connsiteX120"/>
              <a:gd fmla="*/ 519362 h 606722" name="connsiteY120"/>
              <a:gd fmla="*/ 604711 w 607648" name="connsiteX121"/>
              <a:gd fmla="*/ 526471 h 606722" name="connsiteY121"/>
              <a:gd fmla="*/ 599727 w 607648" name="connsiteX122"/>
              <a:gd fmla="*/ 531359 h 606722" name="connsiteY122"/>
              <a:gd fmla="*/ 598214 w 607648" name="connsiteX123"/>
              <a:gd fmla="*/ 533315 h 606722" name="connsiteY123"/>
              <a:gd fmla="*/ 566171 w 607648" name="connsiteX124"/>
              <a:gd fmla="*/ 565308 h 606722" name="connsiteY124"/>
              <a:gd fmla="*/ 564213 w 607648" name="connsiteX125"/>
              <a:gd fmla="*/ 566819 h 606722" name="connsiteY125"/>
              <a:gd fmla="*/ 527275 w 607648" name="connsiteX126"/>
              <a:gd fmla="*/ 603789 h 606722" name="connsiteY126"/>
              <a:gd fmla="*/ 520155 w 607648" name="connsiteX127"/>
              <a:gd fmla="*/ 606722 h 606722" name="connsiteY127"/>
              <a:gd fmla="*/ 513034 w 607648" name="connsiteX128"/>
              <a:gd fmla="*/ 603789 h 606722" name="connsiteY128"/>
              <a:gd fmla="*/ 304937 w 607648" name="connsiteX129"/>
              <a:gd fmla="*/ 396009 h 606722" name="connsiteY129"/>
              <a:gd fmla="*/ 124876 w 607648" name="connsiteX130"/>
              <a:gd fmla="*/ 576328 h 606722" name="connsiteY130"/>
              <a:gd fmla="*/ 117756 w 607648" name="connsiteX131"/>
              <a:gd fmla="*/ 579261 h 606722" name="connsiteY131"/>
              <a:gd fmla="*/ 113928 w 607648" name="connsiteX132"/>
              <a:gd fmla="*/ 578550 h 606722" name="connsiteY132"/>
              <a:gd fmla="*/ 107698 w 607648" name="connsiteX133"/>
              <a:gd fmla="*/ 569218 h 606722" name="connsiteY133"/>
              <a:gd fmla="*/ 107698 w 607648" name="connsiteX134"/>
              <a:gd fmla="*/ 199071 h 606722" name="connsiteY134"/>
              <a:gd fmla="*/ 2937 w 607648" name="connsiteX135"/>
              <a:gd fmla="*/ 94470 h 606722" name="connsiteY135"/>
              <a:gd fmla="*/ 2937 w 607648" name="connsiteX136"/>
              <a:gd fmla="*/ 80250 h 606722" name="connsiteY136"/>
              <a:gd fmla="*/ 80373 w 607648" name="connsiteX137"/>
              <a:gd fmla="*/ 2933 h 606722" name="connsiteY137"/>
              <a:gd fmla="*/ 87493 w 607648" name="connsiteX138"/>
              <a:gd fmla="*/ 0 h 606722" name="connsiteY1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b="b" l="l" r="r" t="t"/>
            <a:pathLst>
              <a:path h="606722" w="607648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paint-palette-and-brush_27557">
            <a:extLst>
              <a:ext uri="{FF2B5EF4-FFF2-40B4-BE49-F238E27FC236}">
                <a16:creationId xmlns:a16="http://schemas.microsoft.com/office/drawing/2014/main" id="{214746D1-C554-4584-839F-1736DFEBFC4F}"/>
              </a:ext>
            </a:extLst>
          </p:cNvPr>
          <p:cNvSpPr>
            <a:spLocks noChangeAspect="1"/>
          </p:cNvSpPr>
          <p:nvPr/>
        </p:nvSpPr>
        <p:spPr bwMode="auto">
          <a:xfrm>
            <a:off x="165760" y="1892534"/>
            <a:ext cx="609684" cy="551923"/>
          </a:xfrm>
          <a:custGeom>
            <a:gdLst>
              <a:gd fmla="*/ 203544 w 605680" name="connsiteX0"/>
              <a:gd fmla="*/ 393040 h 548298" name="connsiteY0"/>
              <a:gd fmla="*/ 155404 w 605680" name="connsiteX1"/>
              <a:gd fmla="*/ 441108 h 548298" name="connsiteY1"/>
              <a:gd fmla="*/ 203544 w 605680" name="connsiteX2"/>
              <a:gd fmla="*/ 489002 h 548298" name="connsiteY2"/>
              <a:gd fmla="*/ 251511 w 605680" name="connsiteX3"/>
              <a:gd fmla="*/ 441108 h 548298" name="connsiteY3"/>
              <a:gd fmla="*/ 203544 w 605680" name="connsiteX4"/>
              <a:gd fmla="*/ 393040 h 548298" name="connsiteY4"/>
              <a:gd fmla="*/ 109182 w 605680" name="connsiteX5"/>
              <a:gd fmla="*/ 297078 h 548298" name="connsiteY5"/>
              <a:gd fmla="*/ 61215 w 605680" name="connsiteX6"/>
              <a:gd fmla="*/ 344972 h 548298" name="connsiteY6"/>
              <a:gd fmla="*/ 109182 w 605680" name="connsiteX7"/>
              <a:gd fmla="*/ 393040 h 548298" name="connsiteY7"/>
              <a:gd fmla="*/ 157322 w 605680" name="connsiteX8"/>
              <a:gd fmla="*/ 344972 h 548298" name="connsiteY8"/>
              <a:gd fmla="*/ 109182 w 605680" name="connsiteX9"/>
              <a:gd fmla="*/ 297078 h 548298" name="connsiteY9"/>
              <a:gd fmla="*/ 449089 w 605680" name="connsiteX10"/>
              <a:gd fmla="*/ 177613 h 548298" name="connsiteY10"/>
              <a:gd fmla="*/ 453101 w 605680" name="connsiteX11"/>
              <a:gd fmla="*/ 181270 h 548298" name="connsiteY11"/>
              <a:gd fmla="*/ 519216 w 605680" name="connsiteX12"/>
              <a:gd fmla="*/ 216796 h 548298" name="connsiteY12"/>
              <a:gd fmla="*/ 461824 w 605680" name="connsiteX13"/>
              <a:gd fmla="*/ 294118 h 548298" name="connsiteY13"/>
              <a:gd fmla="*/ 418212 w 605680" name="connsiteX14"/>
              <a:gd fmla="*/ 311881 h 548298" name="connsiteY14"/>
              <a:gd fmla="*/ 411758 w 605680" name="connsiteX15"/>
              <a:gd fmla="*/ 265210 h 548298" name="connsiteY15"/>
              <a:gd fmla="*/ 136915 w 605680" name="connsiteX16"/>
              <a:gd fmla="*/ 173425 h 548298" name="connsiteY16"/>
              <a:gd fmla="*/ 88949 w 605680" name="connsiteX17"/>
              <a:gd fmla="*/ 221319 h 548298" name="connsiteY17"/>
              <a:gd fmla="*/ 136915 w 605680" name="connsiteX18"/>
              <a:gd fmla="*/ 269387 h 548298" name="connsiteY18"/>
              <a:gd fmla="*/ 185056 w 605680" name="connsiteX19"/>
              <a:gd fmla="*/ 221319 h 548298" name="connsiteY19"/>
              <a:gd fmla="*/ 136915 w 605680" name="connsiteX20"/>
              <a:gd fmla="*/ 173425 h 548298" name="connsiteY20"/>
              <a:gd fmla="*/ 479079 w 605680" name="connsiteX21"/>
              <a:gd fmla="*/ 107118 h 548298" name="connsiteY21"/>
              <a:gd fmla="*/ 499309 w 605680" name="connsiteX22"/>
              <a:gd fmla="*/ 135840 h 548298" name="connsiteY22"/>
              <a:gd fmla="*/ 571858 w 605680" name="connsiteX23"/>
              <a:gd fmla="*/ 145762 h 548298" name="connsiteY23"/>
              <a:gd fmla="*/ 540467 w 605680" name="connsiteX24"/>
              <a:gd fmla="*/ 188061 h 548298" name="connsiteY24"/>
              <a:gd fmla="*/ 461988 w 605680" name="connsiteX25"/>
              <a:gd fmla="*/ 147328 h 548298" name="connsiteY25"/>
              <a:gd fmla="*/ 242266 w 605680" name="connsiteX26"/>
              <a:gd fmla="*/ 90351 h 548298" name="connsiteY26"/>
              <a:gd fmla="*/ 194300 w 605680" name="connsiteX27"/>
              <a:gd fmla="*/ 138245 h 548298" name="connsiteY27"/>
              <a:gd fmla="*/ 242266 w 605680" name="connsiteX28"/>
              <a:gd fmla="*/ 186313 h 548298" name="connsiteY28"/>
              <a:gd fmla="*/ 290407 w 605680" name="connsiteX29"/>
              <a:gd fmla="*/ 138245 h 548298" name="connsiteY29"/>
              <a:gd fmla="*/ 242266 w 605680" name="connsiteX30"/>
              <a:gd fmla="*/ 90351 h 548298" name="connsiteY30"/>
              <a:gd fmla="*/ 305846 w 605680" name="connsiteX31"/>
              <a:gd fmla="*/ 28897 h 548298" name="connsiteY31"/>
              <a:gd fmla="*/ 465353 w 605680" name="connsiteX32"/>
              <a:gd fmla="*/ 97840 h 548298" name="connsiteY32"/>
              <a:gd fmla="*/ 448783 w 605680" name="connsiteX33"/>
              <a:gd fmla="*/ 136852 h 548298" name="connsiteY33"/>
              <a:gd fmla="*/ 408317 w 605680" name="connsiteX34"/>
              <a:gd fmla="*/ 231594 h 548298" name="connsiteY34"/>
              <a:gd fmla="*/ 393491 w 605680" name="connsiteX35"/>
              <a:gd fmla="*/ 258589 h 548298" name="connsiteY35"/>
              <a:gd fmla="*/ 416864 w 605680" name="connsiteX36"/>
              <a:gd fmla="*/ 333129 h 548298" name="connsiteY36"/>
              <a:gd fmla="*/ 467272 w 605680" name="connsiteX37"/>
              <a:gd fmla="*/ 311185 h 548298" name="connsiteY37"/>
              <a:gd fmla="*/ 483319 w 605680" name="connsiteX38"/>
              <a:gd fmla="*/ 295162 h 548298" name="connsiteY38"/>
              <a:gd fmla="*/ 530587 w 605680" name="connsiteX39"/>
              <a:gd fmla="*/ 231594 h 548298" name="connsiteY39"/>
              <a:gd fmla="*/ 525180 w 605680" name="connsiteX40"/>
              <a:gd fmla="*/ 318500 h 548298" name="connsiteY40"/>
              <a:gd fmla="*/ 379363 w 605680" name="connsiteX41"/>
              <a:gd fmla="*/ 415855 h 548298" name="connsiteY41"/>
              <a:gd fmla="*/ 346920 w 605680" name="connsiteX42"/>
              <a:gd fmla="*/ 431529 h 548298" name="connsiteY42"/>
              <a:gd fmla="*/ 79007 w 605680" name="connsiteX43"/>
              <a:gd fmla="*/ 485867 h 548298" name="connsiteY43"/>
              <a:gd fmla="*/ 231801 w 605680" name="connsiteX44"/>
              <a:gd fmla="*/ 33052 h 548298" name="connsiteY44"/>
              <a:gd fmla="*/ 305846 w 605680" name="connsiteX45"/>
              <a:gd fmla="*/ 28897 h 548298" name="connsiteY45"/>
              <a:gd fmla="*/ 590540 w 605680" name="connsiteX46"/>
              <a:gd fmla="*/ 0 h 548298" name="connsiteY46"/>
              <a:gd fmla="*/ 602576 w 605680" name="connsiteX47"/>
              <a:gd fmla="*/ 90717 h 548298" name="connsiteY47"/>
              <a:gd fmla="*/ 588970 w 605680" name="connsiteX48"/>
              <a:gd fmla="*/ 121711 h 548298" name="connsiteY48"/>
              <a:gd fmla="*/ 505063 w 605680" name="connsiteX49"/>
              <a:gd fmla="*/ 129024 h 548298" name="connsiteY49"/>
              <a:gd fmla="*/ 497736 w 605680" name="connsiteX50"/>
              <a:gd fmla="*/ 45098 h 548298" name="connsiteY50"/>
              <a:gd fmla="*/ 501399 w 605680" name="connsiteX51"/>
              <a:gd fmla="*/ 41093 h 548298" name="connsiteY51"/>
              <a:gd fmla="*/ 501225 w 605680" name="connsiteX52"/>
              <a:gd fmla="*/ 40919 h 548298" name="connsiteY52"/>
              <a:gd fmla="*/ 555651 w 605680" name="connsiteX53"/>
              <a:gd fmla="*/ 8880 h 548298" name="connsiteY53"/>
              <a:gd fmla="*/ 590540 w 605680" name="connsiteX54"/>
              <a:gd fmla="*/ 0 h 548298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548298" w="60568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fountain-pen-close-up_16941">
            <a:extLst>
              <a:ext uri="{FF2B5EF4-FFF2-40B4-BE49-F238E27FC236}">
                <a16:creationId xmlns:a16="http://schemas.microsoft.com/office/drawing/2014/main" id="{6B81D078-2835-4044-A925-0CAE803E3961}"/>
              </a:ext>
            </a:extLst>
          </p:cNvPr>
          <p:cNvSpPr>
            <a:spLocks noChangeAspect="1"/>
          </p:cNvSpPr>
          <p:nvPr/>
        </p:nvSpPr>
        <p:spPr bwMode="auto">
          <a:xfrm>
            <a:off x="1153584" y="1266217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paper-aeroplane-shape_18344">
            <a:extLst>
              <a:ext uri="{FF2B5EF4-FFF2-40B4-BE49-F238E27FC236}">
                <a16:creationId xmlns:a16="http://schemas.microsoft.com/office/drawing/2014/main" id="{05ED83F7-2935-4EC3-8773-74ED8E9B7DD7}"/>
              </a:ext>
            </a:extLst>
          </p:cNvPr>
          <p:cNvSpPr>
            <a:spLocks noChangeAspect="1"/>
          </p:cNvSpPr>
          <p:nvPr/>
        </p:nvSpPr>
        <p:spPr bwMode="auto">
          <a:xfrm flipV="1" rot="16570499">
            <a:off x="3949423" y="5888768"/>
            <a:ext cx="586846" cy="609685"/>
          </a:xfrm>
          <a:custGeom>
            <a:gdLst>
              <a:gd fmla="*/ 252617 w 585586" name="connsiteX0"/>
              <a:gd fmla="*/ 479831 h 608375" name="connsiteY0"/>
              <a:gd fmla="*/ 261886 w 585586" name="connsiteX1"/>
              <a:gd fmla="*/ 483766 h 608375" name="connsiteY1"/>
              <a:gd fmla="*/ 265725 w 585586" name="connsiteX2"/>
              <a:gd fmla="*/ 493071 h 608375" name="connsiteY2"/>
              <a:gd fmla="*/ 261888 w 585586" name="connsiteX3"/>
              <a:gd fmla="*/ 502371 h 608375" name="connsiteY3"/>
              <a:gd fmla="*/ 250824 w 585586" name="connsiteX4"/>
              <a:gd fmla="*/ 513294 h 608375" name="connsiteY4"/>
              <a:gd fmla="*/ 250825 w 585586" name="connsiteX5"/>
              <a:gd fmla="*/ 513295 h 608375" name="connsiteY5"/>
              <a:gd fmla="*/ 250796 w 585586" name="connsiteX6"/>
              <a:gd fmla="*/ 513324 h 608375" name="connsiteY6"/>
              <a:gd fmla="*/ 235320 w 585586" name="connsiteX7"/>
              <a:gd fmla="*/ 491550 h 608375" name="connsiteY7"/>
              <a:gd fmla="*/ 235350 w 585586" name="connsiteX8"/>
              <a:gd fmla="*/ 491520 h 608375" name="connsiteY8"/>
              <a:gd fmla="*/ 235362 w 585586" name="connsiteX9"/>
              <a:gd fmla="*/ 491537 h 608375" name="connsiteY9"/>
              <a:gd fmla="*/ 243276 w 585586" name="connsiteX10"/>
              <a:gd fmla="*/ 483637 h 608375" name="connsiteY10"/>
              <a:gd fmla="*/ 134866 w 585586" name="connsiteX11"/>
              <a:gd fmla="*/ 417276 h 608375" name="connsiteY11"/>
              <a:gd fmla="*/ 149111 w 585586" name="connsiteX12"/>
              <a:gd fmla="*/ 429433 h 608375" name="connsiteY12"/>
              <a:gd fmla="*/ 160069 w 585586" name="connsiteX13"/>
              <a:gd fmla="*/ 565949 h 608375" name="connsiteY13"/>
              <a:gd fmla="*/ 235312 w 585586" name="connsiteX14"/>
              <a:gd fmla="*/ 491552 h 608375" name="connsiteY14"/>
              <a:gd fmla="*/ 250774 w 585586" name="connsiteX15"/>
              <a:gd fmla="*/ 513312 h 608375" name="connsiteY15"/>
              <a:gd fmla="*/ 158486 w 585586" name="connsiteX16"/>
              <a:gd fmla="*/ 604607 h 608375" name="connsiteY16"/>
              <a:gd fmla="*/ 149233 w 585586" name="connsiteX17"/>
              <a:gd fmla="*/ 608375 h 608375" name="connsiteY17"/>
              <a:gd fmla="*/ 144606 w 585586" name="connsiteX18"/>
              <a:gd fmla="*/ 607524 h 608375" name="connsiteY18"/>
              <a:gd fmla="*/ 136084 w 585586" name="connsiteX19"/>
              <a:gd fmla="*/ 596219 h 608375" name="connsiteY19"/>
              <a:gd fmla="*/ 122813 w 585586" name="connsiteX20"/>
              <a:gd fmla="*/ 431499 h 608375" name="connsiteY20"/>
              <a:gd fmla="*/ 134866 w 585586" name="connsiteX21"/>
              <a:gd fmla="*/ 417276 h 608375" name="connsiteY21"/>
              <a:gd fmla="*/ 352706 w 585586" name="connsiteX22"/>
              <a:gd fmla="*/ 225563 h 608375" name="connsiteY22"/>
              <a:gd fmla="*/ 368535 w 585586" name="connsiteX23"/>
              <a:gd fmla="*/ 227387 h 608375" name="connsiteY23"/>
              <a:gd fmla="*/ 371091 w 585586" name="connsiteX24"/>
              <a:gd fmla="*/ 243069 h 608375" name="connsiteY24"/>
              <a:gd fmla="*/ 272226 w 585586" name="connsiteX25"/>
              <a:gd fmla="*/ 430890 h 608375" name="connsiteY25"/>
              <a:gd fmla="*/ 260538 w 585586" name="connsiteX26"/>
              <a:gd fmla="*/ 437819 h 608375" name="connsiteY26"/>
              <a:gd fmla="*/ 254328 w 585586" name="connsiteX27"/>
              <a:gd fmla="*/ 436360 h 608375" name="connsiteY27"/>
              <a:gd fmla="*/ 248849 w 585586" name="connsiteX28"/>
              <a:gd fmla="*/ 418490 h 608375" name="connsiteY28"/>
              <a:gd fmla="*/ 326286 w 585586" name="connsiteX29"/>
              <a:gd fmla="*/ 271515 h 608375" name="connsiteY29"/>
              <a:gd fmla="*/ 168856 w 585586" name="connsiteX30"/>
              <a:gd fmla="*/ 363420 h 608375" name="connsiteY30"/>
              <a:gd fmla="*/ 150837 w 585586" name="connsiteX31"/>
              <a:gd fmla="*/ 358679 h 608375" name="connsiteY31"/>
              <a:gd fmla="*/ 155585 w 585586" name="connsiteX32"/>
              <a:gd fmla="*/ 340687 h 608375" name="connsiteY32"/>
              <a:gd fmla="*/ 566404 w 585586" name="connsiteX33"/>
              <a:gd fmla="*/ 1455 h 608375" name="connsiteY33"/>
              <a:gd fmla="*/ 581501 w 585586" name="connsiteX34"/>
              <a:gd fmla="*/ 3642 h 608375" name="connsiteY34"/>
              <a:gd fmla="*/ 584423 w 585586" name="connsiteX35"/>
              <a:gd fmla="*/ 18593 h 608375" name="connsiteY35"/>
              <a:gd fmla="*/ 329475 w 585586" name="connsiteX36"/>
              <a:gd fmla="*/ 589748 h 608375" name="connsiteY36"/>
              <a:gd fmla="*/ 318761 w 585586" name="connsiteX37"/>
              <a:gd fmla="*/ 597527 h 608375" name="connsiteY37"/>
              <a:gd fmla="*/ 317422 w 585586" name="connsiteX38"/>
              <a:gd fmla="*/ 597649 h 608375" name="connsiteY38"/>
              <a:gd fmla="*/ 306708 w 585586" name="connsiteX39"/>
              <a:gd fmla="*/ 592058 h 608375" name="connsiteY39"/>
              <a:gd fmla="*/ 250825 w 585586" name="connsiteX40"/>
              <a:gd fmla="*/ 513295 h 608375" name="connsiteY40"/>
              <a:gd fmla="*/ 261886 w 585586" name="connsiteX41"/>
              <a:gd fmla="*/ 502376 h 608375" name="connsiteY41"/>
              <a:gd fmla="*/ 261888 w 585586" name="connsiteX42"/>
              <a:gd fmla="*/ 502371 h 608375" name="connsiteY42"/>
              <a:gd fmla="*/ 261904 w 585586" name="connsiteX43"/>
              <a:gd fmla="*/ 502355 h 608375" name="connsiteY43"/>
              <a:gd fmla="*/ 261904 w 585586" name="connsiteX44"/>
              <a:gd fmla="*/ 483758 h 608375" name="connsiteY44"/>
              <a:gd fmla="*/ 252635 w 585586" name="connsiteX45"/>
              <a:gd fmla="*/ 479823 h 608375" name="connsiteY45"/>
              <a:gd fmla="*/ 252617 w 585586" name="connsiteX46"/>
              <a:gd fmla="*/ 479831 h 608375" name="connsiteY46"/>
              <a:gd fmla="*/ 252609 w 585586" name="connsiteX47"/>
              <a:gd fmla="*/ 479827 h 608375" name="connsiteY47"/>
              <a:gd fmla="*/ 243241 w 585586" name="connsiteX48"/>
              <a:gd fmla="*/ 483644 h 608375" name="connsiteY48"/>
              <a:gd fmla="*/ 235350 w 585586" name="connsiteX49"/>
              <a:gd fmla="*/ 491520 h 608375" name="connsiteY49"/>
              <a:gd fmla="*/ 205898 w 585586" name="connsiteX50"/>
              <a:gd fmla="*/ 449968 h 608375" name="connsiteY50"/>
              <a:gd fmla="*/ 208942 w 585586" name="connsiteX51"/>
              <a:gd fmla="*/ 431614 h 608375" name="connsiteY51"/>
              <a:gd fmla="*/ 227326 w 585586" name="connsiteX52"/>
              <a:gd fmla="*/ 434774 h 608375" name="connsiteY52"/>
              <a:gd fmla="*/ 314865 w 585586" name="connsiteX53"/>
              <a:gd fmla="*/ 557903 h 608375" name="connsiteY53"/>
              <a:gd fmla="*/ 545341 w 585586" name="connsiteX54"/>
              <a:gd fmla="*/ 41565 h 608375" name="connsiteY54"/>
              <a:gd fmla="*/ 39707 w 585586" name="connsiteX55"/>
              <a:gd fmla="*/ 296209 h 608375" name="connsiteY55"/>
              <a:gd fmla="*/ 175947 w 585586" name="connsiteX56"/>
              <a:gd fmla="*/ 383116 h 608375" name="connsiteY56"/>
              <a:gd fmla="*/ 179965 w 585586" name="connsiteX57"/>
              <a:gd fmla="*/ 401348 h 608375" name="connsiteY57"/>
              <a:gd fmla="*/ 161824 w 585586" name="connsiteX58"/>
              <a:gd fmla="*/ 405360 h 608375" name="connsiteY58"/>
              <a:gd fmla="*/ 6104 w 585586" name="connsiteX59"/>
              <a:gd fmla="*/ 305933 h 608375" name="connsiteY59"/>
              <a:gd fmla="*/ 17 w 585586" name="connsiteX60"/>
              <a:gd fmla="*/ 294143 h 608375" name="connsiteY60"/>
              <a:gd fmla="*/ 7200 w 585586" name="connsiteX61"/>
              <a:gd fmla="*/ 283082 h 608375" name="connsiteY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b="b" l="l" r="r" t="t"/>
            <a:pathLst>
              <a:path h="608375" w="585586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A81A6F-A66E-4468-92AE-286F44602E69}"/>
              </a:ext>
            </a:extLst>
          </p:cNvPr>
          <p:cNvSpPr txBox="1"/>
          <p:nvPr/>
        </p:nvSpPr>
        <p:spPr>
          <a:xfrm>
            <a:off x="10109159" y="2168496"/>
            <a:ext cx="609600" cy="274096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b="1" lang="zh-CN" spc="600" sz="2800">
                <a:solidFill>
                  <a:srgbClr val="195B5A"/>
                </a:solidFill>
                <a:cs typeface="+mn-ea"/>
                <a:sym typeface="+mn-lt"/>
              </a:rPr>
              <a:t>存在的问题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BF1013-A51C-4E00-95C5-056897DB0005}"/>
              </a:ext>
            </a:extLst>
          </p:cNvPr>
          <p:cNvSpPr/>
          <p:nvPr/>
        </p:nvSpPr>
        <p:spPr>
          <a:xfrm>
            <a:off x="5230058" y="2804286"/>
            <a:ext cx="2838874" cy="676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有些学生学习目的不明确，导致学习无动力，两极分化严重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72CC43-14BE-4A6A-90A9-F45542EF4A19}"/>
              </a:ext>
            </a:extLst>
          </p:cNvPr>
          <p:cNvSpPr/>
          <p:nvPr/>
        </p:nvSpPr>
        <p:spPr>
          <a:xfrm>
            <a:off x="1705448" y="4251648"/>
            <a:ext cx="2852725" cy="676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有些学生上课注意力不集中、课堂效率低、学习成绩不理想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87591F1-9839-42C1-86F5-DDBF08ADB0C3}"/>
              </a:ext>
            </a:extLst>
          </p:cNvPr>
          <p:cNvSpPr/>
          <p:nvPr/>
        </p:nvSpPr>
        <p:spPr>
          <a:xfrm>
            <a:off x="1313763" y="1791905"/>
            <a:ext cx="2711856" cy="8229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有些学生作业马虎，字迹潦草作业差错多，选择题乱猜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0D97D28-5674-4555-9504-367167099A27}"/>
              </a:ext>
            </a:extLst>
          </p:cNvPr>
          <p:cNvSpPr/>
          <p:nvPr/>
        </p:nvSpPr>
        <p:spPr>
          <a:xfrm>
            <a:off x="5579299" y="5009119"/>
            <a:ext cx="2852725" cy="676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有些学生双休日在家不学习，打电话多，看电视多，上网多</a:t>
            </a:r>
          </a:p>
        </p:txBody>
      </p:sp>
      <p:sp>
        <p:nvSpPr>
          <p:cNvPr id="16" name="fountain-pen-close-up_16941">
            <a:extLst>
              <a:ext uri="{FF2B5EF4-FFF2-40B4-BE49-F238E27FC236}">
                <a16:creationId xmlns:a16="http://schemas.microsoft.com/office/drawing/2014/main" id="{53A8DE40-9A13-4A37-8020-257543409CA1}"/>
              </a:ext>
            </a:extLst>
          </p:cNvPr>
          <p:cNvSpPr>
            <a:spLocks noChangeAspect="1"/>
          </p:cNvSpPr>
          <p:nvPr/>
        </p:nvSpPr>
        <p:spPr bwMode="auto">
          <a:xfrm>
            <a:off x="5013087" y="2278598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fountain-pen-close-up_16941">
            <a:extLst>
              <a:ext uri="{FF2B5EF4-FFF2-40B4-BE49-F238E27FC236}">
                <a16:creationId xmlns:a16="http://schemas.microsoft.com/office/drawing/2014/main" id="{C62A7628-FC1A-425F-A18C-6F7081C1FABA}"/>
              </a:ext>
            </a:extLst>
          </p:cNvPr>
          <p:cNvSpPr>
            <a:spLocks noChangeAspect="1"/>
          </p:cNvSpPr>
          <p:nvPr/>
        </p:nvSpPr>
        <p:spPr bwMode="auto">
          <a:xfrm>
            <a:off x="1593136" y="3648577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8" name="fountain-pen-close-up_16941">
            <a:extLst>
              <a:ext uri="{FF2B5EF4-FFF2-40B4-BE49-F238E27FC236}">
                <a16:creationId xmlns:a16="http://schemas.microsoft.com/office/drawing/2014/main" id="{40035341-A34E-42D6-B4BB-EE93AAF89CA3}"/>
              </a:ext>
            </a:extLst>
          </p:cNvPr>
          <p:cNvSpPr>
            <a:spLocks noChangeAspect="1"/>
          </p:cNvSpPr>
          <p:nvPr/>
        </p:nvSpPr>
        <p:spPr bwMode="auto">
          <a:xfrm>
            <a:off x="5140410" y="4505937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0BE1BC6-9203-48A2-A5AB-5404B815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785966" y="4052865"/>
            <a:ext cx="1221215" cy="2805135"/>
          </a:xfrm>
          <a:prstGeom prst="rect">
            <a:avLst/>
          </a:prstGeom>
        </p:spPr>
      </p:pic>
    </p:spTree>
    <p:extLst>
      <p:ext uri="{BB962C8B-B14F-4D97-AF65-F5344CB8AC3E}">
        <p14:creationId val="169118928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6"/>
      <p:bldP grpId="0" spid="7"/>
      <p:bldP grpId="0" spid="8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13011B-9117-44CE-8FDF-10223D7DA488}"/>
              </a:ext>
            </a:extLst>
          </p:cNvPr>
          <p:cNvSpPr txBox="1"/>
          <p:nvPr/>
        </p:nvSpPr>
        <p:spPr>
          <a:xfrm>
            <a:off x="4085296" y="2812408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195B5A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41B7506-8006-4351-B45F-518222CC75B1}"/>
              </a:ext>
            </a:extLst>
          </p:cNvPr>
          <p:cNvSpPr txBox="1"/>
          <p:nvPr/>
        </p:nvSpPr>
        <p:spPr>
          <a:xfrm>
            <a:off x="4075943" y="3672892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rgbClr val="195B5A"/>
                </a:solidFill>
                <a:cs typeface="+mn-ea"/>
                <a:sym typeface="+mn-lt"/>
              </a:rPr>
              <a:t>关于寒假的建议</a:t>
            </a:r>
          </a:p>
        </p:txBody>
      </p:sp>
    </p:spTree>
    <p:extLst>
      <p:ext uri="{BB962C8B-B14F-4D97-AF65-F5344CB8AC3E}">
        <p14:creationId val="74333382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FDDDEEB-1C99-4860-AF3C-EBF507D4A303}"/>
              </a:ext>
            </a:extLst>
          </p:cNvPr>
          <p:cNvSpPr txBox="1"/>
          <p:nvPr/>
        </p:nvSpPr>
        <p:spPr>
          <a:xfrm>
            <a:off x="6150428" y="2063831"/>
            <a:ext cx="152021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195B5A"/>
                </a:solidFill>
                <a:cs typeface="+mn-ea"/>
                <a:sym typeface="+mn-lt"/>
              </a:rPr>
              <a:t>学习规律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4A614C-00D2-45C7-8CA4-7ED669C6E36C}"/>
              </a:ext>
            </a:extLst>
          </p:cNvPr>
          <p:cNvSpPr txBox="1"/>
          <p:nvPr/>
        </p:nvSpPr>
        <p:spPr>
          <a:xfrm>
            <a:off x="6150428" y="3881760"/>
            <a:ext cx="1520212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200">
                <a:solidFill>
                  <a:srgbClr val="195B5A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63203265-F242-4D87-B79B-142386125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28" y="4365196"/>
            <a:ext cx="47570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寒假是绝佳的复习时期，学生们可以用寒假的时间来消化和巩固本学期学到的知识。</a:t>
            </a:r>
          </a:p>
        </p:txBody>
      </p:sp>
      <p:sp>
        <p:nvSpPr>
          <p:cNvPr id="15" name="TextBox 33">
            <a:extLst>
              <a:ext uri="{FF2B5EF4-FFF2-40B4-BE49-F238E27FC236}">
                <a16:creationId xmlns:a16="http://schemas.microsoft.com/office/drawing/2014/main" id="{2E688C75-80A8-4FA6-957E-8DE61CAF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428" y="2493919"/>
            <a:ext cx="475705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学习是一个连续的过程，只有在寒假也以正确的方法坚持学习，才能使所学知识扎实牢靠。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694B54-32EF-4B59-BCE3-3C2EED53EB75}"/>
              </a:ext>
            </a:extLst>
          </p:cNvPr>
          <p:cNvSpPr txBox="1"/>
          <p:nvPr/>
        </p:nvSpPr>
        <p:spPr>
          <a:xfrm>
            <a:off x="4757057" y="1010772"/>
            <a:ext cx="271054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寒假的重要性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AB1F644-FA27-490E-B949-AD9F6146FF64}"/>
              </a:ext>
            </a:extLst>
          </p:cNvPr>
          <p:cNvSpPr/>
          <p:nvPr/>
        </p:nvSpPr>
        <p:spPr>
          <a:xfrm rot="2700000">
            <a:off x="3788687" y="1849883"/>
            <a:ext cx="653143" cy="663166"/>
          </a:xfrm>
          <a:prstGeom prst="rect">
            <a:avLst/>
          </a:prstGeom>
          <a:noFill/>
          <a:ln>
            <a:solidFill>
              <a:srgbClr val="19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5E8904-4CF5-4E42-981E-23495846F9C7}"/>
              </a:ext>
            </a:extLst>
          </p:cNvPr>
          <p:cNvSpPr/>
          <p:nvPr/>
        </p:nvSpPr>
        <p:spPr>
          <a:xfrm rot="2700000">
            <a:off x="3788688" y="2536547"/>
            <a:ext cx="653143" cy="663166"/>
          </a:xfrm>
          <a:prstGeom prst="rect">
            <a:avLst/>
          </a:prstGeom>
          <a:noFill/>
          <a:ln>
            <a:solidFill>
              <a:srgbClr val="19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F22A0A-31D8-4084-9205-6A750C0917E5}"/>
              </a:ext>
            </a:extLst>
          </p:cNvPr>
          <p:cNvSpPr/>
          <p:nvPr/>
        </p:nvSpPr>
        <p:spPr>
          <a:xfrm>
            <a:off x="3873044" y="1950633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rgbClr val="195B5A"/>
                </a:solidFill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  <a:sym typeface="+mn-lt"/>
              </a:rPr>
              <a:t>寒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E7694F0-D76A-45AD-BD8D-D3C5453AD86E}"/>
              </a:ext>
            </a:extLst>
          </p:cNvPr>
          <p:cNvSpPr/>
          <p:nvPr/>
        </p:nvSpPr>
        <p:spPr>
          <a:xfrm>
            <a:off x="3873044" y="2685463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rgbClr val="195B5A"/>
                </a:solidFill>
                <a:latin charset="-122" panose="02000500000000000000" pitchFamily="2" typeface="钻石甜心手机字体"/>
                <a:ea charset="-122" panose="02000500000000000000" pitchFamily="2" typeface="钻石甜心手机字体"/>
                <a:cs charset="-122" panose="02000500000000000000" pitchFamily="2" typeface="钻石甜心手机字体"/>
              </a:rPr>
              <a:t>假</a:t>
            </a:r>
          </a:p>
        </p:txBody>
      </p:sp>
      <p:sp>
        <p:nvSpPr>
          <p:cNvPr id="19" name="fountain-pen-close-up_16941">
            <a:extLst>
              <a:ext uri="{FF2B5EF4-FFF2-40B4-BE49-F238E27FC236}">
                <a16:creationId xmlns:a16="http://schemas.microsoft.com/office/drawing/2014/main" id="{ED6A312C-5F3C-4AA7-B274-B31F4F39CB94}"/>
              </a:ext>
            </a:extLst>
          </p:cNvPr>
          <p:cNvSpPr>
            <a:spLocks noChangeAspect="1"/>
          </p:cNvSpPr>
          <p:nvPr/>
        </p:nvSpPr>
        <p:spPr bwMode="auto">
          <a:xfrm>
            <a:off x="5643051" y="1886824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fountain-pen-close-up_16941">
            <a:extLst>
              <a:ext uri="{FF2B5EF4-FFF2-40B4-BE49-F238E27FC236}">
                <a16:creationId xmlns:a16="http://schemas.microsoft.com/office/drawing/2014/main" id="{617640CF-44D7-436F-AE6E-E076073506C0}"/>
              </a:ext>
            </a:extLst>
          </p:cNvPr>
          <p:cNvSpPr>
            <a:spLocks noChangeAspect="1"/>
          </p:cNvSpPr>
          <p:nvPr/>
        </p:nvSpPr>
        <p:spPr bwMode="auto">
          <a:xfrm>
            <a:off x="5610392" y="3786959"/>
            <a:ext cx="507376" cy="525688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1" name="îŝlídé">
            <a:extLst>
              <a:ext uri="{FF2B5EF4-FFF2-40B4-BE49-F238E27FC236}">
                <a16:creationId xmlns:a16="http://schemas.microsoft.com/office/drawing/2014/main" id="{0173B140-5EBE-4E2B-89FB-9BA146B00FEB}"/>
              </a:ext>
            </a:extLst>
          </p:cNvPr>
          <p:cNvGrpSpPr/>
          <p:nvPr/>
        </p:nvGrpSpPr>
        <p:grpSpPr>
          <a:xfrm flipH="1">
            <a:off x="967106" y="2181465"/>
            <a:ext cx="3240719" cy="3938518"/>
            <a:chOff x="1465378" y="1239878"/>
            <a:chExt cx="3970222" cy="4825099"/>
          </a:xfrm>
          <a:effectLst>
            <a:reflection algn="bl" blurRad="6350" dir="5400000" endA="300" endPos="35000" rotWithShape="0" stA="52000" sy="-100000"/>
          </a:effectLst>
        </p:grpSpPr>
        <p:grpSp>
          <p:nvGrpSpPr>
            <p:cNvPr id="22" name="ïśľïḍè">
              <a:extLst>
                <a:ext uri="{FF2B5EF4-FFF2-40B4-BE49-F238E27FC236}">
                  <a16:creationId xmlns:a16="http://schemas.microsoft.com/office/drawing/2014/main" id="{06A165D5-0A6A-4D43-80CB-FDC0CAECBA8F}"/>
                </a:ext>
              </a:extLst>
            </p:cNvPr>
            <p:cNvGrpSpPr/>
            <p:nvPr/>
          </p:nvGrpSpPr>
          <p:grpSpPr>
            <a:xfrm>
              <a:off x="1465378" y="1239878"/>
              <a:ext cx="3970222" cy="4825099"/>
              <a:chOff x="2240078" y="1077963"/>
              <a:chExt cx="3777022" cy="4590297"/>
            </a:xfrm>
          </p:grpSpPr>
          <p:grpSp>
            <p:nvGrpSpPr>
              <p:cNvPr id="26" name="iŝļíďè">
                <a:extLst>
                  <a:ext uri="{FF2B5EF4-FFF2-40B4-BE49-F238E27FC236}">
                    <a16:creationId xmlns:a16="http://schemas.microsoft.com/office/drawing/2014/main" id="{DFE95806-8B1E-4417-BC11-808B37AF44B9}"/>
                  </a:ext>
                </a:extLst>
              </p:cNvPr>
              <p:cNvGrpSpPr/>
              <p:nvPr/>
            </p:nvGrpSpPr>
            <p:grpSpPr>
              <a:xfrm>
                <a:off x="2240078" y="3115269"/>
                <a:ext cx="1718233" cy="1843677"/>
                <a:chOff x="5329489" y="3419531"/>
                <a:chExt cx="1718233" cy="1843677"/>
              </a:xfrm>
            </p:grpSpPr>
            <p:sp>
              <p:nvSpPr>
                <p:cNvPr id="46" name="iṡľïďè">
                  <a:extLst>
                    <a:ext uri="{FF2B5EF4-FFF2-40B4-BE49-F238E27FC236}">
                      <a16:creationId xmlns:a16="http://schemas.microsoft.com/office/drawing/2014/main" id="{8F882F7C-AFEC-409D-9D60-ED1C1A1469EA}"/>
                    </a:ext>
                  </a:extLst>
                </p:cNvPr>
                <p:cNvSpPr/>
                <p:nvPr/>
              </p:nvSpPr>
              <p:spPr>
                <a:xfrm rot="746739">
                  <a:off x="6592858" y="3994013"/>
                  <a:ext cx="454864" cy="616000"/>
                </a:xfrm>
                <a:custGeom>
                  <a:gdLst>
                    <a:gd fmla="*/ 220316 w 3023737" name="connsiteX0"/>
                    <a:gd fmla="*/ 440726 h 4094894" name="connsiteY0"/>
                    <a:gd fmla="*/ 2217264 w 3023737" name="connsiteX1"/>
                    <a:gd fmla="*/ 0 h 4094894" name="connsiteY1"/>
                    <a:gd fmla="*/ 3023737 w 3023737" name="connsiteX2"/>
                    <a:gd fmla="*/ 3654168 h 4094894" name="connsiteY2"/>
                    <a:gd fmla="*/ 1026790 w 3023737" name="connsiteX3"/>
                    <a:gd fmla="*/ 4094894 h 4094894" name="connsiteY3"/>
                    <a:gd fmla="*/ 644298 w 3023737" name="connsiteX4"/>
                    <a:gd fmla="*/ 2361803 h 4094894" name="connsiteY4"/>
                    <a:gd fmla="*/ 643444 w 3023737" name="connsiteX5"/>
                    <a:gd fmla="*/ 2361803 h 4094894" name="connsiteY5"/>
                    <a:gd fmla="*/ 642476 w 3023737" name="connsiteX6"/>
                    <a:gd fmla="*/ 2353551 h 4094894" name="connsiteY6"/>
                    <a:gd fmla="*/ 305315 w 3023737" name="connsiteX7"/>
                    <a:gd fmla="*/ 2138306 h 4094894" name="connsiteY7"/>
                    <a:gd fmla="*/ 103159 w 3023737" name="connsiteX8"/>
                    <a:gd fmla="*/ 2310629 h 4094894" name="connsiteY8"/>
                    <a:gd fmla="*/ 88440 w 3023737" name="connsiteX9"/>
                    <a:gd fmla="*/ 2361803 h 4094894" name="connsiteY9"/>
                    <a:gd fmla="*/ 0 w 3023737" name="connsiteX10"/>
                    <a:gd fmla="*/ 2361803 h 4094894" name="connsiteY10"/>
                    <a:gd fmla="*/ 1 w 3023737" name="connsiteX11"/>
                    <a:gd fmla="*/ 1203534 h 4094894" name="connsiteY11"/>
                    <a:gd fmla="*/ 388668 w 3023737" name="connsiteX12"/>
                    <a:gd fmla="*/ 1203534 h 4094894" name="connsiteY1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b="b" l="l" r="r" t="t"/>
                  <a:pathLst>
                    <a:path h="4094893" w="3023737">
                      <a:moveTo>
                        <a:pt x="220316" y="440726"/>
                      </a:moveTo>
                      <a:lnTo>
                        <a:pt x="2217264" y="0"/>
                      </a:lnTo>
                      <a:lnTo>
                        <a:pt x="3023737" y="3654168"/>
                      </a:lnTo>
                      <a:lnTo>
                        <a:pt x="1026790" y="4094894"/>
                      </a:lnTo>
                      <a:lnTo>
                        <a:pt x="644298" y="2361803"/>
                      </a:lnTo>
                      <a:lnTo>
                        <a:pt x="643444" y="2361803"/>
                      </a:lnTo>
                      <a:lnTo>
                        <a:pt x="642476" y="2353551"/>
                      </a:lnTo>
                      <a:cubicBezTo>
                        <a:pt x="608810" y="2201008"/>
                        <a:pt x="457858" y="2104640"/>
                        <a:pt x="305315" y="2138306"/>
                      </a:cubicBezTo>
                      <a:cubicBezTo>
                        <a:pt x="209976" y="2159348"/>
                        <a:pt x="136580" y="2226204"/>
                        <a:pt x="103159" y="2310629"/>
                      </a:cubicBezTo>
                      <a:lnTo>
                        <a:pt x="88440" y="2361803"/>
                      </a:lnTo>
                      <a:lnTo>
                        <a:pt x="0" y="2361803"/>
                      </a:lnTo>
                      <a:lnTo>
                        <a:pt x="1" y="1203534"/>
                      </a:lnTo>
                      <a:lnTo>
                        <a:pt x="388668" y="120353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íSlîḍe">
                  <a:extLst>
                    <a:ext uri="{FF2B5EF4-FFF2-40B4-BE49-F238E27FC236}">
                      <a16:creationId xmlns:a16="http://schemas.microsoft.com/office/drawing/2014/main" id="{1A07C3AD-63BD-402E-A323-D28B07D37568}"/>
                    </a:ext>
                  </a:extLst>
                </p:cNvPr>
                <p:cNvSpPr/>
                <p:nvPr/>
              </p:nvSpPr>
              <p:spPr>
                <a:xfrm>
                  <a:off x="5329489" y="3419531"/>
                  <a:ext cx="1660799" cy="1042335"/>
                </a:xfrm>
                <a:custGeom>
                  <a:gdLst>
                    <a:gd fmla="*/ 3754178 w 6196364" name="connsiteX0"/>
                    <a:gd fmla="*/ 0 h 3888906" name="connsiteY0"/>
                    <a:gd fmla="*/ 6185754 w 6196364" name="connsiteX1"/>
                    <a:gd fmla="*/ 2194290 h 3888906" name="connsiteY1"/>
                    <a:gd fmla="*/ 6194855 w 6196364" name="connsiteX2"/>
                    <a:gd fmla="*/ 2374532 h 3888906" name="connsiteY2"/>
                    <a:gd fmla="*/ 6196363 w 6196364" name="connsiteX3"/>
                    <a:gd fmla="*/ 2374532 h 3888906" name="connsiteY3"/>
                    <a:gd fmla="*/ 6196364 w 6196364" name="connsiteX4"/>
                    <a:gd fmla="*/ 3240999 h 3888906" name="connsiteY4"/>
                    <a:gd fmla="*/ 6186988 w 6196364" name="connsiteX5"/>
                    <a:gd fmla="*/ 3148000 h 3888906" name="connsiteY5"/>
                    <a:gd fmla="*/ 6146442 w 6196364" name="connsiteX6"/>
                    <a:gd fmla="*/ 3017381 h 3888906" name="connsiteY6"/>
                    <a:gd fmla="*/ 6135503 w 6196364" name="connsiteX7"/>
                    <a:gd fmla="*/ 2997228 h 3888906" name="connsiteY7"/>
                    <a:gd fmla="*/ 6082284 w 6196364" name="connsiteX8"/>
                    <a:gd fmla="*/ 2899181 h 3888906" name="connsiteY8"/>
                    <a:gd fmla="*/ 6006413 w 6196364" name="connsiteX9"/>
                    <a:gd fmla="*/ 2807222 h 3888906" name="connsiteY9"/>
                    <a:gd fmla="*/ 5988731 w 6196364" name="connsiteX10"/>
                    <a:gd fmla="*/ 2789113 h 3888906" name="connsiteY10"/>
                    <a:gd fmla="*/ 5946041 w 6196364" name="connsiteX11"/>
                    <a:gd fmla="*/ 2753891 h 3888906" name="connsiteY11"/>
                    <a:gd fmla="*/ 5859085 w 6196364" name="connsiteX12"/>
                    <a:gd fmla="*/ 2692095 h 3888906" name="connsiteY12"/>
                    <a:gd fmla="*/ 5812087 w 6196364" name="connsiteX13"/>
                    <a:gd fmla="*/ 2666586 h 3888906" name="connsiteY13"/>
                    <a:gd fmla="*/ 5711461 w 6196364" name="connsiteX14"/>
                    <a:gd fmla="*/ 2626994 h 3888906" name="connsiteY14"/>
                    <a:gd fmla="*/ 5664645 w 6196364" name="connsiteX15"/>
                    <a:gd fmla="*/ 2612462 h 3888906" name="connsiteY15"/>
                    <a:gd fmla="*/ 5505273 w 6196364" name="connsiteX16"/>
                    <a:gd fmla="*/ 2592385 h 3888906" name="connsiteY16"/>
                    <a:gd fmla="*/ 4910161 w 6196364" name="connsiteX17"/>
                    <a:gd fmla="*/ 2927413 h 3888906" name="connsiteY17"/>
                    <a:gd fmla="*/ 4872800 w 6196364" name="connsiteX18"/>
                    <a:gd fmla="*/ 3000393 h 3888906" name="connsiteY18"/>
                    <a:gd fmla="*/ 4849385 w 6196364" name="connsiteX19"/>
                    <a:gd fmla="*/ 3074089 h 3888906" name="connsiteY19"/>
                    <a:gd fmla="*/ 3933215 w 6196364" name="connsiteX20"/>
                    <a:gd fmla="*/ 3863679 h 3888906" name="connsiteY20"/>
                    <a:gd fmla="*/ 3698093 w 6196364" name="connsiteX21"/>
                    <a:gd fmla="*/ 3887380 h 3888906" name="connsiteY21"/>
                    <a:gd fmla="*/ 3698093 w 6196364" name="connsiteX22"/>
                    <a:gd fmla="*/ 3883999 h 3888906" name="connsiteY22"/>
                    <a:gd fmla="*/ 3696475 w 6196364" name="connsiteX23"/>
                    <a:gd fmla="*/ 3884246 h 3888906" name="connsiteY23"/>
                    <a:gd fmla="*/ 3604192 w 6196364" name="connsiteX24"/>
                    <a:gd fmla="*/ 3888906 h 3888906" name="connsiteY24"/>
                    <a:gd fmla="*/ 902576 w 6196364" name="connsiteX25"/>
                    <a:gd fmla="*/ 3888906 h 3888906" name="connsiteY25"/>
                    <a:gd fmla="*/ 0 w 6196364" name="connsiteX26"/>
                    <a:gd fmla="*/ 2986330 h 3888906" name="connsiteY26"/>
                    <a:gd fmla="*/ 0 w 6196364" name="connsiteX27"/>
                    <a:gd fmla="*/ 902578 h 3888906" name="connsiteY27"/>
                    <a:gd fmla="*/ 902576 w 6196364" name="connsiteX28"/>
                    <a:gd fmla="*/ 2 h 3888906" name="connsiteY28"/>
                    <a:gd fmla="*/ 3604192 w 6196364" name="connsiteX29"/>
                    <a:gd fmla="*/ 2 h 3888906" name="connsiteY29"/>
                    <a:gd fmla="*/ 3693328 w 6196364" name="connsiteX30"/>
                    <a:gd fmla="*/ 4503 h 3888906" name="connsiteY30"/>
                    <a:gd fmla="*/ 3693328 w 6196364" name="connsiteX31"/>
                    <a:gd fmla="*/ 3073 h 3888906" name="connsiteY3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b="b" l="l" r="r" t="t"/>
                  <a:pathLst>
                    <a:path h="3888906" w="6196364">
                      <a:moveTo>
                        <a:pt x="3754178" y="0"/>
                      </a:moveTo>
                      <a:cubicBezTo>
                        <a:pt x="5019701" y="0"/>
                        <a:pt x="6060587" y="961790"/>
                        <a:pt x="6185754" y="2194290"/>
                      </a:cubicBezTo>
                      <a:lnTo>
                        <a:pt x="6194855" y="2374532"/>
                      </a:lnTo>
                      <a:lnTo>
                        <a:pt x="6196363" y="2374532"/>
                      </a:lnTo>
                      <a:lnTo>
                        <a:pt x="6196364" y="3240999"/>
                      </a:lnTo>
                      <a:lnTo>
                        <a:pt x="6186988" y="3148000"/>
                      </a:lnTo>
                      <a:cubicBezTo>
                        <a:pt x="6177719" y="3102702"/>
                        <a:pt x="6164049" y="3059007"/>
                        <a:pt x="6146442" y="3017381"/>
                      </a:cubicBezTo>
                      <a:lnTo>
                        <a:pt x="6135503" y="2997228"/>
                      </a:lnTo>
                      <a:lnTo>
                        <a:pt x="6082284" y="2899181"/>
                      </a:lnTo>
                      <a:lnTo>
                        <a:pt x="6006413" y="2807222"/>
                      </a:lnTo>
                      <a:lnTo>
                        <a:pt x="5988731" y="2789113"/>
                      </a:lnTo>
                      <a:lnTo>
                        <a:pt x="5946041" y="2753891"/>
                      </a:lnTo>
                      <a:lnTo>
                        <a:pt x="5859085" y="2692095"/>
                      </a:lnTo>
                      <a:lnTo>
                        <a:pt x="5812087" y="2666586"/>
                      </a:lnTo>
                      <a:lnTo>
                        <a:pt x="5711461" y="2626994"/>
                      </a:lnTo>
                      <a:lnTo>
                        <a:pt x="5664645" y="2612462"/>
                      </a:lnTo>
                      <a:lnTo>
                        <a:pt x="5505273" y="2592385"/>
                      </a:lnTo>
                      <a:cubicBezTo>
                        <a:pt x="5253071" y="2592386"/>
                        <a:pt x="5032205" y="2726556"/>
                        <a:pt x="4910161" y="2927413"/>
                      </a:cubicBezTo>
                      <a:lnTo>
                        <a:pt x="4872800" y="3000393"/>
                      </a:lnTo>
                      <a:lnTo>
                        <a:pt x="4849385" y="3074089"/>
                      </a:lnTo>
                      <a:cubicBezTo>
                        <a:pt x="4703144" y="3473495"/>
                        <a:pt x="4357611" y="3776834"/>
                        <a:pt x="3933215" y="3863679"/>
                      </a:cubicBezTo>
                      <a:lnTo>
                        <a:pt x="3698093" y="3887380"/>
                      </a:lnTo>
                      <a:lnTo>
                        <a:pt x="3698093" y="3883999"/>
                      </a:lnTo>
                      <a:lnTo>
                        <a:pt x="3696475" y="3884246"/>
                      </a:lnTo>
                      <a:cubicBezTo>
                        <a:pt x="3666133" y="3887328"/>
                        <a:pt x="3635347" y="3888906"/>
                        <a:pt x="3604192" y="3888906"/>
                      </a:cubicBezTo>
                      <a:lnTo>
                        <a:pt x="902576" y="3888906"/>
                      </a:lnTo>
                      <a:cubicBezTo>
                        <a:pt x="404097" y="3888906"/>
                        <a:pt x="0" y="3484809"/>
                        <a:pt x="0" y="2986330"/>
                      </a:cubicBezTo>
                      <a:lnTo>
                        <a:pt x="0" y="902578"/>
                      </a:lnTo>
                      <a:cubicBezTo>
                        <a:pt x="0" y="404099"/>
                        <a:pt x="404097" y="2"/>
                        <a:pt x="902576" y="2"/>
                      </a:cubicBezTo>
                      <a:lnTo>
                        <a:pt x="3604192" y="2"/>
                      </a:lnTo>
                      <a:lnTo>
                        <a:pt x="3693328" y="4503"/>
                      </a:lnTo>
                      <a:lnTo>
                        <a:pt x="3693328" y="30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iś1iďé">
                  <a:extLst>
                    <a:ext uri="{FF2B5EF4-FFF2-40B4-BE49-F238E27FC236}">
                      <a16:creationId xmlns:a16="http://schemas.microsoft.com/office/drawing/2014/main" id="{0F1DE7AE-0E90-4477-BA6A-A8C3190673AA}"/>
                    </a:ext>
                  </a:extLst>
                </p:cNvPr>
                <p:cNvSpPr/>
                <p:nvPr/>
              </p:nvSpPr>
              <p:spPr>
                <a:xfrm>
                  <a:off x="6679550" y="4368694"/>
                  <a:ext cx="310738" cy="89451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" name="iṡ1îde">
                <a:extLst>
                  <a:ext uri="{FF2B5EF4-FFF2-40B4-BE49-F238E27FC236}">
                    <a16:creationId xmlns:a16="http://schemas.microsoft.com/office/drawing/2014/main" id="{306074A9-DB8D-4CCB-A7D2-AA8C757F594A}"/>
                  </a:ext>
                </a:extLst>
              </p:cNvPr>
              <p:cNvSpPr/>
              <p:nvPr/>
            </p:nvSpPr>
            <p:spPr>
              <a:xfrm flipH="1" rot="20853260">
                <a:off x="3826239" y="1810466"/>
                <a:ext cx="579982" cy="785441"/>
              </a:xfrm>
              <a:custGeom>
                <a:gdLst>
                  <a:gd fmla="*/ 220316 w 3023737" name="connsiteX0"/>
                  <a:gd fmla="*/ 440726 h 4094894" name="connsiteY0"/>
                  <a:gd fmla="*/ 2217264 w 3023737" name="connsiteX1"/>
                  <a:gd fmla="*/ 0 h 4094894" name="connsiteY1"/>
                  <a:gd fmla="*/ 3023737 w 3023737" name="connsiteX2"/>
                  <a:gd fmla="*/ 3654168 h 4094894" name="connsiteY2"/>
                  <a:gd fmla="*/ 1026790 w 3023737" name="connsiteX3"/>
                  <a:gd fmla="*/ 4094894 h 4094894" name="connsiteY3"/>
                  <a:gd fmla="*/ 644298 w 3023737" name="connsiteX4"/>
                  <a:gd fmla="*/ 2361803 h 4094894" name="connsiteY4"/>
                  <a:gd fmla="*/ 643444 w 3023737" name="connsiteX5"/>
                  <a:gd fmla="*/ 2361803 h 4094894" name="connsiteY5"/>
                  <a:gd fmla="*/ 642476 w 3023737" name="connsiteX6"/>
                  <a:gd fmla="*/ 2353551 h 4094894" name="connsiteY6"/>
                  <a:gd fmla="*/ 305315 w 3023737" name="connsiteX7"/>
                  <a:gd fmla="*/ 2138306 h 4094894" name="connsiteY7"/>
                  <a:gd fmla="*/ 103159 w 3023737" name="connsiteX8"/>
                  <a:gd fmla="*/ 2310629 h 4094894" name="connsiteY8"/>
                  <a:gd fmla="*/ 88440 w 3023737" name="connsiteX9"/>
                  <a:gd fmla="*/ 2361803 h 4094894" name="connsiteY9"/>
                  <a:gd fmla="*/ 0 w 3023737" name="connsiteX10"/>
                  <a:gd fmla="*/ 2361803 h 4094894" name="connsiteY10"/>
                  <a:gd fmla="*/ 1 w 3023737" name="connsiteX11"/>
                  <a:gd fmla="*/ 1203534 h 4094894" name="connsiteY11"/>
                  <a:gd fmla="*/ 388668 w 3023737" name="connsiteX12"/>
                  <a:gd fmla="*/ 1203534 h 4094894" name="connsiteY1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b="b" l="l" r="r" t="t"/>
                <a:pathLst>
                  <a:path h="4094893" w="3023737">
                    <a:moveTo>
                      <a:pt x="220316" y="440726"/>
                    </a:moveTo>
                    <a:lnTo>
                      <a:pt x="2217264" y="0"/>
                    </a:lnTo>
                    <a:lnTo>
                      <a:pt x="3023737" y="3654168"/>
                    </a:lnTo>
                    <a:lnTo>
                      <a:pt x="1026790" y="4094894"/>
                    </a:lnTo>
                    <a:lnTo>
                      <a:pt x="644298" y="2361803"/>
                    </a:lnTo>
                    <a:lnTo>
                      <a:pt x="643444" y="2361803"/>
                    </a:lnTo>
                    <a:lnTo>
                      <a:pt x="642476" y="2353551"/>
                    </a:lnTo>
                    <a:cubicBezTo>
                      <a:pt x="608810" y="2201008"/>
                      <a:pt x="457858" y="2104640"/>
                      <a:pt x="305315" y="2138306"/>
                    </a:cubicBezTo>
                    <a:cubicBezTo>
                      <a:pt x="209976" y="2159348"/>
                      <a:pt x="136580" y="2226204"/>
                      <a:pt x="103159" y="2310629"/>
                    </a:cubicBezTo>
                    <a:lnTo>
                      <a:pt x="88440" y="2361803"/>
                    </a:lnTo>
                    <a:lnTo>
                      <a:pt x="0" y="2361803"/>
                    </a:lnTo>
                    <a:lnTo>
                      <a:pt x="1" y="1203534"/>
                    </a:lnTo>
                    <a:lnTo>
                      <a:pt x="388668" y="120353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ṩ1iďê">
                <a:extLst>
                  <a:ext uri="{FF2B5EF4-FFF2-40B4-BE49-F238E27FC236}">
                    <a16:creationId xmlns:a16="http://schemas.microsoft.com/office/drawing/2014/main" id="{01733417-DBFC-4EDF-9564-ECE0207C0E27}"/>
                  </a:ext>
                </a:extLst>
              </p:cNvPr>
              <p:cNvSpPr/>
              <p:nvPr/>
            </p:nvSpPr>
            <p:spPr>
              <a:xfrm flipH="1">
                <a:off x="3899471" y="1077963"/>
                <a:ext cx="2117629" cy="1329046"/>
              </a:xfrm>
              <a:custGeom>
                <a:gdLst>
                  <a:gd fmla="*/ 3754178 w 6196364" name="connsiteX0"/>
                  <a:gd fmla="*/ 0 h 3888906" name="connsiteY0"/>
                  <a:gd fmla="*/ 6185754 w 6196364" name="connsiteX1"/>
                  <a:gd fmla="*/ 2194290 h 3888906" name="connsiteY1"/>
                  <a:gd fmla="*/ 6194855 w 6196364" name="connsiteX2"/>
                  <a:gd fmla="*/ 2374532 h 3888906" name="connsiteY2"/>
                  <a:gd fmla="*/ 6196363 w 6196364" name="connsiteX3"/>
                  <a:gd fmla="*/ 2374532 h 3888906" name="connsiteY3"/>
                  <a:gd fmla="*/ 6196364 w 6196364" name="connsiteX4"/>
                  <a:gd fmla="*/ 3240999 h 3888906" name="connsiteY4"/>
                  <a:gd fmla="*/ 6186988 w 6196364" name="connsiteX5"/>
                  <a:gd fmla="*/ 3148000 h 3888906" name="connsiteY5"/>
                  <a:gd fmla="*/ 6146442 w 6196364" name="connsiteX6"/>
                  <a:gd fmla="*/ 3017381 h 3888906" name="connsiteY6"/>
                  <a:gd fmla="*/ 6135503 w 6196364" name="connsiteX7"/>
                  <a:gd fmla="*/ 2997228 h 3888906" name="connsiteY7"/>
                  <a:gd fmla="*/ 6082284 w 6196364" name="connsiteX8"/>
                  <a:gd fmla="*/ 2899181 h 3888906" name="connsiteY8"/>
                  <a:gd fmla="*/ 6006413 w 6196364" name="connsiteX9"/>
                  <a:gd fmla="*/ 2807222 h 3888906" name="connsiteY9"/>
                  <a:gd fmla="*/ 5988731 w 6196364" name="connsiteX10"/>
                  <a:gd fmla="*/ 2789113 h 3888906" name="connsiteY10"/>
                  <a:gd fmla="*/ 5946041 w 6196364" name="connsiteX11"/>
                  <a:gd fmla="*/ 2753891 h 3888906" name="connsiteY11"/>
                  <a:gd fmla="*/ 5859085 w 6196364" name="connsiteX12"/>
                  <a:gd fmla="*/ 2692095 h 3888906" name="connsiteY12"/>
                  <a:gd fmla="*/ 5812087 w 6196364" name="connsiteX13"/>
                  <a:gd fmla="*/ 2666586 h 3888906" name="connsiteY13"/>
                  <a:gd fmla="*/ 5711461 w 6196364" name="connsiteX14"/>
                  <a:gd fmla="*/ 2626994 h 3888906" name="connsiteY14"/>
                  <a:gd fmla="*/ 5664645 w 6196364" name="connsiteX15"/>
                  <a:gd fmla="*/ 2612462 h 3888906" name="connsiteY15"/>
                  <a:gd fmla="*/ 5505273 w 6196364" name="connsiteX16"/>
                  <a:gd fmla="*/ 2592385 h 3888906" name="connsiteY16"/>
                  <a:gd fmla="*/ 4910161 w 6196364" name="connsiteX17"/>
                  <a:gd fmla="*/ 2927413 h 3888906" name="connsiteY17"/>
                  <a:gd fmla="*/ 4872800 w 6196364" name="connsiteX18"/>
                  <a:gd fmla="*/ 3000393 h 3888906" name="connsiteY18"/>
                  <a:gd fmla="*/ 4849385 w 6196364" name="connsiteX19"/>
                  <a:gd fmla="*/ 3074089 h 3888906" name="connsiteY19"/>
                  <a:gd fmla="*/ 3933215 w 6196364" name="connsiteX20"/>
                  <a:gd fmla="*/ 3863679 h 3888906" name="connsiteY20"/>
                  <a:gd fmla="*/ 3698093 w 6196364" name="connsiteX21"/>
                  <a:gd fmla="*/ 3887380 h 3888906" name="connsiteY21"/>
                  <a:gd fmla="*/ 3698093 w 6196364" name="connsiteX22"/>
                  <a:gd fmla="*/ 3883999 h 3888906" name="connsiteY22"/>
                  <a:gd fmla="*/ 3696475 w 6196364" name="connsiteX23"/>
                  <a:gd fmla="*/ 3884246 h 3888906" name="connsiteY23"/>
                  <a:gd fmla="*/ 3604192 w 6196364" name="connsiteX24"/>
                  <a:gd fmla="*/ 3888906 h 3888906" name="connsiteY24"/>
                  <a:gd fmla="*/ 902576 w 6196364" name="connsiteX25"/>
                  <a:gd fmla="*/ 3888906 h 3888906" name="connsiteY25"/>
                  <a:gd fmla="*/ 0 w 6196364" name="connsiteX26"/>
                  <a:gd fmla="*/ 2986330 h 3888906" name="connsiteY26"/>
                  <a:gd fmla="*/ 0 w 6196364" name="connsiteX27"/>
                  <a:gd fmla="*/ 902578 h 3888906" name="connsiteY27"/>
                  <a:gd fmla="*/ 902576 w 6196364" name="connsiteX28"/>
                  <a:gd fmla="*/ 2 h 3888906" name="connsiteY28"/>
                  <a:gd fmla="*/ 3604192 w 6196364" name="connsiteX29"/>
                  <a:gd fmla="*/ 2 h 3888906" name="connsiteY29"/>
                  <a:gd fmla="*/ 3693328 w 6196364" name="connsiteX30"/>
                  <a:gd fmla="*/ 4503 h 3888906" name="connsiteY30"/>
                  <a:gd fmla="*/ 3693328 w 6196364" name="connsiteX31"/>
                  <a:gd fmla="*/ 3073 h 3888906" name="connsiteY3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b="b" l="l" r="r" t="t"/>
                <a:pathLst>
                  <a:path h="3888906" w="6196364">
                    <a:moveTo>
                      <a:pt x="3754178" y="0"/>
                    </a:moveTo>
                    <a:cubicBezTo>
                      <a:pt x="5019701" y="0"/>
                      <a:pt x="6060587" y="961790"/>
                      <a:pt x="6185754" y="2194290"/>
                    </a:cubicBezTo>
                    <a:lnTo>
                      <a:pt x="6194855" y="2374532"/>
                    </a:lnTo>
                    <a:lnTo>
                      <a:pt x="6196363" y="2374532"/>
                    </a:lnTo>
                    <a:lnTo>
                      <a:pt x="6196364" y="3240999"/>
                    </a:lnTo>
                    <a:lnTo>
                      <a:pt x="6186988" y="3148000"/>
                    </a:lnTo>
                    <a:cubicBezTo>
                      <a:pt x="6177719" y="3102702"/>
                      <a:pt x="6164049" y="3059007"/>
                      <a:pt x="6146442" y="3017381"/>
                    </a:cubicBezTo>
                    <a:lnTo>
                      <a:pt x="6135503" y="2997228"/>
                    </a:lnTo>
                    <a:lnTo>
                      <a:pt x="6082284" y="2899181"/>
                    </a:lnTo>
                    <a:lnTo>
                      <a:pt x="6006413" y="2807222"/>
                    </a:lnTo>
                    <a:lnTo>
                      <a:pt x="5988731" y="2789113"/>
                    </a:lnTo>
                    <a:lnTo>
                      <a:pt x="5946041" y="2753891"/>
                    </a:lnTo>
                    <a:lnTo>
                      <a:pt x="5859085" y="2692095"/>
                    </a:lnTo>
                    <a:lnTo>
                      <a:pt x="5812087" y="2666586"/>
                    </a:lnTo>
                    <a:lnTo>
                      <a:pt x="5711461" y="2626994"/>
                    </a:lnTo>
                    <a:lnTo>
                      <a:pt x="5664645" y="2612462"/>
                    </a:lnTo>
                    <a:lnTo>
                      <a:pt x="5505273" y="2592385"/>
                    </a:lnTo>
                    <a:cubicBezTo>
                      <a:pt x="5253071" y="2592386"/>
                      <a:pt x="5032205" y="2726556"/>
                      <a:pt x="4910161" y="2927413"/>
                    </a:cubicBezTo>
                    <a:lnTo>
                      <a:pt x="4872800" y="3000393"/>
                    </a:lnTo>
                    <a:lnTo>
                      <a:pt x="4849385" y="3074089"/>
                    </a:lnTo>
                    <a:cubicBezTo>
                      <a:pt x="4703144" y="3473495"/>
                      <a:pt x="4357611" y="3776834"/>
                      <a:pt x="3933215" y="3863679"/>
                    </a:cubicBezTo>
                    <a:lnTo>
                      <a:pt x="3698093" y="3887380"/>
                    </a:lnTo>
                    <a:lnTo>
                      <a:pt x="3698093" y="3883999"/>
                    </a:lnTo>
                    <a:lnTo>
                      <a:pt x="3696475" y="3884246"/>
                    </a:lnTo>
                    <a:cubicBezTo>
                      <a:pt x="3666133" y="3887328"/>
                      <a:pt x="3635347" y="3888906"/>
                      <a:pt x="3604192" y="3888906"/>
                    </a:cubicBezTo>
                    <a:lnTo>
                      <a:pt x="902576" y="3888906"/>
                    </a:lnTo>
                    <a:cubicBezTo>
                      <a:pt x="404097" y="3888906"/>
                      <a:pt x="0" y="3484809"/>
                      <a:pt x="0" y="2986330"/>
                    </a:cubicBezTo>
                    <a:lnTo>
                      <a:pt x="0" y="902578"/>
                    </a:lnTo>
                    <a:cubicBezTo>
                      <a:pt x="0" y="404099"/>
                      <a:pt x="404097" y="2"/>
                      <a:pt x="902576" y="2"/>
                    </a:cubicBezTo>
                    <a:lnTo>
                      <a:pt x="3604192" y="2"/>
                    </a:lnTo>
                    <a:lnTo>
                      <a:pt x="3693328" y="4503"/>
                    </a:lnTo>
                    <a:lnTo>
                      <a:pt x="3693328" y="3073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š1idé">
                <a:extLst>
                  <a:ext uri="{FF2B5EF4-FFF2-40B4-BE49-F238E27FC236}">
                    <a16:creationId xmlns:a16="http://schemas.microsoft.com/office/drawing/2014/main" id="{E86E60A4-B328-4942-B29E-222B4C4355AC}"/>
                  </a:ext>
                </a:extLst>
              </p:cNvPr>
              <p:cNvSpPr/>
              <p:nvPr/>
            </p:nvSpPr>
            <p:spPr>
              <a:xfrm flipH="1">
                <a:off x="3899470" y="2288207"/>
                <a:ext cx="390369" cy="267073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işľîḓè">
                <a:extLst>
                  <a:ext uri="{FF2B5EF4-FFF2-40B4-BE49-F238E27FC236}">
                    <a16:creationId xmlns:a16="http://schemas.microsoft.com/office/drawing/2014/main" id="{1E67AC09-16DD-4BCA-B099-EB48A35C35E6}"/>
                  </a:ext>
                </a:extLst>
              </p:cNvPr>
              <p:cNvGrpSpPr/>
              <p:nvPr/>
            </p:nvGrpSpPr>
            <p:grpSpPr>
              <a:xfrm>
                <a:off x="2776819" y="2138436"/>
                <a:ext cx="1914942" cy="2820510"/>
                <a:chOff x="5837264" y="2442698"/>
                <a:chExt cx="1914942" cy="2820510"/>
              </a:xfrm>
            </p:grpSpPr>
            <p:grpSp>
              <p:nvGrpSpPr>
                <p:cNvPr id="42" name="iṩ1îďè">
                  <a:extLst>
                    <a:ext uri="{FF2B5EF4-FFF2-40B4-BE49-F238E27FC236}">
                      <a16:creationId xmlns:a16="http://schemas.microsoft.com/office/drawing/2014/main" id="{B519222C-27BB-4147-A684-56C39F4FEC86}"/>
                    </a:ext>
                  </a:extLst>
                </p:cNvPr>
                <p:cNvGrpSpPr/>
                <p:nvPr/>
              </p:nvGrpSpPr>
              <p:grpSpPr>
                <a:xfrm>
                  <a:off x="7245267" y="3082949"/>
                  <a:ext cx="506939" cy="2180259"/>
                  <a:chOff x="7245267" y="3082949"/>
                  <a:chExt cx="506939" cy="2180259"/>
                </a:xfrm>
              </p:grpSpPr>
              <p:sp>
                <p:nvSpPr>
                  <p:cNvPr id="44" name="iṥ1ïḓè">
                    <a:extLst>
                      <a:ext uri="{FF2B5EF4-FFF2-40B4-BE49-F238E27FC236}">
                        <a16:creationId xmlns:a16="http://schemas.microsoft.com/office/drawing/2014/main" id="{F7D8010E-1352-4AAB-81CB-87EC55B82C15}"/>
                      </a:ext>
                    </a:extLst>
                  </p:cNvPr>
                  <p:cNvSpPr/>
                  <p:nvPr/>
                </p:nvSpPr>
                <p:spPr>
                  <a:xfrm rot="746739">
                    <a:off x="7245267" y="3082949"/>
                    <a:ext cx="506939" cy="686522"/>
                  </a:xfrm>
                  <a:custGeom>
                    <a:gdLst>
                      <a:gd fmla="*/ 220316 w 3023737" name="connsiteX0"/>
                      <a:gd fmla="*/ 440726 h 4094894" name="connsiteY0"/>
                      <a:gd fmla="*/ 2217264 w 3023737" name="connsiteX1"/>
                      <a:gd fmla="*/ 0 h 4094894" name="connsiteY1"/>
                      <a:gd fmla="*/ 3023737 w 3023737" name="connsiteX2"/>
                      <a:gd fmla="*/ 3654168 h 4094894" name="connsiteY2"/>
                      <a:gd fmla="*/ 1026790 w 3023737" name="connsiteX3"/>
                      <a:gd fmla="*/ 4094894 h 4094894" name="connsiteY3"/>
                      <a:gd fmla="*/ 644298 w 3023737" name="connsiteX4"/>
                      <a:gd fmla="*/ 2361803 h 4094894" name="connsiteY4"/>
                      <a:gd fmla="*/ 643444 w 3023737" name="connsiteX5"/>
                      <a:gd fmla="*/ 2361803 h 4094894" name="connsiteY5"/>
                      <a:gd fmla="*/ 642476 w 3023737" name="connsiteX6"/>
                      <a:gd fmla="*/ 2353551 h 4094894" name="connsiteY6"/>
                      <a:gd fmla="*/ 305315 w 3023737" name="connsiteX7"/>
                      <a:gd fmla="*/ 2138306 h 4094894" name="connsiteY7"/>
                      <a:gd fmla="*/ 103159 w 3023737" name="connsiteX8"/>
                      <a:gd fmla="*/ 2310629 h 4094894" name="connsiteY8"/>
                      <a:gd fmla="*/ 88440 w 3023737" name="connsiteX9"/>
                      <a:gd fmla="*/ 2361803 h 4094894" name="connsiteY9"/>
                      <a:gd fmla="*/ 0 w 3023737" name="connsiteX10"/>
                      <a:gd fmla="*/ 2361803 h 4094894" name="connsiteY10"/>
                      <a:gd fmla="*/ 1 w 3023737" name="connsiteX11"/>
                      <a:gd fmla="*/ 1203534 h 4094894" name="connsiteY11"/>
                      <a:gd fmla="*/ 388668 w 3023737" name="connsiteX12"/>
                      <a:gd fmla="*/ 1203534 h 4094894" name="connsiteY12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b="b" l="l" r="r" t="t"/>
                    <a:pathLst>
                      <a:path h="4094893" w="3023737">
                        <a:moveTo>
                          <a:pt x="220316" y="440726"/>
                        </a:moveTo>
                        <a:lnTo>
                          <a:pt x="2217264" y="0"/>
                        </a:lnTo>
                        <a:lnTo>
                          <a:pt x="3023737" y="3654168"/>
                        </a:lnTo>
                        <a:lnTo>
                          <a:pt x="1026790" y="4094894"/>
                        </a:lnTo>
                        <a:lnTo>
                          <a:pt x="644298" y="2361803"/>
                        </a:lnTo>
                        <a:lnTo>
                          <a:pt x="643444" y="2361803"/>
                        </a:lnTo>
                        <a:lnTo>
                          <a:pt x="642476" y="2353551"/>
                        </a:lnTo>
                        <a:cubicBezTo>
                          <a:pt x="608810" y="2201008"/>
                          <a:pt x="457858" y="2104640"/>
                          <a:pt x="305315" y="2138306"/>
                        </a:cubicBezTo>
                        <a:cubicBezTo>
                          <a:pt x="209976" y="2159348"/>
                          <a:pt x="136580" y="2226204"/>
                          <a:pt x="103159" y="2310629"/>
                        </a:cubicBezTo>
                        <a:lnTo>
                          <a:pt x="88440" y="2361803"/>
                        </a:lnTo>
                        <a:lnTo>
                          <a:pt x="0" y="2361803"/>
                        </a:lnTo>
                        <a:lnTo>
                          <a:pt x="1" y="1203534"/>
                        </a:lnTo>
                        <a:lnTo>
                          <a:pt x="388668" y="120353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íṩļïḋé">
                    <a:extLst>
                      <a:ext uri="{FF2B5EF4-FFF2-40B4-BE49-F238E27FC236}">
                        <a16:creationId xmlns:a16="http://schemas.microsoft.com/office/drawing/2014/main" id="{2ADCAF5E-7345-4F06-A8BE-5AFBDA4117D8}"/>
                      </a:ext>
                    </a:extLst>
                  </p:cNvPr>
                  <p:cNvSpPr/>
                  <p:nvPr/>
                </p:nvSpPr>
                <p:spPr>
                  <a:xfrm>
                    <a:off x="7346991" y="3500524"/>
                    <a:ext cx="341206" cy="1762684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43" name="iṧ1iḍè">
                  <a:extLst>
                    <a:ext uri="{FF2B5EF4-FFF2-40B4-BE49-F238E27FC236}">
                      <a16:creationId xmlns:a16="http://schemas.microsoft.com/office/drawing/2014/main" id="{CE355FBA-674B-4BF6-AD8E-E746109C874B}"/>
                    </a:ext>
                  </a:extLst>
                </p:cNvPr>
                <p:cNvSpPr/>
                <p:nvPr/>
              </p:nvSpPr>
              <p:spPr>
                <a:xfrm>
                  <a:off x="5837264" y="2442698"/>
                  <a:ext cx="1850933" cy="1161665"/>
                </a:xfrm>
                <a:custGeom>
                  <a:gdLst>
                    <a:gd fmla="*/ 3754178 w 6196364" name="connsiteX0"/>
                    <a:gd fmla="*/ 0 h 3888906" name="connsiteY0"/>
                    <a:gd fmla="*/ 6185754 w 6196364" name="connsiteX1"/>
                    <a:gd fmla="*/ 2194290 h 3888906" name="connsiteY1"/>
                    <a:gd fmla="*/ 6194855 w 6196364" name="connsiteX2"/>
                    <a:gd fmla="*/ 2374532 h 3888906" name="connsiteY2"/>
                    <a:gd fmla="*/ 6196363 w 6196364" name="connsiteX3"/>
                    <a:gd fmla="*/ 2374532 h 3888906" name="connsiteY3"/>
                    <a:gd fmla="*/ 6196364 w 6196364" name="connsiteX4"/>
                    <a:gd fmla="*/ 3240999 h 3888906" name="connsiteY4"/>
                    <a:gd fmla="*/ 6186988 w 6196364" name="connsiteX5"/>
                    <a:gd fmla="*/ 3148000 h 3888906" name="connsiteY5"/>
                    <a:gd fmla="*/ 6146442 w 6196364" name="connsiteX6"/>
                    <a:gd fmla="*/ 3017381 h 3888906" name="connsiteY6"/>
                    <a:gd fmla="*/ 6135503 w 6196364" name="connsiteX7"/>
                    <a:gd fmla="*/ 2997228 h 3888906" name="connsiteY7"/>
                    <a:gd fmla="*/ 6082284 w 6196364" name="connsiteX8"/>
                    <a:gd fmla="*/ 2899181 h 3888906" name="connsiteY8"/>
                    <a:gd fmla="*/ 6006413 w 6196364" name="connsiteX9"/>
                    <a:gd fmla="*/ 2807222 h 3888906" name="connsiteY9"/>
                    <a:gd fmla="*/ 5988731 w 6196364" name="connsiteX10"/>
                    <a:gd fmla="*/ 2789113 h 3888906" name="connsiteY10"/>
                    <a:gd fmla="*/ 5946041 w 6196364" name="connsiteX11"/>
                    <a:gd fmla="*/ 2753891 h 3888906" name="connsiteY11"/>
                    <a:gd fmla="*/ 5859085 w 6196364" name="connsiteX12"/>
                    <a:gd fmla="*/ 2692095 h 3888906" name="connsiteY12"/>
                    <a:gd fmla="*/ 5812087 w 6196364" name="connsiteX13"/>
                    <a:gd fmla="*/ 2666586 h 3888906" name="connsiteY13"/>
                    <a:gd fmla="*/ 5711461 w 6196364" name="connsiteX14"/>
                    <a:gd fmla="*/ 2626994 h 3888906" name="connsiteY14"/>
                    <a:gd fmla="*/ 5664645 w 6196364" name="connsiteX15"/>
                    <a:gd fmla="*/ 2612462 h 3888906" name="connsiteY15"/>
                    <a:gd fmla="*/ 5505273 w 6196364" name="connsiteX16"/>
                    <a:gd fmla="*/ 2592385 h 3888906" name="connsiteY16"/>
                    <a:gd fmla="*/ 4910161 w 6196364" name="connsiteX17"/>
                    <a:gd fmla="*/ 2927413 h 3888906" name="connsiteY17"/>
                    <a:gd fmla="*/ 4872800 w 6196364" name="connsiteX18"/>
                    <a:gd fmla="*/ 3000393 h 3888906" name="connsiteY18"/>
                    <a:gd fmla="*/ 4849385 w 6196364" name="connsiteX19"/>
                    <a:gd fmla="*/ 3074089 h 3888906" name="connsiteY19"/>
                    <a:gd fmla="*/ 3933215 w 6196364" name="connsiteX20"/>
                    <a:gd fmla="*/ 3863679 h 3888906" name="connsiteY20"/>
                    <a:gd fmla="*/ 3698093 w 6196364" name="connsiteX21"/>
                    <a:gd fmla="*/ 3887380 h 3888906" name="connsiteY21"/>
                    <a:gd fmla="*/ 3698093 w 6196364" name="connsiteX22"/>
                    <a:gd fmla="*/ 3883999 h 3888906" name="connsiteY22"/>
                    <a:gd fmla="*/ 3696475 w 6196364" name="connsiteX23"/>
                    <a:gd fmla="*/ 3884246 h 3888906" name="connsiteY23"/>
                    <a:gd fmla="*/ 3604192 w 6196364" name="connsiteX24"/>
                    <a:gd fmla="*/ 3888906 h 3888906" name="connsiteY24"/>
                    <a:gd fmla="*/ 902576 w 6196364" name="connsiteX25"/>
                    <a:gd fmla="*/ 3888906 h 3888906" name="connsiteY25"/>
                    <a:gd fmla="*/ 0 w 6196364" name="connsiteX26"/>
                    <a:gd fmla="*/ 2986330 h 3888906" name="connsiteY26"/>
                    <a:gd fmla="*/ 0 w 6196364" name="connsiteX27"/>
                    <a:gd fmla="*/ 902578 h 3888906" name="connsiteY27"/>
                    <a:gd fmla="*/ 902576 w 6196364" name="connsiteX28"/>
                    <a:gd fmla="*/ 2 h 3888906" name="connsiteY28"/>
                    <a:gd fmla="*/ 3604192 w 6196364" name="connsiteX29"/>
                    <a:gd fmla="*/ 2 h 3888906" name="connsiteY29"/>
                    <a:gd fmla="*/ 3693328 w 6196364" name="connsiteX30"/>
                    <a:gd fmla="*/ 4503 h 3888906" name="connsiteY30"/>
                    <a:gd fmla="*/ 3693328 w 6196364" name="connsiteX31"/>
                    <a:gd fmla="*/ 3073 h 3888906" name="connsiteY3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b="b" l="l" r="r" t="t"/>
                  <a:pathLst>
                    <a:path h="3888906" w="6196364">
                      <a:moveTo>
                        <a:pt x="3754178" y="0"/>
                      </a:moveTo>
                      <a:cubicBezTo>
                        <a:pt x="5019701" y="0"/>
                        <a:pt x="6060587" y="961790"/>
                        <a:pt x="6185754" y="2194290"/>
                      </a:cubicBezTo>
                      <a:lnTo>
                        <a:pt x="6194855" y="2374532"/>
                      </a:lnTo>
                      <a:lnTo>
                        <a:pt x="6196363" y="2374532"/>
                      </a:lnTo>
                      <a:lnTo>
                        <a:pt x="6196364" y="3240999"/>
                      </a:lnTo>
                      <a:lnTo>
                        <a:pt x="6186988" y="3148000"/>
                      </a:lnTo>
                      <a:cubicBezTo>
                        <a:pt x="6177719" y="3102702"/>
                        <a:pt x="6164049" y="3059007"/>
                        <a:pt x="6146442" y="3017381"/>
                      </a:cubicBezTo>
                      <a:lnTo>
                        <a:pt x="6135503" y="2997228"/>
                      </a:lnTo>
                      <a:lnTo>
                        <a:pt x="6082284" y="2899181"/>
                      </a:lnTo>
                      <a:lnTo>
                        <a:pt x="6006413" y="2807222"/>
                      </a:lnTo>
                      <a:lnTo>
                        <a:pt x="5988731" y="2789113"/>
                      </a:lnTo>
                      <a:lnTo>
                        <a:pt x="5946041" y="2753891"/>
                      </a:lnTo>
                      <a:lnTo>
                        <a:pt x="5859085" y="2692095"/>
                      </a:lnTo>
                      <a:lnTo>
                        <a:pt x="5812087" y="2666586"/>
                      </a:lnTo>
                      <a:lnTo>
                        <a:pt x="5711461" y="2626994"/>
                      </a:lnTo>
                      <a:lnTo>
                        <a:pt x="5664645" y="2612462"/>
                      </a:lnTo>
                      <a:lnTo>
                        <a:pt x="5505273" y="2592385"/>
                      </a:lnTo>
                      <a:cubicBezTo>
                        <a:pt x="5253071" y="2592386"/>
                        <a:pt x="5032205" y="2726556"/>
                        <a:pt x="4910161" y="2927413"/>
                      </a:cubicBezTo>
                      <a:lnTo>
                        <a:pt x="4872800" y="3000393"/>
                      </a:lnTo>
                      <a:lnTo>
                        <a:pt x="4849385" y="3074089"/>
                      </a:lnTo>
                      <a:cubicBezTo>
                        <a:pt x="4703144" y="3473495"/>
                        <a:pt x="4357611" y="3776834"/>
                        <a:pt x="3933215" y="3863679"/>
                      </a:cubicBezTo>
                      <a:lnTo>
                        <a:pt x="3698093" y="3887380"/>
                      </a:lnTo>
                      <a:lnTo>
                        <a:pt x="3698093" y="3883999"/>
                      </a:lnTo>
                      <a:lnTo>
                        <a:pt x="3696475" y="3884246"/>
                      </a:lnTo>
                      <a:cubicBezTo>
                        <a:pt x="3666133" y="3887328"/>
                        <a:pt x="3635347" y="3888906"/>
                        <a:pt x="3604192" y="3888906"/>
                      </a:cubicBezTo>
                      <a:lnTo>
                        <a:pt x="902576" y="3888906"/>
                      </a:lnTo>
                      <a:cubicBezTo>
                        <a:pt x="404097" y="3888906"/>
                        <a:pt x="0" y="3484809"/>
                        <a:pt x="0" y="2986330"/>
                      </a:cubicBezTo>
                      <a:lnTo>
                        <a:pt x="0" y="902578"/>
                      </a:lnTo>
                      <a:cubicBezTo>
                        <a:pt x="0" y="404099"/>
                        <a:pt x="404097" y="2"/>
                        <a:pt x="902576" y="2"/>
                      </a:cubicBezTo>
                      <a:lnTo>
                        <a:pt x="3604192" y="2"/>
                      </a:lnTo>
                      <a:lnTo>
                        <a:pt x="3693328" y="4503"/>
                      </a:lnTo>
                      <a:lnTo>
                        <a:pt x="3693328" y="307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1" name="îṡliḋè">
                <a:extLst>
                  <a:ext uri="{FF2B5EF4-FFF2-40B4-BE49-F238E27FC236}">
                    <a16:creationId xmlns:a16="http://schemas.microsoft.com/office/drawing/2014/main" id="{A2967A34-B6BE-4697-8242-3843D278F1F5}"/>
                  </a:ext>
                </a:extLst>
              </p:cNvPr>
              <p:cNvGrpSpPr/>
              <p:nvPr/>
            </p:nvGrpSpPr>
            <p:grpSpPr>
              <a:xfrm>
                <a:off x="3594720" y="4899415"/>
                <a:ext cx="1033033" cy="761226"/>
                <a:chOff x="3594720" y="4899415"/>
                <a:chExt cx="1033033" cy="761226"/>
              </a:xfrm>
            </p:grpSpPr>
            <p:grpSp>
              <p:nvGrpSpPr>
                <p:cNvPr id="33" name="íŝḻîḋé">
                  <a:extLst>
                    <a:ext uri="{FF2B5EF4-FFF2-40B4-BE49-F238E27FC236}">
                      <a16:creationId xmlns:a16="http://schemas.microsoft.com/office/drawing/2014/main" id="{D8A772D7-ADC9-4B67-983F-9B65A7828E63}"/>
                    </a:ext>
                  </a:extLst>
                </p:cNvPr>
                <p:cNvGrpSpPr/>
                <p:nvPr/>
              </p:nvGrpSpPr>
              <p:grpSpPr>
                <a:xfrm>
                  <a:off x="4091720" y="4899415"/>
                  <a:ext cx="536033" cy="761225"/>
                  <a:chOff x="4091720" y="4899415"/>
                  <a:chExt cx="536033" cy="761225"/>
                </a:xfrm>
              </p:grpSpPr>
              <p:sp>
                <p:nvSpPr>
                  <p:cNvPr id="40" name="iṩlíḓè">
                    <a:extLst>
                      <a:ext uri="{FF2B5EF4-FFF2-40B4-BE49-F238E27FC236}">
                        <a16:creationId xmlns:a16="http://schemas.microsoft.com/office/drawing/2014/main" id="{D20457C0-C38C-4359-9D7D-3B1177163D26}"/>
                      </a:ext>
                    </a:extLst>
                  </p:cNvPr>
                  <p:cNvSpPr/>
                  <p:nvPr/>
                </p:nvSpPr>
                <p:spPr>
                  <a:xfrm flipV="1">
                    <a:off x="4091720" y="4958945"/>
                    <a:ext cx="536032" cy="701695"/>
                  </a:xfrm>
                  <a:prstGeom prst="triangle">
                    <a:avLst>
                      <a:gd fmla="val 0" name="adj"/>
                    </a:avLst>
                  </a:prstGeom>
                  <a:solidFill>
                    <a:schemeClr val="accent4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1" name="íś1íḑé">
                    <a:extLst>
                      <a:ext uri="{FF2B5EF4-FFF2-40B4-BE49-F238E27FC236}">
                        <a16:creationId xmlns:a16="http://schemas.microsoft.com/office/drawing/2014/main" id="{F22A0207-0C8D-455E-9B19-559684C90AA3}"/>
                      </a:ext>
                    </a:extLst>
                  </p:cNvPr>
                  <p:cNvSpPr/>
                  <p:nvPr/>
                </p:nvSpPr>
                <p:spPr>
                  <a:xfrm>
                    <a:off x="4286547" y="4899415"/>
                    <a:ext cx="341206" cy="59531"/>
                  </a:xfrm>
                  <a:custGeom>
                    <a:gdLst>
                      <a:gd fmla="*/ 170603 w 341206" name="connsiteX0"/>
                      <a:gd fmla="*/ 0 h 59531" name="connsiteY0"/>
                      <a:gd fmla="*/ 341206 w 341206" name="connsiteX1"/>
                      <a:gd fmla="*/ 59531 h 59531" name="connsiteY1"/>
                      <a:gd fmla="*/ 0 w 341206" name="connsiteX2"/>
                      <a:gd fmla="*/ 59531 h 59531" name="connsiteY2"/>
                      <a:gd fmla="*/ 170603 w 341206" name="connsiteX3"/>
                      <a:gd fmla="*/ 0 h 59531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59531" w="341206">
                        <a:moveTo>
                          <a:pt x="170603" y="0"/>
                        </a:moveTo>
                        <a:cubicBezTo>
                          <a:pt x="264824" y="0"/>
                          <a:pt x="341206" y="26653"/>
                          <a:pt x="341206" y="59531"/>
                        </a:cubicBezTo>
                        <a:lnTo>
                          <a:pt x="0" y="59531"/>
                        </a:lnTo>
                        <a:cubicBezTo>
                          <a:pt x="0" y="26653"/>
                          <a:pt x="76382" y="0"/>
                          <a:pt x="17060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4" name="ïṡ1îḍè">
                  <a:extLst>
                    <a:ext uri="{FF2B5EF4-FFF2-40B4-BE49-F238E27FC236}">
                      <a16:creationId xmlns:a16="http://schemas.microsoft.com/office/drawing/2014/main" id="{0B1A34DB-94E1-4DB5-B53D-73F1D2692893}"/>
                    </a:ext>
                  </a:extLst>
                </p:cNvPr>
                <p:cNvGrpSpPr/>
                <p:nvPr/>
              </p:nvGrpSpPr>
              <p:grpSpPr>
                <a:xfrm>
                  <a:off x="3594720" y="4899415"/>
                  <a:ext cx="496998" cy="755011"/>
                  <a:chOff x="3594720" y="4899415"/>
                  <a:chExt cx="496998" cy="755011"/>
                </a:xfrm>
              </p:grpSpPr>
              <p:sp>
                <p:nvSpPr>
                  <p:cNvPr id="38" name="islíďè">
                    <a:extLst>
                      <a:ext uri="{FF2B5EF4-FFF2-40B4-BE49-F238E27FC236}">
                        <a16:creationId xmlns:a16="http://schemas.microsoft.com/office/drawing/2014/main" id="{19B60F2D-7ED1-46FA-8E57-4006720CDDB4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3594720" y="4952731"/>
                    <a:ext cx="496998" cy="701695"/>
                  </a:xfrm>
                  <a:prstGeom prst="triangle">
                    <a:avLst>
                      <a:gd fmla="val 0" name="adj"/>
                    </a:avLst>
                  </a:prstGeom>
                  <a:solidFill>
                    <a:schemeClr val="accent2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9" name="îṩḷïḍé">
                    <a:extLst>
                      <a:ext uri="{FF2B5EF4-FFF2-40B4-BE49-F238E27FC236}">
                        <a16:creationId xmlns:a16="http://schemas.microsoft.com/office/drawing/2014/main" id="{680A84AD-5DBB-4921-AD41-2A586F1A3E2F}"/>
                      </a:ext>
                    </a:extLst>
                  </p:cNvPr>
                  <p:cNvSpPr/>
                  <p:nvPr/>
                </p:nvSpPr>
                <p:spPr>
                  <a:xfrm>
                    <a:off x="3594732" y="4899415"/>
                    <a:ext cx="308840" cy="59531"/>
                  </a:xfrm>
                  <a:custGeom>
                    <a:gdLst>
                      <a:gd fmla="*/ 154420 w 308840" name="connsiteX0"/>
                      <a:gd fmla="*/ 0 h 59531" name="connsiteY0"/>
                      <a:gd fmla="*/ 308840 w 308840" name="connsiteX1"/>
                      <a:gd fmla="*/ 59531 h 59531" name="connsiteY1"/>
                      <a:gd fmla="*/ 0 w 308840" name="connsiteX2"/>
                      <a:gd fmla="*/ 59531 h 59531" name="connsiteY2"/>
                      <a:gd fmla="*/ 154420 w 308840" name="connsiteX3"/>
                      <a:gd fmla="*/ 0 h 59531" name="connsiteY3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b="b" l="l" r="r" t="t"/>
                    <a:pathLst>
                      <a:path h="59531" w="308840">
                        <a:moveTo>
                          <a:pt x="154420" y="0"/>
                        </a:moveTo>
                        <a:cubicBezTo>
                          <a:pt x="239704" y="0"/>
                          <a:pt x="308840" y="26653"/>
                          <a:pt x="308840" y="59531"/>
                        </a:cubicBezTo>
                        <a:lnTo>
                          <a:pt x="0" y="59531"/>
                        </a:lnTo>
                        <a:cubicBezTo>
                          <a:pt x="0" y="26653"/>
                          <a:pt x="69136" y="0"/>
                          <a:pt x="1544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5" name="iṣḷíḍe">
                  <a:extLst>
                    <a:ext uri="{FF2B5EF4-FFF2-40B4-BE49-F238E27FC236}">
                      <a16:creationId xmlns:a16="http://schemas.microsoft.com/office/drawing/2014/main" id="{16760C1C-84ED-4ABB-8131-304713F28B40}"/>
                    </a:ext>
                  </a:extLst>
                </p:cNvPr>
                <p:cNvGrpSpPr/>
                <p:nvPr/>
              </p:nvGrpSpPr>
              <p:grpSpPr>
                <a:xfrm>
                  <a:off x="3898182" y="4899415"/>
                  <a:ext cx="387076" cy="761226"/>
                  <a:chOff x="3898182" y="4899415"/>
                  <a:chExt cx="387076" cy="761226"/>
                </a:xfrm>
              </p:grpSpPr>
              <p:sp>
                <p:nvSpPr>
                  <p:cNvPr id="36" name="íslíďe">
                    <a:extLst>
                      <a:ext uri="{FF2B5EF4-FFF2-40B4-BE49-F238E27FC236}">
                        <a16:creationId xmlns:a16="http://schemas.microsoft.com/office/drawing/2014/main" id="{11850925-5F9A-4402-A29A-A6FDC3FD3445}"/>
                      </a:ext>
                    </a:extLst>
                  </p:cNvPr>
                  <p:cNvSpPr/>
                  <p:nvPr/>
                </p:nvSpPr>
                <p:spPr>
                  <a:xfrm flipV="1">
                    <a:off x="3898182" y="4958946"/>
                    <a:ext cx="387076" cy="701695"/>
                  </a:xfrm>
                  <a:prstGeom prst="triangle">
                    <a:avLst/>
                  </a:prstGeom>
                  <a:solidFill>
                    <a:schemeClr val="accent6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7" name="ïṧľîďé">
                    <a:extLst>
                      <a:ext uri="{FF2B5EF4-FFF2-40B4-BE49-F238E27FC236}">
                        <a16:creationId xmlns:a16="http://schemas.microsoft.com/office/drawing/2014/main" id="{00F82AFB-1434-4ACF-8144-08E970E022F9}"/>
                      </a:ext>
                    </a:extLst>
                  </p:cNvPr>
                  <p:cNvSpPr/>
                  <p:nvPr/>
                </p:nvSpPr>
                <p:spPr>
                  <a:xfrm>
                    <a:off x="3900877" y="4899415"/>
                    <a:ext cx="384380" cy="62705"/>
                  </a:xfrm>
                  <a:custGeom>
                    <a:gdLst>
                      <a:gd fmla="*/ 192190 w 384380" name="connsiteX0"/>
                      <a:gd fmla="*/ 0 h 62705" name="connsiteY0"/>
                      <a:gd fmla="*/ 384380 w 384380" name="connsiteX1"/>
                      <a:gd fmla="*/ 59531 h 62705" name="connsiteY1"/>
                      <a:gd fmla="*/ 2695 w 384380" name="connsiteX2"/>
                      <a:gd fmla="*/ 59531 h 62705" name="connsiteY2"/>
                      <a:gd fmla="*/ 1033 w 384380" name="connsiteX3"/>
                      <a:gd fmla="*/ 62705 h 62705" name="connsiteY3"/>
                      <a:gd fmla="*/ 0 w 384380" name="connsiteX4"/>
                      <a:gd fmla="*/ 59531 h 62705" name="connsiteY4"/>
                      <a:gd fmla="*/ 192190 w 384380" name="connsiteX5"/>
                      <a:gd fmla="*/ 0 h 62705" name="connsiteY5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b="b" l="l" r="r" t="t"/>
                    <a:pathLst>
                      <a:path h="62705" w="384380">
                        <a:moveTo>
                          <a:pt x="192190" y="0"/>
                        </a:moveTo>
                        <a:cubicBezTo>
                          <a:pt x="298334" y="0"/>
                          <a:pt x="384380" y="26653"/>
                          <a:pt x="384380" y="59531"/>
                        </a:cubicBezTo>
                        <a:lnTo>
                          <a:pt x="2695" y="59531"/>
                        </a:lnTo>
                        <a:lnTo>
                          <a:pt x="1033" y="62705"/>
                        </a:lnTo>
                        <a:lnTo>
                          <a:pt x="0" y="59531"/>
                        </a:lnTo>
                        <a:cubicBezTo>
                          <a:pt x="0" y="26653"/>
                          <a:pt x="86046" y="0"/>
                          <a:pt x="19219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sp>
            <p:nvSpPr>
              <p:cNvPr id="32" name="išḷîḍè">
                <a:extLst>
                  <a:ext uri="{FF2B5EF4-FFF2-40B4-BE49-F238E27FC236}">
                    <a16:creationId xmlns:a16="http://schemas.microsoft.com/office/drawing/2014/main" id="{9D0BB442-A1DA-4006-9590-9C3DCF70D9DD}"/>
                  </a:ext>
                </a:extLst>
              </p:cNvPr>
              <p:cNvSpPr/>
              <p:nvPr/>
            </p:nvSpPr>
            <p:spPr>
              <a:xfrm>
                <a:off x="3928521" y="5327547"/>
                <a:ext cx="341633" cy="340713"/>
              </a:xfrm>
              <a:custGeom>
                <a:gdLst>
                  <a:gd fmla="*/ 167999 w 341633" name="connsiteX0"/>
                  <a:gd fmla="*/ 0 h 340713" name="connsiteY0"/>
                  <a:gd fmla="*/ 306303 w 341633" name="connsiteX1"/>
                  <a:gd fmla="*/ 57288 h 340713" name="connsiteY1"/>
                  <a:gd fmla="*/ 341633 w 341633" name="connsiteX2"/>
                  <a:gd fmla="*/ 109688 h 340713" name="connsiteY2"/>
                  <a:gd fmla="*/ 165151 w 341633" name="connsiteX3"/>
                  <a:gd fmla="*/ 340712 h 340713" name="connsiteY3"/>
                  <a:gd fmla="*/ 165150 w 341633" name="connsiteX4"/>
                  <a:gd fmla="*/ 340713 h 340713" name="connsiteY4"/>
                  <a:gd fmla="*/ 162344 w 341633" name="connsiteX5"/>
                  <a:gd fmla="*/ 330539 h 340713" name="connsiteY5"/>
                  <a:gd fmla="*/ 0 w 341633" name="connsiteX6"/>
                  <a:gd fmla="*/ 101331 h 340713" name="connsiteY6"/>
                  <a:gd fmla="*/ 29695 w 341633" name="connsiteX7"/>
                  <a:gd fmla="*/ 57288 h 340713" name="connsiteY7"/>
                  <a:gd fmla="*/ 167999 w 341633" name="connsiteX8"/>
                  <a:gd fmla="*/ 0 h 340713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340713" w="341633">
                    <a:moveTo>
                      <a:pt x="167999" y="0"/>
                    </a:moveTo>
                    <a:cubicBezTo>
                      <a:pt x="222010" y="0"/>
                      <a:pt x="270908" y="21893"/>
                      <a:pt x="306303" y="57288"/>
                    </a:cubicBezTo>
                    <a:lnTo>
                      <a:pt x="341633" y="109688"/>
                    </a:lnTo>
                    <a:lnTo>
                      <a:pt x="165151" y="340712"/>
                    </a:lnTo>
                    <a:lnTo>
                      <a:pt x="165150" y="340713"/>
                    </a:lnTo>
                    <a:lnTo>
                      <a:pt x="162344" y="330539"/>
                    </a:lnTo>
                    <a:lnTo>
                      <a:pt x="0" y="101331"/>
                    </a:lnTo>
                    <a:lnTo>
                      <a:pt x="29695" y="57288"/>
                    </a:lnTo>
                    <a:cubicBezTo>
                      <a:pt x="65090" y="21893"/>
                      <a:pt x="113988" y="0"/>
                      <a:pt x="16799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iSḻiḑe">
              <a:extLst>
                <a:ext uri="{FF2B5EF4-FFF2-40B4-BE49-F238E27FC236}">
                  <a16:creationId xmlns:a16="http://schemas.microsoft.com/office/drawing/2014/main" id="{622767D2-F6A5-44E6-86B9-978F992E40E5}"/>
                </a:ext>
              </a:extLst>
            </p:cNvPr>
            <p:cNvSpPr/>
            <p:nvPr/>
          </p:nvSpPr>
          <p:spPr bwMode="auto">
            <a:xfrm>
              <a:off x="2408819" y="2653629"/>
              <a:ext cx="557700" cy="556666"/>
            </a:xfrm>
            <a:custGeom>
              <a:gdLst>
                <a:gd fmla="*/ 164 w 204" name="T0"/>
                <a:gd fmla="*/ 0 h 204" name="T1"/>
                <a:gd fmla="*/ 39 w 204" name="T2"/>
                <a:gd fmla="*/ 0 h 204" name="T3"/>
                <a:gd fmla="*/ 0 w 204" name="T4"/>
                <a:gd fmla="*/ 39 h 204" name="T5"/>
                <a:gd fmla="*/ 0 w 204" name="T6"/>
                <a:gd fmla="*/ 81 h 204" name="T7"/>
                <a:gd fmla="*/ 0 w 204" name="T8"/>
                <a:gd fmla="*/ 164 h 204" name="T9"/>
                <a:gd fmla="*/ 39 w 204" name="T10"/>
                <a:gd fmla="*/ 204 h 204" name="T11"/>
                <a:gd fmla="*/ 164 w 204" name="T12"/>
                <a:gd fmla="*/ 204 h 204" name="T13"/>
                <a:gd fmla="*/ 204 w 204" name="T14"/>
                <a:gd fmla="*/ 164 h 204" name="T15"/>
                <a:gd fmla="*/ 204 w 204" name="T16"/>
                <a:gd fmla="*/ 81 h 204" name="T17"/>
                <a:gd fmla="*/ 204 w 204" name="T18"/>
                <a:gd fmla="*/ 39 h 204" name="T19"/>
                <a:gd fmla="*/ 164 w 204" name="T20"/>
                <a:gd fmla="*/ 0 h 204" name="T21"/>
                <a:gd fmla="*/ 176 w 204" name="T22"/>
                <a:gd fmla="*/ 23 h 204" name="T23"/>
                <a:gd fmla="*/ 180 w 204" name="T24"/>
                <a:gd fmla="*/ 23 h 204" name="T25"/>
                <a:gd fmla="*/ 180 w 204" name="T26"/>
                <a:gd fmla="*/ 28 h 204" name="T27"/>
                <a:gd fmla="*/ 180 w 204" name="T28"/>
                <a:gd fmla="*/ 58 h 204" name="T29"/>
                <a:gd fmla="*/ 146 w 204" name="T30"/>
                <a:gd fmla="*/ 58 h 204" name="T31"/>
                <a:gd fmla="*/ 146 w 204" name="T32"/>
                <a:gd fmla="*/ 24 h 204" name="T33"/>
                <a:gd fmla="*/ 176 w 204" name="T34"/>
                <a:gd fmla="*/ 23 h 204" name="T35"/>
                <a:gd fmla="*/ 73 w 204" name="T36"/>
                <a:gd fmla="*/ 81 h 204" name="T37"/>
                <a:gd fmla="*/ 102 w 204" name="T38"/>
                <a:gd fmla="*/ 66 h 204" name="T39"/>
                <a:gd fmla="*/ 131 w 204" name="T40"/>
                <a:gd fmla="*/ 81 h 204" name="T41"/>
                <a:gd fmla="*/ 138 w 204" name="T42"/>
                <a:gd fmla="*/ 102 h 204" name="T43"/>
                <a:gd fmla="*/ 102 w 204" name="T44"/>
                <a:gd fmla="*/ 138 h 204" name="T45"/>
                <a:gd fmla="*/ 66 w 204" name="T46"/>
                <a:gd fmla="*/ 102 h 204" name="T47"/>
                <a:gd fmla="*/ 73 w 204" name="T48"/>
                <a:gd fmla="*/ 81 h 204" name="T49"/>
                <a:gd fmla="*/ 184 w 204" name="T50"/>
                <a:gd fmla="*/ 164 h 204" name="T51"/>
                <a:gd fmla="*/ 164 w 204" name="T52"/>
                <a:gd fmla="*/ 184 h 204" name="T53"/>
                <a:gd fmla="*/ 39 w 204" name="T54"/>
                <a:gd fmla="*/ 184 h 204" name="T55"/>
                <a:gd fmla="*/ 20 w 204" name="T56"/>
                <a:gd fmla="*/ 164 h 204" name="T57"/>
                <a:gd fmla="*/ 20 w 204" name="T58"/>
                <a:gd fmla="*/ 81 h 204" name="T59"/>
                <a:gd fmla="*/ 50 w 204" name="T60"/>
                <a:gd fmla="*/ 81 h 204" name="T61"/>
                <a:gd fmla="*/ 46 w 204" name="T62"/>
                <a:gd fmla="*/ 102 h 204" name="T63"/>
                <a:gd fmla="*/ 102 w 204" name="T64"/>
                <a:gd fmla="*/ 158 h 204" name="T65"/>
                <a:gd fmla="*/ 157 w 204" name="T66"/>
                <a:gd fmla="*/ 102 h 204" name="T67"/>
                <a:gd fmla="*/ 153 w 204" name="T68"/>
                <a:gd fmla="*/ 81 h 204" name="T69"/>
                <a:gd fmla="*/ 184 w 204" name="T70"/>
                <a:gd fmla="*/ 81 h 204" name="T71"/>
                <a:gd fmla="*/ 184 w 204" name="T72"/>
                <a:gd fmla="*/ 164 h 20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îŝḻîḍê">
              <a:extLst>
                <a:ext uri="{FF2B5EF4-FFF2-40B4-BE49-F238E27FC236}">
                  <a16:creationId xmlns:a16="http://schemas.microsoft.com/office/drawing/2014/main" id="{C5422C7C-A07D-4446-BDA4-0B972E0DC3F0}"/>
                </a:ext>
              </a:extLst>
            </p:cNvPr>
            <p:cNvSpPr/>
            <p:nvPr/>
          </p:nvSpPr>
          <p:spPr bwMode="auto">
            <a:xfrm>
              <a:off x="4187326" y="1631149"/>
              <a:ext cx="747630" cy="614488"/>
            </a:xfrm>
            <a:custGeom>
              <a:gdLst>
                <a:gd fmla="*/ 285 w 293" name="T0"/>
                <a:gd fmla="*/ 32 h 238" name="T1"/>
                <a:gd fmla="*/ 259 w 293" name="T2"/>
                <a:gd fmla="*/ 38 h 238" name="T3"/>
                <a:gd fmla="*/ 275 w 293" name="T4"/>
                <a:gd fmla="*/ 24 h 238" name="T5"/>
                <a:gd fmla="*/ 285 w 293" name="T6"/>
                <a:gd fmla="*/ 4 h 238" name="T7"/>
                <a:gd fmla="*/ 257 w 293" name="T8"/>
                <a:gd fmla="*/ 16 h 238" name="T9"/>
                <a:gd fmla="*/ 237 w 293" name="T10"/>
                <a:gd fmla="*/ 11 h 238" name="T11"/>
                <a:gd fmla="*/ 216 w 293" name="T12"/>
                <a:gd fmla="*/ 1 h 238" name="T13"/>
                <a:gd fmla="*/ 203 w 293" name="T14"/>
                <a:gd fmla="*/ 0 h 238" name="T15"/>
                <a:gd fmla="*/ 179 w 293" name="T16"/>
                <a:gd fmla="*/ 5 h 238" name="T17"/>
                <a:gd fmla="*/ 154 w 293" name="T18"/>
                <a:gd fmla="*/ 27 h 238" name="T19"/>
                <a:gd fmla="*/ 143 w 293" name="T20"/>
                <a:gd fmla="*/ 54 h 238" name="T21"/>
                <a:gd fmla="*/ 143 w 293" name="T22"/>
                <a:gd fmla="*/ 67 h 238" name="T23"/>
                <a:gd fmla="*/ 126 w 293" name="T24"/>
                <a:gd fmla="*/ 72 h 238" name="T25"/>
                <a:gd fmla="*/ 75 w 293" name="T26"/>
                <a:gd fmla="*/ 55 h 238" name="T27"/>
                <a:gd fmla="*/ 33 w 293" name="T28"/>
                <a:gd fmla="*/ 24 h 238" name="T29"/>
                <a:gd fmla="*/ 17 w 293" name="T30"/>
                <a:gd fmla="*/ 17 h 238" name="T31"/>
                <a:gd fmla="*/ 12 w 293" name="T32"/>
                <a:gd fmla="*/ 41 h 238" name="T33"/>
                <a:gd fmla="*/ 14 w 293" name="T34"/>
                <a:gd fmla="*/ 57 h 238" name="T35"/>
                <a:gd fmla="*/ 23 w 293" name="T36"/>
                <a:gd fmla="*/ 76 h 238" name="T37"/>
                <a:gd fmla="*/ 39 w 293" name="T38"/>
                <a:gd fmla="*/ 91 h 238" name="T39"/>
                <a:gd fmla="*/ 25 w 293" name="T40"/>
                <a:gd fmla="*/ 89 h 238" name="T41"/>
                <a:gd fmla="*/ 12 w 293" name="T42"/>
                <a:gd fmla="*/ 84 h 238" name="T43"/>
                <a:gd fmla="*/ 13 w 293" name="T44"/>
                <a:gd fmla="*/ 95 h 238" name="T45"/>
                <a:gd fmla="*/ 25 w 293" name="T46"/>
                <a:gd fmla="*/ 123 h 238" name="T47"/>
                <a:gd fmla="*/ 50 w 293" name="T48"/>
                <a:gd fmla="*/ 140 h 238" name="T49"/>
                <a:gd fmla="*/ 52 w 293" name="T50"/>
                <a:gd fmla="*/ 145 h 238" name="T51"/>
                <a:gd fmla="*/ 33 w 293" name="T52"/>
                <a:gd fmla="*/ 145 h 238" name="T53"/>
                <a:gd fmla="*/ 41 w 293" name="T54"/>
                <a:gd fmla="*/ 161 h 238" name="T55"/>
                <a:gd fmla="*/ 62 w 293" name="T56"/>
                <a:gd fmla="*/ 179 h 238" name="T57"/>
                <a:gd fmla="*/ 89 w 293" name="T58"/>
                <a:gd fmla="*/ 186 h 238" name="T59"/>
                <a:gd fmla="*/ 73 w 293" name="T60"/>
                <a:gd fmla="*/ 197 h 238" name="T61"/>
                <a:gd fmla="*/ 45 w 293" name="T62"/>
                <a:gd fmla="*/ 208 h 238" name="T63"/>
                <a:gd fmla="*/ 14 w 293" name="T64"/>
                <a:gd fmla="*/ 212 h 238" name="T65"/>
                <a:gd fmla="*/ 0 w 293" name="T66"/>
                <a:gd fmla="*/ 211 h 238" name="T67"/>
                <a:gd fmla="*/ 32 w 293" name="T68"/>
                <a:gd fmla="*/ 227 h 238" name="T69"/>
                <a:gd fmla="*/ 68 w 293" name="T70"/>
                <a:gd fmla="*/ 237 h 238" name="T71"/>
                <a:gd fmla="*/ 93 w 293" name="T72"/>
                <a:gd fmla="*/ 238 h 238" name="T73"/>
                <a:gd fmla="*/ 149 w 293" name="T74"/>
                <a:gd fmla="*/ 229 h 238" name="T75"/>
                <a:gd fmla="*/ 195 w 293" name="T76"/>
                <a:gd fmla="*/ 205 h 238" name="T77"/>
                <a:gd fmla="*/ 229 w 293" name="T78"/>
                <a:gd fmla="*/ 169 h 238" name="T79"/>
                <a:gd fmla="*/ 252 w 293" name="T80"/>
                <a:gd fmla="*/ 127 h 238" name="T81"/>
                <a:gd fmla="*/ 262 w 293" name="T82"/>
                <a:gd fmla="*/ 82 h 238" name="T83"/>
                <a:gd fmla="*/ 263 w 293" name="T84"/>
                <a:gd fmla="*/ 59 h 238" name="T85"/>
                <a:gd fmla="*/ 280 w 293" name="T86"/>
                <a:gd fmla="*/ 45 h 238" name="T87"/>
                <a:gd fmla="*/ 293 w 293" name="T88"/>
                <a:gd fmla="*/ 28 h 23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ś1îďé">
              <a:extLst>
                <a:ext uri="{FF2B5EF4-FFF2-40B4-BE49-F238E27FC236}">
                  <a16:creationId xmlns:a16="http://schemas.microsoft.com/office/drawing/2014/main" id="{1CACF0E6-D357-470C-A520-4388DF982BF7}"/>
                </a:ext>
              </a:extLst>
            </p:cNvPr>
            <p:cNvSpPr/>
            <p:nvPr/>
          </p:nvSpPr>
          <p:spPr bwMode="auto">
            <a:xfrm>
              <a:off x="1733130" y="3630041"/>
              <a:ext cx="592888" cy="571326"/>
            </a:xfrm>
            <a:custGeom>
              <a:gdLst>
                <a:gd fmla="*/ 0 w 208" name="T0"/>
                <a:gd fmla="*/ 68 h 201" name="T1"/>
                <a:gd fmla="*/ 8 w 208" name="T2"/>
                <a:gd fmla="*/ 78 h 201" name="T3"/>
                <a:gd fmla="*/ 31 w 208" name="T4"/>
                <a:gd fmla="*/ 72 h 201" name="T5"/>
                <a:gd fmla="*/ 64 w 208" name="T6"/>
                <a:gd fmla="*/ 172 h 201" name="T7"/>
                <a:gd fmla="*/ 106 w 208" name="T8"/>
                <a:gd fmla="*/ 189 h 201" name="T9"/>
                <a:gd fmla="*/ 197 w 208" name="T10"/>
                <a:gd fmla="*/ 62 h 201" name="T11"/>
                <a:gd fmla="*/ 114 w 208" name="T12"/>
                <a:gd fmla="*/ 67 h 201" name="T13"/>
                <a:gd fmla="*/ 137 w 208" name="T14"/>
                <a:gd fmla="*/ 94 h 201" name="T15"/>
                <a:gd fmla="*/ 109 w 208" name="T16"/>
                <a:gd fmla="*/ 130 h 201" name="T17"/>
                <a:gd fmla="*/ 93 w 208" name="T18"/>
                <a:gd fmla="*/ 90 h 201" name="T19"/>
                <a:gd fmla="*/ 60 w 208" name="T20"/>
                <a:gd fmla="*/ 22 h 201" name="T21"/>
                <a:gd fmla="*/ 0 w 208" name="T22"/>
                <a:gd fmla="*/ 68 h 20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val="4212822165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  <p:bldP grpId="0" spid="15"/>
      <p:bldP grpId="0" spid="17"/>
      <p:bldP grpId="0" spid="2"/>
      <p:bldP grpId="0" spid="16"/>
      <p:bldP grpId="0" spid="4"/>
      <p:bldP grpId="0" spid="18"/>
      <p:bldP grpId="0" spid="19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3DA7FAC8-591D-4766-9B06-6787DAAD7F8D}"/>
              </a:ext>
            </a:extLst>
          </p:cNvPr>
          <p:cNvSpPr txBox="1"/>
          <p:nvPr/>
        </p:nvSpPr>
        <p:spPr>
          <a:xfrm>
            <a:off x="4982935" y="1029627"/>
            <a:ext cx="22261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寒假的建议</a:t>
            </a:r>
          </a:p>
        </p:txBody>
      </p:sp>
      <p:sp>
        <p:nvSpPr>
          <p:cNvPr id="21" name="MH_SubTitle_1">
            <a:extLst>
              <a:ext uri="{FF2B5EF4-FFF2-40B4-BE49-F238E27FC236}">
                <a16:creationId xmlns:a16="http://schemas.microsoft.com/office/drawing/2014/main" id="{BE4A4CD7-9D00-4E7A-84A2-A069AC26983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44399" y="1731413"/>
            <a:ext cx="4421128" cy="6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过一个扎实的寒假，为以后的学习奠定基础。</a:t>
            </a:r>
          </a:p>
        </p:txBody>
      </p:sp>
      <p:sp>
        <p:nvSpPr>
          <p:cNvPr id="22" name="MH_SubTitle_2">
            <a:extLst>
              <a:ext uri="{FF2B5EF4-FFF2-40B4-BE49-F238E27FC236}">
                <a16:creationId xmlns:a16="http://schemas.microsoft.com/office/drawing/2014/main" id="{C74C3F0C-B012-40B4-B0AC-05EB63EDACF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11787" y="2713207"/>
            <a:ext cx="3256355" cy="6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长高点，晒黑点，成熟点。</a:t>
            </a:r>
          </a:p>
        </p:txBody>
      </p:sp>
      <p:sp>
        <p:nvSpPr>
          <p:cNvPr id="25" name="MH_SubTitle_3">
            <a:extLst>
              <a:ext uri="{FF2B5EF4-FFF2-40B4-BE49-F238E27FC236}">
                <a16:creationId xmlns:a16="http://schemas.microsoft.com/office/drawing/2014/main" id="{7853899B-509B-4A00-9EDB-B425BFE4FA9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11787" y="3768461"/>
            <a:ext cx="4421128" cy="5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丰富生活，进行运动、旅游、学习厨艺等。</a:t>
            </a:r>
          </a:p>
        </p:txBody>
      </p:sp>
      <p:sp>
        <p:nvSpPr>
          <p:cNvPr id="26" name="MH_SubTitle_4">
            <a:extLst>
              <a:ext uri="{FF2B5EF4-FFF2-40B4-BE49-F238E27FC236}">
                <a16:creationId xmlns:a16="http://schemas.microsoft.com/office/drawing/2014/main" id="{73EFDAC2-BF6C-4102-B802-1B572C80EF9D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44399" y="4763437"/>
            <a:ext cx="3942156" cy="5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20603050405020304" pitchFamily="18" typeface="Times New Roman"/>
                <a:ea charset="-122" panose="020b0503020204020204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altLang="en-US" b="1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反思旧的一年，计划新的一年。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CB7971-5B71-4368-A001-F5947C789502}"/>
              </a:ext>
            </a:extLst>
          </p:cNvPr>
          <p:cNvSpPr/>
          <p:nvPr/>
        </p:nvSpPr>
        <p:spPr>
          <a:xfrm>
            <a:off x="8697686" y="1709640"/>
            <a:ext cx="1807017" cy="3961973"/>
          </a:xfrm>
          <a:prstGeom prst="rect">
            <a:avLst/>
          </a:prstGeom>
          <a:noFill/>
          <a:ln>
            <a:solidFill>
              <a:srgbClr val="195B5A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31D60B-531E-42AA-805F-6B4D27E98BB7}"/>
              </a:ext>
            </a:extLst>
          </p:cNvPr>
          <p:cNvCxnSpPr/>
          <p:nvPr/>
        </p:nvCxnSpPr>
        <p:spPr>
          <a:xfrm flipH="1">
            <a:off x="1992086" y="566057"/>
            <a:ext cx="0" cy="5540829"/>
          </a:xfrm>
          <a:prstGeom prst="line">
            <a:avLst/>
          </a:prstGeom>
          <a:ln>
            <a:solidFill>
              <a:srgbClr val="195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-sky-storm_13919">
            <a:extLst>
              <a:ext uri="{FF2B5EF4-FFF2-40B4-BE49-F238E27FC236}">
                <a16:creationId xmlns:a16="http://schemas.microsoft.com/office/drawing/2014/main" id="{EFF7084F-4801-40B4-84B9-6257C143EDC1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485361" y="1769341"/>
            <a:ext cx="925735" cy="587620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algn="t" blurRad="203200" dir="5400000" dist="38100" rotWithShape="0" sx="103000" sy="103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cloud-sky-storm_13919">
            <a:extLst>
              <a:ext uri="{FF2B5EF4-FFF2-40B4-BE49-F238E27FC236}">
                <a16:creationId xmlns:a16="http://schemas.microsoft.com/office/drawing/2014/main" id="{3CD5083A-771B-409C-9656-1FC245144388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501665" y="2751135"/>
            <a:ext cx="925735" cy="587620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algn="t" blurRad="203200" dir="5400000" dist="38100" rotWithShape="0" sx="103000" sy="103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cloud-sky-storm_13919">
            <a:extLst>
              <a:ext uri="{FF2B5EF4-FFF2-40B4-BE49-F238E27FC236}">
                <a16:creationId xmlns:a16="http://schemas.microsoft.com/office/drawing/2014/main" id="{4BE1B2AF-6C57-4456-829B-A3F698667B1D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501665" y="3744581"/>
            <a:ext cx="925735" cy="587620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algn="t" blurRad="203200" dir="5400000" dist="38100" rotWithShape="0" sx="103000" sy="103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cloud-sky-storm_13919">
            <a:extLst>
              <a:ext uri="{FF2B5EF4-FFF2-40B4-BE49-F238E27FC236}">
                <a16:creationId xmlns:a16="http://schemas.microsoft.com/office/drawing/2014/main" id="{85F3CAF3-D8C1-4C98-8EC4-4BD6B1495575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501665" y="4738026"/>
            <a:ext cx="925735" cy="587620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algn="t" blurRad="203200" dir="5400000" dist="38100" rotWithShape="0" sx="103000" sy="103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BFFE93-163C-4C44-AA04-93668745DF55}"/>
              </a:ext>
            </a:extLst>
          </p:cNvPr>
          <p:cNvSpPr>
            <a:spLocks noChangeAspect="1"/>
          </p:cNvSpPr>
          <p:nvPr/>
        </p:nvSpPr>
        <p:spPr>
          <a:xfrm>
            <a:off x="8801079" y="1812537"/>
            <a:ext cx="1611132" cy="3744685"/>
          </a:xfrm>
          <a:prstGeom prst="rect">
            <a:avLst/>
          </a:prstGeom>
          <a:blipFill dpi="0" rotWithShape="1">
            <a:blip r:embed="rId7"/>
            <a:stretch>
              <a:fillRect l="-37455" r="-36863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9861541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4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3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0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9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5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5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1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2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3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 nodeType="clickPar">
                      <p:stCondLst>
                        <p:cond delay="indefinite"/>
                      </p:stCondLst>
                      <p:childTnLst>
                        <p:par>
                          <p:cTn fill="hold" id="7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2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7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7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4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6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 nodeType="clickPar">
                      <p:stCondLst>
                        <p:cond delay="indefinite"/>
                      </p:stCondLst>
                      <p:childTnLst>
                        <p:par>
                          <p:cTn fill="hold" id="8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9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9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07" nodeType="with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8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09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 nodeType="clickPar">
                      <p:stCondLst>
                        <p:cond delay="indefinite"/>
                      </p:stCondLst>
                      <p:childTnLst>
                        <p:par>
                          <p:cTn fill="hold" id="1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1" spid="21"/>
      <p:bldP grpId="0" spid="22"/>
      <p:bldP grpId="1" spid="22"/>
      <p:bldP grpId="0" spid="25"/>
      <p:bldP grpId="1" spid="25"/>
      <p:bldP grpId="0" spid="26"/>
      <p:bldP grpId="1" spid="26"/>
      <p:bldP grpId="0" spid="2"/>
      <p:bldP grpId="0" spid="14"/>
      <p:bldP grpId="1" spid="14"/>
      <p:bldP grpId="0" spid="20"/>
      <p:bldP grpId="1" spid="20"/>
      <p:bldP grpId="0" spid="23"/>
      <p:bldP grpId="1" spid="23"/>
      <p:bldP grpId="0" spid="24"/>
      <p:bldP grpId="1" spid="24"/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85D5C08-E15A-48A0-807D-4D742B08711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A377792-24B5-4C63-95C1-17600515F7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AC882A57-2612-4363-A01A-7DEAA5C6D0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8D02DCC5-E8B7-4FA9-922C-C8A224721D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B578F6F8-2017-42A6-B7CD-87EDA057C2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A4F8F0CC-0AFB-4756-9629-DB7B2C0ED5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10706FDE-A568-41A2-BD64-2A925CDCA0B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399A8752-9FF3-4D74-8CB2-5666CF2B564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CD3CE553-299D-4D87-9EF7-6176E4C0C05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26E6FFAA-9DCB-48A6-9D4F-D5CF7C88E6A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BC2DC992-EFEE-4855-86D7-4305A12C2E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3FEC9116-B898-4EA1-91B8-9A456023A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C5F0C204-23AB-4BD4-9258-092029C5EB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761B67C6-AC9E-4CD7-8481-92E20604FD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2BB61BD-639A-48E0-AB1B-544472FA5CF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801F78B-4EEF-4300-9AA5-D8158B24AED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B731076C-A570-4097-9C79-33EBFFB9251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DFBF2451-85BE-426B-A497-31F2638B319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BC730BAF-5928-48D9-820B-8C7B0F9A46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C14C3C61-C62A-456C-B195-04D05946DA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E12D59C6-4385-475F-AC01-743E46AA48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6F6EEB41-4788-4052-990E-64A4EBE69B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544AE8D-57A0-49FC-94C7-5F514EE391D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45C5B800-D844-406C-A5B4-98A418BAA08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F8483FB5-AEEA-4A3C-B672-B05F7505916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F1DBB26E-5E4D-469E-AD8A-44F28ADA58B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5F131F5-07CC-4F2D-9F85-7EDD566979CB}"/>
              </a:ext>
            </a:extLst>
          </p:cNvPr>
          <p:cNvGrpSpPr/>
          <p:nvPr/>
        </p:nvGrpSpPr>
        <p:grpSpPr>
          <a:xfrm>
            <a:off x="797041" y="1865955"/>
            <a:ext cx="3649367" cy="2198285"/>
            <a:chOff x="2671537" y="1310108"/>
            <a:chExt cx="6927843" cy="417315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828CA210-7F6A-45B1-8B24-5F78A63D381C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34" name="cloud-alone_17471">
                <a:extLst>
                  <a:ext uri="{FF2B5EF4-FFF2-40B4-BE49-F238E27FC236}">
                    <a16:creationId xmlns:a16="http://schemas.microsoft.com/office/drawing/2014/main" id="{FA7371D0-1033-4BEF-9043-70CBD33B45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195B5A"/>
              </a:solidFill>
              <a:ln w="57150">
                <a:solidFill>
                  <a:schemeClr val="bg1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5" name="cloud-alone_17471">
                <a:extLst>
                  <a:ext uri="{FF2B5EF4-FFF2-40B4-BE49-F238E27FC236}">
                    <a16:creationId xmlns:a16="http://schemas.microsoft.com/office/drawing/2014/main" id="{5C92B08F-5A3A-4D97-933F-C3FC598EFA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2" name="paper-aeroplane-shape_18344">
              <a:extLst>
                <a:ext uri="{FF2B5EF4-FFF2-40B4-BE49-F238E27FC236}">
                  <a16:creationId xmlns:a16="http://schemas.microsoft.com/office/drawing/2014/main" id="{E1F7A713-C55C-4092-8C3C-9EAE555047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gdLst>
                <a:gd fmla="*/ 307530 w 607181" name="connsiteX0"/>
                <a:gd fmla="*/ 454721 h 606551" name="connsiteY0"/>
                <a:gd fmla="*/ 302084 w 607181" name="connsiteX1"/>
                <a:gd fmla="*/ 460160 h 606551" name="connsiteY1"/>
                <a:gd fmla="*/ 294270 w 607181" name="connsiteX2"/>
                <a:gd fmla="*/ 466425 h 606551" name="connsiteY2"/>
                <a:gd fmla="*/ 307530 w 607181" name="connsiteX3"/>
                <a:gd fmla="*/ 493970 h 606551" name="connsiteY3"/>
                <a:gd fmla="*/ 233421 w 607181" name="connsiteX4"/>
                <a:gd fmla="*/ 419374 h 606551" name="connsiteY4"/>
                <a:gd fmla="*/ 260531 w 607181" name="connsiteX5"/>
                <a:gd fmla="*/ 432496 h 606551" name="connsiteY5"/>
                <a:gd fmla="*/ 266687 w 607181" name="connsiteX6"/>
                <a:gd fmla="*/ 424812 h 606551" name="connsiteY6"/>
                <a:gd fmla="*/ 272133 w 607181" name="connsiteX7"/>
                <a:gd fmla="*/ 419374 h 606551" name="connsiteY7"/>
                <a:gd fmla="*/ 387794 w 607181" name="connsiteX8"/>
                <a:gd fmla="*/ 374569 h 606551" name="connsiteY8"/>
                <a:gd fmla="*/ 341743 w 607181" name="connsiteX9"/>
                <a:gd fmla="*/ 420675 h 606551" name="connsiteY9"/>
                <a:gd fmla="*/ 380573 w 607181" name="connsiteX10"/>
                <a:gd fmla="*/ 501418 h 606551" name="connsiteY10"/>
                <a:gd fmla="*/ 387794 w 607181" name="connsiteX11"/>
                <a:gd fmla="*/ 495270 h 606551" name="connsiteY11"/>
                <a:gd fmla="*/ 26305 w 607181" name="connsiteX12"/>
                <a:gd fmla="*/ 370560 h 606551" name="connsiteY12"/>
                <a:gd fmla="*/ 32580 w 607181" name="connsiteX13"/>
                <a:gd fmla="*/ 496832 h 606551" name="connsiteY13"/>
                <a:gd fmla="*/ 102197 w 607181" name="connsiteX14"/>
                <a:gd fmla="*/ 516340 h 606551" name="connsiteY14"/>
                <a:gd fmla="*/ 26305 w 607181" name="connsiteX15"/>
                <a:gd fmla="*/ 370560 h 606551" name="connsiteY15"/>
                <a:gd fmla="*/ 228922 w 607181" name="connsiteX16"/>
                <a:gd fmla="*/ 336976 h 606551" name="connsiteY16"/>
                <a:gd fmla="*/ 222529 w 607181" name="connsiteX17"/>
                <a:gd fmla="*/ 343360 h 606551" name="connsiteY17"/>
                <a:gd fmla="*/ 307174 w 607181" name="connsiteX18"/>
                <a:gd fmla="*/ 384381 h 606551" name="connsiteY18"/>
                <a:gd fmla="*/ 354647 w 607181" name="connsiteX19"/>
                <a:gd fmla="*/ 336976 h 606551" name="connsiteY19"/>
                <a:gd fmla="*/ 435148 w 607181" name="connsiteX20"/>
                <a:gd fmla="*/ 279640 h 606551" name="connsiteY20"/>
                <a:gd fmla="*/ 426388 w 607181" name="connsiteX21"/>
                <a:gd fmla="*/ 283186 h 606551" name="connsiteY21"/>
                <a:gd fmla="*/ 275566 w 607181" name="connsiteX22"/>
                <a:gd fmla="*/ 433797 h 606551" name="connsiteY22"/>
                <a:gd fmla="*/ 265266 w 607181" name="connsiteX23"/>
                <a:gd fmla="*/ 454603 h 606551" name="connsiteY23"/>
                <a:gd fmla="*/ 266687 w 607181" name="connsiteX24"/>
                <a:gd fmla="*/ 459568 h 606551" name="connsiteY24"/>
                <a:gd fmla="*/ 271422 w 607181" name="connsiteX25"/>
                <a:gd fmla="*/ 461696 h 606551" name="connsiteY25"/>
                <a:gd fmla="*/ 272251 w 607181" name="connsiteX26"/>
                <a:gd fmla="*/ 461578 h 606551" name="connsiteY26"/>
                <a:gd fmla="*/ 293205 w 607181" name="connsiteX27"/>
                <a:gd fmla="*/ 451293 h 606551" name="connsiteY27"/>
                <a:gd fmla="*/ 309424 w 607181" name="connsiteX28"/>
                <a:gd fmla="*/ 435097 h 606551" name="connsiteY28"/>
                <a:gd fmla="*/ 443909 w 607181" name="connsiteX29"/>
                <a:gd fmla="*/ 300801 h 606551" name="connsiteY29"/>
                <a:gd fmla="*/ 447578 w 607181" name="connsiteX30"/>
                <a:gd fmla="*/ 291934 h 606551" name="connsiteY30"/>
                <a:gd fmla="*/ 443909 w 607181" name="connsiteX31"/>
                <a:gd fmla="*/ 283186 h 606551" name="connsiteY31"/>
                <a:gd fmla="*/ 435148 w 607181" name="connsiteX32"/>
                <a:gd fmla="*/ 279640 h 606551" name="connsiteY32"/>
                <a:gd fmla="*/ 435148 w 607181" name="connsiteX33"/>
                <a:gd fmla="*/ 266990 h 606551" name="connsiteY33"/>
                <a:gd fmla="*/ 452787 w 607181" name="connsiteX34"/>
                <a:gd fmla="*/ 274320 h 606551" name="connsiteY34"/>
                <a:gd fmla="*/ 460127 w 607181" name="connsiteX35"/>
                <a:gd fmla="*/ 291934 h 606551" name="connsiteY35"/>
                <a:gd fmla="*/ 452787 w 607181" name="connsiteX36"/>
                <a:gd fmla="*/ 309667 h 606551" name="connsiteY36"/>
                <a:gd fmla="*/ 400461 w 607181" name="connsiteX37"/>
                <a:gd fmla="*/ 361920 h 606551" name="connsiteY37"/>
                <a:gd fmla="*/ 400461 w 607181" name="connsiteX38"/>
                <a:gd fmla="*/ 399986 h 606551" name="connsiteY38"/>
                <a:gd fmla="*/ 411116 w 607181" name="connsiteX39"/>
                <a:gd fmla="*/ 389465 h 606551" name="connsiteY39"/>
                <a:gd fmla="*/ 419995 w 607181" name="connsiteX40"/>
                <a:gd fmla="*/ 389465 h 606551" name="connsiteY40"/>
                <a:gd fmla="*/ 419995 w 607181" name="connsiteX41"/>
                <a:gd fmla="*/ 398331 h 606551" name="connsiteY41"/>
                <a:gd fmla="*/ 400461 w 607181" name="connsiteX42"/>
                <a:gd fmla="*/ 417837 h 606551" name="connsiteY42"/>
                <a:gd fmla="*/ 400461 w 607181" name="connsiteX43"/>
                <a:gd fmla="*/ 498226 h 606551" name="connsiteY43"/>
                <a:gd fmla="*/ 398212 w 607181" name="connsiteX44"/>
                <a:gd fmla="*/ 503073 h 606551" name="connsiteY44"/>
                <a:gd fmla="*/ 382467 w 607181" name="connsiteX45"/>
                <a:gd fmla="*/ 516313 h 606551" name="connsiteY45"/>
                <a:gd fmla="*/ 378323 w 607181" name="connsiteX46"/>
                <a:gd fmla="*/ 517850 h 606551" name="connsiteY46"/>
                <a:gd fmla="*/ 377021 w 607181" name="connsiteX47"/>
                <a:gd fmla="*/ 517614 h 606551" name="connsiteY47"/>
                <a:gd fmla="*/ 372641 w 607181" name="connsiteX48"/>
                <a:gd fmla="*/ 514185 h 606551" name="connsiteY48"/>
                <a:gd fmla="*/ 332272 w 607181" name="connsiteX49"/>
                <a:gd fmla="*/ 430132 h 606551" name="connsiteY49"/>
                <a:gd fmla="*/ 320197 w 607181" name="connsiteX50"/>
                <a:gd fmla="*/ 442072 h 606551" name="connsiteY50"/>
                <a:gd fmla="*/ 320197 w 607181" name="connsiteX51"/>
                <a:gd fmla="*/ 498226 h 606551" name="connsiteY51"/>
                <a:gd fmla="*/ 317947 w 607181" name="connsiteX52"/>
                <a:gd fmla="*/ 503073 h 606551" name="connsiteY52"/>
                <a:gd fmla="*/ 309897 w 607181" name="connsiteX53"/>
                <a:gd fmla="*/ 509811 h 606551" name="connsiteY53"/>
                <a:gd fmla="*/ 305872 w 607181" name="connsiteX54"/>
                <a:gd fmla="*/ 511348 h 606551" name="connsiteY54"/>
                <a:gd fmla="*/ 304570 w 607181" name="connsiteX55"/>
                <a:gd fmla="*/ 511112 h 606551" name="connsiteY55"/>
                <a:gd fmla="*/ 300190 w 607181" name="connsiteX56"/>
                <a:gd fmla="*/ 507683 h 606551" name="connsiteY56"/>
                <a:gd fmla="*/ 283024 w 607181" name="connsiteX57"/>
                <a:gd fmla="*/ 471981 h 606551" name="connsiteY57"/>
                <a:gd fmla="*/ 273908 w 607181" name="connsiteX58"/>
                <a:gd fmla="*/ 474109 h 606551" name="connsiteY58"/>
                <a:gd fmla="*/ 271422 w 607181" name="connsiteX59"/>
                <a:gd fmla="*/ 474228 h 606551" name="connsiteY59"/>
                <a:gd fmla="*/ 257216 w 607181" name="connsiteX60"/>
                <a:gd fmla="*/ 467844 h 606551" name="connsiteY60"/>
                <a:gd fmla="*/ 252717 w 607181" name="connsiteX61"/>
                <a:gd fmla="*/ 452948 h 606551" name="connsiteY61"/>
                <a:gd fmla="*/ 254967 w 607181" name="connsiteX62"/>
                <a:gd fmla="*/ 443845 h 606551" name="connsiteY62"/>
                <a:gd fmla="*/ 218386 w 607181" name="connsiteX63"/>
                <a:gd fmla="*/ 426113 h 606551" name="connsiteY63"/>
                <a:gd fmla="*/ 214953 w 607181" name="connsiteX64"/>
                <a:gd fmla="*/ 421502 h 606551" name="connsiteY64"/>
                <a:gd fmla="*/ 216729 w 607181" name="connsiteX65"/>
                <a:gd fmla="*/ 415946 h 606551" name="connsiteY65"/>
                <a:gd fmla="*/ 224068 w 607181" name="connsiteX66"/>
                <a:gd fmla="*/ 408616 h 606551" name="connsiteY66"/>
                <a:gd fmla="*/ 228567 w 607181" name="connsiteX67"/>
                <a:gd fmla="*/ 406725 h 606551" name="connsiteY67"/>
                <a:gd fmla="*/ 284800 w 607181" name="connsiteX68"/>
                <a:gd fmla="*/ 406725 h 606551" name="connsiteY68"/>
                <a:gd fmla="*/ 297704 w 607181" name="connsiteX69"/>
                <a:gd fmla="*/ 393839 h 606551" name="connsiteY69"/>
                <a:gd fmla="*/ 209034 w 607181" name="connsiteX70"/>
                <a:gd fmla="*/ 350807 h 606551" name="connsiteY70"/>
                <a:gd fmla="*/ 205600 w 607181" name="connsiteX71"/>
                <a:gd fmla="*/ 346197 h 606551" name="connsiteY71"/>
                <a:gd fmla="*/ 207376 w 607181" name="connsiteX72"/>
                <a:gd fmla="*/ 340759 h 606551" name="connsiteY72"/>
                <a:gd fmla="*/ 221819 w 607181" name="connsiteX73"/>
                <a:gd fmla="*/ 326218 h 606551" name="connsiteY73"/>
                <a:gd fmla="*/ 226318 w 607181" name="connsiteX74"/>
                <a:gd fmla="*/ 324326 h 606551" name="connsiteY74"/>
                <a:gd fmla="*/ 307648 w 607181" name="connsiteX75"/>
                <a:gd fmla="*/ 324326 h 606551" name="connsiteY75"/>
                <a:gd fmla="*/ 326708 w 607181" name="connsiteX76"/>
                <a:gd fmla="*/ 305293 h 606551" name="connsiteY76"/>
                <a:gd fmla="*/ 335705 w 607181" name="connsiteX77"/>
                <a:gd fmla="*/ 305293 h 606551" name="connsiteY77"/>
                <a:gd fmla="*/ 335705 w 607181" name="connsiteX78"/>
                <a:gd fmla="*/ 314159 h 606551" name="connsiteY78"/>
                <a:gd fmla="*/ 325524 w 607181" name="connsiteX79"/>
                <a:gd fmla="*/ 324326 h 606551" name="connsiteY79"/>
                <a:gd fmla="*/ 367314 w 607181" name="connsiteX80"/>
                <a:gd fmla="*/ 324326 h 606551" name="connsiteY80"/>
                <a:gd fmla="*/ 417390 w 607181" name="connsiteX81"/>
                <a:gd fmla="*/ 274320 h 606551" name="connsiteY81"/>
                <a:gd fmla="*/ 435148 w 607181" name="connsiteX82"/>
                <a:gd fmla="*/ 266990 h 606551" name="connsiteY82"/>
                <a:gd fmla="*/ 314010 w 607181" name="connsiteX83"/>
                <a:gd fmla="*/ 33243 h 606551" name="connsiteY83"/>
                <a:gd fmla="*/ 115458 w 607181" name="connsiteX84"/>
                <a:gd fmla="*/ 115415 h 606551" name="connsiteY84"/>
                <a:gd fmla="*/ 115458 w 607181" name="connsiteX85"/>
                <a:gd fmla="*/ 511847 h 606551" name="connsiteY85"/>
                <a:gd fmla="*/ 117944 w 607181" name="connsiteX86"/>
                <a:gd fmla="*/ 514212 h 606551" name="connsiteY86"/>
                <a:gd fmla="*/ 223081 w 607181" name="connsiteX87"/>
                <a:gd fmla="*/ 473540 h 606551" name="connsiteY87"/>
                <a:gd fmla="*/ 231724 w 607181" name="connsiteX88"/>
                <a:gd fmla="*/ 475905 h 606551" name="connsiteY88"/>
                <a:gd fmla="*/ 229356 w 607181" name="connsiteX89"/>
                <a:gd fmla="*/ 484417 h 606551" name="connsiteY89"/>
                <a:gd fmla="*/ 129429 w 607181" name="connsiteX90"/>
                <a:gd fmla="*/ 524853 h 606551" name="connsiteY90"/>
                <a:gd fmla="*/ 314010 w 607181" name="connsiteX91"/>
                <a:gd fmla="*/ 593900 h 606551" name="connsiteY91"/>
                <a:gd fmla="*/ 512443 w 607181" name="connsiteX92"/>
                <a:gd fmla="*/ 511847 h 606551" name="connsiteY92"/>
                <a:gd fmla="*/ 525467 w 607181" name="connsiteX93"/>
                <a:gd fmla="*/ 129248 h 606551" name="connsiteY93"/>
                <a:gd fmla="*/ 480239 w 607181" name="connsiteX94"/>
                <a:gd fmla="*/ 237430 h 606551" name="connsiteY94"/>
                <a:gd fmla="*/ 474793 w 607181" name="connsiteX95"/>
                <a:gd fmla="*/ 240504 h 606551" name="connsiteY95"/>
                <a:gd fmla="*/ 471596 w 607181" name="connsiteX96"/>
                <a:gd fmla="*/ 239677 h 606551" name="connsiteY96"/>
                <a:gd fmla="*/ 469346 w 607181" name="connsiteX97"/>
                <a:gd fmla="*/ 231046 h 606551" name="connsiteY97"/>
                <a:gd fmla="*/ 514929 w 607181" name="connsiteX98"/>
                <a:gd fmla="*/ 117779 h 606551" name="connsiteY98"/>
                <a:gd fmla="*/ 512443 w 607181" name="connsiteX99"/>
                <a:gd fmla="*/ 115415 h 606551" name="connsiteY99"/>
                <a:gd fmla="*/ 314010 w 607181" name="connsiteX100"/>
                <a:gd fmla="*/ 33243 h 606551" name="connsiteY100"/>
                <a:gd fmla="*/ 446555 w 607181" name="connsiteX101"/>
                <a:gd fmla="*/ 12833 h 606551" name="connsiteY101"/>
                <a:gd fmla="*/ 371432 w 607181" name="connsiteX102"/>
                <a:gd fmla="*/ 26268 h 606551" name="connsiteY102"/>
                <a:gd fmla="*/ 516942 w 607181" name="connsiteX103"/>
                <a:gd fmla="*/ 102173 h 606551" name="connsiteY103"/>
                <a:gd fmla="*/ 497525 w 607181" name="connsiteX104"/>
                <a:gd fmla="*/ 32652 h 606551" name="connsiteY104"/>
                <a:gd fmla="*/ 446555 w 607181" name="connsiteX105"/>
                <a:gd fmla="*/ 12833 h 606551" name="connsiteY105"/>
                <a:gd fmla="*/ 438090 w 607181" name="connsiteX106"/>
                <a:gd fmla="*/ 20 h 606551" name="connsiteY106"/>
                <a:gd fmla="*/ 506405 w 607181" name="connsiteX107"/>
                <a:gd fmla="*/ 23667 h 606551" name="connsiteY107"/>
                <a:gd fmla="*/ 528308 w 607181" name="connsiteX108"/>
                <a:gd fmla="*/ 113641 h 606551" name="connsiteY108"/>
                <a:gd fmla="*/ 521441 w 607181" name="connsiteX109"/>
                <a:gd fmla="*/ 520715 h 606551" name="connsiteY109"/>
                <a:gd fmla="*/ 314010 w 607181" name="connsiteX110"/>
                <a:gd fmla="*/ 606551 h 606551" name="connsiteY110"/>
                <a:gd fmla="*/ 113682 w 607181" name="connsiteX111"/>
                <a:gd fmla="*/ 527690 h 606551" name="connsiteY111"/>
                <a:gd fmla="*/ 89884 w 607181" name="connsiteX112"/>
                <a:gd fmla="*/ 529464 h 606551" name="connsiteY112"/>
                <a:gd fmla="*/ 23700 w 607181" name="connsiteX113"/>
                <a:gd fmla="*/ 505817 h 606551" name="connsiteY113"/>
                <a:gd fmla="*/ 21 w 607181" name="connsiteX114"/>
                <a:gd fmla="*/ 437597 h 606551" name="connsiteY114"/>
                <a:gd fmla="*/ 22516 w 607181" name="connsiteX115"/>
                <a:gd fmla="*/ 345613 h 606551" name="connsiteY115"/>
                <a:gd fmla="*/ 106578 w 607181" name="connsiteX116"/>
                <a:gd fmla="*/ 106429 h 606551" name="connsiteY116"/>
                <a:gd fmla="*/ 314010 w 607181" name="connsiteX117"/>
                <a:gd fmla="*/ 20711 h 606551" name="connsiteY117"/>
                <a:gd fmla="*/ 346450 w 607181" name="connsiteX118"/>
                <a:gd fmla="*/ 22484 h 606551" name="connsiteY118"/>
                <a:gd fmla="*/ 438090 w 607181" name="connsiteX119"/>
                <a:gd fmla="*/ 20 h 606551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6551" w="60718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ountain-pen-close-up_16941">
              <a:extLst>
                <a:ext uri="{FF2B5EF4-FFF2-40B4-BE49-F238E27FC236}">
                  <a16:creationId xmlns:a16="http://schemas.microsoft.com/office/drawing/2014/main" id="{3831C2F2-7230-4BE7-91F1-E0F7D096C31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790632">
              <a:off x="8336982" y="2936716"/>
              <a:ext cx="578472" cy="599350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1059C02D-4A60-4664-B098-E3EE043D55F4}"/>
              </a:ext>
            </a:extLst>
          </p:cNvPr>
          <p:cNvSpPr txBox="1"/>
          <p:nvPr/>
        </p:nvSpPr>
        <p:spPr>
          <a:xfrm>
            <a:off x="1066837" y="2570444"/>
            <a:ext cx="29499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5FCFA3F-A9DA-442F-A24E-5E50E025ECA3}"/>
              </a:ext>
            </a:extLst>
          </p:cNvPr>
          <p:cNvSpPr txBox="1"/>
          <p:nvPr/>
        </p:nvSpPr>
        <p:spPr>
          <a:xfrm>
            <a:off x="1088170" y="3035831"/>
            <a:ext cx="29499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本学期工作总结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4E632D7-7663-4389-8BEC-9DE2415537FA}"/>
              </a:ext>
            </a:extLst>
          </p:cNvPr>
          <p:cNvGrpSpPr/>
          <p:nvPr/>
        </p:nvGrpSpPr>
        <p:grpSpPr>
          <a:xfrm>
            <a:off x="4243004" y="2917018"/>
            <a:ext cx="3649367" cy="2198285"/>
            <a:chOff x="2671537" y="1310108"/>
            <a:chExt cx="6927843" cy="417315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546312B-3178-4AFC-838B-FAC2349F40E6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52" name="cloud-alone_17471">
                <a:extLst>
                  <a:ext uri="{FF2B5EF4-FFF2-40B4-BE49-F238E27FC236}">
                    <a16:creationId xmlns:a16="http://schemas.microsoft.com/office/drawing/2014/main" id="{8AE3F256-78D2-4469-9D92-9B8219783A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195B5A"/>
              </a:solidFill>
              <a:ln w="57150">
                <a:solidFill>
                  <a:schemeClr val="bg1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3" name="cloud-alone_17471">
                <a:extLst>
                  <a:ext uri="{FF2B5EF4-FFF2-40B4-BE49-F238E27FC236}">
                    <a16:creationId xmlns:a16="http://schemas.microsoft.com/office/drawing/2014/main" id="{2DE030F1-F59F-4725-971D-6EB8B36046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50" name="paper-aeroplane-shape_18344">
              <a:extLst>
                <a:ext uri="{FF2B5EF4-FFF2-40B4-BE49-F238E27FC236}">
                  <a16:creationId xmlns:a16="http://schemas.microsoft.com/office/drawing/2014/main" id="{6798942E-8385-4273-B008-A77B792671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gdLst>
                <a:gd fmla="*/ 307530 w 607181" name="connsiteX0"/>
                <a:gd fmla="*/ 454721 h 606551" name="connsiteY0"/>
                <a:gd fmla="*/ 302084 w 607181" name="connsiteX1"/>
                <a:gd fmla="*/ 460160 h 606551" name="connsiteY1"/>
                <a:gd fmla="*/ 294270 w 607181" name="connsiteX2"/>
                <a:gd fmla="*/ 466425 h 606551" name="connsiteY2"/>
                <a:gd fmla="*/ 307530 w 607181" name="connsiteX3"/>
                <a:gd fmla="*/ 493970 h 606551" name="connsiteY3"/>
                <a:gd fmla="*/ 233421 w 607181" name="connsiteX4"/>
                <a:gd fmla="*/ 419374 h 606551" name="connsiteY4"/>
                <a:gd fmla="*/ 260531 w 607181" name="connsiteX5"/>
                <a:gd fmla="*/ 432496 h 606551" name="connsiteY5"/>
                <a:gd fmla="*/ 266687 w 607181" name="connsiteX6"/>
                <a:gd fmla="*/ 424812 h 606551" name="connsiteY6"/>
                <a:gd fmla="*/ 272133 w 607181" name="connsiteX7"/>
                <a:gd fmla="*/ 419374 h 606551" name="connsiteY7"/>
                <a:gd fmla="*/ 387794 w 607181" name="connsiteX8"/>
                <a:gd fmla="*/ 374569 h 606551" name="connsiteY8"/>
                <a:gd fmla="*/ 341743 w 607181" name="connsiteX9"/>
                <a:gd fmla="*/ 420675 h 606551" name="connsiteY9"/>
                <a:gd fmla="*/ 380573 w 607181" name="connsiteX10"/>
                <a:gd fmla="*/ 501418 h 606551" name="connsiteY10"/>
                <a:gd fmla="*/ 387794 w 607181" name="connsiteX11"/>
                <a:gd fmla="*/ 495270 h 606551" name="connsiteY11"/>
                <a:gd fmla="*/ 26305 w 607181" name="connsiteX12"/>
                <a:gd fmla="*/ 370560 h 606551" name="connsiteY12"/>
                <a:gd fmla="*/ 32580 w 607181" name="connsiteX13"/>
                <a:gd fmla="*/ 496832 h 606551" name="connsiteY13"/>
                <a:gd fmla="*/ 102197 w 607181" name="connsiteX14"/>
                <a:gd fmla="*/ 516340 h 606551" name="connsiteY14"/>
                <a:gd fmla="*/ 26305 w 607181" name="connsiteX15"/>
                <a:gd fmla="*/ 370560 h 606551" name="connsiteY15"/>
                <a:gd fmla="*/ 228922 w 607181" name="connsiteX16"/>
                <a:gd fmla="*/ 336976 h 606551" name="connsiteY16"/>
                <a:gd fmla="*/ 222529 w 607181" name="connsiteX17"/>
                <a:gd fmla="*/ 343360 h 606551" name="connsiteY17"/>
                <a:gd fmla="*/ 307174 w 607181" name="connsiteX18"/>
                <a:gd fmla="*/ 384381 h 606551" name="connsiteY18"/>
                <a:gd fmla="*/ 354647 w 607181" name="connsiteX19"/>
                <a:gd fmla="*/ 336976 h 606551" name="connsiteY19"/>
                <a:gd fmla="*/ 435148 w 607181" name="connsiteX20"/>
                <a:gd fmla="*/ 279640 h 606551" name="connsiteY20"/>
                <a:gd fmla="*/ 426388 w 607181" name="connsiteX21"/>
                <a:gd fmla="*/ 283186 h 606551" name="connsiteY21"/>
                <a:gd fmla="*/ 275566 w 607181" name="connsiteX22"/>
                <a:gd fmla="*/ 433797 h 606551" name="connsiteY22"/>
                <a:gd fmla="*/ 265266 w 607181" name="connsiteX23"/>
                <a:gd fmla="*/ 454603 h 606551" name="connsiteY23"/>
                <a:gd fmla="*/ 266687 w 607181" name="connsiteX24"/>
                <a:gd fmla="*/ 459568 h 606551" name="connsiteY24"/>
                <a:gd fmla="*/ 271422 w 607181" name="connsiteX25"/>
                <a:gd fmla="*/ 461696 h 606551" name="connsiteY25"/>
                <a:gd fmla="*/ 272251 w 607181" name="connsiteX26"/>
                <a:gd fmla="*/ 461578 h 606551" name="connsiteY26"/>
                <a:gd fmla="*/ 293205 w 607181" name="connsiteX27"/>
                <a:gd fmla="*/ 451293 h 606551" name="connsiteY27"/>
                <a:gd fmla="*/ 309424 w 607181" name="connsiteX28"/>
                <a:gd fmla="*/ 435097 h 606551" name="connsiteY28"/>
                <a:gd fmla="*/ 443909 w 607181" name="connsiteX29"/>
                <a:gd fmla="*/ 300801 h 606551" name="connsiteY29"/>
                <a:gd fmla="*/ 447578 w 607181" name="connsiteX30"/>
                <a:gd fmla="*/ 291934 h 606551" name="connsiteY30"/>
                <a:gd fmla="*/ 443909 w 607181" name="connsiteX31"/>
                <a:gd fmla="*/ 283186 h 606551" name="connsiteY31"/>
                <a:gd fmla="*/ 435148 w 607181" name="connsiteX32"/>
                <a:gd fmla="*/ 279640 h 606551" name="connsiteY32"/>
                <a:gd fmla="*/ 435148 w 607181" name="connsiteX33"/>
                <a:gd fmla="*/ 266990 h 606551" name="connsiteY33"/>
                <a:gd fmla="*/ 452787 w 607181" name="connsiteX34"/>
                <a:gd fmla="*/ 274320 h 606551" name="connsiteY34"/>
                <a:gd fmla="*/ 460127 w 607181" name="connsiteX35"/>
                <a:gd fmla="*/ 291934 h 606551" name="connsiteY35"/>
                <a:gd fmla="*/ 452787 w 607181" name="connsiteX36"/>
                <a:gd fmla="*/ 309667 h 606551" name="connsiteY36"/>
                <a:gd fmla="*/ 400461 w 607181" name="connsiteX37"/>
                <a:gd fmla="*/ 361920 h 606551" name="connsiteY37"/>
                <a:gd fmla="*/ 400461 w 607181" name="connsiteX38"/>
                <a:gd fmla="*/ 399986 h 606551" name="connsiteY38"/>
                <a:gd fmla="*/ 411116 w 607181" name="connsiteX39"/>
                <a:gd fmla="*/ 389465 h 606551" name="connsiteY39"/>
                <a:gd fmla="*/ 419995 w 607181" name="connsiteX40"/>
                <a:gd fmla="*/ 389465 h 606551" name="connsiteY40"/>
                <a:gd fmla="*/ 419995 w 607181" name="connsiteX41"/>
                <a:gd fmla="*/ 398331 h 606551" name="connsiteY41"/>
                <a:gd fmla="*/ 400461 w 607181" name="connsiteX42"/>
                <a:gd fmla="*/ 417837 h 606551" name="connsiteY42"/>
                <a:gd fmla="*/ 400461 w 607181" name="connsiteX43"/>
                <a:gd fmla="*/ 498226 h 606551" name="connsiteY43"/>
                <a:gd fmla="*/ 398212 w 607181" name="connsiteX44"/>
                <a:gd fmla="*/ 503073 h 606551" name="connsiteY44"/>
                <a:gd fmla="*/ 382467 w 607181" name="connsiteX45"/>
                <a:gd fmla="*/ 516313 h 606551" name="connsiteY45"/>
                <a:gd fmla="*/ 378323 w 607181" name="connsiteX46"/>
                <a:gd fmla="*/ 517850 h 606551" name="connsiteY46"/>
                <a:gd fmla="*/ 377021 w 607181" name="connsiteX47"/>
                <a:gd fmla="*/ 517614 h 606551" name="connsiteY47"/>
                <a:gd fmla="*/ 372641 w 607181" name="connsiteX48"/>
                <a:gd fmla="*/ 514185 h 606551" name="connsiteY48"/>
                <a:gd fmla="*/ 332272 w 607181" name="connsiteX49"/>
                <a:gd fmla="*/ 430132 h 606551" name="connsiteY49"/>
                <a:gd fmla="*/ 320197 w 607181" name="connsiteX50"/>
                <a:gd fmla="*/ 442072 h 606551" name="connsiteY50"/>
                <a:gd fmla="*/ 320197 w 607181" name="connsiteX51"/>
                <a:gd fmla="*/ 498226 h 606551" name="connsiteY51"/>
                <a:gd fmla="*/ 317947 w 607181" name="connsiteX52"/>
                <a:gd fmla="*/ 503073 h 606551" name="connsiteY52"/>
                <a:gd fmla="*/ 309897 w 607181" name="connsiteX53"/>
                <a:gd fmla="*/ 509811 h 606551" name="connsiteY53"/>
                <a:gd fmla="*/ 305872 w 607181" name="connsiteX54"/>
                <a:gd fmla="*/ 511348 h 606551" name="connsiteY54"/>
                <a:gd fmla="*/ 304570 w 607181" name="connsiteX55"/>
                <a:gd fmla="*/ 511112 h 606551" name="connsiteY55"/>
                <a:gd fmla="*/ 300190 w 607181" name="connsiteX56"/>
                <a:gd fmla="*/ 507683 h 606551" name="connsiteY56"/>
                <a:gd fmla="*/ 283024 w 607181" name="connsiteX57"/>
                <a:gd fmla="*/ 471981 h 606551" name="connsiteY57"/>
                <a:gd fmla="*/ 273908 w 607181" name="connsiteX58"/>
                <a:gd fmla="*/ 474109 h 606551" name="connsiteY58"/>
                <a:gd fmla="*/ 271422 w 607181" name="connsiteX59"/>
                <a:gd fmla="*/ 474228 h 606551" name="connsiteY59"/>
                <a:gd fmla="*/ 257216 w 607181" name="connsiteX60"/>
                <a:gd fmla="*/ 467844 h 606551" name="connsiteY60"/>
                <a:gd fmla="*/ 252717 w 607181" name="connsiteX61"/>
                <a:gd fmla="*/ 452948 h 606551" name="connsiteY61"/>
                <a:gd fmla="*/ 254967 w 607181" name="connsiteX62"/>
                <a:gd fmla="*/ 443845 h 606551" name="connsiteY62"/>
                <a:gd fmla="*/ 218386 w 607181" name="connsiteX63"/>
                <a:gd fmla="*/ 426113 h 606551" name="connsiteY63"/>
                <a:gd fmla="*/ 214953 w 607181" name="connsiteX64"/>
                <a:gd fmla="*/ 421502 h 606551" name="connsiteY64"/>
                <a:gd fmla="*/ 216729 w 607181" name="connsiteX65"/>
                <a:gd fmla="*/ 415946 h 606551" name="connsiteY65"/>
                <a:gd fmla="*/ 224068 w 607181" name="connsiteX66"/>
                <a:gd fmla="*/ 408616 h 606551" name="connsiteY66"/>
                <a:gd fmla="*/ 228567 w 607181" name="connsiteX67"/>
                <a:gd fmla="*/ 406725 h 606551" name="connsiteY67"/>
                <a:gd fmla="*/ 284800 w 607181" name="connsiteX68"/>
                <a:gd fmla="*/ 406725 h 606551" name="connsiteY68"/>
                <a:gd fmla="*/ 297704 w 607181" name="connsiteX69"/>
                <a:gd fmla="*/ 393839 h 606551" name="connsiteY69"/>
                <a:gd fmla="*/ 209034 w 607181" name="connsiteX70"/>
                <a:gd fmla="*/ 350807 h 606551" name="connsiteY70"/>
                <a:gd fmla="*/ 205600 w 607181" name="connsiteX71"/>
                <a:gd fmla="*/ 346197 h 606551" name="connsiteY71"/>
                <a:gd fmla="*/ 207376 w 607181" name="connsiteX72"/>
                <a:gd fmla="*/ 340759 h 606551" name="connsiteY72"/>
                <a:gd fmla="*/ 221819 w 607181" name="connsiteX73"/>
                <a:gd fmla="*/ 326218 h 606551" name="connsiteY73"/>
                <a:gd fmla="*/ 226318 w 607181" name="connsiteX74"/>
                <a:gd fmla="*/ 324326 h 606551" name="connsiteY74"/>
                <a:gd fmla="*/ 307648 w 607181" name="connsiteX75"/>
                <a:gd fmla="*/ 324326 h 606551" name="connsiteY75"/>
                <a:gd fmla="*/ 326708 w 607181" name="connsiteX76"/>
                <a:gd fmla="*/ 305293 h 606551" name="connsiteY76"/>
                <a:gd fmla="*/ 335705 w 607181" name="connsiteX77"/>
                <a:gd fmla="*/ 305293 h 606551" name="connsiteY77"/>
                <a:gd fmla="*/ 335705 w 607181" name="connsiteX78"/>
                <a:gd fmla="*/ 314159 h 606551" name="connsiteY78"/>
                <a:gd fmla="*/ 325524 w 607181" name="connsiteX79"/>
                <a:gd fmla="*/ 324326 h 606551" name="connsiteY79"/>
                <a:gd fmla="*/ 367314 w 607181" name="connsiteX80"/>
                <a:gd fmla="*/ 324326 h 606551" name="connsiteY80"/>
                <a:gd fmla="*/ 417390 w 607181" name="connsiteX81"/>
                <a:gd fmla="*/ 274320 h 606551" name="connsiteY81"/>
                <a:gd fmla="*/ 435148 w 607181" name="connsiteX82"/>
                <a:gd fmla="*/ 266990 h 606551" name="connsiteY82"/>
                <a:gd fmla="*/ 314010 w 607181" name="connsiteX83"/>
                <a:gd fmla="*/ 33243 h 606551" name="connsiteY83"/>
                <a:gd fmla="*/ 115458 w 607181" name="connsiteX84"/>
                <a:gd fmla="*/ 115415 h 606551" name="connsiteY84"/>
                <a:gd fmla="*/ 115458 w 607181" name="connsiteX85"/>
                <a:gd fmla="*/ 511847 h 606551" name="connsiteY85"/>
                <a:gd fmla="*/ 117944 w 607181" name="connsiteX86"/>
                <a:gd fmla="*/ 514212 h 606551" name="connsiteY86"/>
                <a:gd fmla="*/ 223081 w 607181" name="connsiteX87"/>
                <a:gd fmla="*/ 473540 h 606551" name="connsiteY87"/>
                <a:gd fmla="*/ 231724 w 607181" name="connsiteX88"/>
                <a:gd fmla="*/ 475905 h 606551" name="connsiteY88"/>
                <a:gd fmla="*/ 229356 w 607181" name="connsiteX89"/>
                <a:gd fmla="*/ 484417 h 606551" name="connsiteY89"/>
                <a:gd fmla="*/ 129429 w 607181" name="connsiteX90"/>
                <a:gd fmla="*/ 524853 h 606551" name="connsiteY90"/>
                <a:gd fmla="*/ 314010 w 607181" name="connsiteX91"/>
                <a:gd fmla="*/ 593900 h 606551" name="connsiteY91"/>
                <a:gd fmla="*/ 512443 w 607181" name="connsiteX92"/>
                <a:gd fmla="*/ 511847 h 606551" name="connsiteY92"/>
                <a:gd fmla="*/ 525467 w 607181" name="connsiteX93"/>
                <a:gd fmla="*/ 129248 h 606551" name="connsiteY93"/>
                <a:gd fmla="*/ 480239 w 607181" name="connsiteX94"/>
                <a:gd fmla="*/ 237430 h 606551" name="connsiteY94"/>
                <a:gd fmla="*/ 474793 w 607181" name="connsiteX95"/>
                <a:gd fmla="*/ 240504 h 606551" name="connsiteY95"/>
                <a:gd fmla="*/ 471596 w 607181" name="connsiteX96"/>
                <a:gd fmla="*/ 239677 h 606551" name="connsiteY96"/>
                <a:gd fmla="*/ 469346 w 607181" name="connsiteX97"/>
                <a:gd fmla="*/ 231046 h 606551" name="connsiteY97"/>
                <a:gd fmla="*/ 514929 w 607181" name="connsiteX98"/>
                <a:gd fmla="*/ 117779 h 606551" name="connsiteY98"/>
                <a:gd fmla="*/ 512443 w 607181" name="connsiteX99"/>
                <a:gd fmla="*/ 115415 h 606551" name="connsiteY99"/>
                <a:gd fmla="*/ 314010 w 607181" name="connsiteX100"/>
                <a:gd fmla="*/ 33243 h 606551" name="connsiteY100"/>
                <a:gd fmla="*/ 446555 w 607181" name="connsiteX101"/>
                <a:gd fmla="*/ 12833 h 606551" name="connsiteY101"/>
                <a:gd fmla="*/ 371432 w 607181" name="connsiteX102"/>
                <a:gd fmla="*/ 26268 h 606551" name="connsiteY102"/>
                <a:gd fmla="*/ 516942 w 607181" name="connsiteX103"/>
                <a:gd fmla="*/ 102173 h 606551" name="connsiteY103"/>
                <a:gd fmla="*/ 497525 w 607181" name="connsiteX104"/>
                <a:gd fmla="*/ 32652 h 606551" name="connsiteY104"/>
                <a:gd fmla="*/ 446555 w 607181" name="connsiteX105"/>
                <a:gd fmla="*/ 12833 h 606551" name="connsiteY105"/>
                <a:gd fmla="*/ 438090 w 607181" name="connsiteX106"/>
                <a:gd fmla="*/ 20 h 606551" name="connsiteY106"/>
                <a:gd fmla="*/ 506405 w 607181" name="connsiteX107"/>
                <a:gd fmla="*/ 23667 h 606551" name="connsiteY107"/>
                <a:gd fmla="*/ 528308 w 607181" name="connsiteX108"/>
                <a:gd fmla="*/ 113641 h 606551" name="connsiteY108"/>
                <a:gd fmla="*/ 521441 w 607181" name="connsiteX109"/>
                <a:gd fmla="*/ 520715 h 606551" name="connsiteY109"/>
                <a:gd fmla="*/ 314010 w 607181" name="connsiteX110"/>
                <a:gd fmla="*/ 606551 h 606551" name="connsiteY110"/>
                <a:gd fmla="*/ 113682 w 607181" name="connsiteX111"/>
                <a:gd fmla="*/ 527690 h 606551" name="connsiteY111"/>
                <a:gd fmla="*/ 89884 w 607181" name="connsiteX112"/>
                <a:gd fmla="*/ 529464 h 606551" name="connsiteY112"/>
                <a:gd fmla="*/ 23700 w 607181" name="connsiteX113"/>
                <a:gd fmla="*/ 505817 h 606551" name="connsiteY113"/>
                <a:gd fmla="*/ 21 w 607181" name="connsiteX114"/>
                <a:gd fmla="*/ 437597 h 606551" name="connsiteY114"/>
                <a:gd fmla="*/ 22516 w 607181" name="connsiteX115"/>
                <a:gd fmla="*/ 345613 h 606551" name="connsiteY115"/>
                <a:gd fmla="*/ 106578 w 607181" name="connsiteX116"/>
                <a:gd fmla="*/ 106429 h 606551" name="connsiteY116"/>
                <a:gd fmla="*/ 314010 w 607181" name="connsiteX117"/>
                <a:gd fmla="*/ 20711 h 606551" name="connsiteY117"/>
                <a:gd fmla="*/ 346450 w 607181" name="connsiteX118"/>
                <a:gd fmla="*/ 22484 h 606551" name="connsiteY118"/>
                <a:gd fmla="*/ 438090 w 607181" name="connsiteX119"/>
                <a:gd fmla="*/ 20 h 606551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6551" w="60718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fountain-pen-close-up_16941">
              <a:extLst>
                <a:ext uri="{FF2B5EF4-FFF2-40B4-BE49-F238E27FC236}">
                  <a16:creationId xmlns:a16="http://schemas.microsoft.com/office/drawing/2014/main" id="{AE8FB280-113C-44AD-93EA-90A964EC18A5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790632">
              <a:off x="8336982" y="2936716"/>
              <a:ext cx="578472" cy="599350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4C5FA415-5418-4A36-97B6-C88265023FC1}"/>
              </a:ext>
            </a:extLst>
          </p:cNvPr>
          <p:cNvSpPr txBox="1"/>
          <p:nvPr/>
        </p:nvSpPr>
        <p:spPr>
          <a:xfrm>
            <a:off x="4512801" y="3621506"/>
            <a:ext cx="29499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F0F339F-4761-474E-BA67-1E9D51E29576}"/>
              </a:ext>
            </a:extLst>
          </p:cNvPr>
          <p:cNvSpPr txBox="1"/>
          <p:nvPr/>
        </p:nvSpPr>
        <p:spPr>
          <a:xfrm>
            <a:off x="4384158" y="4071274"/>
            <a:ext cx="3195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期末考试成绩分析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BA44D6C6-90BD-4B5F-874F-0DD0BB64FCCA}"/>
              </a:ext>
            </a:extLst>
          </p:cNvPr>
          <p:cNvGrpSpPr/>
          <p:nvPr/>
        </p:nvGrpSpPr>
        <p:grpSpPr>
          <a:xfrm>
            <a:off x="7869793" y="4106465"/>
            <a:ext cx="3649367" cy="2198285"/>
            <a:chOff x="2671537" y="1310108"/>
            <a:chExt cx="6927843" cy="4173155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01675908-C207-437A-837F-37DCECAB09EA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60" name="cloud-alone_17471">
                <a:extLst>
                  <a:ext uri="{FF2B5EF4-FFF2-40B4-BE49-F238E27FC236}">
                    <a16:creationId xmlns:a16="http://schemas.microsoft.com/office/drawing/2014/main" id="{D2837111-3D29-4334-BCD1-E49CC4EF30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195B5A"/>
              </a:solidFill>
              <a:ln w="57150">
                <a:solidFill>
                  <a:schemeClr val="bg1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1" name="cloud-alone_17471">
                <a:extLst>
                  <a:ext uri="{FF2B5EF4-FFF2-40B4-BE49-F238E27FC236}">
                    <a16:creationId xmlns:a16="http://schemas.microsoft.com/office/drawing/2014/main" id="{635096B3-0819-4C67-89D0-D9328733B6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58" name="paper-aeroplane-shape_18344">
              <a:extLst>
                <a:ext uri="{FF2B5EF4-FFF2-40B4-BE49-F238E27FC236}">
                  <a16:creationId xmlns:a16="http://schemas.microsoft.com/office/drawing/2014/main" id="{7EA9D6AC-E1D2-47C0-AC22-FBE11547C0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gdLst>
                <a:gd fmla="*/ 307530 w 607181" name="connsiteX0"/>
                <a:gd fmla="*/ 454721 h 606551" name="connsiteY0"/>
                <a:gd fmla="*/ 302084 w 607181" name="connsiteX1"/>
                <a:gd fmla="*/ 460160 h 606551" name="connsiteY1"/>
                <a:gd fmla="*/ 294270 w 607181" name="connsiteX2"/>
                <a:gd fmla="*/ 466425 h 606551" name="connsiteY2"/>
                <a:gd fmla="*/ 307530 w 607181" name="connsiteX3"/>
                <a:gd fmla="*/ 493970 h 606551" name="connsiteY3"/>
                <a:gd fmla="*/ 233421 w 607181" name="connsiteX4"/>
                <a:gd fmla="*/ 419374 h 606551" name="connsiteY4"/>
                <a:gd fmla="*/ 260531 w 607181" name="connsiteX5"/>
                <a:gd fmla="*/ 432496 h 606551" name="connsiteY5"/>
                <a:gd fmla="*/ 266687 w 607181" name="connsiteX6"/>
                <a:gd fmla="*/ 424812 h 606551" name="connsiteY6"/>
                <a:gd fmla="*/ 272133 w 607181" name="connsiteX7"/>
                <a:gd fmla="*/ 419374 h 606551" name="connsiteY7"/>
                <a:gd fmla="*/ 387794 w 607181" name="connsiteX8"/>
                <a:gd fmla="*/ 374569 h 606551" name="connsiteY8"/>
                <a:gd fmla="*/ 341743 w 607181" name="connsiteX9"/>
                <a:gd fmla="*/ 420675 h 606551" name="connsiteY9"/>
                <a:gd fmla="*/ 380573 w 607181" name="connsiteX10"/>
                <a:gd fmla="*/ 501418 h 606551" name="connsiteY10"/>
                <a:gd fmla="*/ 387794 w 607181" name="connsiteX11"/>
                <a:gd fmla="*/ 495270 h 606551" name="connsiteY11"/>
                <a:gd fmla="*/ 26305 w 607181" name="connsiteX12"/>
                <a:gd fmla="*/ 370560 h 606551" name="connsiteY12"/>
                <a:gd fmla="*/ 32580 w 607181" name="connsiteX13"/>
                <a:gd fmla="*/ 496832 h 606551" name="connsiteY13"/>
                <a:gd fmla="*/ 102197 w 607181" name="connsiteX14"/>
                <a:gd fmla="*/ 516340 h 606551" name="connsiteY14"/>
                <a:gd fmla="*/ 26305 w 607181" name="connsiteX15"/>
                <a:gd fmla="*/ 370560 h 606551" name="connsiteY15"/>
                <a:gd fmla="*/ 228922 w 607181" name="connsiteX16"/>
                <a:gd fmla="*/ 336976 h 606551" name="connsiteY16"/>
                <a:gd fmla="*/ 222529 w 607181" name="connsiteX17"/>
                <a:gd fmla="*/ 343360 h 606551" name="connsiteY17"/>
                <a:gd fmla="*/ 307174 w 607181" name="connsiteX18"/>
                <a:gd fmla="*/ 384381 h 606551" name="connsiteY18"/>
                <a:gd fmla="*/ 354647 w 607181" name="connsiteX19"/>
                <a:gd fmla="*/ 336976 h 606551" name="connsiteY19"/>
                <a:gd fmla="*/ 435148 w 607181" name="connsiteX20"/>
                <a:gd fmla="*/ 279640 h 606551" name="connsiteY20"/>
                <a:gd fmla="*/ 426388 w 607181" name="connsiteX21"/>
                <a:gd fmla="*/ 283186 h 606551" name="connsiteY21"/>
                <a:gd fmla="*/ 275566 w 607181" name="connsiteX22"/>
                <a:gd fmla="*/ 433797 h 606551" name="connsiteY22"/>
                <a:gd fmla="*/ 265266 w 607181" name="connsiteX23"/>
                <a:gd fmla="*/ 454603 h 606551" name="connsiteY23"/>
                <a:gd fmla="*/ 266687 w 607181" name="connsiteX24"/>
                <a:gd fmla="*/ 459568 h 606551" name="connsiteY24"/>
                <a:gd fmla="*/ 271422 w 607181" name="connsiteX25"/>
                <a:gd fmla="*/ 461696 h 606551" name="connsiteY25"/>
                <a:gd fmla="*/ 272251 w 607181" name="connsiteX26"/>
                <a:gd fmla="*/ 461578 h 606551" name="connsiteY26"/>
                <a:gd fmla="*/ 293205 w 607181" name="connsiteX27"/>
                <a:gd fmla="*/ 451293 h 606551" name="connsiteY27"/>
                <a:gd fmla="*/ 309424 w 607181" name="connsiteX28"/>
                <a:gd fmla="*/ 435097 h 606551" name="connsiteY28"/>
                <a:gd fmla="*/ 443909 w 607181" name="connsiteX29"/>
                <a:gd fmla="*/ 300801 h 606551" name="connsiteY29"/>
                <a:gd fmla="*/ 447578 w 607181" name="connsiteX30"/>
                <a:gd fmla="*/ 291934 h 606551" name="connsiteY30"/>
                <a:gd fmla="*/ 443909 w 607181" name="connsiteX31"/>
                <a:gd fmla="*/ 283186 h 606551" name="connsiteY31"/>
                <a:gd fmla="*/ 435148 w 607181" name="connsiteX32"/>
                <a:gd fmla="*/ 279640 h 606551" name="connsiteY32"/>
                <a:gd fmla="*/ 435148 w 607181" name="connsiteX33"/>
                <a:gd fmla="*/ 266990 h 606551" name="connsiteY33"/>
                <a:gd fmla="*/ 452787 w 607181" name="connsiteX34"/>
                <a:gd fmla="*/ 274320 h 606551" name="connsiteY34"/>
                <a:gd fmla="*/ 460127 w 607181" name="connsiteX35"/>
                <a:gd fmla="*/ 291934 h 606551" name="connsiteY35"/>
                <a:gd fmla="*/ 452787 w 607181" name="connsiteX36"/>
                <a:gd fmla="*/ 309667 h 606551" name="connsiteY36"/>
                <a:gd fmla="*/ 400461 w 607181" name="connsiteX37"/>
                <a:gd fmla="*/ 361920 h 606551" name="connsiteY37"/>
                <a:gd fmla="*/ 400461 w 607181" name="connsiteX38"/>
                <a:gd fmla="*/ 399986 h 606551" name="connsiteY38"/>
                <a:gd fmla="*/ 411116 w 607181" name="connsiteX39"/>
                <a:gd fmla="*/ 389465 h 606551" name="connsiteY39"/>
                <a:gd fmla="*/ 419995 w 607181" name="connsiteX40"/>
                <a:gd fmla="*/ 389465 h 606551" name="connsiteY40"/>
                <a:gd fmla="*/ 419995 w 607181" name="connsiteX41"/>
                <a:gd fmla="*/ 398331 h 606551" name="connsiteY41"/>
                <a:gd fmla="*/ 400461 w 607181" name="connsiteX42"/>
                <a:gd fmla="*/ 417837 h 606551" name="connsiteY42"/>
                <a:gd fmla="*/ 400461 w 607181" name="connsiteX43"/>
                <a:gd fmla="*/ 498226 h 606551" name="connsiteY43"/>
                <a:gd fmla="*/ 398212 w 607181" name="connsiteX44"/>
                <a:gd fmla="*/ 503073 h 606551" name="connsiteY44"/>
                <a:gd fmla="*/ 382467 w 607181" name="connsiteX45"/>
                <a:gd fmla="*/ 516313 h 606551" name="connsiteY45"/>
                <a:gd fmla="*/ 378323 w 607181" name="connsiteX46"/>
                <a:gd fmla="*/ 517850 h 606551" name="connsiteY46"/>
                <a:gd fmla="*/ 377021 w 607181" name="connsiteX47"/>
                <a:gd fmla="*/ 517614 h 606551" name="connsiteY47"/>
                <a:gd fmla="*/ 372641 w 607181" name="connsiteX48"/>
                <a:gd fmla="*/ 514185 h 606551" name="connsiteY48"/>
                <a:gd fmla="*/ 332272 w 607181" name="connsiteX49"/>
                <a:gd fmla="*/ 430132 h 606551" name="connsiteY49"/>
                <a:gd fmla="*/ 320197 w 607181" name="connsiteX50"/>
                <a:gd fmla="*/ 442072 h 606551" name="connsiteY50"/>
                <a:gd fmla="*/ 320197 w 607181" name="connsiteX51"/>
                <a:gd fmla="*/ 498226 h 606551" name="connsiteY51"/>
                <a:gd fmla="*/ 317947 w 607181" name="connsiteX52"/>
                <a:gd fmla="*/ 503073 h 606551" name="connsiteY52"/>
                <a:gd fmla="*/ 309897 w 607181" name="connsiteX53"/>
                <a:gd fmla="*/ 509811 h 606551" name="connsiteY53"/>
                <a:gd fmla="*/ 305872 w 607181" name="connsiteX54"/>
                <a:gd fmla="*/ 511348 h 606551" name="connsiteY54"/>
                <a:gd fmla="*/ 304570 w 607181" name="connsiteX55"/>
                <a:gd fmla="*/ 511112 h 606551" name="connsiteY55"/>
                <a:gd fmla="*/ 300190 w 607181" name="connsiteX56"/>
                <a:gd fmla="*/ 507683 h 606551" name="connsiteY56"/>
                <a:gd fmla="*/ 283024 w 607181" name="connsiteX57"/>
                <a:gd fmla="*/ 471981 h 606551" name="connsiteY57"/>
                <a:gd fmla="*/ 273908 w 607181" name="connsiteX58"/>
                <a:gd fmla="*/ 474109 h 606551" name="connsiteY58"/>
                <a:gd fmla="*/ 271422 w 607181" name="connsiteX59"/>
                <a:gd fmla="*/ 474228 h 606551" name="connsiteY59"/>
                <a:gd fmla="*/ 257216 w 607181" name="connsiteX60"/>
                <a:gd fmla="*/ 467844 h 606551" name="connsiteY60"/>
                <a:gd fmla="*/ 252717 w 607181" name="connsiteX61"/>
                <a:gd fmla="*/ 452948 h 606551" name="connsiteY61"/>
                <a:gd fmla="*/ 254967 w 607181" name="connsiteX62"/>
                <a:gd fmla="*/ 443845 h 606551" name="connsiteY62"/>
                <a:gd fmla="*/ 218386 w 607181" name="connsiteX63"/>
                <a:gd fmla="*/ 426113 h 606551" name="connsiteY63"/>
                <a:gd fmla="*/ 214953 w 607181" name="connsiteX64"/>
                <a:gd fmla="*/ 421502 h 606551" name="connsiteY64"/>
                <a:gd fmla="*/ 216729 w 607181" name="connsiteX65"/>
                <a:gd fmla="*/ 415946 h 606551" name="connsiteY65"/>
                <a:gd fmla="*/ 224068 w 607181" name="connsiteX66"/>
                <a:gd fmla="*/ 408616 h 606551" name="connsiteY66"/>
                <a:gd fmla="*/ 228567 w 607181" name="connsiteX67"/>
                <a:gd fmla="*/ 406725 h 606551" name="connsiteY67"/>
                <a:gd fmla="*/ 284800 w 607181" name="connsiteX68"/>
                <a:gd fmla="*/ 406725 h 606551" name="connsiteY68"/>
                <a:gd fmla="*/ 297704 w 607181" name="connsiteX69"/>
                <a:gd fmla="*/ 393839 h 606551" name="connsiteY69"/>
                <a:gd fmla="*/ 209034 w 607181" name="connsiteX70"/>
                <a:gd fmla="*/ 350807 h 606551" name="connsiteY70"/>
                <a:gd fmla="*/ 205600 w 607181" name="connsiteX71"/>
                <a:gd fmla="*/ 346197 h 606551" name="connsiteY71"/>
                <a:gd fmla="*/ 207376 w 607181" name="connsiteX72"/>
                <a:gd fmla="*/ 340759 h 606551" name="connsiteY72"/>
                <a:gd fmla="*/ 221819 w 607181" name="connsiteX73"/>
                <a:gd fmla="*/ 326218 h 606551" name="connsiteY73"/>
                <a:gd fmla="*/ 226318 w 607181" name="connsiteX74"/>
                <a:gd fmla="*/ 324326 h 606551" name="connsiteY74"/>
                <a:gd fmla="*/ 307648 w 607181" name="connsiteX75"/>
                <a:gd fmla="*/ 324326 h 606551" name="connsiteY75"/>
                <a:gd fmla="*/ 326708 w 607181" name="connsiteX76"/>
                <a:gd fmla="*/ 305293 h 606551" name="connsiteY76"/>
                <a:gd fmla="*/ 335705 w 607181" name="connsiteX77"/>
                <a:gd fmla="*/ 305293 h 606551" name="connsiteY77"/>
                <a:gd fmla="*/ 335705 w 607181" name="connsiteX78"/>
                <a:gd fmla="*/ 314159 h 606551" name="connsiteY78"/>
                <a:gd fmla="*/ 325524 w 607181" name="connsiteX79"/>
                <a:gd fmla="*/ 324326 h 606551" name="connsiteY79"/>
                <a:gd fmla="*/ 367314 w 607181" name="connsiteX80"/>
                <a:gd fmla="*/ 324326 h 606551" name="connsiteY80"/>
                <a:gd fmla="*/ 417390 w 607181" name="connsiteX81"/>
                <a:gd fmla="*/ 274320 h 606551" name="connsiteY81"/>
                <a:gd fmla="*/ 435148 w 607181" name="connsiteX82"/>
                <a:gd fmla="*/ 266990 h 606551" name="connsiteY82"/>
                <a:gd fmla="*/ 314010 w 607181" name="connsiteX83"/>
                <a:gd fmla="*/ 33243 h 606551" name="connsiteY83"/>
                <a:gd fmla="*/ 115458 w 607181" name="connsiteX84"/>
                <a:gd fmla="*/ 115415 h 606551" name="connsiteY84"/>
                <a:gd fmla="*/ 115458 w 607181" name="connsiteX85"/>
                <a:gd fmla="*/ 511847 h 606551" name="connsiteY85"/>
                <a:gd fmla="*/ 117944 w 607181" name="connsiteX86"/>
                <a:gd fmla="*/ 514212 h 606551" name="connsiteY86"/>
                <a:gd fmla="*/ 223081 w 607181" name="connsiteX87"/>
                <a:gd fmla="*/ 473540 h 606551" name="connsiteY87"/>
                <a:gd fmla="*/ 231724 w 607181" name="connsiteX88"/>
                <a:gd fmla="*/ 475905 h 606551" name="connsiteY88"/>
                <a:gd fmla="*/ 229356 w 607181" name="connsiteX89"/>
                <a:gd fmla="*/ 484417 h 606551" name="connsiteY89"/>
                <a:gd fmla="*/ 129429 w 607181" name="connsiteX90"/>
                <a:gd fmla="*/ 524853 h 606551" name="connsiteY90"/>
                <a:gd fmla="*/ 314010 w 607181" name="connsiteX91"/>
                <a:gd fmla="*/ 593900 h 606551" name="connsiteY91"/>
                <a:gd fmla="*/ 512443 w 607181" name="connsiteX92"/>
                <a:gd fmla="*/ 511847 h 606551" name="connsiteY92"/>
                <a:gd fmla="*/ 525467 w 607181" name="connsiteX93"/>
                <a:gd fmla="*/ 129248 h 606551" name="connsiteY93"/>
                <a:gd fmla="*/ 480239 w 607181" name="connsiteX94"/>
                <a:gd fmla="*/ 237430 h 606551" name="connsiteY94"/>
                <a:gd fmla="*/ 474793 w 607181" name="connsiteX95"/>
                <a:gd fmla="*/ 240504 h 606551" name="connsiteY95"/>
                <a:gd fmla="*/ 471596 w 607181" name="connsiteX96"/>
                <a:gd fmla="*/ 239677 h 606551" name="connsiteY96"/>
                <a:gd fmla="*/ 469346 w 607181" name="connsiteX97"/>
                <a:gd fmla="*/ 231046 h 606551" name="connsiteY97"/>
                <a:gd fmla="*/ 514929 w 607181" name="connsiteX98"/>
                <a:gd fmla="*/ 117779 h 606551" name="connsiteY98"/>
                <a:gd fmla="*/ 512443 w 607181" name="connsiteX99"/>
                <a:gd fmla="*/ 115415 h 606551" name="connsiteY99"/>
                <a:gd fmla="*/ 314010 w 607181" name="connsiteX100"/>
                <a:gd fmla="*/ 33243 h 606551" name="connsiteY100"/>
                <a:gd fmla="*/ 446555 w 607181" name="connsiteX101"/>
                <a:gd fmla="*/ 12833 h 606551" name="connsiteY101"/>
                <a:gd fmla="*/ 371432 w 607181" name="connsiteX102"/>
                <a:gd fmla="*/ 26268 h 606551" name="connsiteY102"/>
                <a:gd fmla="*/ 516942 w 607181" name="connsiteX103"/>
                <a:gd fmla="*/ 102173 h 606551" name="connsiteY103"/>
                <a:gd fmla="*/ 497525 w 607181" name="connsiteX104"/>
                <a:gd fmla="*/ 32652 h 606551" name="connsiteY104"/>
                <a:gd fmla="*/ 446555 w 607181" name="connsiteX105"/>
                <a:gd fmla="*/ 12833 h 606551" name="connsiteY105"/>
                <a:gd fmla="*/ 438090 w 607181" name="connsiteX106"/>
                <a:gd fmla="*/ 20 h 606551" name="connsiteY106"/>
                <a:gd fmla="*/ 506405 w 607181" name="connsiteX107"/>
                <a:gd fmla="*/ 23667 h 606551" name="connsiteY107"/>
                <a:gd fmla="*/ 528308 w 607181" name="connsiteX108"/>
                <a:gd fmla="*/ 113641 h 606551" name="connsiteY108"/>
                <a:gd fmla="*/ 521441 w 607181" name="connsiteX109"/>
                <a:gd fmla="*/ 520715 h 606551" name="connsiteY109"/>
                <a:gd fmla="*/ 314010 w 607181" name="connsiteX110"/>
                <a:gd fmla="*/ 606551 h 606551" name="connsiteY110"/>
                <a:gd fmla="*/ 113682 w 607181" name="connsiteX111"/>
                <a:gd fmla="*/ 527690 h 606551" name="connsiteY111"/>
                <a:gd fmla="*/ 89884 w 607181" name="connsiteX112"/>
                <a:gd fmla="*/ 529464 h 606551" name="connsiteY112"/>
                <a:gd fmla="*/ 23700 w 607181" name="connsiteX113"/>
                <a:gd fmla="*/ 505817 h 606551" name="connsiteY113"/>
                <a:gd fmla="*/ 21 w 607181" name="connsiteX114"/>
                <a:gd fmla="*/ 437597 h 606551" name="connsiteY114"/>
                <a:gd fmla="*/ 22516 w 607181" name="connsiteX115"/>
                <a:gd fmla="*/ 345613 h 606551" name="connsiteY115"/>
                <a:gd fmla="*/ 106578 w 607181" name="connsiteX116"/>
                <a:gd fmla="*/ 106429 h 606551" name="connsiteY116"/>
                <a:gd fmla="*/ 314010 w 607181" name="connsiteX117"/>
                <a:gd fmla="*/ 20711 h 606551" name="connsiteY117"/>
                <a:gd fmla="*/ 346450 w 607181" name="connsiteX118"/>
                <a:gd fmla="*/ 22484 h 606551" name="connsiteY118"/>
                <a:gd fmla="*/ 438090 w 607181" name="connsiteX119"/>
                <a:gd fmla="*/ 20 h 606551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6551" w="60718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fountain-pen-close-up_16941">
              <a:extLst>
                <a:ext uri="{FF2B5EF4-FFF2-40B4-BE49-F238E27FC236}">
                  <a16:creationId xmlns:a16="http://schemas.microsoft.com/office/drawing/2014/main" id="{B22DD13A-E941-484B-884A-E2867399B661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790632">
              <a:off x="8336982" y="2936716"/>
              <a:ext cx="578472" cy="599350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BA1B67D1-33F9-48F0-9C90-98D8B4F089D9}"/>
              </a:ext>
            </a:extLst>
          </p:cNvPr>
          <p:cNvSpPr txBox="1"/>
          <p:nvPr/>
        </p:nvSpPr>
        <p:spPr>
          <a:xfrm>
            <a:off x="8139589" y="4810954"/>
            <a:ext cx="29499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E34292B-1F7B-443A-AC49-5E2B7B270096}"/>
              </a:ext>
            </a:extLst>
          </p:cNvPr>
          <p:cNvSpPr txBox="1"/>
          <p:nvPr/>
        </p:nvSpPr>
        <p:spPr>
          <a:xfrm>
            <a:off x="8160922" y="5276342"/>
            <a:ext cx="294994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关于寒假的建议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76865DC6-AF1B-4530-BC5C-E3C40DD87944}"/>
              </a:ext>
            </a:extLst>
          </p:cNvPr>
          <p:cNvSpPr txBox="1"/>
          <p:nvPr/>
        </p:nvSpPr>
        <p:spPr>
          <a:xfrm>
            <a:off x="7448608" y="777851"/>
            <a:ext cx="2333130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b="1" lang="zh-CN" sz="7200">
                <a:solidFill>
                  <a:srgbClr val="195B5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5FF2946-45BD-4AF2-8F70-E60EB20F1FEA}"/>
              </a:ext>
            </a:extLst>
          </p:cNvPr>
          <p:cNvSpPr txBox="1"/>
          <p:nvPr/>
        </p:nvSpPr>
        <p:spPr>
          <a:xfrm>
            <a:off x="7378637" y="1914154"/>
            <a:ext cx="237487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rgbClr val="195B5A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val="2075440495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54"/>
      <p:bldP grpId="0" spid="55"/>
      <p:bldP grpId="0" spid="62"/>
      <p:bldP grpId="0" spid="63"/>
      <p:bldP grpId="0" spid="64"/>
      <p:bldP grpId="0" spid="6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D5A4CFB-678E-433E-A3D8-9B5443B9FC84}"/>
              </a:ext>
            </a:extLst>
          </p:cNvPr>
          <p:cNvSpPr txBox="1"/>
          <p:nvPr/>
        </p:nvSpPr>
        <p:spPr>
          <a:xfrm>
            <a:off x="3096199" y="2689029"/>
            <a:ext cx="64245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800">
                <a:solidFill>
                  <a:srgbClr val="195B5A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08B664-BFD3-46E9-88F8-9F67F0F7AC77}"/>
              </a:ext>
            </a:extLst>
          </p:cNvPr>
          <p:cNvSpPr txBox="1"/>
          <p:nvPr/>
        </p:nvSpPr>
        <p:spPr>
          <a:xfrm flipH="1">
            <a:off x="8459788" y="2642273"/>
            <a:ext cx="7566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rgbClr val="195B5A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996C92-F2AF-46C0-9C38-979B14C8600C}"/>
              </a:ext>
            </a:extLst>
          </p:cNvPr>
          <p:cNvSpPr txBox="1"/>
          <p:nvPr/>
        </p:nvSpPr>
        <p:spPr>
          <a:xfrm>
            <a:off x="4502077" y="4791061"/>
            <a:ext cx="67667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rgbClr val="195B5A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B03180-75E9-4C04-B0B9-AE279ECFDB31}"/>
              </a:ext>
            </a:extLst>
          </p:cNvPr>
          <p:cNvSpPr txBox="1"/>
          <p:nvPr/>
        </p:nvSpPr>
        <p:spPr>
          <a:xfrm flipH="1">
            <a:off x="7194865" y="4754542"/>
            <a:ext cx="756647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rgbClr val="195B5A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3E8DBA23-AAD3-4415-93D7-1568D34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76" y="3179450"/>
            <a:ext cx="3093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合理安排寒假生活，忌前松后紧、前紧后松，主张循序渐进，保持学习状态延续性</a:t>
            </a: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C5651255-C8D3-4FB5-ACEE-4F6B8A1A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610" y="5266706"/>
            <a:ext cx="419655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坚持每天学习，劳逸结合，让学习成为每天的习惯，成为每天生活的一部分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23A45ABE-3318-4D50-9F9F-7DEC22F2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130" y="5248339"/>
            <a:ext cx="340572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多读好书，让阅读成为习惯让小孩静下来，学会沉潜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94107DA2-9313-4099-ADDA-C189E363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3097836"/>
            <a:ext cx="273072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多与小孩沟通，成绩之外，每个小孩都有着一份与家长共同经历的期待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2172308-47A0-4312-9466-637C70B9DE20}"/>
              </a:ext>
            </a:extLst>
          </p:cNvPr>
          <p:cNvSpPr txBox="1"/>
          <p:nvPr/>
        </p:nvSpPr>
        <p:spPr>
          <a:xfrm>
            <a:off x="4680857" y="1069731"/>
            <a:ext cx="28302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寒假的建议</a:t>
            </a:r>
          </a:p>
        </p:txBody>
      </p:sp>
      <p:sp>
        <p:nvSpPr>
          <p:cNvPr id="60" name="íS1íḋè">
            <a:extLst>
              <a:ext uri="{FF2B5EF4-FFF2-40B4-BE49-F238E27FC236}">
                <a16:creationId xmlns:a16="http://schemas.microsoft.com/office/drawing/2014/main" id="{936A2D79-B358-489E-851B-13A02AEDFC1B}"/>
              </a:ext>
            </a:extLst>
          </p:cNvPr>
          <p:cNvSpPr/>
          <p:nvPr/>
        </p:nvSpPr>
        <p:spPr bwMode="auto">
          <a:xfrm>
            <a:off x="3143077" y="2078499"/>
            <a:ext cx="556538" cy="556683"/>
          </a:xfrm>
          <a:prstGeom prst="ellipse">
            <a:avLst/>
          </a:prstGeom>
          <a:solidFill>
            <a:srgbClr val="19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195B5A"/>
              </a:solidFill>
            </a:endParaRPr>
          </a:p>
        </p:txBody>
      </p:sp>
      <p:grpSp>
        <p:nvGrpSpPr>
          <p:cNvPr id="40" name="iṣļïḑé">
            <a:extLst>
              <a:ext uri="{FF2B5EF4-FFF2-40B4-BE49-F238E27FC236}">
                <a16:creationId xmlns:a16="http://schemas.microsoft.com/office/drawing/2014/main" id="{58BEF5F7-9FA0-4EA6-990B-D30F379A2B1B}"/>
              </a:ext>
            </a:extLst>
          </p:cNvPr>
          <p:cNvGrpSpPr/>
          <p:nvPr/>
        </p:nvGrpSpPr>
        <p:grpSpPr>
          <a:xfrm>
            <a:off x="4535667" y="4235357"/>
            <a:ext cx="556538" cy="556683"/>
            <a:chOff x="3493806" y="4423168"/>
            <a:chExt cx="556538" cy="556683"/>
          </a:xfrm>
          <a:solidFill>
            <a:srgbClr val="93E3E4"/>
          </a:solidFill>
        </p:grpSpPr>
        <p:sp>
          <p:nvSpPr>
            <p:cNvPr id="58" name="iṡ1ïďè">
              <a:extLst>
                <a:ext uri="{FF2B5EF4-FFF2-40B4-BE49-F238E27FC236}">
                  <a16:creationId xmlns:a16="http://schemas.microsoft.com/office/drawing/2014/main" id="{DCA5C864-E70D-445F-BCDA-C6C6196575C2}"/>
                </a:ext>
              </a:extLst>
            </p:cNvPr>
            <p:cNvSpPr/>
            <p:nvPr/>
          </p:nvSpPr>
          <p:spPr bwMode="auto">
            <a:xfrm>
              <a:off x="3493806" y="4423168"/>
              <a:ext cx="556538" cy="5566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ś1íḓe">
              <a:extLst>
                <a:ext uri="{FF2B5EF4-FFF2-40B4-BE49-F238E27FC236}">
                  <a16:creationId xmlns:a16="http://schemas.microsoft.com/office/drawing/2014/main" id="{7702114A-B816-4B7E-AE06-C555CB0059E4}"/>
                </a:ext>
              </a:extLst>
            </p:cNvPr>
            <p:cNvSpPr/>
            <p:nvPr/>
          </p:nvSpPr>
          <p:spPr bwMode="auto">
            <a:xfrm>
              <a:off x="3646495" y="4551208"/>
              <a:ext cx="251161" cy="300602"/>
            </a:xfrm>
            <a:custGeom>
              <a:gdLst>
                <a:gd fmla="*/ 206367 w 449768" name="connsiteX0"/>
                <a:gd fmla="*/ 423375 h 538305" name="connsiteY0"/>
                <a:gd fmla="*/ 208536 w 449768" name="connsiteX1"/>
                <a:gd fmla="*/ 434347 h 538305" name="connsiteY1"/>
                <a:gd fmla="*/ 136133 w 449768" name="connsiteX2"/>
                <a:gd fmla="*/ 527584 h 538305" name="connsiteY2"/>
                <a:gd fmla="*/ 120760 w 449768" name="connsiteX3"/>
                <a:gd fmla="*/ 517169 h 538305" name="connsiteY3"/>
                <a:gd fmla="*/ 192667 w 449768" name="connsiteX4"/>
                <a:gd fmla="*/ 423933 h 538305" name="connsiteY4"/>
                <a:gd fmla="*/ 206367 w 449768" name="connsiteX5"/>
                <a:gd fmla="*/ 423375 h 538305" name="connsiteY5"/>
                <a:gd fmla="*/ 158371 w 449768" name="connsiteX6"/>
                <a:gd fmla="*/ 386315 h 538305" name="connsiteY6"/>
                <a:gd fmla="*/ 160292 w 449768" name="connsiteX7"/>
                <a:gd fmla="*/ 397002 h 538305" name="connsiteY7"/>
                <a:gd fmla="*/ 51725 w 449768" name="connsiteX8"/>
                <a:gd fmla="*/ 536376 h 538305" name="connsiteY8"/>
                <a:gd fmla="*/ 41315 w 449768" name="connsiteX9"/>
                <a:gd fmla="*/ 525997 h 538305" name="connsiteY9"/>
                <a:gd fmla="*/ 144924 w 449768" name="connsiteX10"/>
                <a:gd fmla="*/ 387118 h 538305" name="connsiteY10"/>
                <a:gd fmla="*/ 158371 w 449768" name="connsiteX11"/>
                <a:gd fmla="*/ 386315 h 538305" name="connsiteY11"/>
                <a:gd fmla="*/ 112005 w 449768" name="connsiteX12"/>
                <a:gd fmla="*/ 349971 h 538305" name="connsiteY12"/>
                <a:gd fmla="*/ 113740 w 449768" name="connsiteX13"/>
                <a:gd fmla="*/ 362927 h 538305" name="connsiteY13"/>
                <a:gd fmla="*/ 41338 w 449768" name="connsiteX14"/>
                <a:gd fmla="*/ 455221 h 538305" name="connsiteY14"/>
                <a:gd fmla="*/ 25965 w 449768" name="connsiteX15"/>
                <a:gd fmla="*/ 444857 h 538305" name="connsiteY15"/>
                <a:gd fmla="*/ 98367 w 449768" name="connsiteX16"/>
                <a:gd fmla="*/ 352562 h 538305" name="connsiteY16"/>
                <a:gd fmla="*/ 112005 w 449768" name="connsiteX17"/>
                <a:gd fmla="*/ 349971 h 538305" name="connsiteY17"/>
                <a:gd fmla="*/ 287508 w 449768" name="connsiteX18"/>
                <a:gd fmla="*/ 153269 h 538305" name="connsiteY18"/>
                <a:gd fmla="*/ 261020 w 449768" name="connsiteX19"/>
                <a:gd fmla="*/ 165441 h 538305" name="connsiteY19"/>
                <a:gd fmla="*/ 255548 w 449768" name="connsiteX20"/>
                <a:gd fmla="*/ 175874 h 538305" name="connsiteY20"/>
                <a:gd fmla="*/ 276441 w 449768" name="connsiteX21"/>
                <a:gd fmla="*/ 232511 h 538305" name="connsiteY21"/>
                <a:gd fmla="*/ 328174 w 449768" name="connsiteX22"/>
                <a:gd fmla="*/ 227543 h 538305" name="connsiteY22"/>
                <a:gd fmla="*/ 333645 w 449768" name="connsiteX23"/>
                <a:gd fmla="*/ 217110 h 538305" name="connsiteY23"/>
                <a:gd fmla="*/ 317727 w 449768" name="connsiteX24"/>
                <a:gd fmla="*/ 160472 h 538305" name="connsiteY24"/>
                <a:gd fmla="*/ 287508 w 449768" name="connsiteX25"/>
                <a:gd fmla="*/ 153269 h 538305" name="connsiteY25"/>
                <a:gd fmla="*/ 437111 w 449768" name="connsiteX26"/>
                <a:gd fmla="*/ 0 h 538305" name="connsiteY26"/>
                <a:gd fmla="*/ 442086 w 449768" name="connsiteX27"/>
                <a:gd fmla="*/ 0 h 538305" name="connsiteY27"/>
                <a:gd fmla="*/ 447557 w 449768" name="connsiteX28"/>
                <a:gd fmla="*/ 4968 h 538305" name="connsiteY28"/>
                <a:gd fmla="*/ 447557 w 449768" name="connsiteX29"/>
                <a:gd fmla="*/ 9937 h 538305" name="connsiteY29"/>
                <a:gd fmla="*/ 447557 w 449768" name="connsiteX30"/>
                <a:gd fmla="*/ 20370 h 538305" name="connsiteY30"/>
                <a:gd fmla="*/ 447557 w 449768" name="connsiteX31"/>
                <a:gd fmla="*/ 46204 h 538305" name="connsiteY31"/>
                <a:gd fmla="*/ 442086 w 449768" name="connsiteX32"/>
                <a:gd fmla="*/ 103338 h 538305" name="connsiteY32"/>
                <a:gd fmla="*/ 442086 w 449768" name="connsiteX33"/>
                <a:gd fmla="*/ 113771 h 538305" name="connsiteY33"/>
                <a:gd fmla="*/ 437111 w 449768" name="connsiteX34"/>
                <a:gd fmla="*/ 134141 h 538305" name="connsiteY34"/>
                <a:gd fmla="*/ 421194 w 449768" name="connsiteX35"/>
                <a:gd fmla="*/ 175874 h 538305" name="connsiteY35"/>
                <a:gd fmla="*/ 354040 w 449768" name="connsiteX36"/>
                <a:gd fmla="*/ 289645 h 538305" name="connsiteY36"/>
                <a:gd fmla="*/ 344091 w 449768" name="connsiteX37"/>
                <a:gd fmla="*/ 325913 h 538305" name="connsiteY37"/>
                <a:gd fmla="*/ 276441 w 449768" name="connsiteX38"/>
                <a:gd fmla="*/ 506754 h 538305" name="connsiteY38"/>
                <a:gd fmla="*/ 261020 w 449768" name="connsiteX39"/>
                <a:gd fmla="*/ 496321 h 538305" name="connsiteY39"/>
                <a:gd fmla="*/ 17278 w 449768" name="connsiteX40"/>
                <a:gd fmla="*/ 310511 h 538305" name="connsiteY40"/>
                <a:gd fmla="*/ 1858 w 449768" name="connsiteX41"/>
                <a:gd fmla="*/ 289645 h 538305" name="connsiteY41"/>
                <a:gd fmla="*/ 162528 w 449768" name="connsiteX42"/>
                <a:gd fmla="*/ 186307 h 538305" name="connsiteY42"/>
                <a:gd fmla="*/ 193369 w 449768" name="connsiteX43"/>
                <a:gd fmla="*/ 165441 h 538305" name="connsiteY43"/>
                <a:gd fmla="*/ 312753 w 449768" name="connsiteX44"/>
                <a:gd fmla="*/ 51669 h 538305" name="connsiteY44"/>
                <a:gd fmla="*/ 400799 w 449768" name="connsiteX45"/>
                <a:gd fmla="*/ 9937 h 538305" name="connsiteY45"/>
                <a:gd fmla="*/ 426665 w 449768" name="connsiteX46"/>
                <a:gd fmla="*/ 4968 h 538305" name="connsiteY46"/>
                <a:gd fmla="*/ 437111 w 449768" name="connsiteX47"/>
                <a:gd fmla="*/ 0 h 538305" name="connsiteY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b="b" l="l" r="r" t="t"/>
              <a:pathLst>
                <a:path h="538305" w="449768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6" name="îsḻíḍe">
            <a:extLst>
              <a:ext uri="{FF2B5EF4-FFF2-40B4-BE49-F238E27FC236}">
                <a16:creationId xmlns:a16="http://schemas.microsoft.com/office/drawing/2014/main" id="{CA52048C-DA07-47A8-8656-5476EA2F1D4A}"/>
              </a:ext>
            </a:extLst>
          </p:cNvPr>
          <p:cNvSpPr/>
          <p:nvPr/>
        </p:nvSpPr>
        <p:spPr bwMode="auto">
          <a:xfrm>
            <a:off x="7175173" y="4232420"/>
            <a:ext cx="556538" cy="55668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6" name="î$1íḓè">
            <a:extLst>
              <a:ext uri="{FF2B5EF4-FFF2-40B4-BE49-F238E27FC236}">
                <a16:creationId xmlns:a16="http://schemas.microsoft.com/office/drawing/2014/main" id="{99A23666-C68A-470B-87BF-7C861DDFD621}"/>
              </a:ext>
            </a:extLst>
          </p:cNvPr>
          <p:cNvGrpSpPr/>
          <p:nvPr/>
        </p:nvGrpSpPr>
        <p:grpSpPr>
          <a:xfrm>
            <a:off x="8515516" y="2094116"/>
            <a:ext cx="556538" cy="556683"/>
            <a:chOff x="9316040" y="2847540"/>
            <a:chExt cx="556538" cy="556683"/>
          </a:xfrm>
        </p:grpSpPr>
        <p:sp>
          <p:nvSpPr>
            <p:cNvPr id="54" name="ïṩḷíďé">
              <a:extLst>
                <a:ext uri="{FF2B5EF4-FFF2-40B4-BE49-F238E27FC236}">
                  <a16:creationId xmlns:a16="http://schemas.microsoft.com/office/drawing/2014/main" id="{A9B1BD17-BF9A-4F53-8544-9671C1701A15}"/>
                </a:ext>
              </a:extLst>
            </p:cNvPr>
            <p:cNvSpPr/>
            <p:nvPr/>
          </p:nvSpPr>
          <p:spPr bwMode="auto">
            <a:xfrm>
              <a:off x="9316040" y="2847540"/>
              <a:ext cx="556538" cy="5566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ṡļîḋê">
              <a:extLst>
                <a:ext uri="{FF2B5EF4-FFF2-40B4-BE49-F238E27FC236}">
                  <a16:creationId xmlns:a16="http://schemas.microsoft.com/office/drawing/2014/main" id="{6ACEB4B9-B371-4D72-94F9-5A01B6A808C9}"/>
                </a:ext>
              </a:extLst>
            </p:cNvPr>
            <p:cNvSpPr/>
            <p:nvPr/>
          </p:nvSpPr>
          <p:spPr bwMode="auto">
            <a:xfrm>
              <a:off x="9456532" y="2987516"/>
              <a:ext cx="275554" cy="27673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EFFD10-5C87-44BA-B4C0-DEB867C1D80B}"/>
              </a:ext>
            </a:extLst>
          </p:cNvPr>
          <p:cNvGrpSpPr/>
          <p:nvPr/>
        </p:nvGrpSpPr>
        <p:grpSpPr>
          <a:xfrm>
            <a:off x="3861360" y="1271661"/>
            <a:ext cx="4536922" cy="3661213"/>
            <a:chOff x="3861360" y="1271661"/>
            <a:chExt cx="4536922" cy="3661213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sp>
          <p:nvSpPr>
            <p:cNvPr id="64" name="íṡlíďè">
              <a:extLst>
                <a:ext uri="{FF2B5EF4-FFF2-40B4-BE49-F238E27FC236}">
                  <a16:creationId xmlns:a16="http://schemas.microsoft.com/office/drawing/2014/main" id="{7B18DBB6-BA3A-4A14-964B-C26D4B4916A3}"/>
                </a:ext>
              </a:extLst>
            </p:cNvPr>
            <p:cNvSpPr/>
            <p:nvPr/>
          </p:nvSpPr>
          <p:spPr bwMode="auto">
            <a:xfrm>
              <a:off x="6144227" y="1271661"/>
              <a:ext cx="2151834" cy="2727043"/>
            </a:xfrm>
            <a:custGeom>
              <a:gdLst>
                <a:gd fmla="*/ 467 w 1050" name="T0"/>
                <a:gd fmla="*/ 1256 h 1330" name="T1"/>
                <a:gd fmla="*/ 247 w 1050" name="T2"/>
                <a:gd fmla="*/ 1102 h 1330" name="T3"/>
                <a:gd fmla="*/ 289 w 1050" name="T4"/>
                <a:gd fmla="*/ 934 h 1330" name="T5"/>
                <a:gd fmla="*/ 587 w 1050" name="T6"/>
                <a:gd fmla="*/ 789 h 1330" name="T7"/>
                <a:gd fmla="*/ 933 w 1050" name="T8"/>
                <a:gd fmla="*/ 540 h 1330" name="T9"/>
                <a:gd fmla="*/ 839 w 1050" name="T10"/>
                <a:gd fmla="*/ 209 h 1330" name="T11"/>
                <a:gd fmla="*/ 770 w 1050" name="T12"/>
                <a:gd fmla="*/ 587 h 1330" name="T13"/>
                <a:gd fmla="*/ 280 w 1050" name="T14"/>
                <a:gd fmla="*/ 850 h 1330" name="T15"/>
                <a:gd fmla="*/ 150 w 1050" name="T16"/>
                <a:gd fmla="*/ 1096 h 1330" name="T17"/>
                <a:gd fmla="*/ 149 w 1050" name="T18"/>
                <a:gd fmla="*/ 1186 h 1330" name="T19"/>
                <a:gd fmla="*/ 152 w 1050" name="T20"/>
                <a:gd fmla="*/ 1257 h 1330" name="T21"/>
                <a:gd fmla="*/ 337 w 1050" name="T22"/>
                <a:gd fmla="*/ 1330 h 1330" name="T23"/>
                <a:gd fmla="*/ 340 w 1050" name="T24"/>
                <a:gd fmla="*/ 1329 h 1330" name="T25"/>
                <a:gd fmla="*/ 467 w 1050" name="T26"/>
                <a:gd fmla="*/ 1260 h 1330" name="T27"/>
                <a:gd fmla="*/ 467 w 1050" name="T28"/>
                <a:gd fmla="*/ 1256 h 13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30" w="1050">
                  <a:moveTo>
                    <a:pt x="467" y="1256"/>
                  </a:moveTo>
                  <a:cubicBezTo>
                    <a:pt x="343" y="1217"/>
                    <a:pt x="274" y="1160"/>
                    <a:pt x="247" y="1102"/>
                  </a:cubicBezTo>
                  <a:cubicBezTo>
                    <a:pt x="219" y="1042"/>
                    <a:pt x="235" y="983"/>
                    <a:pt x="289" y="934"/>
                  </a:cubicBezTo>
                  <a:cubicBezTo>
                    <a:pt x="342" y="886"/>
                    <a:pt x="457" y="848"/>
                    <a:pt x="587" y="789"/>
                  </a:cubicBezTo>
                  <a:cubicBezTo>
                    <a:pt x="713" y="733"/>
                    <a:pt x="866" y="665"/>
                    <a:pt x="933" y="540"/>
                  </a:cubicBezTo>
                  <a:cubicBezTo>
                    <a:pt x="1050" y="322"/>
                    <a:pt x="738" y="0"/>
                    <a:pt x="839" y="209"/>
                  </a:cubicBezTo>
                  <a:cubicBezTo>
                    <a:pt x="907" y="351"/>
                    <a:pt x="884" y="471"/>
                    <a:pt x="770" y="587"/>
                  </a:cubicBezTo>
                  <a:cubicBezTo>
                    <a:pt x="632" y="726"/>
                    <a:pt x="456" y="772"/>
                    <a:pt x="280" y="850"/>
                  </a:cubicBezTo>
                  <a:cubicBezTo>
                    <a:pt x="206" y="883"/>
                    <a:pt x="0" y="987"/>
                    <a:pt x="150" y="1096"/>
                  </a:cubicBezTo>
                  <a:cubicBezTo>
                    <a:pt x="181" y="1119"/>
                    <a:pt x="169" y="1152"/>
                    <a:pt x="149" y="1186"/>
                  </a:cubicBezTo>
                  <a:cubicBezTo>
                    <a:pt x="134" y="1210"/>
                    <a:pt x="129" y="1237"/>
                    <a:pt x="152" y="1257"/>
                  </a:cubicBezTo>
                  <a:cubicBezTo>
                    <a:pt x="197" y="1296"/>
                    <a:pt x="300" y="1327"/>
                    <a:pt x="337" y="1330"/>
                  </a:cubicBezTo>
                  <a:cubicBezTo>
                    <a:pt x="338" y="1330"/>
                    <a:pt x="339" y="1330"/>
                    <a:pt x="340" y="1329"/>
                  </a:cubicBezTo>
                  <a:cubicBezTo>
                    <a:pt x="381" y="1307"/>
                    <a:pt x="427" y="1283"/>
                    <a:pt x="467" y="1260"/>
                  </a:cubicBezTo>
                  <a:cubicBezTo>
                    <a:pt x="470" y="1258"/>
                    <a:pt x="469" y="1256"/>
                    <a:pt x="467" y="1256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ŝ1iḓè">
              <a:extLst>
                <a:ext uri="{FF2B5EF4-FFF2-40B4-BE49-F238E27FC236}">
                  <a16:creationId xmlns:a16="http://schemas.microsoft.com/office/drawing/2014/main" id="{C4D5BDBC-6495-4FA9-B4F7-7D6808AB61A0}"/>
                </a:ext>
              </a:extLst>
            </p:cNvPr>
            <p:cNvSpPr/>
            <p:nvPr/>
          </p:nvSpPr>
          <p:spPr bwMode="auto">
            <a:xfrm>
              <a:off x="7460103" y="2042648"/>
              <a:ext cx="938179" cy="971964"/>
            </a:xfrm>
            <a:custGeom>
              <a:gdLst>
                <a:gd fmla="*/ 1 w 458" name="T0"/>
                <a:gd fmla="*/ 413 h 474" name="T1"/>
                <a:gd fmla="*/ 2 w 458" name="T2"/>
                <a:gd fmla="*/ 418 h 474" name="T3"/>
                <a:gd fmla="*/ 3 w 458" name="T4"/>
                <a:gd fmla="*/ 469 h 474" name="T5"/>
                <a:gd fmla="*/ 7 w 458" name="T6"/>
                <a:gd fmla="*/ 473 h 474" name="T7"/>
                <a:gd fmla="*/ 376 w 458" name="T8"/>
                <a:gd fmla="*/ 225 h 474" name="T9"/>
                <a:gd fmla="*/ 354 w 458" name="T10"/>
                <a:gd fmla="*/ 108 h 474" name="T11"/>
                <a:gd fmla="*/ 1 w 458" name="T12"/>
                <a:gd fmla="*/ 413 h 4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2" w="458">
                  <a:moveTo>
                    <a:pt x="1" y="413"/>
                  </a:moveTo>
                  <a:cubicBezTo>
                    <a:pt x="0" y="414"/>
                    <a:pt x="0" y="416"/>
                    <a:pt x="2" y="418"/>
                  </a:cubicBezTo>
                  <a:cubicBezTo>
                    <a:pt x="22" y="427"/>
                    <a:pt x="12" y="454"/>
                    <a:pt x="3" y="469"/>
                  </a:cubicBezTo>
                  <a:cubicBezTo>
                    <a:pt x="2" y="471"/>
                    <a:pt x="5" y="474"/>
                    <a:pt x="7" y="473"/>
                  </a:cubicBezTo>
                  <a:cubicBezTo>
                    <a:pt x="185" y="405"/>
                    <a:pt x="321" y="313"/>
                    <a:pt x="376" y="225"/>
                  </a:cubicBezTo>
                  <a:cubicBezTo>
                    <a:pt x="458" y="93"/>
                    <a:pt x="402" y="0"/>
                    <a:pt x="354" y="108"/>
                  </a:cubicBezTo>
                  <a:cubicBezTo>
                    <a:pt x="274" y="286"/>
                    <a:pt x="81" y="371"/>
                    <a:pt x="1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ṧľîdê">
              <a:extLst>
                <a:ext uri="{FF2B5EF4-FFF2-40B4-BE49-F238E27FC236}">
                  <a16:creationId xmlns:a16="http://schemas.microsoft.com/office/drawing/2014/main" id="{FD84E0B0-5271-49C3-B5D2-68300D739E1F}"/>
                </a:ext>
              </a:extLst>
            </p:cNvPr>
            <p:cNvSpPr/>
            <p:nvPr/>
          </p:nvSpPr>
          <p:spPr bwMode="auto">
            <a:xfrm>
              <a:off x="7398598" y="2473188"/>
              <a:ext cx="966766" cy="658371"/>
            </a:xfrm>
            <a:custGeom>
              <a:gdLst>
                <a:gd fmla="*/ 405 w 472" name="T0"/>
                <a:gd fmla="*/ 69 h 321" name="T1"/>
                <a:gd fmla="*/ 2 w 472" name="T2"/>
                <a:gd fmla="*/ 292 h 321" name="T3"/>
                <a:gd fmla="*/ 3 w 472" name="T4"/>
                <a:gd fmla="*/ 297 h 321" name="T5"/>
                <a:gd fmla="*/ 17 w 472" name="T6"/>
                <a:gd fmla="*/ 318 h 321" name="T7"/>
                <a:gd fmla="*/ 21 w 472" name="T8"/>
                <a:gd fmla="*/ 321 h 321" name="T9"/>
                <a:gd fmla="*/ 397 w 472" name="T10"/>
                <a:gd fmla="*/ 130 h 321" name="T11"/>
                <a:gd fmla="*/ 405 w 472" name="T12"/>
                <a:gd fmla="*/ 69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472">
                  <a:moveTo>
                    <a:pt x="405" y="69"/>
                  </a:moveTo>
                  <a:cubicBezTo>
                    <a:pt x="300" y="164"/>
                    <a:pt x="128" y="246"/>
                    <a:pt x="2" y="292"/>
                  </a:cubicBezTo>
                  <a:cubicBezTo>
                    <a:pt x="0" y="293"/>
                    <a:pt x="1" y="296"/>
                    <a:pt x="3" y="297"/>
                  </a:cubicBezTo>
                  <a:cubicBezTo>
                    <a:pt x="12" y="301"/>
                    <a:pt x="18" y="311"/>
                    <a:pt x="17" y="318"/>
                  </a:cubicBezTo>
                  <a:cubicBezTo>
                    <a:pt x="17" y="320"/>
                    <a:pt x="19" y="321"/>
                    <a:pt x="21" y="321"/>
                  </a:cubicBezTo>
                  <a:cubicBezTo>
                    <a:pt x="156" y="295"/>
                    <a:pt x="307" y="223"/>
                    <a:pt x="397" y="130"/>
                  </a:cubicBezTo>
                  <a:cubicBezTo>
                    <a:pt x="472" y="54"/>
                    <a:pt x="467" y="0"/>
                    <a:pt x="405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îślîḑê">
              <a:extLst>
                <a:ext uri="{FF2B5EF4-FFF2-40B4-BE49-F238E27FC236}">
                  <a16:creationId xmlns:a16="http://schemas.microsoft.com/office/drawing/2014/main" id="{CC196E87-9718-407E-8681-FF1D7AD7925E}"/>
                </a:ext>
              </a:extLst>
            </p:cNvPr>
            <p:cNvSpPr/>
            <p:nvPr/>
          </p:nvSpPr>
          <p:spPr bwMode="auto">
            <a:xfrm>
              <a:off x="7355285" y="2803241"/>
              <a:ext cx="888801" cy="447000"/>
            </a:xfrm>
            <a:custGeom>
              <a:gdLst>
                <a:gd fmla="*/ 369 w 434" name="T0"/>
                <a:gd fmla="*/ 43 h 218" name="T1"/>
                <a:gd fmla="*/ 32 w 434" name="T2"/>
                <a:gd fmla="*/ 181 h 218" name="T3"/>
                <a:gd fmla="*/ 30 w 434" name="T4"/>
                <a:gd fmla="*/ 182 h 218" name="T5"/>
                <a:gd fmla="*/ 2 w 434" name="T6"/>
                <a:gd fmla="*/ 213 h 218" name="T7"/>
                <a:gd fmla="*/ 5 w 434" name="T8"/>
                <a:gd fmla="*/ 218 h 218" name="T9"/>
                <a:gd fmla="*/ 276 w 434" name="T10"/>
                <a:gd fmla="*/ 149 h 218" name="T11"/>
                <a:gd fmla="*/ 369 w 434" name="T12"/>
                <a:gd fmla="*/ 43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432">
                  <a:moveTo>
                    <a:pt x="369" y="43"/>
                  </a:moveTo>
                  <a:cubicBezTo>
                    <a:pt x="260" y="115"/>
                    <a:pt x="108" y="164"/>
                    <a:pt x="32" y="181"/>
                  </a:cubicBezTo>
                  <a:cubicBezTo>
                    <a:pt x="31" y="181"/>
                    <a:pt x="30" y="182"/>
                    <a:pt x="30" y="182"/>
                  </a:cubicBezTo>
                  <a:cubicBezTo>
                    <a:pt x="23" y="193"/>
                    <a:pt x="13" y="204"/>
                    <a:pt x="2" y="213"/>
                  </a:cubicBezTo>
                  <a:cubicBezTo>
                    <a:pt x="0" y="215"/>
                    <a:pt x="2" y="218"/>
                    <a:pt x="5" y="218"/>
                  </a:cubicBezTo>
                  <a:cubicBezTo>
                    <a:pt x="117" y="211"/>
                    <a:pt x="211" y="184"/>
                    <a:pt x="276" y="149"/>
                  </a:cubicBezTo>
                  <a:cubicBezTo>
                    <a:pt x="401" y="84"/>
                    <a:pt x="434" y="0"/>
                    <a:pt x="369" y="43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îṧľiḑê">
              <a:extLst>
                <a:ext uri="{FF2B5EF4-FFF2-40B4-BE49-F238E27FC236}">
                  <a16:creationId xmlns:a16="http://schemas.microsoft.com/office/drawing/2014/main" id="{5A2A4228-F0B8-43BD-AB50-4E4C03E98A2A}"/>
                </a:ext>
              </a:extLst>
            </p:cNvPr>
            <p:cNvSpPr/>
            <p:nvPr/>
          </p:nvSpPr>
          <p:spPr bwMode="auto">
            <a:xfrm>
              <a:off x="7326697" y="3110769"/>
              <a:ext cx="723342" cy="285005"/>
            </a:xfrm>
            <a:custGeom>
              <a:gdLst>
                <a:gd fmla="*/ 266 w 353" name="T0"/>
                <a:gd fmla="*/ 27 h 139" name="T1"/>
                <a:gd fmla="*/ 27 w 353" name="T2"/>
                <a:gd fmla="*/ 88 h 139" name="T3"/>
                <a:gd fmla="*/ 25 w 353" name="T4"/>
                <a:gd fmla="*/ 91 h 139" name="T5"/>
                <a:gd fmla="*/ 3 w 353" name="T6"/>
                <a:gd fmla="*/ 134 h 139" name="T7"/>
                <a:gd fmla="*/ 4 w 353" name="T8"/>
                <a:gd fmla="*/ 139 h 139" name="T9"/>
                <a:gd fmla="*/ 299 w 353" name="T10"/>
                <a:gd fmla="*/ 52 h 139" name="T11"/>
                <a:gd fmla="*/ 266 w 353" name="T12"/>
                <a:gd fmla="*/ 27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353">
                  <a:moveTo>
                    <a:pt x="266" y="27"/>
                  </a:moveTo>
                  <a:cubicBezTo>
                    <a:pt x="186" y="62"/>
                    <a:pt x="75" y="81"/>
                    <a:pt x="27" y="88"/>
                  </a:cubicBezTo>
                  <a:cubicBezTo>
                    <a:pt x="25" y="89"/>
                    <a:pt x="24" y="90"/>
                    <a:pt x="25" y="91"/>
                  </a:cubicBezTo>
                  <a:cubicBezTo>
                    <a:pt x="29" y="99"/>
                    <a:pt x="18" y="123"/>
                    <a:pt x="3" y="134"/>
                  </a:cubicBezTo>
                  <a:cubicBezTo>
                    <a:pt x="0" y="136"/>
                    <a:pt x="1" y="139"/>
                    <a:pt x="4" y="139"/>
                  </a:cubicBezTo>
                  <a:cubicBezTo>
                    <a:pt x="93" y="132"/>
                    <a:pt x="225" y="96"/>
                    <a:pt x="299" y="52"/>
                  </a:cubicBezTo>
                  <a:cubicBezTo>
                    <a:pt x="353" y="19"/>
                    <a:pt x="328" y="0"/>
                    <a:pt x="266" y="27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iš1idê">
              <a:extLst>
                <a:ext uri="{FF2B5EF4-FFF2-40B4-BE49-F238E27FC236}">
                  <a16:creationId xmlns:a16="http://schemas.microsoft.com/office/drawing/2014/main" id="{01FF44A1-11B1-496D-BF38-2F9E911AAAFE}"/>
                </a:ext>
              </a:extLst>
            </p:cNvPr>
            <p:cNvSpPr/>
            <p:nvPr/>
          </p:nvSpPr>
          <p:spPr bwMode="auto">
            <a:xfrm>
              <a:off x="7170766" y="3283158"/>
              <a:ext cx="702552" cy="301465"/>
            </a:xfrm>
            <a:custGeom>
              <a:gdLst>
                <a:gd fmla="*/ 3 w 343" name="T0"/>
                <a:gd fmla="*/ 142 h 147" name="T1"/>
                <a:gd fmla="*/ 5 w 343" name="T2"/>
                <a:gd fmla="*/ 147 h 147" name="T3"/>
                <a:gd fmla="*/ 280 w 343" name="T4"/>
                <a:gd fmla="*/ 57 h 147" name="T5"/>
                <a:gd fmla="*/ 291 w 343" name="T6"/>
                <a:gd fmla="*/ 19 h 147" name="T7"/>
                <a:gd fmla="*/ 81 w 343" name="T8"/>
                <a:gd fmla="*/ 73 h 147" name="T9"/>
                <a:gd fmla="*/ 79 w 343" name="T10"/>
                <a:gd fmla="*/ 76 h 147" name="T11"/>
                <a:gd fmla="*/ 3 w 343" name="T12"/>
                <a:gd fmla="*/ 142 h 1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7" w="343">
                  <a:moveTo>
                    <a:pt x="3" y="142"/>
                  </a:moveTo>
                  <a:cubicBezTo>
                    <a:pt x="0" y="143"/>
                    <a:pt x="1" y="147"/>
                    <a:pt x="5" y="147"/>
                  </a:cubicBezTo>
                  <a:cubicBezTo>
                    <a:pt x="91" y="134"/>
                    <a:pt x="195" y="97"/>
                    <a:pt x="280" y="57"/>
                  </a:cubicBezTo>
                  <a:cubicBezTo>
                    <a:pt x="336" y="31"/>
                    <a:pt x="343" y="0"/>
                    <a:pt x="291" y="19"/>
                  </a:cubicBezTo>
                  <a:cubicBezTo>
                    <a:pt x="234" y="39"/>
                    <a:pt x="133" y="66"/>
                    <a:pt x="81" y="73"/>
                  </a:cubicBezTo>
                  <a:cubicBezTo>
                    <a:pt x="80" y="73"/>
                    <a:pt x="78" y="74"/>
                    <a:pt x="79" y="76"/>
                  </a:cubicBezTo>
                  <a:cubicBezTo>
                    <a:pt x="81" y="101"/>
                    <a:pt x="30" y="131"/>
                    <a:pt x="3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ļíḓe">
              <a:extLst>
                <a:ext uri="{FF2B5EF4-FFF2-40B4-BE49-F238E27FC236}">
                  <a16:creationId xmlns:a16="http://schemas.microsoft.com/office/drawing/2014/main" id="{E7F0E9A5-BCFA-4D25-AEBF-D53DCD13EE97}"/>
                </a:ext>
              </a:extLst>
            </p:cNvPr>
            <p:cNvSpPr/>
            <p:nvPr/>
          </p:nvSpPr>
          <p:spPr bwMode="auto">
            <a:xfrm>
              <a:off x="6826854" y="3299617"/>
              <a:ext cx="1196330" cy="457395"/>
            </a:xfrm>
            <a:custGeom>
              <a:gdLst>
                <a:gd fmla="*/ 456 w 584" name="T0"/>
                <a:gd fmla="*/ 59 h 223" name="T1"/>
                <a:gd fmla="*/ 5 w 584" name="T2"/>
                <a:gd fmla="*/ 176 h 223" name="T3"/>
                <a:gd fmla="*/ 3 w 584" name="T4"/>
                <a:gd fmla="*/ 180 h 223" name="T5"/>
                <a:gd fmla="*/ 73 w 584" name="T6"/>
                <a:gd fmla="*/ 223 h 223" name="T7"/>
                <a:gd fmla="*/ 75 w 584" name="T8"/>
                <a:gd fmla="*/ 223 h 223" name="T9"/>
                <a:gd fmla="*/ 469 w 584" name="T10"/>
                <a:gd fmla="*/ 106 h 223" name="T11"/>
                <a:gd fmla="*/ 456 w 584" name="T12"/>
                <a:gd fmla="*/ 59 h 2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3" w="584">
                  <a:moveTo>
                    <a:pt x="456" y="59"/>
                  </a:moveTo>
                  <a:cubicBezTo>
                    <a:pt x="321" y="121"/>
                    <a:pt x="160" y="164"/>
                    <a:pt x="5" y="176"/>
                  </a:cubicBezTo>
                  <a:cubicBezTo>
                    <a:pt x="2" y="176"/>
                    <a:pt x="0" y="179"/>
                    <a:pt x="3" y="180"/>
                  </a:cubicBezTo>
                  <a:cubicBezTo>
                    <a:pt x="25" y="197"/>
                    <a:pt x="46" y="211"/>
                    <a:pt x="73" y="223"/>
                  </a:cubicBezTo>
                  <a:cubicBezTo>
                    <a:pt x="73" y="223"/>
                    <a:pt x="74" y="223"/>
                    <a:pt x="75" y="223"/>
                  </a:cubicBezTo>
                  <a:cubicBezTo>
                    <a:pt x="232" y="202"/>
                    <a:pt x="386" y="155"/>
                    <a:pt x="469" y="106"/>
                  </a:cubicBezTo>
                  <a:cubicBezTo>
                    <a:pt x="572" y="45"/>
                    <a:pt x="584" y="0"/>
                    <a:pt x="456" y="59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$ḷïďê">
              <a:extLst>
                <a:ext uri="{FF2B5EF4-FFF2-40B4-BE49-F238E27FC236}">
                  <a16:creationId xmlns:a16="http://schemas.microsoft.com/office/drawing/2014/main" id="{9960CB2C-4C51-4A22-8C47-7B72BBBAD359}"/>
                </a:ext>
              </a:extLst>
            </p:cNvPr>
            <p:cNvSpPr/>
            <p:nvPr/>
          </p:nvSpPr>
          <p:spPr bwMode="auto">
            <a:xfrm>
              <a:off x="7019170" y="3455548"/>
              <a:ext cx="979760" cy="369035"/>
            </a:xfrm>
            <a:custGeom>
              <a:gdLst>
                <a:gd fmla="*/ 384 w 478" name="T0"/>
                <a:gd fmla="*/ 43 h 180" name="T1"/>
                <a:gd fmla="*/ 4 w 478" name="T2"/>
                <a:gd fmla="*/ 155 h 180" name="T3"/>
                <a:gd fmla="*/ 2 w 478" name="T4"/>
                <a:gd fmla="*/ 159 h 180" name="T5"/>
                <a:gd fmla="*/ 61 w 478" name="T6"/>
                <a:gd fmla="*/ 180 h 180" name="T7"/>
                <a:gd fmla="*/ 62 w 478" name="T8"/>
                <a:gd fmla="*/ 180 h 180" name="T9"/>
                <a:gd fmla="*/ 373 w 478" name="T10"/>
                <a:gd fmla="*/ 89 h 180" name="T11"/>
                <a:gd fmla="*/ 384 w 478" name="T12"/>
                <a:gd fmla="*/ 43 h 1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0" w="478">
                  <a:moveTo>
                    <a:pt x="384" y="43"/>
                  </a:moveTo>
                  <a:cubicBezTo>
                    <a:pt x="269" y="94"/>
                    <a:pt x="177" y="128"/>
                    <a:pt x="4" y="155"/>
                  </a:cubicBezTo>
                  <a:cubicBezTo>
                    <a:pt x="0" y="156"/>
                    <a:pt x="0" y="159"/>
                    <a:pt x="2" y="159"/>
                  </a:cubicBezTo>
                  <a:cubicBezTo>
                    <a:pt x="21" y="168"/>
                    <a:pt x="43" y="176"/>
                    <a:pt x="61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57" y="167"/>
                    <a:pt x="282" y="135"/>
                    <a:pt x="373" y="89"/>
                  </a:cubicBezTo>
                  <a:cubicBezTo>
                    <a:pt x="458" y="47"/>
                    <a:pt x="478" y="0"/>
                    <a:pt x="384" y="43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şliḍé">
              <a:extLst>
                <a:ext uri="{FF2B5EF4-FFF2-40B4-BE49-F238E27FC236}">
                  <a16:creationId xmlns:a16="http://schemas.microsoft.com/office/drawing/2014/main" id="{0AFCF400-FEEF-4257-860A-606D327F5F86}"/>
                </a:ext>
              </a:extLst>
            </p:cNvPr>
            <p:cNvSpPr/>
            <p:nvPr/>
          </p:nvSpPr>
          <p:spPr bwMode="auto">
            <a:xfrm>
              <a:off x="6676990" y="2887269"/>
              <a:ext cx="828162" cy="448732"/>
            </a:xfrm>
            <a:custGeom>
              <a:gdLst>
                <a:gd fmla="*/ 308 w 404" name="T0"/>
                <a:gd fmla="*/ 33 h 219" name="T1"/>
                <a:gd fmla="*/ 79 w 404" name="T2"/>
                <a:gd fmla="*/ 131 h 219" name="T3"/>
                <a:gd fmla="*/ 1 w 404" name="T4"/>
                <a:gd fmla="*/ 215 h 219" name="T5"/>
                <a:gd fmla="*/ 6 w 404" name="T6"/>
                <a:gd fmla="*/ 218 h 219" name="T7"/>
                <a:gd fmla="*/ 297 w 404" name="T8"/>
                <a:gd fmla="*/ 101 h 219" name="T9"/>
                <a:gd fmla="*/ 308 w 404" name="T10"/>
                <a:gd fmla="*/ 33 h 2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9" w="402">
                  <a:moveTo>
                    <a:pt x="308" y="33"/>
                  </a:moveTo>
                  <a:cubicBezTo>
                    <a:pt x="273" y="45"/>
                    <a:pt x="159" y="85"/>
                    <a:pt x="79" y="131"/>
                  </a:cubicBezTo>
                  <a:cubicBezTo>
                    <a:pt x="41" y="153"/>
                    <a:pt x="13" y="181"/>
                    <a:pt x="1" y="215"/>
                  </a:cubicBezTo>
                  <a:cubicBezTo>
                    <a:pt x="0" y="217"/>
                    <a:pt x="3" y="219"/>
                    <a:pt x="6" y="218"/>
                  </a:cubicBezTo>
                  <a:cubicBezTo>
                    <a:pt x="41" y="200"/>
                    <a:pt x="165" y="151"/>
                    <a:pt x="297" y="101"/>
                  </a:cubicBezTo>
                  <a:cubicBezTo>
                    <a:pt x="376" y="71"/>
                    <a:pt x="404" y="0"/>
                    <a:pt x="308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ïṥḷíḓe">
              <a:extLst>
                <a:ext uri="{FF2B5EF4-FFF2-40B4-BE49-F238E27FC236}">
                  <a16:creationId xmlns:a16="http://schemas.microsoft.com/office/drawing/2014/main" id="{E43005CA-D68E-4E35-AC8D-0A6AC48E88B0}"/>
                </a:ext>
              </a:extLst>
            </p:cNvPr>
            <p:cNvSpPr/>
            <p:nvPr/>
          </p:nvSpPr>
          <p:spPr bwMode="auto">
            <a:xfrm>
              <a:off x="6666593" y="3088246"/>
              <a:ext cx="756260" cy="376831"/>
            </a:xfrm>
            <a:custGeom>
              <a:gdLst>
                <a:gd fmla="*/ 327 w 369" name="T0"/>
                <a:gd fmla="*/ 11 h 184" name="T1"/>
                <a:gd fmla="*/ 3 w 369" name="T2"/>
                <a:gd fmla="*/ 137 h 184" name="T3"/>
                <a:gd fmla="*/ 2 w 369" name="T4"/>
                <a:gd fmla="*/ 138 h 184" name="T5"/>
                <a:gd fmla="*/ 5 w 369" name="T6"/>
                <a:gd fmla="*/ 182 h 184" name="T7"/>
                <a:gd fmla="*/ 9 w 369" name="T8"/>
                <a:gd fmla="*/ 184 h 184" name="T9"/>
                <a:gd fmla="*/ 285 w 369" name="T10"/>
                <a:gd fmla="*/ 86 h 184" name="T11"/>
                <a:gd fmla="*/ 327 w 369" name="T12"/>
                <a:gd fmla="*/ 11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369">
                  <a:moveTo>
                    <a:pt x="327" y="11"/>
                  </a:moveTo>
                  <a:cubicBezTo>
                    <a:pt x="270" y="27"/>
                    <a:pt x="99" y="91"/>
                    <a:pt x="3" y="137"/>
                  </a:cubicBezTo>
                  <a:cubicBezTo>
                    <a:pt x="3" y="137"/>
                    <a:pt x="3" y="138"/>
                    <a:pt x="2" y="138"/>
                  </a:cubicBezTo>
                  <a:cubicBezTo>
                    <a:pt x="0" y="153"/>
                    <a:pt x="1" y="168"/>
                    <a:pt x="5" y="182"/>
                  </a:cubicBezTo>
                  <a:cubicBezTo>
                    <a:pt x="5" y="183"/>
                    <a:pt x="7" y="184"/>
                    <a:pt x="9" y="184"/>
                  </a:cubicBezTo>
                  <a:cubicBezTo>
                    <a:pt x="104" y="168"/>
                    <a:pt x="213" y="124"/>
                    <a:pt x="285" y="86"/>
                  </a:cubicBezTo>
                  <a:cubicBezTo>
                    <a:pt x="360" y="46"/>
                    <a:pt x="369" y="0"/>
                    <a:pt x="327" y="11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Sliďê">
              <a:extLst>
                <a:ext uri="{FF2B5EF4-FFF2-40B4-BE49-F238E27FC236}">
                  <a16:creationId xmlns:a16="http://schemas.microsoft.com/office/drawing/2014/main" id="{6FD3831F-BCDD-40AA-B9AD-273557C53537}"/>
                </a:ext>
              </a:extLst>
            </p:cNvPr>
            <p:cNvSpPr/>
            <p:nvPr/>
          </p:nvSpPr>
          <p:spPr bwMode="auto">
            <a:xfrm>
              <a:off x="6687384" y="3248508"/>
              <a:ext cx="690423" cy="310994"/>
            </a:xfrm>
            <a:custGeom>
              <a:gdLst>
                <a:gd fmla="*/ 275 w 337" name="T0"/>
                <a:gd fmla="*/ 28 h 152" name="T1"/>
                <a:gd fmla="*/ 3 w 337" name="T2"/>
                <a:gd fmla="*/ 118 h 152" name="T3"/>
                <a:gd fmla="*/ 1 w 337" name="T4"/>
                <a:gd fmla="*/ 121 h 152" name="T5"/>
                <a:gd fmla="*/ 20 w 337" name="T6"/>
                <a:gd fmla="*/ 151 h 152" name="T7"/>
                <a:gd fmla="*/ 23 w 337" name="T8"/>
                <a:gd fmla="*/ 152 h 152" name="T9"/>
                <a:gd fmla="*/ 273 w 337" name="T10"/>
                <a:gd fmla="*/ 75 h 152" name="T11"/>
                <a:gd fmla="*/ 275 w 337" name="T12"/>
                <a:gd fmla="*/ 28 h 1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" w="337">
                  <a:moveTo>
                    <a:pt x="275" y="28"/>
                  </a:moveTo>
                  <a:cubicBezTo>
                    <a:pt x="184" y="73"/>
                    <a:pt x="104" y="97"/>
                    <a:pt x="3" y="118"/>
                  </a:cubicBezTo>
                  <a:cubicBezTo>
                    <a:pt x="1" y="118"/>
                    <a:pt x="0" y="120"/>
                    <a:pt x="1" y="121"/>
                  </a:cubicBezTo>
                  <a:cubicBezTo>
                    <a:pt x="7" y="132"/>
                    <a:pt x="13" y="142"/>
                    <a:pt x="20" y="151"/>
                  </a:cubicBezTo>
                  <a:cubicBezTo>
                    <a:pt x="21" y="152"/>
                    <a:pt x="22" y="152"/>
                    <a:pt x="23" y="152"/>
                  </a:cubicBezTo>
                  <a:cubicBezTo>
                    <a:pt x="132" y="134"/>
                    <a:pt x="226" y="104"/>
                    <a:pt x="273" y="75"/>
                  </a:cubicBezTo>
                  <a:cubicBezTo>
                    <a:pt x="337" y="35"/>
                    <a:pt x="329" y="0"/>
                    <a:pt x="275" y="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ṧḷîḓe">
              <a:extLst>
                <a:ext uri="{FF2B5EF4-FFF2-40B4-BE49-F238E27FC236}">
                  <a16:creationId xmlns:a16="http://schemas.microsoft.com/office/drawing/2014/main" id="{640279B5-8F9F-4FC4-8B75-B618E6918E0E}"/>
                </a:ext>
              </a:extLst>
            </p:cNvPr>
            <p:cNvSpPr/>
            <p:nvPr/>
          </p:nvSpPr>
          <p:spPr bwMode="auto">
            <a:xfrm>
              <a:off x="6748891" y="3397507"/>
              <a:ext cx="585604" cy="239959"/>
            </a:xfrm>
            <a:custGeom>
              <a:gdLst>
                <a:gd fmla="*/ 238 w 286" name="T0"/>
                <a:gd fmla="*/ 21 h 117" name="T1"/>
                <a:gd fmla="*/ 3 w 286" name="T2"/>
                <a:gd fmla="*/ 87 h 117" name="T3"/>
                <a:gd fmla="*/ 1 w 286" name="T4"/>
                <a:gd fmla="*/ 91 h 117" name="T5"/>
                <a:gd fmla="*/ 25 w 286" name="T6"/>
                <a:gd fmla="*/ 116 h 117" name="T7"/>
                <a:gd fmla="*/ 27 w 286" name="T8"/>
                <a:gd fmla="*/ 117 h 117" name="T9"/>
                <a:gd fmla="*/ 222 w 286" name="T10"/>
                <a:gd fmla="*/ 66 h 117" name="T11"/>
                <a:gd fmla="*/ 238 w 286" name="T12"/>
                <a:gd fmla="*/ 21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286">
                  <a:moveTo>
                    <a:pt x="238" y="21"/>
                  </a:moveTo>
                  <a:cubicBezTo>
                    <a:pt x="130" y="68"/>
                    <a:pt x="30" y="84"/>
                    <a:pt x="3" y="87"/>
                  </a:cubicBezTo>
                  <a:cubicBezTo>
                    <a:pt x="1" y="88"/>
                    <a:pt x="0" y="90"/>
                    <a:pt x="1" y="91"/>
                  </a:cubicBezTo>
                  <a:cubicBezTo>
                    <a:pt x="8" y="100"/>
                    <a:pt x="15" y="108"/>
                    <a:pt x="25" y="116"/>
                  </a:cubicBezTo>
                  <a:cubicBezTo>
                    <a:pt x="25" y="117"/>
                    <a:pt x="26" y="117"/>
                    <a:pt x="27" y="117"/>
                  </a:cubicBezTo>
                  <a:cubicBezTo>
                    <a:pt x="118" y="110"/>
                    <a:pt x="181" y="90"/>
                    <a:pt x="222" y="66"/>
                  </a:cubicBezTo>
                  <a:cubicBezTo>
                    <a:pt x="275" y="34"/>
                    <a:pt x="286" y="0"/>
                    <a:pt x="238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ļiḍè">
              <a:extLst>
                <a:ext uri="{FF2B5EF4-FFF2-40B4-BE49-F238E27FC236}">
                  <a16:creationId xmlns:a16="http://schemas.microsoft.com/office/drawing/2014/main" id="{985A3E7F-BE36-4B3C-A6C9-46ACCC2D0068}"/>
                </a:ext>
              </a:extLst>
            </p:cNvPr>
            <p:cNvSpPr/>
            <p:nvPr/>
          </p:nvSpPr>
          <p:spPr bwMode="auto">
            <a:xfrm>
              <a:off x="7029564" y="3607147"/>
              <a:ext cx="932115" cy="321389"/>
            </a:xfrm>
            <a:custGeom>
              <a:gdLst>
                <a:gd fmla="*/ 364 w 455" name="T0"/>
                <a:gd fmla="*/ 39 h 157" name="T1"/>
                <a:gd fmla="*/ 61 w 455" name="T2"/>
                <a:gd fmla="*/ 120 h 157" name="T3"/>
                <a:gd fmla="*/ 60 w 455" name="T4"/>
                <a:gd fmla="*/ 121 h 157" name="T5"/>
                <a:gd fmla="*/ 3 w 455" name="T6"/>
                <a:gd fmla="*/ 153 h 157" name="T7"/>
                <a:gd fmla="*/ 4 w 455" name="T8"/>
                <a:gd fmla="*/ 157 h 157" name="T9"/>
                <a:gd fmla="*/ 364 w 455" name="T10"/>
                <a:gd fmla="*/ 39 h 1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7" w="455">
                  <a:moveTo>
                    <a:pt x="364" y="39"/>
                  </a:moveTo>
                  <a:cubicBezTo>
                    <a:pt x="275" y="76"/>
                    <a:pt x="127" y="111"/>
                    <a:pt x="61" y="120"/>
                  </a:cubicBezTo>
                  <a:cubicBezTo>
                    <a:pt x="60" y="120"/>
                    <a:pt x="60" y="120"/>
                    <a:pt x="60" y="121"/>
                  </a:cubicBezTo>
                  <a:cubicBezTo>
                    <a:pt x="40" y="131"/>
                    <a:pt x="22" y="142"/>
                    <a:pt x="3" y="153"/>
                  </a:cubicBezTo>
                  <a:cubicBezTo>
                    <a:pt x="0" y="154"/>
                    <a:pt x="1" y="157"/>
                    <a:pt x="4" y="157"/>
                  </a:cubicBezTo>
                  <a:cubicBezTo>
                    <a:pt x="277" y="155"/>
                    <a:pt x="455" y="0"/>
                    <a:pt x="364" y="39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ŝḻîḋé">
              <a:extLst>
                <a:ext uri="{FF2B5EF4-FFF2-40B4-BE49-F238E27FC236}">
                  <a16:creationId xmlns:a16="http://schemas.microsoft.com/office/drawing/2014/main" id="{D3E311D0-E275-429F-BFD0-8628AE4291CE}"/>
                </a:ext>
              </a:extLst>
            </p:cNvPr>
            <p:cNvSpPr/>
            <p:nvPr/>
          </p:nvSpPr>
          <p:spPr bwMode="auto">
            <a:xfrm>
              <a:off x="6884028" y="3730158"/>
              <a:ext cx="1159946" cy="401953"/>
            </a:xfrm>
            <a:custGeom>
              <a:gdLst>
                <a:gd fmla="*/ 350 w 566" name="T0"/>
                <a:gd fmla="*/ 65 h 196" name="T1"/>
                <a:gd fmla="*/ 53 w 566" name="T2"/>
                <a:gd fmla="*/ 105 h 196" name="T3"/>
                <a:gd fmla="*/ 49 w 566" name="T4"/>
                <a:gd fmla="*/ 106 h 196" name="T5"/>
                <a:gd fmla="*/ 3 w 566" name="T6"/>
                <a:gd fmla="*/ 130 h 196" name="T7"/>
                <a:gd fmla="*/ 1 w 566" name="T8"/>
                <a:gd fmla="*/ 136 h 196" name="T9"/>
                <a:gd fmla="*/ 350 w 566" name="T10"/>
                <a:gd fmla="*/ 65 h 1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6" w="566">
                  <a:moveTo>
                    <a:pt x="350" y="65"/>
                  </a:moveTo>
                  <a:cubicBezTo>
                    <a:pt x="153" y="124"/>
                    <a:pt x="69" y="109"/>
                    <a:pt x="53" y="105"/>
                  </a:cubicBezTo>
                  <a:cubicBezTo>
                    <a:pt x="52" y="105"/>
                    <a:pt x="51" y="105"/>
                    <a:pt x="49" y="106"/>
                  </a:cubicBezTo>
                  <a:cubicBezTo>
                    <a:pt x="34" y="114"/>
                    <a:pt x="19" y="122"/>
                    <a:pt x="3" y="130"/>
                  </a:cubicBezTo>
                  <a:cubicBezTo>
                    <a:pt x="1" y="131"/>
                    <a:pt x="0" y="135"/>
                    <a:pt x="1" y="136"/>
                  </a:cubicBezTo>
                  <a:cubicBezTo>
                    <a:pt x="233" y="196"/>
                    <a:pt x="566" y="0"/>
                    <a:pt x="350" y="65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îşľîdè">
              <a:extLst>
                <a:ext uri="{FF2B5EF4-FFF2-40B4-BE49-F238E27FC236}">
                  <a16:creationId xmlns:a16="http://schemas.microsoft.com/office/drawing/2014/main" id="{AE1901BC-E3CA-43D7-B2FA-D1D24617DD00}"/>
                </a:ext>
              </a:extLst>
            </p:cNvPr>
            <p:cNvSpPr/>
            <p:nvPr/>
          </p:nvSpPr>
          <p:spPr bwMode="auto">
            <a:xfrm>
              <a:off x="3963581" y="1271661"/>
              <a:ext cx="2149235" cy="2727043"/>
            </a:xfrm>
            <a:custGeom>
              <a:gdLst>
                <a:gd fmla="*/ 769 w 1049" name="T0"/>
                <a:gd fmla="*/ 850 h 1330" name="T1"/>
                <a:gd fmla="*/ 280 w 1049" name="T2"/>
                <a:gd fmla="*/ 587 h 1330" name="T3"/>
                <a:gd fmla="*/ 211 w 1049" name="T4"/>
                <a:gd fmla="*/ 209 h 1330" name="T5"/>
                <a:gd fmla="*/ 117 w 1049" name="T6"/>
                <a:gd fmla="*/ 540 h 1330" name="T7"/>
                <a:gd fmla="*/ 462 w 1049" name="T8"/>
                <a:gd fmla="*/ 789 h 1330" name="T9"/>
                <a:gd fmla="*/ 761 w 1049" name="T10"/>
                <a:gd fmla="*/ 934 h 1330" name="T11"/>
                <a:gd fmla="*/ 803 w 1049" name="T12"/>
                <a:gd fmla="*/ 1102 h 1330" name="T13"/>
                <a:gd fmla="*/ 582 w 1049" name="T14"/>
                <a:gd fmla="*/ 1256 h 1330" name="T15"/>
                <a:gd fmla="*/ 582 w 1049" name="T16"/>
                <a:gd fmla="*/ 1260 h 1330" name="T17"/>
                <a:gd fmla="*/ 710 w 1049" name="T18"/>
                <a:gd fmla="*/ 1329 h 1330" name="T19"/>
                <a:gd fmla="*/ 713 w 1049" name="T20"/>
                <a:gd fmla="*/ 1330 h 1330" name="T21"/>
                <a:gd fmla="*/ 889 w 1049" name="T22"/>
                <a:gd fmla="*/ 1264 h 1330" name="T23"/>
                <a:gd fmla="*/ 890 w 1049" name="T24"/>
                <a:gd fmla="*/ 1170 h 1330" name="T25"/>
                <a:gd fmla="*/ 901 w 1049" name="T26"/>
                <a:gd fmla="*/ 1098 h 1330" name="T27"/>
                <a:gd fmla="*/ 769 w 1049" name="T28"/>
                <a:gd fmla="*/ 850 h 133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330" w="1049">
                  <a:moveTo>
                    <a:pt x="769" y="850"/>
                  </a:moveTo>
                  <a:cubicBezTo>
                    <a:pt x="594" y="773"/>
                    <a:pt x="418" y="726"/>
                    <a:pt x="280" y="587"/>
                  </a:cubicBezTo>
                  <a:cubicBezTo>
                    <a:pt x="166" y="471"/>
                    <a:pt x="143" y="351"/>
                    <a:pt x="211" y="209"/>
                  </a:cubicBezTo>
                  <a:cubicBezTo>
                    <a:pt x="311" y="0"/>
                    <a:pt x="0" y="322"/>
                    <a:pt x="117" y="540"/>
                  </a:cubicBezTo>
                  <a:cubicBezTo>
                    <a:pt x="184" y="665"/>
                    <a:pt x="337" y="733"/>
                    <a:pt x="462" y="789"/>
                  </a:cubicBezTo>
                  <a:cubicBezTo>
                    <a:pt x="593" y="848"/>
                    <a:pt x="708" y="886"/>
                    <a:pt x="761" y="934"/>
                  </a:cubicBezTo>
                  <a:cubicBezTo>
                    <a:pt x="815" y="983"/>
                    <a:pt x="831" y="1042"/>
                    <a:pt x="803" y="1102"/>
                  </a:cubicBezTo>
                  <a:cubicBezTo>
                    <a:pt x="776" y="1160"/>
                    <a:pt x="707" y="1217"/>
                    <a:pt x="582" y="1256"/>
                  </a:cubicBezTo>
                  <a:cubicBezTo>
                    <a:pt x="580" y="1256"/>
                    <a:pt x="580" y="1258"/>
                    <a:pt x="582" y="1260"/>
                  </a:cubicBezTo>
                  <a:cubicBezTo>
                    <a:pt x="623" y="1283"/>
                    <a:pt x="669" y="1307"/>
                    <a:pt x="710" y="1329"/>
                  </a:cubicBezTo>
                  <a:cubicBezTo>
                    <a:pt x="711" y="1330"/>
                    <a:pt x="712" y="1330"/>
                    <a:pt x="713" y="1330"/>
                  </a:cubicBezTo>
                  <a:cubicBezTo>
                    <a:pt x="747" y="1327"/>
                    <a:pt x="840" y="1300"/>
                    <a:pt x="889" y="1264"/>
                  </a:cubicBezTo>
                  <a:cubicBezTo>
                    <a:pt x="936" y="1229"/>
                    <a:pt x="908" y="1207"/>
                    <a:pt x="890" y="1170"/>
                  </a:cubicBezTo>
                  <a:cubicBezTo>
                    <a:pt x="876" y="1142"/>
                    <a:pt x="876" y="1116"/>
                    <a:pt x="901" y="1098"/>
                  </a:cubicBezTo>
                  <a:cubicBezTo>
                    <a:pt x="1049" y="992"/>
                    <a:pt x="856" y="888"/>
                    <a:pt x="769" y="85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ṩlíḑé">
              <a:extLst>
                <a:ext uri="{FF2B5EF4-FFF2-40B4-BE49-F238E27FC236}">
                  <a16:creationId xmlns:a16="http://schemas.microsoft.com/office/drawing/2014/main" id="{8FC93D18-716B-4645-95DA-B466BAB28EAC}"/>
                </a:ext>
              </a:extLst>
            </p:cNvPr>
            <p:cNvSpPr/>
            <p:nvPr/>
          </p:nvSpPr>
          <p:spPr bwMode="auto">
            <a:xfrm>
              <a:off x="3861360" y="2042647"/>
              <a:ext cx="938179" cy="971964"/>
            </a:xfrm>
            <a:custGeom>
              <a:gdLst>
                <a:gd fmla="*/ 450 w 458" name="T0"/>
                <a:gd fmla="*/ 473 h 474" name="T1"/>
                <a:gd fmla="*/ 455 w 458" name="T2"/>
                <a:gd fmla="*/ 469 h 474" name="T3"/>
                <a:gd fmla="*/ 455 w 458" name="T4"/>
                <a:gd fmla="*/ 418 h 474" name="T5"/>
                <a:gd fmla="*/ 456 w 458" name="T6"/>
                <a:gd fmla="*/ 413 h 474" name="T7"/>
                <a:gd fmla="*/ 104 w 458" name="T8"/>
                <a:gd fmla="*/ 108 h 474" name="T9"/>
                <a:gd fmla="*/ 82 w 458" name="T10"/>
                <a:gd fmla="*/ 225 h 474" name="T11"/>
                <a:gd fmla="*/ 450 w 458" name="T12"/>
                <a:gd fmla="*/ 473 h 4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2" w="458">
                  <a:moveTo>
                    <a:pt x="450" y="473"/>
                  </a:moveTo>
                  <a:cubicBezTo>
                    <a:pt x="453" y="474"/>
                    <a:pt x="456" y="471"/>
                    <a:pt x="455" y="469"/>
                  </a:cubicBezTo>
                  <a:cubicBezTo>
                    <a:pt x="445" y="454"/>
                    <a:pt x="436" y="427"/>
                    <a:pt x="455" y="418"/>
                  </a:cubicBezTo>
                  <a:cubicBezTo>
                    <a:pt x="458" y="416"/>
                    <a:pt x="458" y="414"/>
                    <a:pt x="456" y="413"/>
                  </a:cubicBezTo>
                  <a:cubicBezTo>
                    <a:pt x="376" y="371"/>
                    <a:pt x="184" y="286"/>
                    <a:pt x="104" y="108"/>
                  </a:cubicBezTo>
                  <a:cubicBezTo>
                    <a:pt x="55" y="0"/>
                    <a:pt x="0" y="93"/>
                    <a:pt x="82" y="225"/>
                  </a:cubicBezTo>
                  <a:cubicBezTo>
                    <a:pt x="137" y="313"/>
                    <a:pt x="273" y="405"/>
                    <a:pt x="450" y="4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Slïḑe">
              <a:extLst>
                <a:ext uri="{FF2B5EF4-FFF2-40B4-BE49-F238E27FC236}">
                  <a16:creationId xmlns:a16="http://schemas.microsoft.com/office/drawing/2014/main" id="{126F87F3-130F-4931-B5FB-53E94646366A}"/>
                </a:ext>
              </a:extLst>
            </p:cNvPr>
            <p:cNvSpPr/>
            <p:nvPr/>
          </p:nvSpPr>
          <p:spPr bwMode="auto">
            <a:xfrm>
              <a:off x="3894279" y="2473188"/>
              <a:ext cx="966766" cy="658371"/>
            </a:xfrm>
            <a:custGeom>
              <a:gdLst>
                <a:gd fmla="*/ 454 w 472" name="T0"/>
                <a:gd fmla="*/ 318 h 321" name="T1"/>
                <a:gd fmla="*/ 469 w 472" name="T2"/>
                <a:gd fmla="*/ 297 h 321" name="T3"/>
                <a:gd fmla="*/ 469 w 472" name="T4"/>
                <a:gd fmla="*/ 292 h 321" name="T5"/>
                <a:gd fmla="*/ 66 w 472" name="T6"/>
                <a:gd fmla="*/ 69 h 321" name="T7"/>
                <a:gd fmla="*/ 74 w 472" name="T8"/>
                <a:gd fmla="*/ 130 h 321" name="T9"/>
                <a:gd fmla="*/ 450 w 472" name="T10"/>
                <a:gd fmla="*/ 321 h 321" name="T11"/>
                <a:gd fmla="*/ 454 w 472" name="T12"/>
                <a:gd fmla="*/ 318 h 3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21" w="472">
                  <a:moveTo>
                    <a:pt x="454" y="318"/>
                  </a:moveTo>
                  <a:cubicBezTo>
                    <a:pt x="454" y="311"/>
                    <a:pt x="459" y="301"/>
                    <a:pt x="469" y="297"/>
                  </a:cubicBezTo>
                  <a:cubicBezTo>
                    <a:pt x="471" y="296"/>
                    <a:pt x="472" y="293"/>
                    <a:pt x="469" y="292"/>
                  </a:cubicBezTo>
                  <a:cubicBezTo>
                    <a:pt x="344" y="246"/>
                    <a:pt x="171" y="164"/>
                    <a:pt x="66" y="69"/>
                  </a:cubicBezTo>
                  <a:cubicBezTo>
                    <a:pt x="5" y="0"/>
                    <a:pt x="0" y="54"/>
                    <a:pt x="74" y="130"/>
                  </a:cubicBezTo>
                  <a:cubicBezTo>
                    <a:pt x="165" y="223"/>
                    <a:pt x="316" y="295"/>
                    <a:pt x="450" y="321"/>
                  </a:cubicBezTo>
                  <a:cubicBezTo>
                    <a:pt x="453" y="321"/>
                    <a:pt x="454" y="320"/>
                    <a:pt x="454" y="3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$liďè">
              <a:extLst>
                <a:ext uri="{FF2B5EF4-FFF2-40B4-BE49-F238E27FC236}">
                  <a16:creationId xmlns:a16="http://schemas.microsoft.com/office/drawing/2014/main" id="{2ED21251-70BC-466B-B005-CC9B0600E2E8}"/>
                </a:ext>
              </a:extLst>
            </p:cNvPr>
            <p:cNvSpPr/>
            <p:nvPr/>
          </p:nvSpPr>
          <p:spPr bwMode="auto">
            <a:xfrm>
              <a:off x="4014692" y="2803240"/>
              <a:ext cx="889667" cy="447000"/>
            </a:xfrm>
            <a:custGeom>
              <a:gdLst>
                <a:gd fmla="*/ 429 w 434" name="T0"/>
                <a:gd fmla="*/ 218 h 218" name="T1"/>
                <a:gd fmla="*/ 432 w 434" name="T2"/>
                <a:gd fmla="*/ 213 h 218" name="T3"/>
                <a:gd fmla="*/ 404 w 434" name="T4"/>
                <a:gd fmla="*/ 182 h 218" name="T5"/>
                <a:gd fmla="*/ 402 w 434" name="T6"/>
                <a:gd fmla="*/ 181 h 218" name="T7"/>
                <a:gd fmla="*/ 64 w 434" name="T8"/>
                <a:gd fmla="*/ 43 h 218" name="T9"/>
                <a:gd fmla="*/ 157 w 434" name="T10"/>
                <a:gd fmla="*/ 149 h 218" name="T11"/>
                <a:gd fmla="*/ 429 w 434" name="T12"/>
                <a:gd fmla="*/ 218 h 21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8" w="432">
                  <a:moveTo>
                    <a:pt x="429" y="218"/>
                  </a:moveTo>
                  <a:cubicBezTo>
                    <a:pt x="432" y="218"/>
                    <a:pt x="434" y="215"/>
                    <a:pt x="432" y="213"/>
                  </a:cubicBezTo>
                  <a:cubicBezTo>
                    <a:pt x="420" y="204"/>
                    <a:pt x="410" y="193"/>
                    <a:pt x="404" y="182"/>
                  </a:cubicBezTo>
                  <a:cubicBezTo>
                    <a:pt x="403" y="182"/>
                    <a:pt x="403" y="181"/>
                    <a:pt x="402" y="181"/>
                  </a:cubicBezTo>
                  <a:cubicBezTo>
                    <a:pt x="326" y="164"/>
                    <a:pt x="173" y="115"/>
                    <a:pt x="64" y="43"/>
                  </a:cubicBezTo>
                  <a:cubicBezTo>
                    <a:pt x="0" y="0"/>
                    <a:pt x="32" y="84"/>
                    <a:pt x="157" y="149"/>
                  </a:cubicBezTo>
                  <a:cubicBezTo>
                    <a:pt x="223" y="184"/>
                    <a:pt x="317" y="211"/>
                    <a:pt x="429" y="218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ṧ1îḋe">
              <a:extLst>
                <a:ext uri="{FF2B5EF4-FFF2-40B4-BE49-F238E27FC236}">
                  <a16:creationId xmlns:a16="http://schemas.microsoft.com/office/drawing/2014/main" id="{3A579ADC-CD7C-4460-AABC-9F922FA262DD}"/>
                </a:ext>
              </a:extLst>
            </p:cNvPr>
            <p:cNvSpPr/>
            <p:nvPr/>
          </p:nvSpPr>
          <p:spPr bwMode="auto">
            <a:xfrm>
              <a:off x="4209603" y="3110769"/>
              <a:ext cx="723342" cy="285005"/>
            </a:xfrm>
            <a:custGeom>
              <a:gdLst>
                <a:gd fmla="*/ 349 w 353" name="T0"/>
                <a:gd fmla="*/ 139 h 139" name="T1"/>
                <a:gd fmla="*/ 350 w 353" name="T2"/>
                <a:gd fmla="*/ 134 h 139" name="T3"/>
                <a:gd fmla="*/ 328 w 353" name="T4"/>
                <a:gd fmla="*/ 91 h 139" name="T5"/>
                <a:gd fmla="*/ 326 w 353" name="T6"/>
                <a:gd fmla="*/ 88 h 139" name="T7"/>
                <a:gd fmla="*/ 86 w 353" name="T8"/>
                <a:gd fmla="*/ 27 h 139" name="T9"/>
                <a:gd fmla="*/ 53 w 353" name="T10"/>
                <a:gd fmla="*/ 52 h 139" name="T11"/>
                <a:gd fmla="*/ 349 w 353" name="T12"/>
                <a:gd fmla="*/ 139 h 1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9" w="353">
                  <a:moveTo>
                    <a:pt x="349" y="139"/>
                  </a:moveTo>
                  <a:cubicBezTo>
                    <a:pt x="352" y="139"/>
                    <a:pt x="353" y="136"/>
                    <a:pt x="350" y="134"/>
                  </a:cubicBezTo>
                  <a:cubicBezTo>
                    <a:pt x="334" y="123"/>
                    <a:pt x="324" y="99"/>
                    <a:pt x="328" y="91"/>
                  </a:cubicBezTo>
                  <a:cubicBezTo>
                    <a:pt x="329" y="90"/>
                    <a:pt x="328" y="89"/>
                    <a:pt x="326" y="88"/>
                  </a:cubicBezTo>
                  <a:cubicBezTo>
                    <a:pt x="277" y="81"/>
                    <a:pt x="167" y="62"/>
                    <a:pt x="86" y="27"/>
                  </a:cubicBezTo>
                  <a:cubicBezTo>
                    <a:pt x="24" y="0"/>
                    <a:pt x="0" y="19"/>
                    <a:pt x="53" y="52"/>
                  </a:cubicBezTo>
                  <a:cubicBezTo>
                    <a:pt x="127" y="96"/>
                    <a:pt x="259" y="132"/>
                    <a:pt x="349" y="139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íSḷîḑe">
              <a:extLst>
                <a:ext uri="{FF2B5EF4-FFF2-40B4-BE49-F238E27FC236}">
                  <a16:creationId xmlns:a16="http://schemas.microsoft.com/office/drawing/2014/main" id="{37BD413B-9111-4FC2-AB89-B18E330B1DE8}"/>
                </a:ext>
              </a:extLst>
            </p:cNvPr>
            <p:cNvSpPr/>
            <p:nvPr/>
          </p:nvSpPr>
          <p:spPr bwMode="auto">
            <a:xfrm>
              <a:off x="4383725" y="3283157"/>
              <a:ext cx="702553" cy="301465"/>
            </a:xfrm>
            <a:custGeom>
              <a:gdLst>
                <a:gd fmla="*/ 263 w 343" name="T0"/>
                <a:gd fmla="*/ 73 h 147" name="T1"/>
                <a:gd fmla="*/ 53 w 343" name="T2"/>
                <a:gd fmla="*/ 19 h 147" name="T3"/>
                <a:gd fmla="*/ 63 w 343" name="T4"/>
                <a:gd fmla="*/ 57 h 147" name="T5"/>
                <a:gd fmla="*/ 339 w 343" name="T6"/>
                <a:gd fmla="*/ 147 h 147" name="T7"/>
                <a:gd fmla="*/ 341 w 343" name="T8"/>
                <a:gd fmla="*/ 142 h 147" name="T9"/>
                <a:gd fmla="*/ 265 w 343" name="T10"/>
                <a:gd fmla="*/ 76 h 147" name="T11"/>
                <a:gd fmla="*/ 263 w 343" name="T12"/>
                <a:gd fmla="*/ 73 h 1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7" w="343">
                  <a:moveTo>
                    <a:pt x="263" y="73"/>
                  </a:moveTo>
                  <a:cubicBezTo>
                    <a:pt x="211" y="66"/>
                    <a:pt x="110" y="39"/>
                    <a:pt x="53" y="19"/>
                  </a:cubicBezTo>
                  <a:cubicBezTo>
                    <a:pt x="0" y="0"/>
                    <a:pt x="8" y="31"/>
                    <a:pt x="63" y="57"/>
                  </a:cubicBezTo>
                  <a:cubicBezTo>
                    <a:pt x="149" y="97"/>
                    <a:pt x="253" y="134"/>
                    <a:pt x="339" y="147"/>
                  </a:cubicBezTo>
                  <a:cubicBezTo>
                    <a:pt x="342" y="147"/>
                    <a:pt x="343" y="143"/>
                    <a:pt x="341" y="142"/>
                  </a:cubicBezTo>
                  <a:cubicBezTo>
                    <a:pt x="314" y="131"/>
                    <a:pt x="262" y="101"/>
                    <a:pt x="265" y="76"/>
                  </a:cubicBezTo>
                  <a:cubicBezTo>
                    <a:pt x="265" y="74"/>
                    <a:pt x="264" y="73"/>
                    <a:pt x="263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ṣļíḓe">
              <a:extLst>
                <a:ext uri="{FF2B5EF4-FFF2-40B4-BE49-F238E27FC236}">
                  <a16:creationId xmlns:a16="http://schemas.microsoft.com/office/drawing/2014/main" id="{94C52424-29D8-47D6-8E82-65BA6A052C57}"/>
                </a:ext>
              </a:extLst>
            </p:cNvPr>
            <p:cNvSpPr/>
            <p:nvPr/>
          </p:nvSpPr>
          <p:spPr bwMode="auto">
            <a:xfrm>
              <a:off x="4236457" y="3299616"/>
              <a:ext cx="1194597" cy="457395"/>
            </a:xfrm>
            <a:custGeom>
              <a:gdLst>
                <a:gd fmla="*/ 115 w 583" name="T0"/>
                <a:gd fmla="*/ 106 h 223" name="T1"/>
                <a:gd fmla="*/ 509 w 583" name="T2"/>
                <a:gd fmla="*/ 223 h 223" name="T3"/>
                <a:gd fmla="*/ 511 w 583" name="T4"/>
                <a:gd fmla="*/ 223 h 223" name="T5"/>
                <a:gd fmla="*/ 581 w 583" name="T6"/>
                <a:gd fmla="*/ 180 h 223" name="T7"/>
                <a:gd fmla="*/ 579 w 583" name="T8"/>
                <a:gd fmla="*/ 176 h 223" name="T9"/>
                <a:gd fmla="*/ 127 w 583" name="T10"/>
                <a:gd fmla="*/ 59 h 223" name="T11"/>
                <a:gd fmla="*/ 115 w 583" name="T12"/>
                <a:gd fmla="*/ 106 h 22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23" w="583">
                  <a:moveTo>
                    <a:pt x="115" y="106"/>
                  </a:moveTo>
                  <a:cubicBezTo>
                    <a:pt x="198" y="155"/>
                    <a:pt x="352" y="202"/>
                    <a:pt x="509" y="223"/>
                  </a:cubicBezTo>
                  <a:cubicBezTo>
                    <a:pt x="510" y="223"/>
                    <a:pt x="510" y="223"/>
                    <a:pt x="511" y="223"/>
                  </a:cubicBezTo>
                  <a:cubicBezTo>
                    <a:pt x="537" y="211"/>
                    <a:pt x="559" y="197"/>
                    <a:pt x="581" y="180"/>
                  </a:cubicBezTo>
                  <a:cubicBezTo>
                    <a:pt x="583" y="179"/>
                    <a:pt x="582" y="176"/>
                    <a:pt x="579" y="176"/>
                  </a:cubicBezTo>
                  <a:cubicBezTo>
                    <a:pt x="424" y="164"/>
                    <a:pt x="262" y="121"/>
                    <a:pt x="127" y="59"/>
                  </a:cubicBezTo>
                  <a:cubicBezTo>
                    <a:pt x="0" y="0"/>
                    <a:pt x="12" y="45"/>
                    <a:pt x="115" y="106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šļïḋè">
              <a:extLst>
                <a:ext uri="{FF2B5EF4-FFF2-40B4-BE49-F238E27FC236}">
                  <a16:creationId xmlns:a16="http://schemas.microsoft.com/office/drawing/2014/main" id="{165EB308-EF9A-4185-B417-D508BBEE4F3C}"/>
                </a:ext>
              </a:extLst>
            </p:cNvPr>
            <p:cNvSpPr/>
            <p:nvPr/>
          </p:nvSpPr>
          <p:spPr bwMode="auto">
            <a:xfrm>
              <a:off x="4260715" y="3455547"/>
              <a:ext cx="979760" cy="369035"/>
            </a:xfrm>
            <a:custGeom>
              <a:gdLst>
                <a:gd fmla="*/ 415 w 478" name="T0"/>
                <a:gd fmla="*/ 180 h 180" name="T1"/>
                <a:gd fmla="*/ 417 w 478" name="T2"/>
                <a:gd fmla="*/ 180 h 180" name="T3"/>
                <a:gd fmla="*/ 476 w 478" name="T4"/>
                <a:gd fmla="*/ 159 h 180" name="T5"/>
                <a:gd fmla="*/ 474 w 478" name="T6"/>
                <a:gd fmla="*/ 155 h 180" name="T7"/>
                <a:gd fmla="*/ 94 w 478" name="T8"/>
                <a:gd fmla="*/ 43 h 180" name="T9"/>
                <a:gd fmla="*/ 104 w 478" name="T10"/>
                <a:gd fmla="*/ 89 h 180" name="T11"/>
                <a:gd fmla="*/ 415 w 478" name="T12"/>
                <a:gd fmla="*/ 180 h 1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0" w="478">
                  <a:moveTo>
                    <a:pt x="415" y="180"/>
                  </a:moveTo>
                  <a:cubicBezTo>
                    <a:pt x="416" y="180"/>
                    <a:pt x="416" y="180"/>
                    <a:pt x="417" y="180"/>
                  </a:cubicBezTo>
                  <a:cubicBezTo>
                    <a:pt x="434" y="176"/>
                    <a:pt x="456" y="168"/>
                    <a:pt x="476" y="159"/>
                  </a:cubicBezTo>
                  <a:cubicBezTo>
                    <a:pt x="478" y="159"/>
                    <a:pt x="477" y="156"/>
                    <a:pt x="474" y="155"/>
                  </a:cubicBezTo>
                  <a:cubicBezTo>
                    <a:pt x="300" y="128"/>
                    <a:pt x="208" y="94"/>
                    <a:pt x="94" y="43"/>
                  </a:cubicBezTo>
                  <a:cubicBezTo>
                    <a:pt x="0" y="0"/>
                    <a:pt x="20" y="47"/>
                    <a:pt x="104" y="89"/>
                  </a:cubicBezTo>
                  <a:cubicBezTo>
                    <a:pt x="196" y="135"/>
                    <a:pt x="320" y="167"/>
                    <a:pt x="415" y="18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$1ïḓe">
              <a:extLst>
                <a:ext uri="{FF2B5EF4-FFF2-40B4-BE49-F238E27FC236}">
                  <a16:creationId xmlns:a16="http://schemas.microsoft.com/office/drawing/2014/main" id="{FE4D04DB-68A0-4658-8993-E636FA82D82A}"/>
                </a:ext>
              </a:extLst>
            </p:cNvPr>
            <p:cNvSpPr/>
            <p:nvPr/>
          </p:nvSpPr>
          <p:spPr bwMode="auto">
            <a:xfrm>
              <a:off x="4754493" y="2887269"/>
              <a:ext cx="825563" cy="448732"/>
            </a:xfrm>
            <a:custGeom>
              <a:gdLst>
                <a:gd fmla="*/ 325 w 403" name="T0"/>
                <a:gd fmla="*/ 131 h 219" name="T1"/>
                <a:gd fmla="*/ 96 w 403" name="T2"/>
                <a:gd fmla="*/ 33 h 219" name="T3"/>
                <a:gd fmla="*/ 106 w 403" name="T4"/>
                <a:gd fmla="*/ 101 h 219" name="T5"/>
                <a:gd fmla="*/ 398 w 403" name="T6"/>
                <a:gd fmla="*/ 218 h 219" name="T7"/>
                <a:gd fmla="*/ 403 w 403" name="T8"/>
                <a:gd fmla="*/ 215 h 219" name="T9"/>
                <a:gd fmla="*/ 325 w 403" name="T10"/>
                <a:gd fmla="*/ 131 h 21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9" w="402">
                  <a:moveTo>
                    <a:pt x="325" y="131"/>
                  </a:moveTo>
                  <a:cubicBezTo>
                    <a:pt x="245" y="85"/>
                    <a:pt x="131" y="45"/>
                    <a:pt x="96" y="33"/>
                  </a:cubicBezTo>
                  <a:cubicBezTo>
                    <a:pt x="0" y="0"/>
                    <a:pt x="27" y="71"/>
                    <a:pt x="106" y="101"/>
                  </a:cubicBezTo>
                  <a:cubicBezTo>
                    <a:pt x="239" y="151"/>
                    <a:pt x="363" y="200"/>
                    <a:pt x="398" y="218"/>
                  </a:cubicBezTo>
                  <a:cubicBezTo>
                    <a:pt x="400" y="219"/>
                    <a:pt x="403" y="217"/>
                    <a:pt x="403" y="215"/>
                  </a:cubicBezTo>
                  <a:cubicBezTo>
                    <a:pt x="391" y="181"/>
                    <a:pt x="362" y="153"/>
                    <a:pt x="325" y="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ṩ1iḑè">
              <a:extLst>
                <a:ext uri="{FF2B5EF4-FFF2-40B4-BE49-F238E27FC236}">
                  <a16:creationId xmlns:a16="http://schemas.microsoft.com/office/drawing/2014/main" id="{BD9A9253-24D3-4E70-8A84-F69973F59BB8}"/>
                </a:ext>
              </a:extLst>
            </p:cNvPr>
            <p:cNvSpPr/>
            <p:nvPr/>
          </p:nvSpPr>
          <p:spPr bwMode="auto">
            <a:xfrm>
              <a:off x="4836789" y="3088246"/>
              <a:ext cx="755394" cy="376831"/>
            </a:xfrm>
            <a:custGeom>
              <a:gdLst>
                <a:gd fmla="*/ 364 w 369" name="T0"/>
                <a:gd fmla="*/ 182 h 184" name="T1"/>
                <a:gd fmla="*/ 367 w 369" name="T2"/>
                <a:gd fmla="*/ 138 h 184" name="T3"/>
                <a:gd fmla="*/ 365 w 369" name="T4"/>
                <a:gd fmla="*/ 137 h 184" name="T5"/>
                <a:gd fmla="*/ 41 w 369" name="T6"/>
                <a:gd fmla="*/ 11 h 184" name="T7"/>
                <a:gd fmla="*/ 84 w 369" name="T8"/>
                <a:gd fmla="*/ 86 h 184" name="T9"/>
                <a:gd fmla="*/ 360 w 369" name="T10"/>
                <a:gd fmla="*/ 184 h 184" name="T11"/>
                <a:gd fmla="*/ 364 w 369" name="T12"/>
                <a:gd fmla="*/ 182 h 18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4" w="369">
                  <a:moveTo>
                    <a:pt x="364" y="182"/>
                  </a:moveTo>
                  <a:cubicBezTo>
                    <a:pt x="368" y="168"/>
                    <a:pt x="369" y="153"/>
                    <a:pt x="367" y="138"/>
                  </a:cubicBezTo>
                  <a:cubicBezTo>
                    <a:pt x="366" y="138"/>
                    <a:pt x="366" y="137"/>
                    <a:pt x="365" y="137"/>
                  </a:cubicBezTo>
                  <a:cubicBezTo>
                    <a:pt x="269" y="91"/>
                    <a:pt x="98" y="27"/>
                    <a:pt x="41" y="11"/>
                  </a:cubicBezTo>
                  <a:cubicBezTo>
                    <a:pt x="0" y="0"/>
                    <a:pt x="9" y="46"/>
                    <a:pt x="84" y="86"/>
                  </a:cubicBezTo>
                  <a:cubicBezTo>
                    <a:pt x="156" y="124"/>
                    <a:pt x="265" y="168"/>
                    <a:pt x="360" y="184"/>
                  </a:cubicBezTo>
                  <a:cubicBezTo>
                    <a:pt x="362" y="184"/>
                    <a:pt x="364" y="183"/>
                    <a:pt x="364" y="182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ṩlidé">
              <a:extLst>
                <a:ext uri="{FF2B5EF4-FFF2-40B4-BE49-F238E27FC236}">
                  <a16:creationId xmlns:a16="http://schemas.microsoft.com/office/drawing/2014/main" id="{2EBA5E35-4641-4927-ACC9-2D1C6EF01454}"/>
                </a:ext>
              </a:extLst>
            </p:cNvPr>
            <p:cNvSpPr/>
            <p:nvPr/>
          </p:nvSpPr>
          <p:spPr bwMode="auto">
            <a:xfrm>
              <a:off x="4881836" y="3248507"/>
              <a:ext cx="687826" cy="310994"/>
            </a:xfrm>
            <a:custGeom>
              <a:gdLst>
                <a:gd fmla="*/ 317 w 336" name="T0"/>
                <a:gd fmla="*/ 151 h 152" name="T1"/>
                <a:gd fmla="*/ 335 w 336" name="T2"/>
                <a:gd fmla="*/ 121 h 152" name="T3"/>
                <a:gd fmla="*/ 333 w 336" name="T4"/>
                <a:gd fmla="*/ 118 h 152" name="T5"/>
                <a:gd fmla="*/ 61 w 336" name="T6"/>
                <a:gd fmla="*/ 28 h 152" name="T7"/>
                <a:gd fmla="*/ 63 w 336" name="T8"/>
                <a:gd fmla="*/ 75 h 152" name="T9"/>
                <a:gd fmla="*/ 313 w 336" name="T10"/>
                <a:gd fmla="*/ 152 h 152" name="T11"/>
                <a:gd fmla="*/ 317 w 336" name="T12"/>
                <a:gd fmla="*/ 151 h 15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" w="336">
                  <a:moveTo>
                    <a:pt x="317" y="151"/>
                  </a:moveTo>
                  <a:cubicBezTo>
                    <a:pt x="324" y="142"/>
                    <a:pt x="330" y="132"/>
                    <a:pt x="335" y="121"/>
                  </a:cubicBezTo>
                  <a:cubicBezTo>
                    <a:pt x="336" y="120"/>
                    <a:pt x="335" y="118"/>
                    <a:pt x="333" y="118"/>
                  </a:cubicBezTo>
                  <a:cubicBezTo>
                    <a:pt x="232" y="97"/>
                    <a:pt x="152" y="73"/>
                    <a:pt x="61" y="28"/>
                  </a:cubicBezTo>
                  <a:cubicBezTo>
                    <a:pt x="8" y="0"/>
                    <a:pt x="0" y="35"/>
                    <a:pt x="63" y="75"/>
                  </a:cubicBezTo>
                  <a:cubicBezTo>
                    <a:pt x="111" y="104"/>
                    <a:pt x="204" y="134"/>
                    <a:pt x="313" y="152"/>
                  </a:cubicBezTo>
                  <a:cubicBezTo>
                    <a:pt x="314" y="152"/>
                    <a:pt x="316" y="152"/>
                    <a:pt x="317" y="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śļiḑe">
              <a:extLst>
                <a:ext uri="{FF2B5EF4-FFF2-40B4-BE49-F238E27FC236}">
                  <a16:creationId xmlns:a16="http://schemas.microsoft.com/office/drawing/2014/main" id="{63B31E9C-2919-409A-BADC-687B4F83DD80}"/>
                </a:ext>
              </a:extLst>
            </p:cNvPr>
            <p:cNvSpPr/>
            <p:nvPr/>
          </p:nvSpPr>
          <p:spPr bwMode="auto">
            <a:xfrm>
              <a:off x="4924283" y="3397507"/>
              <a:ext cx="583872" cy="239959"/>
            </a:xfrm>
            <a:custGeom>
              <a:gdLst>
                <a:gd fmla="*/ 261 w 285" name="T0"/>
                <a:gd fmla="*/ 116 h 117" name="T1"/>
                <a:gd fmla="*/ 285 w 285" name="T2"/>
                <a:gd fmla="*/ 91 h 117" name="T3"/>
                <a:gd fmla="*/ 282 w 285" name="T4"/>
                <a:gd fmla="*/ 87 h 117" name="T5"/>
                <a:gd fmla="*/ 47 w 285" name="T6"/>
                <a:gd fmla="*/ 21 h 117" name="T7"/>
                <a:gd fmla="*/ 64 w 285" name="T8"/>
                <a:gd fmla="*/ 66 h 117" name="T9"/>
                <a:gd fmla="*/ 259 w 285" name="T10"/>
                <a:gd fmla="*/ 117 h 117" name="T11"/>
                <a:gd fmla="*/ 261 w 285" name="T12"/>
                <a:gd fmla="*/ 116 h 1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7" w="285">
                  <a:moveTo>
                    <a:pt x="261" y="116"/>
                  </a:moveTo>
                  <a:cubicBezTo>
                    <a:pt x="271" y="108"/>
                    <a:pt x="278" y="100"/>
                    <a:pt x="285" y="91"/>
                  </a:cubicBezTo>
                  <a:cubicBezTo>
                    <a:pt x="285" y="90"/>
                    <a:pt x="285" y="88"/>
                    <a:pt x="282" y="87"/>
                  </a:cubicBezTo>
                  <a:cubicBezTo>
                    <a:pt x="256" y="84"/>
                    <a:pt x="156" y="68"/>
                    <a:pt x="47" y="21"/>
                  </a:cubicBezTo>
                  <a:cubicBezTo>
                    <a:pt x="0" y="0"/>
                    <a:pt x="10" y="34"/>
                    <a:pt x="64" y="66"/>
                  </a:cubicBezTo>
                  <a:cubicBezTo>
                    <a:pt x="105" y="90"/>
                    <a:pt x="168" y="110"/>
                    <a:pt x="259" y="117"/>
                  </a:cubicBezTo>
                  <a:cubicBezTo>
                    <a:pt x="260" y="117"/>
                    <a:pt x="260" y="117"/>
                    <a:pt x="261" y="1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ŝľiḋê">
              <a:extLst>
                <a:ext uri="{FF2B5EF4-FFF2-40B4-BE49-F238E27FC236}">
                  <a16:creationId xmlns:a16="http://schemas.microsoft.com/office/drawing/2014/main" id="{E206FA74-7A22-4EE9-B65C-81FE7074F2A8}"/>
                </a:ext>
              </a:extLst>
            </p:cNvPr>
            <p:cNvSpPr/>
            <p:nvPr/>
          </p:nvSpPr>
          <p:spPr bwMode="auto">
            <a:xfrm>
              <a:off x="4297963" y="3607146"/>
              <a:ext cx="929516" cy="321389"/>
            </a:xfrm>
            <a:custGeom>
              <a:gdLst>
                <a:gd fmla="*/ 451 w 454" name="T0"/>
                <a:gd fmla="*/ 153 h 157" name="T1"/>
                <a:gd fmla="*/ 395 w 454" name="T2"/>
                <a:gd fmla="*/ 121 h 157" name="T3"/>
                <a:gd fmla="*/ 394 w 454" name="T4"/>
                <a:gd fmla="*/ 120 h 157" name="T5"/>
                <a:gd fmla="*/ 91 w 454" name="T6"/>
                <a:gd fmla="*/ 39 h 157" name="T7"/>
                <a:gd fmla="*/ 451 w 454" name="T8"/>
                <a:gd fmla="*/ 157 h 157" name="T9"/>
                <a:gd fmla="*/ 451 w 454" name="T10"/>
                <a:gd fmla="*/ 153 h 15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7" w="452">
                  <a:moveTo>
                    <a:pt x="451" y="153"/>
                  </a:moveTo>
                  <a:cubicBezTo>
                    <a:pt x="433" y="142"/>
                    <a:pt x="414" y="131"/>
                    <a:pt x="395" y="121"/>
                  </a:cubicBezTo>
                  <a:cubicBezTo>
                    <a:pt x="395" y="120"/>
                    <a:pt x="394" y="120"/>
                    <a:pt x="394" y="120"/>
                  </a:cubicBezTo>
                  <a:cubicBezTo>
                    <a:pt x="327" y="111"/>
                    <a:pt x="180" y="76"/>
                    <a:pt x="91" y="39"/>
                  </a:cubicBezTo>
                  <a:cubicBezTo>
                    <a:pt x="0" y="0"/>
                    <a:pt x="178" y="155"/>
                    <a:pt x="451" y="157"/>
                  </a:cubicBezTo>
                  <a:cubicBezTo>
                    <a:pt x="454" y="157"/>
                    <a:pt x="454" y="154"/>
                    <a:pt x="451" y="153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sļîḍe">
              <a:extLst>
                <a:ext uri="{FF2B5EF4-FFF2-40B4-BE49-F238E27FC236}">
                  <a16:creationId xmlns:a16="http://schemas.microsoft.com/office/drawing/2014/main" id="{CBBBE227-D796-4108-9DE2-5576014B1ED9}"/>
                </a:ext>
              </a:extLst>
            </p:cNvPr>
            <p:cNvSpPr/>
            <p:nvPr/>
          </p:nvSpPr>
          <p:spPr bwMode="auto">
            <a:xfrm>
              <a:off x="4213936" y="3730158"/>
              <a:ext cx="1161678" cy="401953"/>
            </a:xfrm>
            <a:custGeom>
              <a:gdLst>
                <a:gd fmla="*/ 563 w 567" name="T0"/>
                <a:gd fmla="*/ 130 h 196" name="T1"/>
                <a:gd fmla="*/ 517 w 567" name="T2"/>
                <a:gd fmla="*/ 106 h 196" name="T3"/>
                <a:gd fmla="*/ 514 w 567" name="T4"/>
                <a:gd fmla="*/ 105 h 196" name="T5"/>
                <a:gd fmla="*/ 217 w 567" name="T6"/>
                <a:gd fmla="*/ 65 h 196" name="T7"/>
                <a:gd fmla="*/ 565 w 567" name="T8"/>
                <a:gd fmla="*/ 136 h 196" name="T9"/>
                <a:gd fmla="*/ 563 w 567" name="T10"/>
                <a:gd fmla="*/ 130 h 1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6" w="567">
                  <a:moveTo>
                    <a:pt x="563" y="130"/>
                  </a:moveTo>
                  <a:cubicBezTo>
                    <a:pt x="548" y="122"/>
                    <a:pt x="532" y="114"/>
                    <a:pt x="517" y="106"/>
                  </a:cubicBezTo>
                  <a:cubicBezTo>
                    <a:pt x="516" y="105"/>
                    <a:pt x="515" y="105"/>
                    <a:pt x="514" y="105"/>
                  </a:cubicBezTo>
                  <a:cubicBezTo>
                    <a:pt x="498" y="109"/>
                    <a:pt x="414" y="124"/>
                    <a:pt x="217" y="65"/>
                  </a:cubicBezTo>
                  <a:cubicBezTo>
                    <a:pt x="0" y="0"/>
                    <a:pt x="334" y="196"/>
                    <a:pt x="565" y="136"/>
                  </a:cubicBezTo>
                  <a:cubicBezTo>
                    <a:pt x="567" y="135"/>
                    <a:pt x="566" y="131"/>
                    <a:pt x="563" y="130"/>
                  </a:cubicBezTo>
                  <a:close/>
                </a:path>
              </a:pathLst>
            </a:custGeom>
            <a:solidFill>
              <a:srgbClr val="93E3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28E4917-7B80-455F-A0B8-34C2F08C38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0661" y="1858673"/>
              <a:ext cx="1615220" cy="3074201"/>
              <a:chOff x="7145338" y="10123488"/>
              <a:chExt cx="2133601" cy="4060826"/>
            </a:xfrm>
          </p:grpSpPr>
          <p:sp>
            <p:nvSpPr>
              <p:cNvPr id="99" name="Rectangle 383">
                <a:extLst>
                  <a:ext uri="{FF2B5EF4-FFF2-40B4-BE49-F238E27FC236}">
                    <a16:creationId xmlns:a16="http://schemas.microsoft.com/office/drawing/2014/main" id="{74CD4D3C-F592-477E-982E-4D81E0271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951" y="11868151"/>
                <a:ext cx="492125" cy="484188"/>
              </a:xfrm>
              <a:prstGeom prst="rect">
                <a:avLst/>
              </a:prstGeom>
              <a:solidFill>
                <a:srgbClr val="54A3B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0" name="Oval 384">
                <a:extLst>
                  <a:ext uri="{FF2B5EF4-FFF2-40B4-BE49-F238E27FC236}">
                    <a16:creationId xmlns:a16="http://schemas.microsoft.com/office/drawing/2014/main" id="{EFF15EF2-CB5C-4B8A-940D-DCE6C6CC8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63" y="12033251"/>
                <a:ext cx="63500" cy="65088"/>
              </a:xfrm>
              <a:prstGeom prst="ellipse">
                <a:avLst/>
              </a:prstGeom>
              <a:solidFill>
                <a:srgbClr val="4493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1" name="Oval 385">
                <a:extLst>
                  <a:ext uri="{FF2B5EF4-FFF2-40B4-BE49-F238E27FC236}">
                    <a16:creationId xmlns:a16="http://schemas.microsoft.com/office/drawing/2014/main" id="{B1CB244E-3308-469C-8A83-932B483CD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69263" y="12165013"/>
                <a:ext cx="63500" cy="63500"/>
              </a:xfrm>
              <a:prstGeom prst="ellipse">
                <a:avLst/>
              </a:prstGeom>
              <a:solidFill>
                <a:srgbClr val="4493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2" name="Freeform 386">
                <a:extLst>
                  <a:ext uri="{FF2B5EF4-FFF2-40B4-BE49-F238E27FC236}">
                    <a16:creationId xmlns:a16="http://schemas.microsoft.com/office/drawing/2014/main" id="{33D81640-C240-4C60-B84D-D29DE1877FB8}"/>
                  </a:ext>
                </a:extLst>
              </p:cNvPr>
              <p:cNvSpPr/>
              <p:nvPr/>
            </p:nvSpPr>
            <p:spPr bwMode="auto">
              <a:xfrm>
                <a:off x="7866063" y="11903076"/>
                <a:ext cx="465138" cy="165100"/>
              </a:xfrm>
              <a:custGeom>
                <a:gdLst>
                  <a:gd fmla="*/ 80 w 293" name="T0"/>
                  <a:gd fmla="*/ 104 h 104" name="T1"/>
                  <a:gd fmla="*/ 147 w 293" name="T2"/>
                  <a:gd fmla="*/ 42 h 104" name="T3"/>
                  <a:gd fmla="*/ 211 w 293" name="T4"/>
                  <a:gd fmla="*/ 104 h 104" name="T5"/>
                  <a:gd fmla="*/ 293 w 293" name="T6"/>
                  <a:gd fmla="*/ 0 h 104" name="T7"/>
                  <a:gd fmla="*/ 0 w 293" name="T8"/>
                  <a:gd fmla="*/ 0 h 104" name="T9"/>
                  <a:gd fmla="*/ 80 w 293" name="T10"/>
                  <a:gd fmla="*/ 104 h 10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4" w="293">
                    <a:moveTo>
                      <a:pt x="80" y="104"/>
                    </a:moveTo>
                    <a:lnTo>
                      <a:pt x="147" y="42"/>
                    </a:lnTo>
                    <a:lnTo>
                      <a:pt x="211" y="104"/>
                    </a:lnTo>
                    <a:lnTo>
                      <a:pt x="293" y="0"/>
                    </a:lnTo>
                    <a:lnTo>
                      <a:pt x="0" y="0"/>
                    </a:lnTo>
                    <a:lnTo>
                      <a:pt x="80" y="104"/>
                    </a:lnTo>
                    <a:close/>
                  </a:path>
                </a:pathLst>
              </a:custGeom>
              <a:solidFill>
                <a:srgbClr val="4493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3" name="Freeform 387">
                <a:extLst>
                  <a:ext uri="{FF2B5EF4-FFF2-40B4-BE49-F238E27FC236}">
                    <a16:creationId xmlns:a16="http://schemas.microsoft.com/office/drawing/2014/main" id="{6EAF35B4-2F98-4CCC-8D01-6116072F9931}"/>
                  </a:ext>
                </a:extLst>
              </p:cNvPr>
              <p:cNvSpPr/>
              <p:nvPr/>
            </p:nvSpPr>
            <p:spPr bwMode="auto">
              <a:xfrm>
                <a:off x="7775576" y="13430252"/>
                <a:ext cx="258763" cy="754063"/>
              </a:xfrm>
              <a:custGeom>
                <a:gdLst>
                  <a:gd fmla="*/ 55 w 69" name="T0"/>
                  <a:gd fmla="*/ 2 h 201" name="T1"/>
                  <a:gd fmla="*/ 52 w 69" name="T2"/>
                  <a:gd fmla="*/ 98 h 201" name="T3"/>
                  <a:gd fmla="*/ 47 w 69" name="T4"/>
                  <a:gd fmla="*/ 195 h 201" name="T5"/>
                  <a:gd fmla="*/ 6 w 69" name="T6"/>
                  <a:gd fmla="*/ 88 h 201" name="T7"/>
                  <a:gd fmla="*/ 2 w 69" name="T8"/>
                  <a:gd fmla="*/ 0 h 201" name="T9"/>
                  <a:gd fmla="*/ 55 w 69" name="T10"/>
                  <a:gd fmla="*/ 2 h 2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69">
                    <a:moveTo>
                      <a:pt x="55" y="2"/>
                    </a:moveTo>
                    <a:cubicBezTo>
                      <a:pt x="55" y="2"/>
                      <a:pt x="47" y="47"/>
                      <a:pt x="52" y="98"/>
                    </a:cubicBezTo>
                    <a:cubicBezTo>
                      <a:pt x="57" y="147"/>
                      <a:pt x="69" y="190"/>
                      <a:pt x="47" y="195"/>
                    </a:cubicBezTo>
                    <a:cubicBezTo>
                      <a:pt x="25" y="201"/>
                      <a:pt x="13" y="151"/>
                      <a:pt x="6" y="88"/>
                    </a:cubicBezTo>
                    <a:cubicBezTo>
                      <a:pt x="0" y="24"/>
                      <a:pt x="2" y="0"/>
                      <a:pt x="2" y="0"/>
                    </a:cubicBez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4" name="Freeform 388">
                <a:extLst>
                  <a:ext uri="{FF2B5EF4-FFF2-40B4-BE49-F238E27FC236}">
                    <a16:creationId xmlns:a16="http://schemas.microsoft.com/office/drawing/2014/main" id="{CD01EBD9-306D-4BF4-9FFE-99C01615B296}"/>
                  </a:ext>
                </a:extLst>
              </p:cNvPr>
              <p:cNvSpPr/>
              <p:nvPr/>
            </p:nvSpPr>
            <p:spPr bwMode="auto">
              <a:xfrm>
                <a:off x="8162926" y="13430252"/>
                <a:ext cx="255588" cy="754063"/>
              </a:xfrm>
              <a:custGeom>
                <a:gdLst>
                  <a:gd fmla="*/ 14 w 68" name="T0"/>
                  <a:gd fmla="*/ 2 h 201" name="T1"/>
                  <a:gd fmla="*/ 17 w 68" name="T2"/>
                  <a:gd fmla="*/ 98 h 201" name="T3"/>
                  <a:gd fmla="*/ 22 w 68" name="T4"/>
                  <a:gd fmla="*/ 195 h 201" name="T5"/>
                  <a:gd fmla="*/ 62 w 68" name="T6"/>
                  <a:gd fmla="*/ 88 h 201" name="T7"/>
                  <a:gd fmla="*/ 67 w 68" name="T8"/>
                  <a:gd fmla="*/ 0 h 201" name="T9"/>
                  <a:gd fmla="*/ 14 w 68" name="T10"/>
                  <a:gd fmla="*/ 2 h 2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1" w="68">
                    <a:moveTo>
                      <a:pt x="14" y="2"/>
                    </a:moveTo>
                    <a:cubicBezTo>
                      <a:pt x="14" y="2"/>
                      <a:pt x="22" y="47"/>
                      <a:pt x="17" y="98"/>
                    </a:cubicBezTo>
                    <a:cubicBezTo>
                      <a:pt x="11" y="147"/>
                      <a:pt x="0" y="190"/>
                      <a:pt x="22" y="195"/>
                    </a:cubicBezTo>
                    <a:cubicBezTo>
                      <a:pt x="43" y="201"/>
                      <a:pt x="56" y="151"/>
                      <a:pt x="62" y="88"/>
                    </a:cubicBezTo>
                    <a:cubicBezTo>
                      <a:pt x="68" y="24"/>
                      <a:pt x="67" y="0"/>
                      <a:pt x="67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5" name="Freeform 389">
                <a:extLst>
                  <a:ext uri="{FF2B5EF4-FFF2-40B4-BE49-F238E27FC236}">
                    <a16:creationId xmlns:a16="http://schemas.microsoft.com/office/drawing/2014/main" id="{66A689AB-87B0-490E-85CF-F204B1FDC238}"/>
                  </a:ext>
                </a:extLst>
              </p:cNvPr>
              <p:cNvSpPr/>
              <p:nvPr/>
            </p:nvSpPr>
            <p:spPr bwMode="auto">
              <a:xfrm>
                <a:off x="7847013" y="13996988"/>
                <a:ext cx="158750" cy="176213"/>
              </a:xfrm>
              <a:custGeom>
                <a:gdLst>
                  <a:gd fmla="*/ 28 w 42" name="T0"/>
                  <a:gd fmla="*/ 44 h 47" name="T1"/>
                  <a:gd fmla="*/ 40 w 42" name="T2"/>
                  <a:gd fmla="*/ 3 h 47" name="T3"/>
                  <a:gd fmla="*/ 0 w 42" name="T4"/>
                  <a:gd fmla="*/ 10 h 47" name="T5"/>
                  <a:gd fmla="*/ 28 w 42" name="T6"/>
                  <a:gd fmla="*/ 44 h 4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7" w="42">
                    <a:moveTo>
                      <a:pt x="28" y="44"/>
                    </a:moveTo>
                    <a:cubicBezTo>
                      <a:pt x="41" y="41"/>
                      <a:pt x="42" y="25"/>
                      <a:pt x="40" y="3"/>
                    </a:cubicBezTo>
                    <a:cubicBezTo>
                      <a:pt x="21" y="0"/>
                      <a:pt x="8" y="4"/>
                      <a:pt x="0" y="10"/>
                    </a:cubicBezTo>
                    <a:cubicBezTo>
                      <a:pt x="7" y="33"/>
                      <a:pt x="16" y="47"/>
                      <a:pt x="28" y="44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6" name="Freeform 390">
                <a:extLst>
                  <a:ext uri="{FF2B5EF4-FFF2-40B4-BE49-F238E27FC236}">
                    <a16:creationId xmlns:a16="http://schemas.microsoft.com/office/drawing/2014/main" id="{AC36EC68-E534-46D4-BAFD-B54D4B02B332}"/>
                  </a:ext>
                </a:extLst>
              </p:cNvPr>
              <p:cNvSpPr/>
              <p:nvPr/>
            </p:nvSpPr>
            <p:spPr bwMode="auto">
              <a:xfrm>
                <a:off x="8193088" y="13996988"/>
                <a:ext cx="157163" cy="176213"/>
              </a:xfrm>
              <a:custGeom>
                <a:gdLst>
                  <a:gd fmla="*/ 14 w 42" name="T0"/>
                  <a:gd fmla="*/ 44 h 47" name="T1"/>
                  <a:gd fmla="*/ 2 w 42" name="T2"/>
                  <a:gd fmla="*/ 3 h 47" name="T3"/>
                  <a:gd fmla="*/ 42 w 42" name="T4"/>
                  <a:gd fmla="*/ 10 h 47" name="T5"/>
                  <a:gd fmla="*/ 14 w 42" name="T6"/>
                  <a:gd fmla="*/ 44 h 4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7" w="42">
                    <a:moveTo>
                      <a:pt x="14" y="44"/>
                    </a:moveTo>
                    <a:cubicBezTo>
                      <a:pt x="1" y="41"/>
                      <a:pt x="0" y="25"/>
                      <a:pt x="2" y="3"/>
                    </a:cubicBezTo>
                    <a:cubicBezTo>
                      <a:pt x="21" y="0"/>
                      <a:pt x="34" y="4"/>
                      <a:pt x="42" y="10"/>
                    </a:cubicBezTo>
                    <a:cubicBezTo>
                      <a:pt x="35" y="33"/>
                      <a:pt x="26" y="47"/>
                      <a:pt x="14" y="44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7" name="Freeform 391">
                <a:extLst>
                  <a:ext uri="{FF2B5EF4-FFF2-40B4-BE49-F238E27FC236}">
                    <a16:creationId xmlns:a16="http://schemas.microsoft.com/office/drawing/2014/main" id="{71A29779-3C18-4AA4-A63E-4FF96847A3CE}"/>
                  </a:ext>
                </a:extLst>
              </p:cNvPr>
              <p:cNvSpPr/>
              <p:nvPr/>
            </p:nvSpPr>
            <p:spPr bwMode="auto">
              <a:xfrm>
                <a:off x="8482013" y="12728576"/>
                <a:ext cx="244475" cy="349250"/>
              </a:xfrm>
              <a:custGeom>
                <a:gdLst>
                  <a:gd fmla="*/ 51 w 65" name="T0"/>
                  <a:gd fmla="*/ 1 h 93" name="T1"/>
                  <a:gd fmla="*/ 5 w 65" name="T2"/>
                  <a:gd fmla="*/ 93 h 93" name="T3"/>
                  <a:gd fmla="*/ 0 w 65" name="T4"/>
                  <a:gd fmla="*/ 0 h 93" name="T5"/>
                  <a:gd fmla="*/ 51 w 65" name="T6"/>
                  <a:gd fmla="*/ 1 h 9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3" w="65">
                    <a:moveTo>
                      <a:pt x="51" y="1"/>
                    </a:moveTo>
                    <a:cubicBezTo>
                      <a:pt x="51" y="1"/>
                      <a:pt x="65" y="81"/>
                      <a:pt x="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8" name="Freeform 392">
                <a:extLst>
                  <a:ext uri="{FF2B5EF4-FFF2-40B4-BE49-F238E27FC236}">
                    <a16:creationId xmlns:a16="http://schemas.microsoft.com/office/drawing/2014/main" id="{0C5A00CF-CAE3-4DE5-87E2-57FFAE9F516B}"/>
                  </a:ext>
                </a:extLst>
              </p:cNvPr>
              <p:cNvSpPr/>
              <p:nvPr/>
            </p:nvSpPr>
            <p:spPr bwMode="auto">
              <a:xfrm>
                <a:off x="7475538" y="12728576"/>
                <a:ext cx="244475" cy="349250"/>
              </a:xfrm>
              <a:custGeom>
                <a:gdLst>
                  <a:gd fmla="*/ 14 w 65" name="T0"/>
                  <a:gd fmla="*/ 1 h 93" name="T1"/>
                  <a:gd fmla="*/ 61 w 65" name="T2"/>
                  <a:gd fmla="*/ 93 h 93" name="T3"/>
                  <a:gd fmla="*/ 65 w 65" name="T4"/>
                  <a:gd fmla="*/ 0 h 93" name="T5"/>
                  <a:gd fmla="*/ 14 w 65" name="T6"/>
                  <a:gd fmla="*/ 1 h 9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3" w="65">
                    <a:moveTo>
                      <a:pt x="14" y="1"/>
                    </a:moveTo>
                    <a:cubicBezTo>
                      <a:pt x="14" y="1"/>
                      <a:pt x="0" y="81"/>
                      <a:pt x="61" y="93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9" name="Freeform 393">
                <a:extLst>
                  <a:ext uri="{FF2B5EF4-FFF2-40B4-BE49-F238E27FC236}">
                    <a16:creationId xmlns:a16="http://schemas.microsoft.com/office/drawing/2014/main" id="{5292F3D9-8F6B-4A1A-B6F5-DF95803948F1}"/>
                  </a:ext>
                </a:extLst>
              </p:cNvPr>
              <p:cNvSpPr/>
              <p:nvPr/>
            </p:nvSpPr>
            <p:spPr bwMode="auto">
              <a:xfrm>
                <a:off x="7662863" y="12833351"/>
                <a:ext cx="876300" cy="660400"/>
              </a:xfrm>
              <a:custGeom>
                <a:gdLst>
                  <a:gd fmla="*/ 0 w 233" name="T0"/>
                  <a:gd fmla="*/ 0 h 176" name="T1"/>
                  <a:gd fmla="*/ 233 w 233" name="T2"/>
                  <a:gd fmla="*/ 0 h 176" name="T3"/>
                  <a:gd fmla="*/ 226 w 233" name="T4"/>
                  <a:gd fmla="*/ 167 h 176" name="T5"/>
                  <a:gd fmla="*/ 117 w 233" name="T6"/>
                  <a:gd fmla="*/ 176 h 176" name="T7"/>
                  <a:gd fmla="*/ 7 w 233" name="T8"/>
                  <a:gd fmla="*/ 167 h 176" name="T9"/>
                  <a:gd fmla="*/ 0 w 233" name="T10"/>
                  <a:gd fmla="*/ 0 h 17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6" w="233">
                    <a:moveTo>
                      <a:pt x="0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26" y="167"/>
                      <a:pt x="226" y="167"/>
                      <a:pt x="226" y="167"/>
                    </a:cubicBezTo>
                    <a:cubicBezTo>
                      <a:pt x="226" y="167"/>
                      <a:pt x="191" y="176"/>
                      <a:pt x="117" y="176"/>
                    </a:cubicBezTo>
                    <a:cubicBezTo>
                      <a:pt x="43" y="176"/>
                      <a:pt x="7" y="167"/>
                      <a:pt x="7" y="16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6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0" name="Freeform 394">
                <a:extLst>
                  <a:ext uri="{FF2B5EF4-FFF2-40B4-BE49-F238E27FC236}">
                    <a16:creationId xmlns:a16="http://schemas.microsoft.com/office/drawing/2014/main" id="{8B12BF4B-A1D7-44DB-B7E0-91107799B2E2}"/>
                  </a:ext>
                </a:extLst>
              </p:cNvPr>
              <p:cNvSpPr/>
              <p:nvPr/>
            </p:nvSpPr>
            <p:spPr bwMode="auto">
              <a:xfrm>
                <a:off x="7516813" y="11845926"/>
                <a:ext cx="1168400" cy="1009650"/>
              </a:xfrm>
              <a:custGeom>
                <a:gdLst>
                  <a:gd fmla="*/ 231 w 311" name="T0"/>
                  <a:gd fmla="*/ 0 h 269" name="T1"/>
                  <a:gd fmla="*/ 214 w 311" name="T2"/>
                  <a:gd fmla="*/ 1 h 269" name="T3"/>
                  <a:gd fmla="*/ 156 w 311" name="T4"/>
                  <a:gd fmla="*/ 122 h 269" name="T5"/>
                  <a:gd fmla="*/ 98 w 311" name="T6"/>
                  <a:gd fmla="*/ 1 h 269" name="T7"/>
                  <a:gd fmla="*/ 80 w 311" name="T8"/>
                  <a:gd fmla="*/ 0 h 269" name="T9"/>
                  <a:gd fmla="*/ 0 w 311" name="T10"/>
                  <a:gd fmla="*/ 235 h 269" name="T11"/>
                  <a:gd fmla="*/ 39 w 311" name="T12"/>
                  <a:gd fmla="*/ 245 h 269" name="T13"/>
                  <a:gd fmla="*/ 39 w 311" name="T14"/>
                  <a:gd fmla="*/ 263 h 269" name="T15"/>
                  <a:gd fmla="*/ 156 w 311" name="T16"/>
                  <a:gd fmla="*/ 269 h 269" name="T17"/>
                  <a:gd fmla="*/ 156 w 311" name="T18"/>
                  <a:gd fmla="*/ 269 h 269" name="T19"/>
                  <a:gd fmla="*/ 156 w 311" name="T20"/>
                  <a:gd fmla="*/ 269 h 269" name="T21"/>
                  <a:gd fmla="*/ 272 w 311" name="T22"/>
                  <a:gd fmla="*/ 263 h 269" name="T23"/>
                  <a:gd fmla="*/ 272 w 311" name="T24"/>
                  <a:gd fmla="*/ 245 h 269" name="T25"/>
                  <a:gd fmla="*/ 311 w 311" name="T26"/>
                  <a:gd fmla="*/ 235 h 269" name="T27"/>
                  <a:gd fmla="*/ 231 w 311" name="T28"/>
                  <a:gd fmla="*/ 0 h 26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9" w="311">
                    <a:moveTo>
                      <a:pt x="231" y="0"/>
                    </a:moveTo>
                    <a:cubicBezTo>
                      <a:pt x="214" y="1"/>
                      <a:pt x="214" y="1"/>
                      <a:pt x="214" y="1"/>
                    </a:cubicBezTo>
                    <a:cubicBezTo>
                      <a:pt x="212" y="54"/>
                      <a:pt x="189" y="94"/>
                      <a:pt x="156" y="122"/>
                    </a:cubicBezTo>
                    <a:cubicBezTo>
                      <a:pt x="123" y="94"/>
                      <a:pt x="99" y="54"/>
                      <a:pt x="98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19" y="35"/>
                      <a:pt x="0" y="235"/>
                    </a:cubicBezTo>
                    <a:cubicBezTo>
                      <a:pt x="0" y="235"/>
                      <a:pt x="25" y="247"/>
                      <a:pt x="39" y="245"/>
                    </a:cubicBezTo>
                    <a:cubicBezTo>
                      <a:pt x="39" y="263"/>
                      <a:pt x="39" y="263"/>
                      <a:pt x="39" y="263"/>
                    </a:cubicBezTo>
                    <a:cubicBezTo>
                      <a:pt x="39" y="263"/>
                      <a:pt x="110" y="269"/>
                      <a:pt x="156" y="269"/>
                    </a:cubicBezTo>
                    <a:cubicBezTo>
                      <a:pt x="156" y="269"/>
                      <a:pt x="156" y="269"/>
                      <a:pt x="156" y="269"/>
                    </a:cubicBezTo>
                    <a:cubicBezTo>
                      <a:pt x="156" y="269"/>
                      <a:pt x="156" y="269"/>
                      <a:pt x="156" y="269"/>
                    </a:cubicBezTo>
                    <a:cubicBezTo>
                      <a:pt x="201" y="269"/>
                      <a:pt x="272" y="263"/>
                      <a:pt x="272" y="263"/>
                    </a:cubicBezTo>
                    <a:cubicBezTo>
                      <a:pt x="272" y="245"/>
                      <a:pt x="272" y="245"/>
                      <a:pt x="272" y="245"/>
                    </a:cubicBezTo>
                    <a:cubicBezTo>
                      <a:pt x="286" y="247"/>
                      <a:pt x="311" y="235"/>
                      <a:pt x="311" y="235"/>
                    </a:cubicBezTo>
                    <a:cubicBezTo>
                      <a:pt x="292" y="35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1" name="Freeform 395">
                <a:extLst>
                  <a:ext uri="{FF2B5EF4-FFF2-40B4-BE49-F238E27FC236}">
                    <a16:creationId xmlns:a16="http://schemas.microsoft.com/office/drawing/2014/main" id="{BDED3EB5-9764-48DF-A8C2-FFE760A897BA}"/>
                  </a:ext>
                </a:extLst>
              </p:cNvPr>
              <p:cNvSpPr/>
              <p:nvPr/>
            </p:nvSpPr>
            <p:spPr bwMode="auto">
              <a:xfrm>
                <a:off x="7618413" y="12198351"/>
                <a:ext cx="101600" cy="566738"/>
              </a:xfrm>
              <a:custGeom>
                <a:gdLst>
                  <a:gd fmla="*/ 0 w 27" name="T0"/>
                  <a:gd fmla="*/ 150 h 151" name="T1"/>
                  <a:gd fmla="*/ 12 w 27" name="T2"/>
                  <a:gd fmla="*/ 151 h 151" name="T3"/>
                  <a:gd fmla="*/ 27 w 27" name="T4"/>
                  <a:gd fmla="*/ 0 h 151" name="T5"/>
                  <a:gd fmla="*/ 0 w 27" name="T6"/>
                  <a:gd fmla="*/ 150 h 1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1" w="27">
                    <a:moveTo>
                      <a:pt x="0" y="150"/>
                    </a:moveTo>
                    <a:cubicBezTo>
                      <a:pt x="4" y="151"/>
                      <a:pt x="9" y="151"/>
                      <a:pt x="12" y="151"/>
                    </a:cubicBezTo>
                    <a:cubicBezTo>
                      <a:pt x="12" y="151"/>
                      <a:pt x="16" y="51"/>
                      <a:pt x="27" y="0"/>
                    </a:cubicBezTo>
                    <a:cubicBezTo>
                      <a:pt x="27" y="0"/>
                      <a:pt x="7" y="67"/>
                      <a:pt x="0" y="150"/>
                    </a:cubicBez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2" name="Freeform 396">
                <a:extLst>
                  <a:ext uri="{FF2B5EF4-FFF2-40B4-BE49-F238E27FC236}">
                    <a16:creationId xmlns:a16="http://schemas.microsoft.com/office/drawing/2014/main" id="{CFD73E9A-FBF0-4315-B7FD-8F39690CB686}"/>
                  </a:ext>
                </a:extLst>
              </p:cNvPr>
              <p:cNvSpPr/>
              <p:nvPr/>
            </p:nvSpPr>
            <p:spPr bwMode="auto">
              <a:xfrm>
                <a:off x="8482013" y="12198351"/>
                <a:ext cx="101600" cy="566738"/>
              </a:xfrm>
              <a:custGeom>
                <a:gdLst>
                  <a:gd fmla="*/ 27 w 27" name="T0"/>
                  <a:gd fmla="*/ 150 h 151" name="T1"/>
                  <a:gd fmla="*/ 15 w 27" name="T2"/>
                  <a:gd fmla="*/ 151 h 151" name="T3"/>
                  <a:gd fmla="*/ 0 w 27" name="T4"/>
                  <a:gd fmla="*/ 0 h 151" name="T5"/>
                  <a:gd fmla="*/ 27 w 27" name="T6"/>
                  <a:gd fmla="*/ 150 h 15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1" w="27">
                    <a:moveTo>
                      <a:pt x="27" y="150"/>
                    </a:moveTo>
                    <a:cubicBezTo>
                      <a:pt x="23" y="151"/>
                      <a:pt x="19" y="151"/>
                      <a:pt x="15" y="151"/>
                    </a:cubicBezTo>
                    <a:cubicBezTo>
                      <a:pt x="15" y="151"/>
                      <a:pt x="11" y="51"/>
                      <a:pt x="0" y="0"/>
                    </a:cubicBezTo>
                    <a:cubicBezTo>
                      <a:pt x="0" y="0"/>
                      <a:pt x="21" y="67"/>
                      <a:pt x="27" y="150"/>
                    </a:cubicBez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3" name="Freeform 397">
                <a:extLst>
                  <a:ext uri="{FF2B5EF4-FFF2-40B4-BE49-F238E27FC236}">
                    <a16:creationId xmlns:a16="http://schemas.microsoft.com/office/drawing/2014/main" id="{6096EABB-9D14-4590-B9C4-104A21DCC28D}"/>
                  </a:ext>
                </a:extLst>
              </p:cNvPr>
              <p:cNvSpPr/>
              <p:nvPr/>
            </p:nvSpPr>
            <p:spPr bwMode="auto">
              <a:xfrm>
                <a:off x="8556626" y="10123488"/>
                <a:ext cx="722313" cy="1103313"/>
              </a:xfrm>
              <a:custGeom>
                <a:gdLst>
                  <a:gd fmla="*/ 6 w 192" name="T0"/>
                  <a:gd fmla="*/ 52 h 294" name="T1"/>
                  <a:gd fmla="*/ 78 w 192" name="T2"/>
                  <a:gd fmla="*/ 10 h 294" name="T3"/>
                  <a:gd fmla="*/ 145 w 192" name="T4"/>
                  <a:gd fmla="*/ 149 h 294" name="T5"/>
                  <a:gd fmla="*/ 190 w 192" name="T6"/>
                  <a:gd fmla="*/ 200 h 294" name="T7"/>
                  <a:gd fmla="*/ 179 w 192" name="T8"/>
                  <a:gd fmla="*/ 221 h 294" name="T9"/>
                  <a:gd fmla="*/ 190 w 192" name="T10"/>
                  <a:gd fmla="*/ 221 h 294" name="T11"/>
                  <a:gd fmla="*/ 77 w 192" name="T12"/>
                  <a:gd fmla="*/ 226 h 294" name="T13"/>
                  <a:gd fmla="*/ 6 w 192" name="T14"/>
                  <a:gd fmla="*/ 52 h 29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94" w="192">
                    <a:moveTo>
                      <a:pt x="6" y="52"/>
                    </a:moveTo>
                    <a:cubicBezTo>
                      <a:pt x="6" y="52"/>
                      <a:pt x="0" y="0"/>
                      <a:pt x="78" y="10"/>
                    </a:cubicBezTo>
                    <a:cubicBezTo>
                      <a:pt x="156" y="21"/>
                      <a:pt x="136" y="100"/>
                      <a:pt x="145" y="149"/>
                    </a:cubicBezTo>
                    <a:cubicBezTo>
                      <a:pt x="154" y="197"/>
                      <a:pt x="171" y="206"/>
                      <a:pt x="190" y="200"/>
                    </a:cubicBezTo>
                    <a:cubicBezTo>
                      <a:pt x="190" y="200"/>
                      <a:pt x="192" y="217"/>
                      <a:pt x="179" y="221"/>
                    </a:cubicBezTo>
                    <a:cubicBezTo>
                      <a:pt x="179" y="221"/>
                      <a:pt x="180" y="223"/>
                      <a:pt x="190" y="221"/>
                    </a:cubicBezTo>
                    <a:cubicBezTo>
                      <a:pt x="190" y="221"/>
                      <a:pt x="173" y="294"/>
                      <a:pt x="77" y="226"/>
                    </a:cubicBez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4" name="Freeform 398">
                <a:extLst>
                  <a:ext uri="{FF2B5EF4-FFF2-40B4-BE49-F238E27FC236}">
                    <a16:creationId xmlns:a16="http://schemas.microsoft.com/office/drawing/2014/main" id="{9958E5C0-8AF9-4A29-BF64-13BEFB714AAD}"/>
                  </a:ext>
                </a:extLst>
              </p:cNvPr>
              <p:cNvSpPr/>
              <p:nvPr/>
            </p:nvSpPr>
            <p:spPr bwMode="auto">
              <a:xfrm>
                <a:off x="8448676" y="10266363"/>
                <a:ext cx="333375" cy="333375"/>
              </a:xfrm>
              <a:custGeom>
                <a:gdLst>
                  <a:gd fmla="*/ 0 w 89" name="T0"/>
                  <a:gd fmla="*/ 18 h 89" name="T1"/>
                  <a:gd fmla="*/ 44 w 89" name="T2"/>
                  <a:gd fmla="*/ 14 h 89" name="T3"/>
                  <a:gd fmla="*/ 76 w 89" name="T4"/>
                  <a:gd fmla="*/ 89 h 89" name="T5"/>
                  <a:gd fmla="*/ 0 w 89" name="T6"/>
                  <a:gd fmla="*/ 18 h 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9" w="89">
                    <a:moveTo>
                      <a:pt x="0" y="18"/>
                    </a:moveTo>
                    <a:cubicBezTo>
                      <a:pt x="0" y="18"/>
                      <a:pt x="22" y="0"/>
                      <a:pt x="44" y="14"/>
                    </a:cubicBezTo>
                    <a:cubicBezTo>
                      <a:pt x="67" y="28"/>
                      <a:pt x="89" y="71"/>
                      <a:pt x="76" y="89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5E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5" name="Freeform 399">
                <a:extLst>
                  <a:ext uri="{FF2B5EF4-FFF2-40B4-BE49-F238E27FC236}">
                    <a16:creationId xmlns:a16="http://schemas.microsoft.com/office/drawing/2014/main" id="{0F3D8024-657B-4C55-A5C0-2256632A429A}"/>
                  </a:ext>
                </a:extLst>
              </p:cNvPr>
              <p:cNvSpPr/>
              <p:nvPr/>
            </p:nvSpPr>
            <p:spPr bwMode="auto">
              <a:xfrm>
                <a:off x="7145338" y="10266363"/>
                <a:ext cx="1916113" cy="1665288"/>
              </a:xfrm>
              <a:custGeom>
                <a:gdLst>
                  <a:gd fmla="*/ 255 w 510" name="T0"/>
                  <a:gd fmla="*/ 0 h 444" name="T1"/>
                  <a:gd fmla="*/ 87 w 510" name="T2"/>
                  <a:gd fmla="*/ 372 h 444" name="T3"/>
                  <a:gd fmla="*/ 255 w 510" name="T4"/>
                  <a:gd fmla="*/ 444 h 444" name="T5"/>
                  <a:gd fmla="*/ 423 w 510" name="T6"/>
                  <a:gd fmla="*/ 372 h 444" name="T7"/>
                  <a:gd fmla="*/ 255 w 510" name="T8"/>
                  <a:gd fmla="*/ 0 h 4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2" w="510">
                    <a:moveTo>
                      <a:pt x="255" y="0"/>
                    </a:moveTo>
                    <a:cubicBezTo>
                      <a:pt x="13" y="0"/>
                      <a:pt x="0" y="240"/>
                      <a:pt x="87" y="372"/>
                    </a:cubicBezTo>
                    <a:cubicBezTo>
                      <a:pt x="135" y="444"/>
                      <a:pt x="255" y="444"/>
                      <a:pt x="255" y="444"/>
                    </a:cubicBezTo>
                    <a:cubicBezTo>
                      <a:pt x="255" y="444"/>
                      <a:pt x="375" y="444"/>
                      <a:pt x="423" y="372"/>
                    </a:cubicBezTo>
                    <a:cubicBezTo>
                      <a:pt x="510" y="240"/>
                      <a:pt x="496" y="0"/>
                      <a:pt x="255" y="0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6" name="Freeform 400">
                <a:extLst>
                  <a:ext uri="{FF2B5EF4-FFF2-40B4-BE49-F238E27FC236}">
                    <a16:creationId xmlns:a16="http://schemas.microsoft.com/office/drawing/2014/main" id="{39AC0C1D-B0FF-454D-AD74-DD28D9BDD959}"/>
                  </a:ext>
                </a:extLst>
              </p:cNvPr>
              <p:cNvSpPr/>
              <p:nvPr/>
            </p:nvSpPr>
            <p:spPr bwMode="auto">
              <a:xfrm>
                <a:off x="7204076" y="11133138"/>
                <a:ext cx="350838" cy="434975"/>
              </a:xfrm>
              <a:custGeom>
                <a:gdLst>
                  <a:gd fmla="*/ 76 w 93" name="T0"/>
                  <a:gd fmla="*/ 30 h 116" name="T1"/>
                  <a:gd fmla="*/ 31 w 93" name="T2"/>
                  <a:gd fmla="*/ 13 h 116" name="T3"/>
                  <a:gd fmla="*/ 93 w 93" name="T4"/>
                  <a:gd fmla="*/ 116 h 116" name="T5"/>
                  <a:gd fmla="*/ 76 w 93" name="T6"/>
                  <a:gd fmla="*/ 30 h 1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5" w="93">
                    <a:moveTo>
                      <a:pt x="76" y="30"/>
                    </a:moveTo>
                    <a:cubicBezTo>
                      <a:pt x="76" y="30"/>
                      <a:pt x="59" y="0"/>
                      <a:pt x="31" y="13"/>
                    </a:cubicBezTo>
                    <a:cubicBezTo>
                      <a:pt x="0" y="27"/>
                      <a:pt x="21" y="106"/>
                      <a:pt x="93" y="116"/>
                    </a:cubicBezTo>
                    <a:lnTo>
                      <a:pt x="76" y="30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7" name="Freeform 401">
                <a:extLst>
                  <a:ext uri="{FF2B5EF4-FFF2-40B4-BE49-F238E27FC236}">
                    <a16:creationId xmlns:a16="http://schemas.microsoft.com/office/drawing/2014/main" id="{1B6D609C-5643-4F5B-8CD2-E7EC5A9C6C0D}"/>
                  </a:ext>
                </a:extLst>
              </p:cNvPr>
              <p:cNvSpPr/>
              <p:nvPr/>
            </p:nvSpPr>
            <p:spPr bwMode="auto">
              <a:xfrm>
                <a:off x="8647113" y="11133138"/>
                <a:ext cx="354013" cy="434975"/>
              </a:xfrm>
              <a:custGeom>
                <a:gdLst>
                  <a:gd fmla="*/ 17 w 94" name="T0"/>
                  <a:gd fmla="*/ 30 h 116" name="T1"/>
                  <a:gd fmla="*/ 63 w 94" name="T2"/>
                  <a:gd fmla="*/ 13 h 116" name="T3"/>
                  <a:gd fmla="*/ 0 w 94" name="T4"/>
                  <a:gd fmla="*/ 116 h 116" name="T5"/>
                  <a:gd fmla="*/ 17 w 94" name="T6"/>
                  <a:gd fmla="*/ 30 h 11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5" w="94">
                    <a:moveTo>
                      <a:pt x="17" y="30"/>
                    </a:moveTo>
                    <a:cubicBezTo>
                      <a:pt x="17" y="30"/>
                      <a:pt x="34" y="0"/>
                      <a:pt x="63" y="13"/>
                    </a:cubicBezTo>
                    <a:cubicBezTo>
                      <a:pt x="94" y="27"/>
                      <a:pt x="73" y="106"/>
                      <a:pt x="0" y="116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8" name="Freeform 402">
                <a:extLst>
                  <a:ext uri="{FF2B5EF4-FFF2-40B4-BE49-F238E27FC236}">
                    <a16:creationId xmlns:a16="http://schemas.microsoft.com/office/drawing/2014/main" id="{9590275E-1369-449A-B73F-46B31977E7FA}"/>
                  </a:ext>
                </a:extLst>
              </p:cNvPr>
              <p:cNvSpPr/>
              <p:nvPr/>
            </p:nvSpPr>
            <p:spPr bwMode="auto">
              <a:xfrm>
                <a:off x="7442201" y="10720388"/>
                <a:ext cx="1322388" cy="1200150"/>
              </a:xfrm>
              <a:custGeom>
                <a:gdLst>
                  <a:gd fmla="*/ 261 w 352" name="T0"/>
                  <a:gd fmla="*/ 291 h 320" name="T1"/>
                  <a:gd fmla="*/ 211 w 352" name="T2"/>
                  <a:gd fmla="*/ 311 h 320" name="T3"/>
                  <a:gd fmla="*/ 140 w 352" name="T4"/>
                  <a:gd fmla="*/ 311 h 320" name="T5"/>
                  <a:gd fmla="*/ 90 w 352" name="T6"/>
                  <a:gd fmla="*/ 291 h 320" name="T7"/>
                  <a:gd fmla="*/ 0 w 352" name="T8"/>
                  <a:gd fmla="*/ 158 h 320" name="T9"/>
                  <a:gd fmla="*/ 0 w 352" name="T10"/>
                  <a:gd fmla="*/ 0 h 320" name="T11"/>
                  <a:gd fmla="*/ 352 w 352" name="T12"/>
                  <a:gd fmla="*/ 0 h 320" name="T13"/>
                  <a:gd fmla="*/ 352 w 352" name="T14"/>
                  <a:gd fmla="*/ 158 h 320" name="T15"/>
                  <a:gd fmla="*/ 261 w 352" name="T16"/>
                  <a:gd fmla="*/ 291 h 3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20" w="352">
                    <a:moveTo>
                      <a:pt x="261" y="291"/>
                    </a:moveTo>
                    <a:cubicBezTo>
                      <a:pt x="211" y="311"/>
                      <a:pt x="211" y="311"/>
                      <a:pt x="211" y="311"/>
                    </a:cubicBezTo>
                    <a:cubicBezTo>
                      <a:pt x="188" y="320"/>
                      <a:pt x="163" y="320"/>
                      <a:pt x="140" y="311"/>
                    </a:cubicBezTo>
                    <a:cubicBezTo>
                      <a:pt x="90" y="291"/>
                      <a:pt x="90" y="291"/>
                      <a:pt x="90" y="291"/>
                    </a:cubicBezTo>
                    <a:cubicBezTo>
                      <a:pt x="36" y="269"/>
                      <a:pt x="0" y="217"/>
                      <a:pt x="0" y="1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2" y="0"/>
                      <a:pt x="352" y="0"/>
                      <a:pt x="352" y="0"/>
                    </a:cubicBezTo>
                    <a:cubicBezTo>
                      <a:pt x="352" y="158"/>
                      <a:pt x="352" y="158"/>
                      <a:pt x="352" y="158"/>
                    </a:cubicBezTo>
                    <a:cubicBezTo>
                      <a:pt x="352" y="217"/>
                      <a:pt x="316" y="269"/>
                      <a:pt x="261" y="291"/>
                    </a:cubicBez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19" name="Freeform 403">
                <a:extLst>
                  <a:ext uri="{FF2B5EF4-FFF2-40B4-BE49-F238E27FC236}">
                    <a16:creationId xmlns:a16="http://schemas.microsoft.com/office/drawing/2014/main" id="{6D6B7DEB-4BB7-4E18-A97D-1E3FB14ECF76}"/>
                  </a:ext>
                </a:extLst>
              </p:cNvPr>
              <p:cNvSpPr/>
              <p:nvPr/>
            </p:nvSpPr>
            <p:spPr bwMode="auto">
              <a:xfrm>
                <a:off x="7989888" y="11614151"/>
                <a:ext cx="236538" cy="134938"/>
              </a:xfrm>
              <a:custGeom>
                <a:gdLst>
                  <a:gd fmla="*/ 0 w 63" name="T0"/>
                  <a:gd fmla="*/ 12 h 36" name="T1"/>
                  <a:gd fmla="*/ 17 w 63" name="T2"/>
                  <a:gd fmla="*/ 1 h 36" name="T3"/>
                  <a:gd fmla="*/ 31 w 63" name="T4"/>
                  <a:gd fmla="*/ 10 h 36" name="T5"/>
                  <a:gd fmla="*/ 49 w 63" name="T6"/>
                  <a:gd fmla="*/ 1 h 36" name="T7"/>
                  <a:gd fmla="*/ 63 w 63" name="T8"/>
                  <a:gd fmla="*/ 13 h 36" name="T9"/>
                  <a:gd fmla="*/ 31 w 63" name="T10"/>
                  <a:gd fmla="*/ 36 h 36" name="T11"/>
                  <a:gd fmla="*/ 0 w 63" name="T12"/>
                  <a:gd fmla="*/ 12 h 3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" w="62">
                    <a:moveTo>
                      <a:pt x="0" y="12"/>
                    </a:moveTo>
                    <a:cubicBezTo>
                      <a:pt x="0" y="12"/>
                      <a:pt x="8" y="0"/>
                      <a:pt x="17" y="1"/>
                    </a:cubicBezTo>
                    <a:cubicBezTo>
                      <a:pt x="26" y="1"/>
                      <a:pt x="31" y="10"/>
                      <a:pt x="31" y="10"/>
                    </a:cubicBezTo>
                    <a:cubicBezTo>
                      <a:pt x="31" y="10"/>
                      <a:pt x="40" y="1"/>
                      <a:pt x="49" y="1"/>
                    </a:cubicBezTo>
                    <a:cubicBezTo>
                      <a:pt x="59" y="1"/>
                      <a:pt x="63" y="13"/>
                      <a:pt x="63" y="13"/>
                    </a:cubicBezTo>
                    <a:cubicBezTo>
                      <a:pt x="63" y="13"/>
                      <a:pt x="53" y="36"/>
                      <a:pt x="31" y="36"/>
                    </a:cubicBezTo>
                    <a:cubicBezTo>
                      <a:pt x="8" y="36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C650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0" name="Freeform 404">
                <a:extLst>
                  <a:ext uri="{FF2B5EF4-FFF2-40B4-BE49-F238E27FC236}">
                    <a16:creationId xmlns:a16="http://schemas.microsoft.com/office/drawing/2014/main" id="{B4D2452A-799C-4404-887E-C65FB47C42AC}"/>
                  </a:ext>
                </a:extLst>
              </p:cNvPr>
              <p:cNvSpPr/>
              <p:nvPr/>
            </p:nvSpPr>
            <p:spPr bwMode="auto">
              <a:xfrm>
                <a:off x="8050213" y="11455401"/>
                <a:ext cx="115888" cy="52388"/>
              </a:xfrm>
              <a:custGeom>
                <a:gdLst>
                  <a:gd fmla="*/ 31 w 31" name="T0"/>
                  <a:gd fmla="*/ 0 h 14" name="T1"/>
                  <a:gd fmla="*/ 16 w 31" name="T2"/>
                  <a:gd fmla="*/ 14 h 14" name="T3"/>
                  <a:gd fmla="*/ 0 w 31" name="T4"/>
                  <a:gd fmla="*/ 0 h 14" name="T5"/>
                  <a:gd fmla="*/ 16 w 31" name="T6"/>
                  <a:gd fmla="*/ 9 h 14" name="T7"/>
                  <a:gd fmla="*/ 31 w 31" name="T8"/>
                  <a:gd fmla="*/ 0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31">
                    <a:moveTo>
                      <a:pt x="31" y="0"/>
                    </a:moveTo>
                    <a:cubicBezTo>
                      <a:pt x="31" y="0"/>
                      <a:pt x="30" y="14"/>
                      <a:pt x="16" y="14"/>
                    </a:cubicBezTo>
                    <a:cubicBezTo>
                      <a:pt x="2" y="14"/>
                      <a:pt x="0" y="0"/>
                      <a:pt x="0" y="0"/>
                    </a:cubicBezTo>
                    <a:cubicBezTo>
                      <a:pt x="0" y="0"/>
                      <a:pt x="7" y="9"/>
                      <a:pt x="16" y="9"/>
                    </a:cubicBezTo>
                    <a:cubicBezTo>
                      <a:pt x="25" y="9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1" name="Freeform 405">
                <a:extLst>
                  <a:ext uri="{FF2B5EF4-FFF2-40B4-BE49-F238E27FC236}">
                    <a16:creationId xmlns:a16="http://schemas.microsoft.com/office/drawing/2014/main" id="{C1B8CD2F-5B66-4059-A5AD-227E3AC46F60}"/>
                  </a:ext>
                </a:extLst>
              </p:cNvPr>
              <p:cNvSpPr/>
              <p:nvPr/>
            </p:nvSpPr>
            <p:spPr bwMode="auto">
              <a:xfrm>
                <a:off x="7648576" y="11282363"/>
                <a:ext cx="157163" cy="60325"/>
              </a:xfrm>
              <a:custGeom>
                <a:gdLst>
                  <a:gd fmla="*/ 39 w 42" name="T0"/>
                  <a:gd fmla="*/ 16 h 16" name="T1"/>
                  <a:gd fmla="*/ 39 w 42" name="T2"/>
                  <a:gd fmla="*/ 16 h 16" name="T3"/>
                  <a:gd fmla="*/ 2 w 42" name="T4"/>
                  <a:gd fmla="*/ 7 h 16" name="T5"/>
                  <a:gd fmla="*/ 1 w 42" name="T6"/>
                  <a:gd fmla="*/ 2 h 16" name="T7"/>
                  <a:gd fmla="*/ 6 w 42" name="T8"/>
                  <a:gd fmla="*/ 1 h 16" name="T9"/>
                  <a:gd fmla="*/ 39 w 42" name="T10"/>
                  <a:gd fmla="*/ 9 h 16" name="T11"/>
                  <a:gd fmla="*/ 42 w 42" name="T12"/>
                  <a:gd fmla="*/ 13 h 16" name="T13"/>
                  <a:gd fmla="*/ 39 w 42" name="T14"/>
                  <a:gd fmla="*/ 16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42">
                    <a:moveTo>
                      <a:pt x="39" y="16"/>
                    </a:moveTo>
                    <a:cubicBezTo>
                      <a:pt x="39" y="16"/>
                      <a:pt x="39" y="16"/>
                      <a:pt x="39" y="16"/>
                    </a:cubicBezTo>
                    <a:cubicBezTo>
                      <a:pt x="37" y="16"/>
                      <a:pt x="13" y="13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15" y="7"/>
                      <a:pt x="39" y="9"/>
                      <a:pt x="39" y="9"/>
                    </a:cubicBezTo>
                    <a:cubicBezTo>
                      <a:pt x="41" y="9"/>
                      <a:pt x="42" y="11"/>
                      <a:pt x="42" y="13"/>
                    </a:cubicBezTo>
                    <a:cubicBezTo>
                      <a:pt x="42" y="14"/>
                      <a:pt x="41" y="16"/>
                      <a:pt x="39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2" name="Freeform 406">
                <a:extLst>
                  <a:ext uri="{FF2B5EF4-FFF2-40B4-BE49-F238E27FC236}">
                    <a16:creationId xmlns:a16="http://schemas.microsoft.com/office/drawing/2014/main" id="{8F922E57-87DF-4EBD-8321-057D4E099882}"/>
                  </a:ext>
                </a:extLst>
              </p:cNvPr>
              <p:cNvSpPr/>
              <p:nvPr/>
            </p:nvSpPr>
            <p:spPr bwMode="auto">
              <a:xfrm>
                <a:off x="7648576" y="11226801"/>
                <a:ext cx="146050" cy="85725"/>
              </a:xfrm>
              <a:custGeom>
                <a:gdLst>
                  <a:gd fmla="*/ 35 w 39" name="T0"/>
                  <a:gd fmla="*/ 23 h 23" name="T1"/>
                  <a:gd fmla="*/ 2 w 39" name="T2"/>
                  <a:gd fmla="*/ 6 h 23" name="T3"/>
                  <a:gd fmla="*/ 2 w 39" name="T4"/>
                  <a:gd fmla="*/ 1 h 23" name="T5"/>
                  <a:gd fmla="*/ 7 w 39" name="T6"/>
                  <a:gd fmla="*/ 2 h 23" name="T7"/>
                  <a:gd fmla="*/ 7 w 39" name="T8"/>
                  <a:gd fmla="*/ 2 h 23" name="T9"/>
                  <a:gd fmla="*/ 35 w 39" name="T10"/>
                  <a:gd fmla="*/ 16 h 23" name="T11"/>
                  <a:gd fmla="*/ 36 w 39" name="T12"/>
                  <a:gd fmla="*/ 16 h 23" name="T13"/>
                  <a:gd fmla="*/ 39 w 39" name="T14"/>
                  <a:gd fmla="*/ 20 h 23" name="T15"/>
                  <a:gd fmla="*/ 36 w 39" name="T16"/>
                  <a:gd fmla="*/ 23 h 23" name="T17"/>
                  <a:gd fmla="*/ 35 w 39" name="T18"/>
                  <a:gd fmla="*/ 23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39">
                    <a:moveTo>
                      <a:pt x="35" y="23"/>
                    </a:moveTo>
                    <a:cubicBezTo>
                      <a:pt x="14" y="23"/>
                      <a:pt x="2" y="7"/>
                      <a:pt x="2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18" y="16"/>
                      <a:pt x="35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37" y="16"/>
                      <a:pt x="39" y="18"/>
                      <a:pt x="39" y="20"/>
                    </a:cubicBezTo>
                    <a:cubicBezTo>
                      <a:pt x="39" y="22"/>
                      <a:pt x="38" y="23"/>
                      <a:pt x="36" y="23"/>
                    </a:cubicBezTo>
                    <a:cubicBezTo>
                      <a:pt x="35" y="23"/>
                      <a:pt x="35" y="23"/>
                      <a:pt x="35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3" name="Freeform 407">
                <a:extLst>
                  <a:ext uri="{FF2B5EF4-FFF2-40B4-BE49-F238E27FC236}">
                    <a16:creationId xmlns:a16="http://schemas.microsoft.com/office/drawing/2014/main" id="{5440AE0B-93CD-4091-B47E-1C662663020B}"/>
                  </a:ext>
                </a:extLst>
              </p:cNvPr>
              <p:cNvSpPr/>
              <p:nvPr/>
            </p:nvSpPr>
            <p:spPr bwMode="auto">
              <a:xfrm>
                <a:off x="7723188" y="11207751"/>
                <a:ext cx="142875" cy="142875"/>
              </a:xfrm>
              <a:custGeom>
                <a:gdLst>
                  <a:gd fmla="*/ 35 w 38" name="T0"/>
                  <a:gd fmla="*/ 23 h 38" name="T1"/>
                  <a:gd fmla="*/ 15 w 38" name="T2"/>
                  <a:gd fmla="*/ 35 h 38" name="T3"/>
                  <a:gd fmla="*/ 2 w 38" name="T4"/>
                  <a:gd fmla="*/ 15 h 38" name="T5"/>
                  <a:gd fmla="*/ 23 w 38" name="T6"/>
                  <a:gd fmla="*/ 2 h 38" name="T7"/>
                  <a:gd fmla="*/ 35 w 38" name="T8"/>
                  <a:gd fmla="*/ 23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8">
                    <a:moveTo>
                      <a:pt x="35" y="23"/>
                    </a:moveTo>
                    <a:cubicBezTo>
                      <a:pt x="33" y="32"/>
                      <a:pt x="24" y="38"/>
                      <a:pt x="15" y="35"/>
                    </a:cubicBezTo>
                    <a:cubicBezTo>
                      <a:pt x="6" y="33"/>
                      <a:pt x="0" y="24"/>
                      <a:pt x="2" y="15"/>
                    </a:cubicBezTo>
                    <a:cubicBezTo>
                      <a:pt x="4" y="6"/>
                      <a:pt x="14" y="0"/>
                      <a:pt x="23" y="2"/>
                    </a:cubicBezTo>
                    <a:cubicBezTo>
                      <a:pt x="32" y="4"/>
                      <a:pt x="38" y="14"/>
                      <a:pt x="35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4" name="Freeform 408">
                <a:extLst>
                  <a:ext uri="{FF2B5EF4-FFF2-40B4-BE49-F238E27FC236}">
                    <a16:creationId xmlns:a16="http://schemas.microsoft.com/office/drawing/2014/main" id="{3E0F663C-26E8-4540-AB9D-493D384D1E98}"/>
                  </a:ext>
                </a:extLst>
              </p:cNvPr>
              <p:cNvSpPr/>
              <p:nvPr/>
            </p:nvSpPr>
            <p:spPr bwMode="auto">
              <a:xfrm>
                <a:off x="7764463" y="11223626"/>
                <a:ext cx="57150" cy="33338"/>
              </a:xfrm>
              <a:custGeom>
                <a:gdLst>
                  <a:gd fmla="*/ 15 w 15" name="T0"/>
                  <a:gd fmla="*/ 5 h 9" name="T1"/>
                  <a:gd fmla="*/ 7 w 15" name="T2"/>
                  <a:gd fmla="*/ 9 h 9" name="T3"/>
                  <a:gd fmla="*/ 0 w 15" name="T4"/>
                  <a:gd fmla="*/ 4 h 9" name="T5"/>
                  <a:gd fmla="*/ 8 w 15" name="T6"/>
                  <a:gd fmla="*/ 0 h 9" name="T7"/>
                  <a:gd fmla="*/ 15 w 15" name="T8"/>
                  <a:gd fmla="*/ 5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5">
                    <a:moveTo>
                      <a:pt x="15" y="5"/>
                    </a:moveTo>
                    <a:cubicBezTo>
                      <a:pt x="15" y="8"/>
                      <a:pt x="12" y="9"/>
                      <a:pt x="7" y="9"/>
                    </a:cubicBezTo>
                    <a:cubicBezTo>
                      <a:pt x="3" y="9"/>
                      <a:pt x="0" y="7"/>
                      <a:pt x="0" y="4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3"/>
                      <a:pt x="15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5" name="Freeform 409">
                <a:extLst>
                  <a:ext uri="{FF2B5EF4-FFF2-40B4-BE49-F238E27FC236}">
                    <a16:creationId xmlns:a16="http://schemas.microsoft.com/office/drawing/2014/main" id="{24E07953-45BF-43AC-9D75-C5D1BF90DF21}"/>
                  </a:ext>
                </a:extLst>
              </p:cNvPr>
              <p:cNvSpPr/>
              <p:nvPr/>
            </p:nvSpPr>
            <p:spPr bwMode="auto">
              <a:xfrm>
                <a:off x="7629526" y="11072813"/>
                <a:ext cx="304800" cy="85725"/>
              </a:xfrm>
              <a:custGeom>
                <a:gdLst>
                  <a:gd fmla="*/ 81 w 81" name="T0"/>
                  <a:gd fmla="*/ 17 h 23" name="T1"/>
                  <a:gd fmla="*/ 81 w 81" name="T2"/>
                  <a:gd fmla="*/ 9 h 23" name="T3"/>
                  <a:gd fmla="*/ 79 w 81" name="T4"/>
                  <a:gd fmla="*/ 7 h 23" name="T5"/>
                  <a:gd fmla="*/ 1 w 81" name="T6"/>
                  <a:gd fmla="*/ 12 h 23" name="T7"/>
                  <a:gd fmla="*/ 0 w 81" name="T8"/>
                  <a:gd fmla="*/ 15 h 23" name="T9"/>
                  <a:gd fmla="*/ 4 w 81" name="T10"/>
                  <a:gd fmla="*/ 22 h 23" name="T11"/>
                  <a:gd fmla="*/ 7 w 81" name="T12"/>
                  <a:gd fmla="*/ 23 h 23" name="T13"/>
                  <a:gd fmla="*/ 78 w 81" name="T14"/>
                  <a:gd fmla="*/ 19 h 23" name="T15"/>
                  <a:gd fmla="*/ 81 w 81" name="T16"/>
                  <a:gd fmla="*/ 17 h 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" w="81">
                    <a:moveTo>
                      <a:pt x="81" y="17"/>
                    </a:moveTo>
                    <a:cubicBezTo>
                      <a:pt x="81" y="9"/>
                      <a:pt x="81" y="9"/>
                      <a:pt x="81" y="9"/>
                    </a:cubicBezTo>
                    <a:cubicBezTo>
                      <a:pt x="81" y="8"/>
                      <a:pt x="80" y="7"/>
                      <a:pt x="79" y="7"/>
                    </a:cubicBezTo>
                    <a:cubicBezTo>
                      <a:pt x="70" y="6"/>
                      <a:pt x="23" y="0"/>
                      <a:pt x="1" y="12"/>
                    </a:cubicBezTo>
                    <a:cubicBezTo>
                      <a:pt x="0" y="13"/>
                      <a:pt x="0" y="14"/>
                      <a:pt x="0" y="15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3"/>
                      <a:pt x="6" y="23"/>
                      <a:pt x="7" y="23"/>
                    </a:cubicBezTo>
                    <a:cubicBezTo>
                      <a:pt x="13" y="20"/>
                      <a:pt x="40" y="13"/>
                      <a:pt x="78" y="19"/>
                    </a:cubicBezTo>
                    <a:cubicBezTo>
                      <a:pt x="80" y="19"/>
                      <a:pt x="81" y="18"/>
                      <a:pt x="81" y="17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6" name="Freeform 410">
                <a:extLst>
                  <a:ext uri="{FF2B5EF4-FFF2-40B4-BE49-F238E27FC236}">
                    <a16:creationId xmlns:a16="http://schemas.microsoft.com/office/drawing/2014/main" id="{28026B8B-4917-4865-B50D-CE65298C58AB}"/>
                  </a:ext>
                </a:extLst>
              </p:cNvPr>
              <p:cNvSpPr/>
              <p:nvPr/>
            </p:nvSpPr>
            <p:spPr bwMode="auto">
              <a:xfrm>
                <a:off x="8324851" y="11072813"/>
                <a:ext cx="303213" cy="85725"/>
              </a:xfrm>
              <a:custGeom>
                <a:gdLst>
                  <a:gd fmla="*/ 0 w 81" name="T0"/>
                  <a:gd fmla="*/ 17 h 23" name="T1"/>
                  <a:gd fmla="*/ 0 w 81" name="T2"/>
                  <a:gd fmla="*/ 9 h 23" name="T3"/>
                  <a:gd fmla="*/ 2 w 81" name="T4"/>
                  <a:gd fmla="*/ 7 h 23" name="T5"/>
                  <a:gd fmla="*/ 80 w 81" name="T6"/>
                  <a:gd fmla="*/ 12 h 23" name="T7"/>
                  <a:gd fmla="*/ 80 w 81" name="T8"/>
                  <a:gd fmla="*/ 15 h 23" name="T9"/>
                  <a:gd fmla="*/ 76 w 81" name="T10"/>
                  <a:gd fmla="*/ 22 h 23" name="T11"/>
                  <a:gd fmla="*/ 74 w 81" name="T12"/>
                  <a:gd fmla="*/ 23 h 23" name="T13"/>
                  <a:gd fmla="*/ 2 w 81" name="T14"/>
                  <a:gd fmla="*/ 19 h 23" name="T15"/>
                  <a:gd fmla="*/ 0 w 81" name="T16"/>
                  <a:gd fmla="*/ 17 h 2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3" w="81">
                    <a:moveTo>
                      <a:pt x="0" y="1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11" y="6"/>
                      <a:pt x="57" y="0"/>
                      <a:pt x="80" y="12"/>
                    </a:cubicBezTo>
                    <a:cubicBezTo>
                      <a:pt x="81" y="13"/>
                      <a:pt x="81" y="14"/>
                      <a:pt x="80" y="15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3"/>
                      <a:pt x="75" y="23"/>
                      <a:pt x="74" y="23"/>
                    </a:cubicBezTo>
                    <a:cubicBezTo>
                      <a:pt x="68" y="20"/>
                      <a:pt x="40" y="13"/>
                      <a:pt x="2" y="19"/>
                    </a:cubicBezTo>
                    <a:cubicBezTo>
                      <a:pt x="1" y="19"/>
                      <a:pt x="0" y="18"/>
                      <a:pt x="0" y="17"/>
                    </a:cubicBezTo>
                    <a:close/>
                  </a:path>
                </a:pathLst>
              </a:custGeom>
              <a:solidFill>
                <a:srgbClr val="4C36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7" name="Freeform 411">
                <a:extLst>
                  <a:ext uri="{FF2B5EF4-FFF2-40B4-BE49-F238E27FC236}">
                    <a16:creationId xmlns:a16="http://schemas.microsoft.com/office/drawing/2014/main" id="{CDCADE62-7B38-47EA-B4BB-5B1F340B41DD}"/>
                  </a:ext>
                </a:extLst>
              </p:cNvPr>
              <p:cNvSpPr/>
              <p:nvPr/>
            </p:nvSpPr>
            <p:spPr bwMode="auto">
              <a:xfrm>
                <a:off x="8448676" y="11282363"/>
                <a:ext cx="157163" cy="60325"/>
              </a:xfrm>
              <a:custGeom>
                <a:gdLst>
                  <a:gd fmla="*/ 4 w 42" name="T0"/>
                  <a:gd fmla="*/ 16 h 16" name="T1"/>
                  <a:gd fmla="*/ 0 w 42" name="T2"/>
                  <a:gd fmla="*/ 13 h 16" name="T3"/>
                  <a:gd fmla="*/ 3 w 42" name="T4"/>
                  <a:gd fmla="*/ 9 h 16" name="T5"/>
                  <a:gd fmla="*/ 37 w 42" name="T6"/>
                  <a:gd fmla="*/ 1 h 16" name="T7"/>
                  <a:gd fmla="*/ 41 w 42" name="T8"/>
                  <a:gd fmla="*/ 2 h 16" name="T9"/>
                  <a:gd fmla="*/ 40 w 42" name="T10"/>
                  <a:gd fmla="*/ 7 h 16" name="T11"/>
                  <a:gd fmla="*/ 4 w 42" name="T12"/>
                  <a:gd fmla="*/ 16 h 16" name="T13"/>
                  <a:gd fmla="*/ 4 w 42" name="T14"/>
                  <a:gd fmla="*/ 16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42">
                    <a:moveTo>
                      <a:pt x="4" y="16"/>
                    </a:moveTo>
                    <a:cubicBezTo>
                      <a:pt x="2" y="16"/>
                      <a:pt x="0" y="14"/>
                      <a:pt x="0" y="13"/>
                    </a:cubicBezTo>
                    <a:cubicBezTo>
                      <a:pt x="0" y="11"/>
                      <a:pt x="1" y="9"/>
                      <a:pt x="3" y="9"/>
                    </a:cubicBezTo>
                    <a:cubicBezTo>
                      <a:pt x="4" y="9"/>
                      <a:pt x="27" y="7"/>
                      <a:pt x="37" y="1"/>
                    </a:cubicBezTo>
                    <a:cubicBezTo>
                      <a:pt x="38" y="0"/>
                      <a:pt x="40" y="0"/>
                      <a:pt x="41" y="2"/>
                    </a:cubicBezTo>
                    <a:cubicBezTo>
                      <a:pt x="42" y="4"/>
                      <a:pt x="42" y="6"/>
                      <a:pt x="40" y="7"/>
                    </a:cubicBezTo>
                    <a:cubicBezTo>
                      <a:pt x="30" y="13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8" name="Freeform 412">
                <a:extLst>
                  <a:ext uri="{FF2B5EF4-FFF2-40B4-BE49-F238E27FC236}">
                    <a16:creationId xmlns:a16="http://schemas.microsoft.com/office/drawing/2014/main" id="{CF6D6DB7-647D-43A1-BECA-B0E5BE33EE7C}"/>
                  </a:ext>
                </a:extLst>
              </p:cNvPr>
              <p:cNvSpPr/>
              <p:nvPr/>
            </p:nvSpPr>
            <p:spPr bwMode="auto">
              <a:xfrm>
                <a:off x="8459788" y="11226801"/>
                <a:ext cx="146050" cy="85725"/>
              </a:xfrm>
              <a:custGeom>
                <a:gdLst>
                  <a:gd fmla="*/ 4 w 39" name="T0"/>
                  <a:gd fmla="*/ 23 h 23" name="T1"/>
                  <a:gd fmla="*/ 4 w 39" name="T2"/>
                  <a:gd fmla="*/ 23 h 23" name="T3"/>
                  <a:gd fmla="*/ 0 w 39" name="T4"/>
                  <a:gd fmla="*/ 20 h 23" name="T5"/>
                  <a:gd fmla="*/ 4 w 39" name="T6"/>
                  <a:gd fmla="*/ 16 h 23" name="T7"/>
                  <a:gd fmla="*/ 4 w 39" name="T8"/>
                  <a:gd fmla="*/ 16 h 23" name="T9"/>
                  <a:gd fmla="*/ 4 w 39" name="T10"/>
                  <a:gd fmla="*/ 16 h 23" name="T11"/>
                  <a:gd fmla="*/ 32 w 39" name="T12"/>
                  <a:gd fmla="*/ 2 h 23" name="T13"/>
                  <a:gd fmla="*/ 37 w 39" name="T14"/>
                  <a:gd fmla="*/ 1 h 23" name="T15"/>
                  <a:gd fmla="*/ 38 w 39" name="T16"/>
                  <a:gd fmla="*/ 6 h 23" name="T17"/>
                  <a:gd fmla="*/ 4 w 39" name="T18"/>
                  <a:gd fmla="*/ 23 h 2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3" w="39">
                    <a:moveTo>
                      <a:pt x="4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2"/>
                      <a:pt x="0" y="20"/>
                    </a:cubicBezTo>
                    <a:cubicBezTo>
                      <a:pt x="1" y="18"/>
                      <a:pt x="2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2" y="16"/>
                      <a:pt x="32" y="2"/>
                      <a:pt x="32" y="2"/>
                    </a:cubicBezTo>
                    <a:cubicBezTo>
                      <a:pt x="33" y="0"/>
                      <a:pt x="36" y="0"/>
                      <a:pt x="37" y="1"/>
                    </a:cubicBezTo>
                    <a:cubicBezTo>
                      <a:pt x="39" y="2"/>
                      <a:pt x="39" y="4"/>
                      <a:pt x="38" y="6"/>
                    </a:cubicBezTo>
                    <a:cubicBezTo>
                      <a:pt x="37" y="7"/>
                      <a:pt x="26" y="23"/>
                      <a:pt x="4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29" name="Freeform 413">
                <a:extLst>
                  <a:ext uri="{FF2B5EF4-FFF2-40B4-BE49-F238E27FC236}">
                    <a16:creationId xmlns:a16="http://schemas.microsoft.com/office/drawing/2014/main" id="{5CBED5AB-BC98-46F8-ABB9-C71A28747394}"/>
                  </a:ext>
                </a:extLst>
              </p:cNvPr>
              <p:cNvSpPr/>
              <p:nvPr/>
            </p:nvSpPr>
            <p:spPr bwMode="auto">
              <a:xfrm>
                <a:off x="8391526" y="11207751"/>
                <a:ext cx="142875" cy="142875"/>
              </a:xfrm>
              <a:custGeom>
                <a:gdLst>
                  <a:gd fmla="*/ 2 w 38" name="T0"/>
                  <a:gd fmla="*/ 23 h 38" name="T1"/>
                  <a:gd fmla="*/ 23 w 38" name="T2"/>
                  <a:gd fmla="*/ 35 h 38" name="T3"/>
                  <a:gd fmla="*/ 35 w 38" name="T4"/>
                  <a:gd fmla="*/ 15 h 38" name="T5"/>
                  <a:gd fmla="*/ 15 w 38" name="T6"/>
                  <a:gd fmla="*/ 2 h 38" name="T7"/>
                  <a:gd fmla="*/ 2 w 38" name="T8"/>
                  <a:gd fmla="*/ 23 h 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" w="38">
                    <a:moveTo>
                      <a:pt x="2" y="23"/>
                    </a:moveTo>
                    <a:cubicBezTo>
                      <a:pt x="5" y="32"/>
                      <a:pt x="14" y="38"/>
                      <a:pt x="23" y="35"/>
                    </a:cubicBezTo>
                    <a:cubicBezTo>
                      <a:pt x="32" y="33"/>
                      <a:pt x="38" y="24"/>
                      <a:pt x="35" y="15"/>
                    </a:cubicBezTo>
                    <a:cubicBezTo>
                      <a:pt x="33" y="6"/>
                      <a:pt x="24" y="0"/>
                      <a:pt x="15" y="2"/>
                    </a:cubicBezTo>
                    <a:cubicBezTo>
                      <a:pt x="6" y="4"/>
                      <a:pt x="0" y="14"/>
                      <a:pt x="2" y="23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0" name="Freeform 414">
                <a:extLst>
                  <a:ext uri="{FF2B5EF4-FFF2-40B4-BE49-F238E27FC236}">
                    <a16:creationId xmlns:a16="http://schemas.microsoft.com/office/drawing/2014/main" id="{B0BBFB85-10C4-4F7A-BBEC-DDD3CDFF6C57}"/>
                  </a:ext>
                </a:extLst>
              </p:cNvPr>
              <p:cNvSpPr/>
              <p:nvPr/>
            </p:nvSpPr>
            <p:spPr bwMode="auto">
              <a:xfrm>
                <a:off x="8432801" y="11223626"/>
                <a:ext cx="60325" cy="33338"/>
              </a:xfrm>
              <a:custGeom>
                <a:gdLst>
                  <a:gd fmla="*/ 0 w 16" name="T0"/>
                  <a:gd fmla="*/ 5 h 9" name="T1"/>
                  <a:gd fmla="*/ 8 w 16" name="T2"/>
                  <a:gd fmla="*/ 9 h 9" name="T3"/>
                  <a:gd fmla="*/ 16 w 16" name="T4"/>
                  <a:gd fmla="*/ 4 h 9" name="T5"/>
                  <a:gd fmla="*/ 8 w 16" name="T6"/>
                  <a:gd fmla="*/ 0 h 9" name="T7"/>
                  <a:gd fmla="*/ 0 w 16" name="T8"/>
                  <a:gd fmla="*/ 5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16">
                    <a:moveTo>
                      <a:pt x="0" y="5"/>
                    </a:moveTo>
                    <a:cubicBezTo>
                      <a:pt x="0" y="8"/>
                      <a:pt x="4" y="9"/>
                      <a:pt x="8" y="9"/>
                    </a:cubicBezTo>
                    <a:cubicBezTo>
                      <a:pt x="12" y="9"/>
                      <a:pt x="16" y="7"/>
                      <a:pt x="16" y="4"/>
                    </a:cubicBezTo>
                    <a:cubicBezTo>
                      <a:pt x="16" y="2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31" name="Freeform 415">
                <a:extLst>
                  <a:ext uri="{FF2B5EF4-FFF2-40B4-BE49-F238E27FC236}">
                    <a16:creationId xmlns:a16="http://schemas.microsoft.com/office/drawing/2014/main" id="{09AF8073-27CE-4476-A7FA-F17DD13CB473}"/>
                  </a:ext>
                </a:extLst>
              </p:cNvPr>
              <p:cNvSpPr/>
              <p:nvPr/>
            </p:nvSpPr>
            <p:spPr bwMode="auto">
              <a:xfrm>
                <a:off x="7385051" y="10498138"/>
                <a:ext cx="1435100" cy="673100"/>
              </a:xfrm>
              <a:custGeom>
                <a:gdLst>
                  <a:gd fmla="*/ 15 w 382" name="T0"/>
                  <a:gd fmla="*/ 167 h 179" name="T1"/>
                  <a:gd fmla="*/ 193 w 382" name="T2"/>
                  <a:gd fmla="*/ 62 h 179" name="T3"/>
                  <a:gd fmla="*/ 158 w 382" name="T4"/>
                  <a:gd fmla="*/ 97 h 179" name="T5"/>
                  <a:gd fmla="*/ 287 w 382" name="T6"/>
                  <a:gd fmla="*/ 74 h 179" name="T7"/>
                  <a:gd fmla="*/ 367 w 382" name="T8"/>
                  <a:gd fmla="*/ 179 h 179" name="T9"/>
                  <a:gd fmla="*/ 382 w 382" name="T10"/>
                  <a:gd fmla="*/ 176 h 179" name="T11"/>
                  <a:gd fmla="*/ 378 w 382" name="T12"/>
                  <a:gd fmla="*/ 57 h 179" name="T13"/>
                  <a:gd fmla="*/ 222 w 382" name="T14"/>
                  <a:gd fmla="*/ 0 h 179" name="T15"/>
                  <a:gd fmla="*/ 0 w 382" name="T16"/>
                  <a:gd fmla="*/ 49 h 179" name="T17"/>
                  <a:gd fmla="*/ 15 w 382" name="T18"/>
                  <a:gd fmla="*/ 167 h 17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9" w="382">
                    <a:moveTo>
                      <a:pt x="15" y="167"/>
                    </a:moveTo>
                    <a:cubicBezTo>
                      <a:pt x="15" y="167"/>
                      <a:pt x="21" y="57"/>
                      <a:pt x="193" y="62"/>
                    </a:cubicBezTo>
                    <a:cubicBezTo>
                      <a:pt x="193" y="62"/>
                      <a:pt x="190" y="88"/>
                      <a:pt x="158" y="97"/>
                    </a:cubicBezTo>
                    <a:cubicBezTo>
                      <a:pt x="158" y="97"/>
                      <a:pt x="242" y="123"/>
                      <a:pt x="287" y="74"/>
                    </a:cubicBezTo>
                    <a:cubicBezTo>
                      <a:pt x="287" y="74"/>
                      <a:pt x="374" y="94"/>
                      <a:pt x="367" y="179"/>
                    </a:cubicBezTo>
                    <a:cubicBezTo>
                      <a:pt x="382" y="176"/>
                      <a:pt x="382" y="176"/>
                      <a:pt x="382" y="176"/>
                    </a:cubicBezTo>
                    <a:cubicBezTo>
                      <a:pt x="378" y="57"/>
                      <a:pt x="378" y="57"/>
                      <a:pt x="378" y="57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15" y="16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sp>
        <p:nvSpPr>
          <p:cNvPr id="132" name="paint-palette-and-brush_27557">
            <a:extLst>
              <a:ext uri="{FF2B5EF4-FFF2-40B4-BE49-F238E27FC236}">
                <a16:creationId xmlns:a16="http://schemas.microsoft.com/office/drawing/2014/main" id="{E39DF83C-F0D5-4B24-8155-F3DC338F07B4}"/>
              </a:ext>
            </a:extLst>
          </p:cNvPr>
          <p:cNvSpPr>
            <a:spLocks noChangeAspect="1"/>
          </p:cNvSpPr>
          <p:nvPr/>
        </p:nvSpPr>
        <p:spPr bwMode="auto">
          <a:xfrm>
            <a:off x="3246455" y="2187868"/>
            <a:ext cx="356754" cy="322955"/>
          </a:xfrm>
          <a:custGeom>
            <a:gdLst>
              <a:gd fmla="*/ 203544 w 605680" name="connsiteX0"/>
              <a:gd fmla="*/ 393040 h 548298" name="connsiteY0"/>
              <a:gd fmla="*/ 155404 w 605680" name="connsiteX1"/>
              <a:gd fmla="*/ 441108 h 548298" name="connsiteY1"/>
              <a:gd fmla="*/ 203544 w 605680" name="connsiteX2"/>
              <a:gd fmla="*/ 489002 h 548298" name="connsiteY2"/>
              <a:gd fmla="*/ 251511 w 605680" name="connsiteX3"/>
              <a:gd fmla="*/ 441108 h 548298" name="connsiteY3"/>
              <a:gd fmla="*/ 203544 w 605680" name="connsiteX4"/>
              <a:gd fmla="*/ 393040 h 548298" name="connsiteY4"/>
              <a:gd fmla="*/ 109182 w 605680" name="connsiteX5"/>
              <a:gd fmla="*/ 297078 h 548298" name="connsiteY5"/>
              <a:gd fmla="*/ 61215 w 605680" name="connsiteX6"/>
              <a:gd fmla="*/ 344972 h 548298" name="connsiteY6"/>
              <a:gd fmla="*/ 109182 w 605680" name="connsiteX7"/>
              <a:gd fmla="*/ 393040 h 548298" name="connsiteY7"/>
              <a:gd fmla="*/ 157322 w 605680" name="connsiteX8"/>
              <a:gd fmla="*/ 344972 h 548298" name="connsiteY8"/>
              <a:gd fmla="*/ 109182 w 605680" name="connsiteX9"/>
              <a:gd fmla="*/ 297078 h 548298" name="connsiteY9"/>
              <a:gd fmla="*/ 449089 w 605680" name="connsiteX10"/>
              <a:gd fmla="*/ 177613 h 548298" name="connsiteY10"/>
              <a:gd fmla="*/ 453101 w 605680" name="connsiteX11"/>
              <a:gd fmla="*/ 181270 h 548298" name="connsiteY11"/>
              <a:gd fmla="*/ 519216 w 605680" name="connsiteX12"/>
              <a:gd fmla="*/ 216796 h 548298" name="connsiteY12"/>
              <a:gd fmla="*/ 461824 w 605680" name="connsiteX13"/>
              <a:gd fmla="*/ 294118 h 548298" name="connsiteY13"/>
              <a:gd fmla="*/ 418212 w 605680" name="connsiteX14"/>
              <a:gd fmla="*/ 311881 h 548298" name="connsiteY14"/>
              <a:gd fmla="*/ 411758 w 605680" name="connsiteX15"/>
              <a:gd fmla="*/ 265210 h 548298" name="connsiteY15"/>
              <a:gd fmla="*/ 136915 w 605680" name="connsiteX16"/>
              <a:gd fmla="*/ 173425 h 548298" name="connsiteY16"/>
              <a:gd fmla="*/ 88949 w 605680" name="connsiteX17"/>
              <a:gd fmla="*/ 221319 h 548298" name="connsiteY17"/>
              <a:gd fmla="*/ 136915 w 605680" name="connsiteX18"/>
              <a:gd fmla="*/ 269387 h 548298" name="connsiteY18"/>
              <a:gd fmla="*/ 185056 w 605680" name="connsiteX19"/>
              <a:gd fmla="*/ 221319 h 548298" name="connsiteY19"/>
              <a:gd fmla="*/ 136915 w 605680" name="connsiteX20"/>
              <a:gd fmla="*/ 173425 h 548298" name="connsiteY20"/>
              <a:gd fmla="*/ 479079 w 605680" name="connsiteX21"/>
              <a:gd fmla="*/ 107118 h 548298" name="connsiteY21"/>
              <a:gd fmla="*/ 499309 w 605680" name="connsiteX22"/>
              <a:gd fmla="*/ 135840 h 548298" name="connsiteY22"/>
              <a:gd fmla="*/ 571858 w 605680" name="connsiteX23"/>
              <a:gd fmla="*/ 145762 h 548298" name="connsiteY23"/>
              <a:gd fmla="*/ 540467 w 605680" name="connsiteX24"/>
              <a:gd fmla="*/ 188061 h 548298" name="connsiteY24"/>
              <a:gd fmla="*/ 461988 w 605680" name="connsiteX25"/>
              <a:gd fmla="*/ 147328 h 548298" name="connsiteY25"/>
              <a:gd fmla="*/ 242266 w 605680" name="connsiteX26"/>
              <a:gd fmla="*/ 90351 h 548298" name="connsiteY26"/>
              <a:gd fmla="*/ 194300 w 605680" name="connsiteX27"/>
              <a:gd fmla="*/ 138245 h 548298" name="connsiteY27"/>
              <a:gd fmla="*/ 242266 w 605680" name="connsiteX28"/>
              <a:gd fmla="*/ 186313 h 548298" name="connsiteY28"/>
              <a:gd fmla="*/ 290407 w 605680" name="connsiteX29"/>
              <a:gd fmla="*/ 138245 h 548298" name="connsiteY29"/>
              <a:gd fmla="*/ 242266 w 605680" name="connsiteX30"/>
              <a:gd fmla="*/ 90351 h 548298" name="connsiteY30"/>
              <a:gd fmla="*/ 305846 w 605680" name="connsiteX31"/>
              <a:gd fmla="*/ 28897 h 548298" name="connsiteY31"/>
              <a:gd fmla="*/ 465353 w 605680" name="connsiteX32"/>
              <a:gd fmla="*/ 97840 h 548298" name="connsiteY32"/>
              <a:gd fmla="*/ 448783 w 605680" name="connsiteX33"/>
              <a:gd fmla="*/ 136852 h 548298" name="connsiteY33"/>
              <a:gd fmla="*/ 408317 w 605680" name="connsiteX34"/>
              <a:gd fmla="*/ 231594 h 548298" name="connsiteY34"/>
              <a:gd fmla="*/ 393491 w 605680" name="connsiteX35"/>
              <a:gd fmla="*/ 258589 h 548298" name="connsiteY35"/>
              <a:gd fmla="*/ 416864 w 605680" name="connsiteX36"/>
              <a:gd fmla="*/ 333129 h 548298" name="connsiteY36"/>
              <a:gd fmla="*/ 467272 w 605680" name="connsiteX37"/>
              <a:gd fmla="*/ 311185 h 548298" name="connsiteY37"/>
              <a:gd fmla="*/ 483319 w 605680" name="connsiteX38"/>
              <a:gd fmla="*/ 295162 h 548298" name="connsiteY38"/>
              <a:gd fmla="*/ 530587 w 605680" name="connsiteX39"/>
              <a:gd fmla="*/ 231594 h 548298" name="connsiteY39"/>
              <a:gd fmla="*/ 525180 w 605680" name="connsiteX40"/>
              <a:gd fmla="*/ 318500 h 548298" name="connsiteY40"/>
              <a:gd fmla="*/ 379363 w 605680" name="connsiteX41"/>
              <a:gd fmla="*/ 415855 h 548298" name="connsiteY41"/>
              <a:gd fmla="*/ 346920 w 605680" name="connsiteX42"/>
              <a:gd fmla="*/ 431529 h 548298" name="connsiteY42"/>
              <a:gd fmla="*/ 79007 w 605680" name="connsiteX43"/>
              <a:gd fmla="*/ 485867 h 548298" name="connsiteY43"/>
              <a:gd fmla="*/ 231801 w 605680" name="connsiteX44"/>
              <a:gd fmla="*/ 33052 h 548298" name="connsiteY44"/>
              <a:gd fmla="*/ 305846 w 605680" name="connsiteX45"/>
              <a:gd fmla="*/ 28897 h 548298" name="connsiteY45"/>
              <a:gd fmla="*/ 590540 w 605680" name="connsiteX46"/>
              <a:gd fmla="*/ 0 h 548298" name="connsiteY46"/>
              <a:gd fmla="*/ 602576 w 605680" name="connsiteX47"/>
              <a:gd fmla="*/ 90717 h 548298" name="connsiteY47"/>
              <a:gd fmla="*/ 588970 w 605680" name="connsiteX48"/>
              <a:gd fmla="*/ 121711 h 548298" name="connsiteY48"/>
              <a:gd fmla="*/ 505063 w 605680" name="connsiteX49"/>
              <a:gd fmla="*/ 129024 h 548298" name="connsiteY49"/>
              <a:gd fmla="*/ 497736 w 605680" name="connsiteX50"/>
              <a:gd fmla="*/ 45098 h 548298" name="connsiteY50"/>
              <a:gd fmla="*/ 501399 w 605680" name="connsiteX51"/>
              <a:gd fmla="*/ 41093 h 548298" name="connsiteY51"/>
              <a:gd fmla="*/ 501225 w 605680" name="connsiteX52"/>
              <a:gd fmla="*/ 40919 h 548298" name="connsiteY52"/>
              <a:gd fmla="*/ 555651 w 605680" name="connsiteX53"/>
              <a:gd fmla="*/ 8880 h 548298" name="connsiteY53"/>
              <a:gd fmla="*/ 590540 w 605680" name="connsiteX54"/>
              <a:gd fmla="*/ 0 h 548298" name="connsiteY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b="b" l="l" r="r" t="t"/>
            <a:pathLst>
              <a:path h="548298" w="60568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33" name="ruler_263676">
            <a:extLst>
              <a:ext uri="{FF2B5EF4-FFF2-40B4-BE49-F238E27FC236}">
                <a16:creationId xmlns:a16="http://schemas.microsoft.com/office/drawing/2014/main" id="{A2E66B6B-B1B1-4DEC-AD85-BF5224AFA48A}"/>
              </a:ext>
            </a:extLst>
          </p:cNvPr>
          <p:cNvSpPr>
            <a:spLocks noChangeAspect="1"/>
          </p:cNvSpPr>
          <p:nvPr/>
        </p:nvSpPr>
        <p:spPr bwMode="auto">
          <a:xfrm>
            <a:off x="7281413" y="4331806"/>
            <a:ext cx="321880" cy="321389"/>
          </a:xfrm>
          <a:custGeom>
            <a:gdLst>
              <a:gd fmla="*/ 382195 w 607648" name="connsiteX0"/>
              <a:gd fmla="*/ 318513 h 606722" name="connsiteY0"/>
              <a:gd fmla="*/ 319178 w 607648" name="connsiteX1"/>
              <a:gd fmla="*/ 381790 h 606722" name="connsiteY1"/>
              <a:gd fmla="*/ 520155 w 607648" name="connsiteX2"/>
              <a:gd fmla="*/ 582460 h 606722" name="connsiteY2"/>
              <a:gd fmla="*/ 583349 w 607648" name="connsiteX3"/>
              <a:gd fmla="*/ 519362 h 606722" name="connsiteY3"/>
              <a:gd fmla="*/ 550595 w 607648" name="connsiteX4"/>
              <a:gd fmla="*/ 486657 h 606722" name="connsiteY4"/>
              <a:gd fmla="*/ 527631 w 607648" name="connsiteX5"/>
              <a:gd fmla="*/ 509497 h 606722" name="connsiteY5"/>
              <a:gd fmla="*/ 520600 w 607648" name="connsiteX6"/>
              <a:gd fmla="*/ 512430 h 606722" name="connsiteY6"/>
              <a:gd fmla="*/ 513479 w 607648" name="connsiteX7"/>
              <a:gd fmla="*/ 509497 h 606722" name="connsiteY7"/>
              <a:gd fmla="*/ 513479 w 607648" name="connsiteX8"/>
              <a:gd fmla="*/ 495278 h 606722" name="connsiteY8"/>
              <a:gd fmla="*/ 536354 w 607648" name="connsiteX9"/>
              <a:gd fmla="*/ 472438 h 606722" name="connsiteY9"/>
              <a:gd fmla="*/ 503333 w 607648" name="connsiteX10"/>
              <a:gd fmla="*/ 439467 h 606722" name="connsiteY10"/>
              <a:gd fmla="*/ 471735 w 607648" name="connsiteX11"/>
              <a:gd fmla="*/ 471016 h 606722" name="connsiteY11"/>
              <a:gd fmla="*/ 464615 w 607648" name="connsiteX12"/>
              <a:gd fmla="*/ 473949 h 606722" name="connsiteY12"/>
              <a:gd fmla="*/ 457494 w 607648" name="connsiteX13"/>
              <a:gd fmla="*/ 471016 h 606722" name="connsiteY13"/>
              <a:gd fmla="*/ 457494 w 607648" name="connsiteX14"/>
              <a:gd fmla="*/ 456797 h 606722" name="connsiteY14"/>
              <a:gd fmla="*/ 489091 w 607648" name="connsiteX15"/>
              <a:gd fmla="*/ 425247 h 606722" name="connsiteY15"/>
              <a:gd fmla="*/ 456070 w 607648" name="connsiteX16"/>
              <a:gd fmla="*/ 392276 h 606722" name="connsiteY16"/>
              <a:gd fmla="*/ 433195 w 607648" name="connsiteX17"/>
              <a:gd fmla="*/ 415205 h 606722" name="connsiteY17"/>
              <a:gd fmla="*/ 426075 w 607648" name="connsiteX18"/>
              <a:gd fmla="*/ 418138 h 606722" name="connsiteY18"/>
              <a:gd fmla="*/ 418954 w 607648" name="connsiteX19"/>
              <a:gd fmla="*/ 415205 h 606722" name="connsiteY19"/>
              <a:gd fmla="*/ 418954 w 607648" name="connsiteX20"/>
              <a:gd fmla="*/ 400986 h 606722" name="connsiteY20"/>
              <a:gd fmla="*/ 441829 w 607648" name="connsiteX21"/>
              <a:gd fmla="*/ 378057 h 606722" name="connsiteY21"/>
              <a:gd fmla="*/ 408897 w 607648" name="connsiteX22"/>
              <a:gd fmla="*/ 345175 h 606722" name="connsiteY22"/>
              <a:gd fmla="*/ 377299 w 607648" name="connsiteX23"/>
              <a:gd fmla="*/ 376724 h 606722" name="connsiteY23"/>
              <a:gd fmla="*/ 370179 w 607648" name="connsiteX24"/>
              <a:gd fmla="*/ 379657 h 606722" name="connsiteY24"/>
              <a:gd fmla="*/ 363058 w 607648" name="connsiteX25"/>
              <a:gd fmla="*/ 376724 h 606722" name="connsiteY25"/>
              <a:gd fmla="*/ 363058 w 607648" name="connsiteX26"/>
              <a:gd fmla="*/ 362505 h 606722" name="connsiteY26"/>
              <a:gd fmla="*/ 394655 w 607648" name="connsiteX27"/>
              <a:gd fmla="*/ 330955 h 606722" name="connsiteY27"/>
              <a:gd fmla="*/ 214417 w 607648" name="connsiteX28"/>
              <a:gd fmla="*/ 305627 h 606722" name="connsiteY28"/>
              <a:gd fmla="*/ 214417 w 607648" name="connsiteX29"/>
              <a:gd fmla="*/ 336110 h 606722" name="connsiteY29"/>
              <a:gd fmla="*/ 229637 w 607648" name="connsiteX30"/>
              <a:gd fmla="*/ 320824 h 606722" name="connsiteY30"/>
              <a:gd fmla="*/ 312947 w 607648" name="connsiteX31"/>
              <a:gd fmla="*/ 220933 h 606722" name="connsiteY31"/>
              <a:gd fmla="*/ 321136 w 607648" name="connsiteX32"/>
              <a:gd fmla="*/ 229198 h 606722" name="connsiteY32"/>
              <a:gd fmla="*/ 329414 w 607648" name="connsiteX33"/>
              <a:gd fmla="*/ 220933 h 606722" name="connsiteY33"/>
              <a:gd fmla="*/ 400945 w 607648" name="connsiteX34"/>
              <a:gd fmla="*/ 206927 h 606722" name="connsiteY34"/>
              <a:gd fmla="*/ 415182 w 607648" name="connsiteX35"/>
              <a:gd fmla="*/ 206927 h 606722" name="connsiteY35"/>
              <a:gd fmla="*/ 415182 w 607648" name="connsiteX36"/>
              <a:gd fmla="*/ 221147 h 606722" name="connsiteY36"/>
              <a:gd fmla="*/ 213909 w 607648" name="connsiteX37"/>
              <a:gd fmla="*/ 422083 h 606722" name="connsiteY37"/>
              <a:gd fmla="*/ 206791 w 607648" name="connsiteX38"/>
              <a:gd fmla="*/ 425016 h 606722" name="connsiteY38"/>
              <a:gd fmla="*/ 199672 w 607648" name="connsiteX39"/>
              <a:gd fmla="*/ 422083 h 606722" name="connsiteY39"/>
              <a:gd fmla="*/ 199672 w 607648" name="connsiteX40"/>
              <a:gd fmla="*/ 407864 h 606722" name="connsiteY40"/>
              <a:gd fmla="*/ 221004 w 607648" name="connsiteX41"/>
              <a:gd fmla="*/ 129129 h 606722" name="connsiteY41"/>
              <a:gd fmla="*/ 292743 w 607648" name="connsiteX42"/>
              <a:gd fmla="*/ 200848 h 606722" name="connsiteY42"/>
              <a:gd fmla="*/ 353623 w 607648" name="connsiteX43"/>
              <a:gd fmla="*/ 200848 h 606722" name="connsiteY43"/>
              <a:gd fmla="*/ 362880 w 607648" name="connsiteX44"/>
              <a:gd fmla="*/ 206980 h 606722" name="connsiteY44"/>
              <a:gd fmla="*/ 360744 w 607648" name="connsiteX45"/>
              <a:gd fmla="*/ 218000 h 606722" name="connsiteY45"/>
              <a:gd fmla="*/ 328346 w 607648" name="connsiteX46"/>
              <a:gd fmla="*/ 250438 h 606722" name="connsiteY46"/>
              <a:gd fmla="*/ 328257 w 607648" name="connsiteX47"/>
              <a:gd fmla="*/ 250438 h 606722" name="connsiteY47"/>
              <a:gd fmla="*/ 328168 w 607648" name="connsiteX48"/>
              <a:gd fmla="*/ 250527 h 606722" name="connsiteY48"/>
              <a:gd fmla="*/ 211480 w 607648" name="connsiteX49"/>
              <a:gd fmla="*/ 367481 h 606722" name="connsiteY49"/>
              <a:gd fmla="*/ 204359 w 607648" name="connsiteX50"/>
              <a:gd fmla="*/ 370414 h 606722" name="connsiteY50"/>
              <a:gd fmla="*/ 200532 w 607648" name="connsiteX51"/>
              <a:gd fmla="*/ 369703 h 606722" name="connsiteY51"/>
              <a:gd fmla="*/ 194301 w 607648" name="connsiteX52"/>
              <a:gd fmla="*/ 360372 h 606722" name="connsiteY52"/>
              <a:gd fmla="*/ 194301 w 607648" name="connsiteX53"/>
              <a:gd fmla="*/ 285542 h 606722" name="connsiteY53"/>
              <a:gd fmla="*/ 127813 w 607648" name="connsiteX54"/>
              <a:gd fmla="*/ 219156 h 606722" name="connsiteY54"/>
              <a:gd fmla="*/ 127813 w 607648" name="connsiteX55"/>
              <a:gd fmla="*/ 544957 h 606722" name="connsiteY55"/>
              <a:gd fmla="*/ 297727 w 607648" name="connsiteX56"/>
              <a:gd fmla="*/ 374769 h 606722" name="connsiteY56"/>
              <a:gd fmla="*/ 297816 w 607648" name="connsiteX57"/>
              <a:gd fmla="*/ 374680 h 606722" name="connsiteY57"/>
              <a:gd fmla="*/ 297905 w 607648" name="connsiteX58"/>
              <a:gd fmla="*/ 374591 h 606722" name="connsiteY58"/>
              <a:gd fmla="*/ 375074 w 607648" name="connsiteX59"/>
              <a:gd fmla="*/ 297273 h 606722" name="connsiteY59"/>
              <a:gd fmla="*/ 375163 w 607648" name="connsiteX60"/>
              <a:gd fmla="*/ 297184 h 606722" name="connsiteY60"/>
              <a:gd fmla="*/ 542851 w 607648" name="connsiteX61"/>
              <a:gd fmla="*/ 129129 h 606722" name="connsiteY61"/>
              <a:gd fmla="*/ 478500 w 607648" name="connsiteX62"/>
              <a:gd fmla="*/ 129129 h 606722" name="connsiteY62"/>
              <a:gd fmla="*/ 478500 w 607648" name="connsiteX63"/>
              <a:gd fmla="*/ 154013 h 606722" name="connsiteY63"/>
              <a:gd fmla="*/ 468442 w 607648" name="connsiteX64"/>
              <a:gd fmla="*/ 164056 h 606722" name="connsiteY64"/>
              <a:gd fmla="*/ 458384 w 607648" name="connsiteX65"/>
              <a:gd fmla="*/ 154013 h 606722" name="connsiteY65"/>
              <a:gd fmla="*/ 458384 w 607648" name="connsiteX66"/>
              <a:gd fmla="*/ 129129 h 606722" name="connsiteY66"/>
              <a:gd fmla="*/ 417352 w 607648" name="connsiteX67"/>
              <a:gd fmla="*/ 129129 h 606722" name="connsiteY67"/>
              <a:gd fmla="*/ 417352 w 607648" name="connsiteX68"/>
              <a:gd fmla="*/ 166366 h 606722" name="connsiteY68"/>
              <a:gd fmla="*/ 407294 w 607648" name="connsiteX69"/>
              <a:gd fmla="*/ 176409 h 606722" name="connsiteY69"/>
              <a:gd fmla="*/ 397237 w 607648" name="connsiteX70"/>
              <a:gd fmla="*/ 166366 h 606722" name="connsiteY70"/>
              <a:gd fmla="*/ 397237 w 607648" name="connsiteX71"/>
              <a:gd fmla="*/ 129129 h 606722" name="connsiteY71"/>
              <a:gd fmla="*/ 356205 w 607648" name="connsiteX72"/>
              <a:gd fmla="*/ 129129 h 606722" name="connsiteY72"/>
              <a:gd fmla="*/ 356205 w 607648" name="connsiteX73"/>
              <a:gd fmla="*/ 154013 h 606722" name="connsiteY73"/>
              <a:gd fmla="*/ 346147 w 607648" name="connsiteX74"/>
              <a:gd fmla="*/ 164056 h 606722" name="connsiteY74"/>
              <a:gd fmla="*/ 336089 w 607648" name="connsiteX75"/>
              <a:gd fmla="*/ 154013 h 606722" name="connsiteY75"/>
              <a:gd fmla="*/ 336089 w 607648" name="connsiteX76"/>
              <a:gd fmla="*/ 129129 h 606722" name="connsiteY76"/>
              <a:gd fmla="*/ 294968 w 607648" name="connsiteX77"/>
              <a:gd fmla="*/ 129129 h 606722" name="connsiteY77"/>
              <a:gd fmla="*/ 294968 w 607648" name="connsiteX78"/>
              <a:gd fmla="*/ 166366 h 606722" name="connsiteY78"/>
              <a:gd fmla="*/ 284910 w 607648" name="connsiteX79"/>
              <a:gd fmla="*/ 176409 h 606722" name="connsiteY79"/>
              <a:gd fmla="*/ 274853 w 607648" name="connsiteX80"/>
              <a:gd fmla="*/ 166366 h 606722" name="connsiteY80"/>
              <a:gd fmla="*/ 274853 w 607648" name="connsiteX81"/>
              <a:gd fmla="*/ 129129 h 606722" name="connsiteY81"/>
              <a:gd fmla="*/ 87493 w 607648" name="connsiteX82"/>
              <a:gd fmla="*/ 24262 h 606722" name="connsiteY82"/>
              <a:gd fmla="*/ 24299 w 607648" name="connsiteX83"/>
              <a:gd fmla="*/ 87360 h 606722" name="connsiteY83"/>
              <a:gd fmla="*/ 243878 w 607648" name="connsiteX84"/>
              <a:gd fmla="*/ 306605 h 606722" name="connsiteY84"/>
              <a:gd fmla="*/ 268355 w 607648" name="connsiteX85"/>
              <a:gd fmla="*/ 282076 h 606722" name="connsiteY85"/>
              <a:gd fmla="*/ 268622 w 607648" name="connsiteX86"/>
              <a:gd fmla="*/ 268213 h 606722" name="connsiteY86"/>
              <a:gd fmla="*/ 300220 w 607648" name="connsiteX87"/>
              <a:gd fmla="*/ 236663 h 606722" name="connsiteY87"/>
              <a:gd fmla="*/ 267198 w 607648" name="connsiteX88"/>
              <a:gd fmla="*/ 203692 h 606722" name="connsiteY88"/>
              <a:gd fmla="*/ 244323 w 607648" name="connsiteX89"/>
              <a:gd fmla="*/ 226532 h 606722" name="connsiteY89"/>
              <a:gd fmla="*/ 237203 w 607648" name="connsiteX90"/>
              <a:gd fmla="*/ 229465 h 606722" name="connsiteY90"/>
              <a:gd fmla="*/ 230082 w 607648" name="connsiteX91"/>
              <a:gd fmla="*/ 226532 h 606722" name="connsiteY91"/>
              <a:gd fmla="*/ 230082 w 607648" name="connsiteX92"/>
              <a:gd fmla="*/ 212313 h 606722" name="connsiteY92"/>
              <a:gd fmla="*/ 252957 w 607648" name="connsiteX93"/>
              <a:gd fmla="*/ 189473 h 606722" name="connsiteY93"/>
              <a:gd fmla="*/ 219936 w 607648" name="connsiteX94"/>
              <a:gd fmla="*/ 156502 h 606722" name="connsiteY94"/>
              <a:gd fmla="*/ 188338 w 607648" name="connsiteX95"/>
              <a:gd fmla="*/ 188051 h 606722" name="connsiteY95"/>
              <a:gd fmla="*/ 181217 w 607648" name="connsiteX96"/>
              <a:gd fmla="*/ 190984 h 606722" name="connsiteY96"/>
              <a:gd fmla="*/ 174097 w 607648" name="connsiteX97"/>
              <a:gd fmla="*/ 188051 h 606722" name="connsiteY97"/>
              <a:gd fmla="*/ 174097 w 607648" name="connsiteX98"/>
              <a:gd fmla="*/ 173832 h 606722" name="connsiteY98"/>
              <a:gd fmla="*/ 205695 w 607648" name="connsiteX99"/>
              <a:gd fmla="*/ 142282 h 606722" name="connsiteY99"/>
              <a:gd fmla="*/ 172762 w 607648" name="connsiteX100"/>
              <a:gd fmla="*/ 109400 h 606722" name="connsiteY100"/>
              <a:gd fmla="*/ 149798 w 607648" name="connsiteX101"/>
              <a:gd fmla="*/ 132240 h 606722" name="connsiteY101"/>
              <a:gd fmla="*/ 142766 w 607648" name="connsiteX102"/>
              <a:gd fmla="*/ 135173 h 606722" name="connsiteY102"/>
              <a:gd fmla="*/ 135646 w 607648" name="connsiteX103"/>
              <a:gd fmla="*/ 132240 h 606722" name="connsiteY103"/>
              <a:gd fmla="*/ 135646 w 607648" name="connsiteX104"/>
              <a:gd fmla="*/ 118021 h 606722" name="connsiteY104"/>
              <a:gd fmla="*/ 158521 w 607648" name="connsiteX105"/>
              <a:gd fmla="*/ 95181 h 606722" name="connsiteY105"/>
              <a:gd fmla="*/ 125499 w 607648" name="connsiteX106"/>
              <a:gd fmla="*/ 62210 h 606722" name="connsiteY106"/>
              <a:gd fmla="*/ 93902 w 607648" name="connsiteX107"/>
              <a:gd fmla="*/ 93759 h 606722" name="connsiteY107"/>
              <a:gd fmla="*/ 86781 w 607648" name="connsiteX108"/>
              <a:gd fmla="*/ 96692 h 606722" name="connsiteY108"/>
              <a:gd fmla="*/ 79661 w 607648" name="connsiteX109"/>
              <a:gd fmla="*/ 93759 h 606722" name="connsiteY109"/>
              <a:gd fmla="*/ 79661 w 607648" name="connsiteX110"/>
              <a:gd fmla="*/ 79539 h 606722" name="connsiteY110"/>
              <a:gd fmla="*/ 111258 w 607648" name="connsiteX111"/>
              <a:gd fmla="*/ 47990 h 606722" name="connsiteY111"/>
              <a:gd fmla="*/ 87493 w 607648" name="connsiteX112"/>
              <a:gd fmla="*/ 0 h 606722" name="connsiteY112"/>
              <a:gd fmla="*/ 94614 w 607648" name="connsiteX113"/>
              <a:gd fmla="*/ 2933 h 606722" name="connsiteY113"/>
              <a:gd fmla="*/ 200888 w 607648" name="connsiteX114"/>
              <a:gd fmla="*/ 109045 h 606722" name="connsiteY114"/>
              <a:gd fmla="*/ 567150 w 607648" name="connsiteX115"/>
              <a:gd fmla="*/ 109045 h 606722" name="connsiteY115"/>
              <a:gd fmla="*/ 576407 w 607648" name="connsiteX116"/>
              <a:gd fmla="*/ 115266 h 606722" name="connsiteY116"/>
              <a:gd fmla="*/ 574271 w 607648" name="connsiteX117"/>
              <a:gd fmla="*/ 126197 h 606722" name="connsiteY117"/>
              <a:gd fmla="*/ 396436 w 607648" name="connsiteX118"/>
              <a:gd fmla="*/ 304294 h 606722" name="connsiteY118"/>
              <a:gd fmla="*/ 604711 w 607648" name="connsiteX119"/>
              <a:gd fmla="*/ 512252 h 606722" name="connsiteY119"/>
              <a:gd fmla="*/ 607648 w 607648" name="connsiteX120"/>
              <a:gd fmla="*/ 519362 h 606722" name="connsiteY120"/>
              <a:gd fmla="*/ 604711 w 607648" name="connsiteX121"/>
              <a:gd fmla="*/ 526471 h 606722" name="connsiteY121"/>
              <a:gd fmla="*/ 599727 w 607648" name="connsiteX122"/>
              <a:gd fmla="*/ 531359 h 606722" name="connsiteY122"/>
              <a:gd fmla="*/ 598214 w 607648" name="connsiteX123"/>
              <a:gd fmla="*/ 533315 h 606722" name="connsiteY123"/>
              <a:gd fmla="*/ 566171 w 607648" name="connsiteX124"/>
              <a:gd fmla="*/ 565308 h 606722" name="connsiteY124"/>
              <a:gd fmla="*/ 564213 w 607648" name="connsiteX125"/>
              <a:gd fmla="*/ 566819 h 606722" name="connsiteY125"/>
              <a:gd fmla="*/ 527275 w 607648" name="connsiteX126"/>
              <a:gd fmla="*/ 603789 h 606722" name="connsiteY126"/>
              <a:gd fmla="*/ 520155 w 607648" name="connsiteX127"/>
              <a:gd fmla="*/ 606722 h 606722" name="connsiteY127"/>
              <a:gd fmla="*/ 513034 w 607648" name="connsiteX128"/>
              <a:gd fmla="*/ 603789 h 606722" name="connsiteY128"/>
              <a:gd fmla="*/ 304937 w 607648" name="connsiteX129"/>
              <a:gd fmla="*/ 396009 h 606722" name="connsiteY129"/>
              <a:gd fmla="*/ 124876 w 607648" name="connsiteX130"/>
              <a:gd fmla="*/ 576328 h 606722" name="connsiteY130"/>
              <a:gd fmla="*/ 117756 w 607648" name="connsiteX131"/>
              <a:gd fmla="*/ 579261 h 606722" name="connsiteY131"/>
              <a:gd fmla="*/ 113928 w 607648" name="connsiteX132"/>
              <a:gd fmla="*/ 578550 h 606722" name="connsiteY132"/>
              <a:gd fmla="*/ 107698 w 607648" name="connsiteX133"/>
              <a:gd fmla="*/ 569218 h 606722" name="connsiteY133"/>
              <a:gd fmla="*/ 107698 w 607648" name="connsiteX134"/>
              <a:gd fmla="*/ 199071 h 606722" name="connsiteY134"/>
              <a:gd fmla="*/ 2937 w 607648" name="connsiteX135"/>
              <a:gd fmla="*/ 94470 h 606722" name="connsiteY135"/>
              <a:gd fmla="*/ 2937 w 607648" name="connsiteX136"/>
              <a:gd fmla="*/ 80250 h 606722" name="connsiteY136"/>
              <a:gd fmla="*/ 80373 w 607648" name="connsiteX137"/>
              <a:gd fmla="*/ 2933 h 606722" name="connsiteY137"/>
              <a:gd fmla="*/ 87493 w 607648" name="connsiteX138"/>
              <a:gd fmla="*/ 0 h 606722" name="connsiteY1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b="b" l="l" r="r" t="t"/>
            <a:pathLst>
              <a:path h="606722" w="607648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972004921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2"/>
      <p:bldP grpId="0" spid="17"/>
      <p:bldP grpId="0" spid="22"/>
      <p:bldP grpId="0" spid="29"/>
      <p:bldP grpId="0" spid="30"/>
      <p:bldP grpId="0" spid="31"/>
      <p:bldP grpId="0" spid="32"/>
      <p:bldP grpId="0" spid="34"/>
      <p:bldP grpId="0" spid="60"/>
      <p:bldP grpId="0" spid="56"/>
      <p:bldP grpId="0" spid="132"/>
      <p:bldP grpId="0" spid="13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09C890E-0EC1-4F3A-B5ED-C2E4BDBFEF51}"/>
              </a:ext>
            </a:extLst>
          </p:cNvPr>
          <p:cNvGrpSpPr/>
          <p:nvPr/>
        </p:nvGrpSpPr>
        <p:grpSpPr>
          <a:xfrm>
            <a:off x="2171699" y="1768845"/>
            <a:ext cx="7799617" cy="3855074"/>
            <a:chOff x="2171699" y="1768845"/>
            <a:chExt cx="7799617" cy="38550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B6B84A4-FF70-4CD0-B24E-8ED7ADFF7C59}"/>
                </a:ext>
              </a:extLst>
            </p:cNvPr>
            <p:cNvSpPr/>
            <p:nvPr/>
          </p:nvSpPr>
          <p:spPr>
            <a:xfrm>
              <a:off x="2231571" y="1844522"/>
              <a:ext cx="7685315" cy="3703720"/>
            </a:xfrm>
            <a:prstGeom prst="rect">
              <a:avLst/>
            </a:prstGeom>
            <a:noFill/>
            <a:ln>
              <a:solidFill>
                <a:srgbClr val="195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半闭框 6">
              <a:extLst>
                <a:ext uri="{FF2B5EF4-FFF2-40B4-BE49-F238E27FC236}">
                  <a16:creationId xmlns:a16="http://schemas.microsoft.com/office/drawing/2014/main" id="{7E800803-B937-46BB-825E-76D4976484E1}"/>
                </a:ext>
              </a:extLst>
            </p:cNvPr>
            <p:cNvSpPr/>
            <p:nvPr/>
          </p:nvSpPr>
          <p:spPr>
            <a:xfrm>
              <a:off x="2171699" y="1768845"/>
              <a:ext cx="609600" cy="609600"/>
            </a:xfrm>
            <a:prstGeom prst="halfFrame">
              <a:avLst>
                <a:gd fmla="val 19047" name="adj1"/>
                <a:gd fmla="val 20833" name="adj2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8" name="半闭框 27">
              <a:extLst>
                <a:ext uri="{FF2B5EF4-FFF2-40B4-BE49-F238E27FC236}">
                  <a16:creationId xmlns:a16="http://schemas.microsoft.com/office/drawing/2014/main" id="{1516D680-554D-43AB-B33A-EBCD55A85F94}"/>
                </a:ext>
              </a:extLst>
            </p:cNvPr>
            <p:cNvSpPr/>
            <p:nvPr/>
          </p:nvSpPr>
          <p:spPr>
            <a:xfrm rot="16200000">
              <a:off x="2171699" y="5014319"/>
              <a:ext cx="609600" cy="609600"/>
            </a:xfrm>
            <a:prstGeom prst="halfFrame">
              <a:avLst>
                <a:gd fmla="val 19047" name="adj1"/>
                <a:gd fmla="val 20833" name="adj2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9" name="半闭框 28">
              <a:extLst>
                <a:ext uri="{FF2B5EF4-FFF2-40B4-BE49-F238E27FC236}">
                  <a16:creationId xmlns:a16="http://schemas.microsoft.com/office/drawing/2014/main" id="{0BCFAAF6-9DC2-4887-BA23-613AAADE8D2E}"/>
                </a:ext>
              </a:extLst>
            </p:cNvPr>
            <p:cNvSpPr/>
            <p:nvPr/>
          </p:nvSpPr>
          <p:spPr>
            <a:xfrm flipH="1">
              <a:off x="9361716" y="1768845"/>
              <a:ext cx="609600" cy="609600"/>
            </a:xfrm>
            <a:prstGeom prst="halfFrame">
              <a:avLst>
                <a:gd fmla="val 19047" name="adj1"/>
                <a:gd fmla="val 20833" name="adj2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半闭框 29">
              <a:extLst>
                <a:ext uri="{FF2B5EF4-FFF2-40B4-BE49-F238E27FC236}">
                  <a16:creationId xmlns:a16="http://schemas.microsoft.com/office/drawing/2014/main" id="{03905C40-075E-4F46-B286-9F7D8385F782}"/>
                </a:ext>
              </a:extLst>
            </p:cNvPr>
            <p:cNvSpPr/>
            <p:nvPr/>
          </p:nvSpPr>
          <p:spPr>
            <a:xfrm flipH="1" rot="5400000">
              <a:off x="9361716" y="5014319"/>
              <a:ext cx="609600" cy="609600"/>
            </a:xfrm>
            <a:prstGeom prst="halfFrame">
              <a:avLst>
                <a:gd fmla="val 19047" name="adj1"/>
                <a:gd fmla="val 20833" name="adj2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C48FC9DE-1778-4630-8645-2F11DBD3CAF9}"/>
              </a:ext>
            </a:extLst>
          </p:cNvPr>
          <p:cNvSpPr txBox="1"/>
          <p:nvPr/>
        </p:nvSpPr>
        <p:spPr>
          <a:xfrm>
            <a:off x="5346780" y="2167504"/>
            <a:ext cx="15202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195B5A"/>
                </a:solidFill>
                <a:cs typeface="+mn-ea"/>
                <a:sym typeface="+mn-lt"/>
              </a:rPr>
              <a:t>开学时间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6BFE7B-A70F-4011-830A-AC5F05D57664}"/>
              </a:ext>
            </a:extLst>
          </p:cNvPr>
          <p:cNvSpPr txBox="1"/>
          <p:nvPr/>
        </p:nvSpPr>
        <p:spPr>
          <a:xfrm>
            <a:off x="5346780" y="3901822"/>
            <a:ext cx="15202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rgbClr val="195B5A"/>
                </a:solidFill>
                <a:cs typeface="+mn-ea"/>
                <a:sym typeface="+mn-lt"/>
              </a:rPr>
              <a:t>收费通知</a:t>
            </a:r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1B2D0D44-FF77-4849-8EC6-E28CF2D4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0" y="4572592"/>
            <a:ext cx="504331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期末考试前，每名学生需交60元学杂费。</a:t>
            </a: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A0A5440D-8360-45AC-B029-286C4007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6971" y="2773052"/>
            <a:ext cx="504331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开学时间：2月23日上午8:30</a:t>
            </a:r>
          </a:p>
          <a:p>
            <a:pPr algn="ctr"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打扫卫生、检查作业、公布课表，对于没有完成作业的同学，延缓报到时间，2月25日正式上课。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12E7940-1023-4EA4-B172-AEDF3324F4AD}"/>
              </a:ext>
            </a:extLst>
          </p:cNvPr>
          <p:cNvSpPr txBox="1"/>
          <p:nvPr/>
        </p:nvSpPr>
        <p:spPr>
          <a:xfrm>
            <a:off x="4724400" y="1020327"/>
            <a:ext cx="275408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cs typeface="+mn-ea"/>
                <a:sym typeface="+mn-lt"/>
              </a:rPr>
              <a:t>时间安排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59157" y="3843522"/>
            <a:ext cx="2868174" cy="3014478"/>
          </a:xfrm>
          <a:prstGeom prst="rect">
            <a:avLst/>
          </a:prstGeom>
        </p:spPr>
      </p:pic>
      <p:sp>
        <p:nvSpPr>
          <p:cNvPr id="34" name="clock_114264">
            <a:extLst>
              <a:ext uri="{FF2B5EF4-FFF2-40B4-BE49-F238E27FC236}">
                <a16:creationId xmlns:a16="http://schemas.microsoft.com/office/drawing/2014/main" id="{90591EAA-B34D-4944-B8EA-18F3B39B4679}"/>
              </a:ext>
            </a:extLst>
          </p:cNvPr>
          <p:cNvSpPr>
            <a:spLocks noChangeAspect="1"/>
          </p:cNvSpPr>
          <p:nvPr/>
        </p:nvSpPr>
        <p:spPr bwMode="auto">
          <a:xfrm>
            <a:off x="7939058" y="5170969"/>
            <a:ext cx="590351" cy="609685"/>
          </a:xfrm>
          <a:custGeom>
            <a:gdLst>
              <a:gd fmla="*/ 291949 w 583929" name="connsiteX0"/>
              <a:gd fmla="*/ 334621 h 603052" name="connsiteY0"/>
              <a:gd fmla="*/ 309751 w 583929" name="connsiteX1"/>
              <a:gd fmla="*/ 352399 h 603052" name="connsiteY1"/>
              <a:gd fmla="*/ 309751 w 583929" name="connsiteX2"/>
              <a:gd fmla="*/ 438400 h 603052" name="connsiteY2"/>
              <a:gd fmla="*/ 345354 w 583929" name="connsiteX3"/>
              <a:gd fmla="*/ 474179 h 603052" name="connsiteY3"/>
              <a:gd fmla="*/ 345354 w 583929" name="connsiteX4"/>
              <a:gd fmla="*/ 499290 h 603052" name="connsiteY4"/>
              <a:gd fmla="*/ 332893 w 583929" name="connsiteX5"/>
              <a:gd fmla="*/ 504401 h 603052" name="connsiteY5"/>
              <a:gd fmla="*/ 320209 w 583929" name="connsiteX6"/>
              <a:gd fmla="*/ 499290 h 603052" name="connsiteY6"/>
              <a:gd fmla="*/ 279265 w 583929" name="connsiteX7"/>
              <a:gd fmla="*/ 458401 h 603052" name="connsiteY7"/>
              <a:gd fmla="*/ 274147 w 583929" name="connsiteX8"/>
              <a:gd fmla="*/ 445956 h 603052" name="connsiteY8"/>
              <a:gd fmla="*/ 274147 w 583929" name="connsiteX9"/>
              <a:gd fmla="*/ 352399 h 603052" name="connsiteY9"/>
              <a:gd fmla="*/ 291949 w 583929" name="connsiteX10"/>
              <a:gd fmla="*/ 334621 h 603052" name="connsiteY10"/>
              <a:gd fmla="*/ 291964 w 583929" name="connsiteX11"/>
              <a:gd fmla="*/ 300415 h 603052" name="connsiteY11"/>
              <a:gd fmla="*/ 158222 w 583929" name="connsiteX12"/>
              <a:gd fmla="*/ 433958 h 603052" name="connsiteY12"/>
              <a:gd fmla="*/ 291964 w 583929" name="connsiteX13"/>
              <a:gd fmla="*/ 567500 h 603052" name="connsiteY13"/>
              <a:gd fmla="*/ 425707 w 583929" name="connsiteX14"/>
              <a:gd fmla="*/ 433958 h 603052" name="connsiteY14"/>
              <a:gd fmla="*/ 291964 w 583929" name="connsiteX15"/>
              <a:gd fmla="*/ 300415 h 603052" name="connsiteY15"/>
              <a:gd fmla="*/ 35605 w 583929" name="connsiteX16"/>
              <a:gd fmla="*/ 179093 h 603052" name="connsiteY16"/>
              <a:gd fmla="*/ 35605 w 583929" name="connsiteX17"/>
              <a:gd fmla="*/ 437069 h 603052" name="connsiteY17"/>
              <a:gd fmla="*/ 122839 w 583929" name="connsiteX18"/>
              <a:gd fmla="*/ 437069 h 603052" name="connsiteY18"/>
              <a:gd fmla="*/ 122616 w 583929" name="connsiteX19"/>
              <a:gd fmla="*/ 433958 h 603052" name="connsiteY19"/>
              <a:gd fmla="*/ 291964 w 583929" name="connsiteX20"/>
              <a:gd fmla="*/ 264863 h 603052" name="connsiteY20"/>
              <a:gd fmla="*/ 461313 w 583929" name="connsiteX21"/>
              <a:gd fmla="*/ 433958 h 603052" name="connsiteY21"/>
              <a:gd fmla="*/ 461090 w 583929" name="connsiteX22"/>
              <a:gd fmla="*/ 437069 h 603052" name="connsiteY22"/>
              <a:gd fmla="*/ 548324 w 583929" name="connsiteX23"/>
              <a:gd fmla="*/ 437069 h 603052" name="connsiteY23"/>
              <a:gd fmla="*/ 548324 w 583929" name="connsiteX24"/>
              <a:gd fmla="*/ 179093 h 603052" name="connsiteY24"/>
              <a:gd fmla="*/ 35605 w 583929" name="connsiteX25"/>
              <a:gd fmla="*/ 70882 h 603052" name="connsiteY25"/>
              <a:gd fmla="*/ 35605 w 583929" name="connsiteX26"/>
              <a:gd fmla="*/ 143541 h 603052" name="connsiteY26"/>
              <a:gd fmla="*/ 548324 w 583929" name="connsiteX27"/>
              <a:gd fmla="*/ 143541 h 603052" name="connsiteY27"/>
              <a:gd fmla="*/ 548324 w 583929" name="connsiteX28"/>
              <a:gd fmla="*/ 70882 h 603052" name="connsiteY28"/>
              <a:gd fmla="*/ 449296 w 583929" name="connsiteX29"/>
              <a:gd fmla="*/ 70882 h 603052" name="connsiteY29"/>
              <a:gd fmla="*/ 449296 w 583929" name="connsiteX30"/>
              <a:gd fmla="*/ 86880 h 603052" name="connsiteY30"/>
              <a:gd fmla="*/ 431493 w 583929" name="connsiteX31"/>
              <a:gd fmla="*/ 104656 h 603052" name="connsiteY31"/>
              <a:gd fmla="*/ 413691 w 583929" name="connsiteX32"/>
              <a:gd fmla="*/ 86880 h 603052" name="connsiteY32"/>
              <a:gd fmla="*/ 413691 w 583929" name="connsiteX33"/>
              <a:gd fmla="*/ 70882 h 603052" name="connsiteY33"/>
              <a:gd fmla="*/ 309767 w 583929" name="connsiteX34"/>
              <a:gd fmla="*/ 70882 h 603052" name="connsiteY34"/>
              <a:gd fmla="*/ 309767 w 583929" name="connsiteX35"/>
              <a:gd fmla="*/ 86880 h 603052" name="connsiteY35"/>
              <a:gd fmla="*/ 291964 w 583929" name="connsiteX36"/>
              <a:gd fmla="*/ 104656 h 603052" name="connsiteY36"/>
              <a:gd fmla="*/ 274162 w 583929" name="connsiteX37"/>
              <a:gd fmla="*/ 86880 h 603052" name="connsiteY37"/>
              <a:gd fmla="*/ 274162 w 583929" name="connsiteX38"/>
              <a:gd fmla="*/ 70882 h 603052" name="connsiteY38"/>
              <a:gd fmla="*/ 174467 w 583929" name="connsiteX39"/>
              <a:gd fmla="*/ 70882 h 603052" name="connsiteY39"/>
              <a:gd fmla="*/ 174467 w 583929" name="connsiteX40"/>
              <a:gd fmla="*/ 86880 h 603052" name="connsiteY40"/>
              <a:gd fmla="*/ 156664 w 583929" name="connsiteX41"/>
              <a:gd fmla="*/ 104656 h 603052" name="connsiteY41"/>
              <a:gd fmla="*/ 138861 w 583929" name="connsiteX42"/>
              <a:gd fmla="*/ 86880 h 603052" name="connsiteY42"/>
              <a:gd fmla="*/ 138861 w 583929" name="connsiteX43"/>
              <a:gd fmla="*/ 70882 h 603052" name="connsiteY43"/>
              <a:gd fmla="*/ 156664 w 583929" name="connsiteX44"/>
              <a:gd fmla="*/ 0 h 603052" name="connsiteY44"/>
              <a:gd fmla="*/ 174467 w 583929" name="connsiteX45"/>
              <a:gd fmla="*/ 17776 h 603052" name="connsiteY45"/>
              <a:gd fmla="*/ 174467 w 583929" name="connsiteX46"/>
              <a:gd fmla="*/ 35330 h 603052" name="connsiteY46"/>
              <a:gd fmla="*/ 274162 w 583929" name="connsiteX47"/>
              <a:gd fmla="*/ 35330 h 603052" name="connsiteY47"/>
              <a:gd fmla="*/ 274162 w 583929" name="connsiteX48"/>
              <a:gd fmla="*/ 17776 h 603052" name="connsiteY48"/>
              <a:gd fmla="*/ 291964 w 583929" name="connsiteX49"/>
              <a:gd fmla="*/ 0 h 603052" name="connsiteY49"/>
              <a:gd fmla="*/ 309767 w 583929" name="connsiteX50"/>
              <a:gd fmla="*/ 17776 h 603052" name="connsiteY50"/>
              <a:gd fmla="*/ 309767 w 583929" name="connsiteX51"/>
              <a:gd fmla="*/ 35330 h 603052" name="connsiteY51"/>
              <a:gd fmla="*/ 413691 w 583929" name="connsiteX52"/>
              <a:gd fmla="*/ 35330 h 603052" name="connsiteY52"/>
              <a:gd fmla="*/ 413691 w 583929" name="connsiteX53"/>
              <a:gd fmla="*/ 17776 h 603052" name="connsiteY53"/>
              <a:gd fmla="*/ 431493 w 583929" name="connsiteX54"/>
              <a:gd fmla="*/ 0 h 603052" name="connsiteY54"/>
              <a:gd fmla="*/ 449296 w 583929" name="connsiteX55"/>
              <a:gd fmla="*/ 17776 h 603052" name="connsiteY55"/>
              <a:gd fmla="*/ 449296 w 583929" name="connsiteX56"/>
              <a:gd fmla="*/ 35330 h 603052" name="connsiteY56"/>
              <a:gd fmla="*/ 566126 w 583929" name="connsiteX57"/>
              <a:gd fmla="*/ 35330 h 603052" name="connsiteY57"/>
              <a:gd fmla="*/ 583929 w 583929" name="connsiteX58"/>
              <a:gd fmla="*/ 53106 h 603052" name="connsiteY58"/>
              <a:gd fmla="*/ 583929 w 583929" name="connsiteX59"/>
              <a:gd fmla="*/ 454845 h 603052" name="connsiteY59"/>
              <a:gd fmla="*/ 566126 w 583929" name="connsiteX60"/>
              <a:gd fmla="*/ 472621 h 603052" name="connsiteY60"/>
              <a:gd fmla="*/ 456640 w 583929" name="connsiteX61"/>
              <a:gd fmla="*/ 472621 h 603052" name="connsiteY61"/>
              <a:gd fmla="*/ 291964 w 583929" name="connsiteX62"/>
              <a:gd fmla="*/ 603052 h 603052" name="connsiteY62"/>
              <a:gd fmla="*/ 127067 w 583929" name="connsiteX63"/>
              <a:gd fmla="*/ 472621 h 603052" name="connsiteY63"/>
              <a:gd fmla="*/ 17803 w 583929" name="connsiteX64"/>
              <a:gd fmla="*/ 472621 h 603052" name="connsiteY64"/>
              <a:gd fmla="*/ 0 w 583929" name="connsiteX65"/>
              <a:gd fmla="*/ 454845 h 603052" name="connsiteY65"/>
              <a:gd fmla="*/ 0 w 583929" name="connsiteX66"/>
              <a:gd fmla="*/ 53106 h 603052" name="connsiteY66"/>
              <a:gd fmla="*/ 17803 w 583929" name="connsiteX67"/>
              <a:gd fmla="*/ 35330 h 603052" name="connsiteY67"/>
              <a:gd fmla="*/ 138861 w 583929" name="connsiteX68"/>
              <a:gd fmla="*/ 35330 h 603052" name="connsiteY68"/>
              <a:gd fmla="*/ 138861 w 583929" name="connsiteX69"/>
              <a:gd fmla="*/ 17776 h 603052" name="connsiteY69"/>
              <a:gd fmla="*/ 156664 w 583929" name="connsiteX70"/>
              <a:gd fmla="*/ 0 h 603052" name="connsiteY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b="b" l="l" r="r" t="t"/>
            <a:pathLst>
              <a:path h="603052" w="583929">
                <a:moveTo>
                  <a:pt x="291949" y="334621"/>
                </a:moveTo>
                <a:cubicBezTo>
                  <a:pt x="301740" y="334621"/>
                  <a:pt x="309751" y="342621"/>
                  <a:pt x="309751" y="352399"/>
                </a:cubicBezTo>
                <a:lnTo>
                  <a:pt x="309751" y="438400"/>
                </a:lnTo>
                <a:lnTo>
                  <a:pt x="345354" y="474179"/>
                </a:lnTo>
                <a:cubicBezTo>
                  <a:pt x="352475" y="481068"/>
                  <a:pt x="352475" y="492401"/>
                  <a:pt x="345354" y="499290"/>
                </a:cubicBezTo>
                <a:cubicBezTo>
                  <a:pt x="342016" y="502846"/>
                  <a:pt x="337343" y="504401"/>
                  <a:pt x="332893" y="504401"/>
                </a:cubicBezTo>
                <a:cubicBezTo>
                  <a:pt x="328220" y="504401"/>
                  <a:pt x="323770" y="502846"/>
                  <a:pt x="320209" y="499290"/>
                </a:cubicBezTo>
                <a:lnTo>
                  <a:pt x="279265" y="458401"/>
                </a:lnTo>
                <a:cubicBezTo>
                  <a:pt x="275927" y="455067"/>
                  <a:pt x="274147" y="450623"/>
                  <a:pt x="274147" y="445956"/>
                </a:cubicBezTo>
                <a:lnTo>
                  <a:pt x="274147" y="352399"/>
                </a:lnTo>
                <a:cubicBezTo>
                  <a:pt x="274147" y="342621"/>
                  <a:pt x="282158" y="334621"/>
                  <a:pt x="291949" y="334621"/>
                </a:cubicBezTo>
                <a:close/>
                <a:moveTo>
                  <a:pt x="291964" y="300415"/>
                </a:moveTo>
                <a:cubicBezTo>
                  <a:pt x="218306" y="300415"/>
                  <a:pt x="158222" y="360409"/>
                  <a:pt x="158222" y="433958"/>
                </a:cubicBezTo>
                <a:cubicBezTo>
                  <a:pt x="158222" y="507506"/>
                  <a:pt x="218306" y="567500"/>
                  <a:pt x="291964" y="567500"/>
                </a:cubicBezTo>
                <a:cubicBezTo>
                  <a:pt x="365623" y="567500"/>
                  <a:pt x="425707" y="507506"/>
                  <a:pt x="425707" y="433958"/>
                </a:cubicBezTo>
                <a:cubicBezTo>
                  <a:pt x="425707" y="360409"/>
                  <a:pt x="365623" y="300415"/>
                  <a:pt x="291964" y="300415"/>
                </a:cubicBezTo>
                <a:close/>
                <a:moveTo>
                  <a:pt x="35605" y="179093"/>
                </a:moveTo>
                <a:lnTo>
                  <a:pt x="35605" y="437069"/>
                </a:lnTo>
                <a:lnTo>
                  <a:pt x="122839" y="437069"/>
                </a:lnTo>
                <a:cubicBezTo>
                  <a:pt x="122839" y="435958"/>
                  <a:pt x="122616" y="435069"/>
                  <a:pt x="122616" y="433958"/>
                </a:cubicBezTo>
                <a:cubicBezTo>
                  <a:pt x="122616" y="340856"/>
                  <a:pt x="198500" y="264863"/>
                  <a:pt x="291964" y="264863"/>
                </a:cubicBezTo>
                <a:cubicBezTo>
                  <a:pt x="385206" y="264863"/>
                  <a:pt x="461313" y="340856"/>
                  <a:pt x="461313" y="433958"/>
                </a:cubicBezTo>
                <a:cubicBezTo>
                  <a:pt x="461313" y="435069"/>
                  <a:pt x="461090" y="435958"/>
                  <a:pt x="461090" y="437069"/>
                </a:cubicBezTo>
                <a:lnTo>
                  <a:pt x="548324" y="437069"/>
                </a:lnTo>
                <a:lnTo>
                  <a:pt x="548324" y="179093"/>
                </a:lnTo>
                <a:close/>
                <a:moveTo>
                  <a:pt x="35605" y="70882"/>
                </a:moveTo>
                <a:lnTo>
                  <a:pt x="35605" y="143541"/>
                </a:lnTo>
                <a:lnTo>
                  <a:pt x="548324" y="143541"/>
                </a:lnTo>
                <a:lnTo>
                  <a:pt x="548324" y="70882"/>
                </a:lnTo>
                <a:lnTo>
                  <a:pt x="449296" y="70882"/>
                </a:lnTo>
                <a:lnTo>
                  <a:pt x="449296" y="86880"/>
                </a:lnTo>
                <a:cubicBezTo>
                  <a:pt x="449296" y="96657"/>
                  <a:pt x="441285" y="104656"/>
                  <a:pt x="431493" y="104656"/>
                </a:cubicBezTo>
                <a:cubicBezTo>
                  <a:pt x="421702" y="104656"/>
                  <a:pt x="413691" y="96657"/>
                  <a:pt x="413691" y="86880"/>
                </a:cubicBezTo>
                <a:lnTo>
                  <a:pt x="413691" y="70882"/>
                </a:lnTo>
                <a:lnTo>
                  <a:pt x="309767" y="70882"/>
                </a:lnTo>
                <a:lnTo>
                  <a:pt x="309767" y="86880"/>
                </a:lnTo>
                <a:cubicBezTo>
                  <a:pt x="309767" y="96657"/>
                  <a:pt x="301756" y="104656"/>
                  <a:pt x="291964" y="104656"/>
                </a:cubicBezTo>
                <a:cubicBezTo>
                  <a:pt x="282173" y="104656"/>
                  <a:pt x="274162" y="96657"/>
                  <a:pt x="274162" y="86880"/>
                </a:cubicBezTo>
                <a:lnTo>
                  <a:pt x="274162" y="70882"/>
                </a:lnTo>
                <a:lnTo>
                  <a:pt x="174467" y="70882"/>
                </a:lnTo>
                <a:lnTo>
                  <a:pt x="174467" y="86880"/>
                </a:lnTo>
                <a:cubicBezTo>
                  <a:pt x="174467" y="96657"/>
                  <a:pt x="166678" y="104656"/>
                  <a:pt x="156664" y="104656"/>
                </a:cubicBezTo>
                <a:cubicBezTo>
                  <a:pt x="146872" y="104656"/>
                  <a:pt x="138861" y="96657"/>
                  <a:pt x="138861" y="86880"/>
                </a:cubicBezTo>
                <a:lnTo>
                  <a:pt x="138861" y="70882"/>
                </a:lnTo>
                <a:close/>
                <a:moveTo>
                  <a:pt x="156664" y="0"/>
                </a:moveTo>
                <a:cubicBezTo>
                  <a:pt x="166678" y="0"/>
                  <a:pt x="174467" y="7999"/>
                  <a:pt x="174467" y="17776"/>
                </a:cubicBezTo>
                <a:lnTo>
                  <a:pt x="174467" y="35330"/>
                </a:lnTo>
                <a:lnTo>
                  <a:pt x="274162" y="35330"/>
                </a:lnTo>
                <a:lnTo>
                  <a:pt x="274162" y="17776"/>
                </a:lnTo>
                <a:cubicBezTo>
                  <a:pt x="274162" y="7999"/>
                  <a:pt x="282173" y="0"/>
                  <a:pt x="291964" y="0"/>
                </a:cubicBezTo>
                <a:cubicBezTo>
                  <a:pt x="301756" y="0"/>
                  <a:pt x="309767" y="7999"/>
                  <a:pt x="309767" y="17776"/>
                </a:cubicBezTo>
                <a:lnTo>
                  <a:pt x="309767" y="35330"/>
                </a:lnTo>
                <a:lnTo>
                  <a:pt x="413691" y="35330"/>
                </a:lnTo>
                <a:lnTo>
                  <a:pt x="413691" y="17776"/>
                </a:lnTo>
                <a:cubicBezTo>
                  <a:pt x="413691" y="7999"/>
                  <a:pt x="421702" y="0"/>
                  <a:pt x="431493" y="0"/>
                </a:cubicBezTo>
                <a:cubicBezTo>
                  <a:pt x="441285" y="0"/>
                  <a:pt x="449296" y="7999"/>
                  <a:pt x="449296" y="17776"/>
                </a:cubicBezTo>
                <a:lnTo>
                  <a:pt x="449296" y="35330"/>
                </a:lnTo>
                <a:lnTo>
                  <a:pt x="566126" y="35330"/>
                </a:lnTo>
                <a:cubicBezTo>
                  <a:pt x="575918" y="35330"/>
                  <a:pt x="583929" y="43329"/>
                  <a:pt x="583929" y="53106"/>
                </a:cubicBezTo>
                <a:lnTo>
                  <a:pt x="583929" y="454845"/>
                </a:lnTo>
                <a:cubicBezTo>
                  <a:pt x="583929" y="464621"/>
                  <a:pt x="575918" y="472621"/>
                  <a:pt x="566126" y="472621"/>
                </a:cubicBezTo>
                <a:lnTo>
                  <a:pt x="456640" y="472621"/>
                </a:lnTo>
                <a:cubicBezTo>
                  <a:pt x="439282" y="547280"/>
                  <a:pt x="372077" y="603052"/>
                  <a:pt x="291964" y="603052"/>
                </a:cubicBezTo>
                <a:cubicBezTo>
                  <a:pt x="211852" y="603052"/>
                  <a:pt x="144647" y="547280"/>
                  <a:pt x="127067" y="472621"/>
                </a:cubicBezTo>
                <a:lnTo>
                  <a:pt x="17803" y="472621"/>
                </a:lnTo>
                <a:cubicBezTo>
                  <a:pt x="8011" y="472621"/>
                  <a:pt x="0" y="464621"/>
                  <a:pt x="0" y="454845"/>
                </a:cubicBezTo>
                <a:lnTo>
                  <a:pt x="0" y="53106"/>
                </a:lnTo>
                <a:cubicBezTo>
                  <a:pt x="0" y="43329"/>
                  <a:pt x="8011" y="35330"/>
                  <a:pt x="17803" y="35330"/>
                </a:cubicBezTo>
                <a:lnTo>
                  <a:pt x="138861" y="35330"/>
                </a:lnTo>
                <a:lnTo>
                  <a:pt x="138861" y="17776"/>
                </a:lnTo>
                <a:cubicBezTo>
                  <a:pt x="138861" y="7999"/>
                  <a:pt x="146872" y="0"/>
                  <a:pt x="156664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/>
        </p:txBody>
      </p:sp>
      <p:sp>
        <p:nvSpPr>
          <p:cNvPr id="35" name="wall-clock_71189">
            <a:extLst>
              <a:ext uri="{FF2B5EF4-FFF2-40B4-BE49-F238E27FC236}">
                <a16:creationId xmlns:a16="http://schemas.microsoft.com/office/drawing/2014/main" id="{2D72D653-A3F3-43C6-B209-88111088309E}"/>
              </a:ext>
            </a:extLst>
          </p:cNvPr>
          <p:cNvSpPr>
            <a:spLocks noChangeAspect="1"/>
          </p:cNvSpPr>
          <p:nvPr/>
        </p:nvSpPr>
        <p:spPr bwMode="auto">
          <a:xfrm>
            <a:off x="9444489" y="2468586"/>
            <a:ext cx="944793" cy="943479"/>
          </a:xfrm>
          <a:custGeom>
            <a:gdLst>
              <a:gd fmla="*/ 461107 w 608697" name="connsiteX0"/>
              <a:gd fmla="*/ 180478 h 607851" name="connsiteY0"/>
              <a:gd fmla="*/ 468995 w 608697" name="connsiteX1"/>
              <a:gd fmla="*/ 185451 h 607851" name="connsiteY1"/>
              <a:gd fmla="*/ 471308 w 608697" name="connsiteX2"/>
              <a:gd fmla="*/ 188729 h 607851" name="connsiteY2"/>
              <a:gd fmla="*/ 468399 w 608697" name="connsiteX3"/>
              <a:gd fmla="*/ 205713 h 607851" name="connsiteY3"/>
              <a:gd fmla="*/ 334492 w 608697" name="connsiteX4"/>
              <a:gd fmla="*/ 300022 h 607851" name="connsiteY4"/>
              <a:gd fmla="*/ 334791 w 608697" name="connsiteX5"/>
              <a:gd fmla="*/ 303896 h 607851" name="connsiteY5"/>
              <a:gd fmla="*/ 308457 w 608697" name="connsiteX6"/>
              <a:gd fmla="*/ 333991 h 607851" name="connsiteY6"/>
              <a:gd fmla="*/ 308457 w 608697" name="connsiteX7"/>
              <a:gd fmla="*/ 506519 h 607851" name="connsiteY7"/>
              <a:gd fmla="*/ 300326 w 608697" name="connsiteX8"/>
              <a:gd fmla="*/ 506519 h 607851" name="connsiteY8"/>
              <a:gd fmla="*/ 300326 w 608697" name="connsiteX9"/>
              <a:gd fmla="*/ 333991 h 607851" name="connsiteY9"/>
              <a:gd fmla="*/ 273918 w 608697" name="connsiteX10"/>
              <a:gd fmla="*/ 303896 h 607851" name="connsiteY10"/>
              <a:gd fmla="*/ 273992 w 608697" name="connsiteX11"/>
              <a:gd fmla="*/ 302034 h 607851" name="connsiteY11"/>
              <a:gd fmla="*/ 178132 w 608697" name="connsiteX12"/>
              <a:gd fmla="*/ 220612 h 607851" name="connsiteY12"/>
              <a:gd fmla="*/ 176789 w 608697" name="connsiteX13"/>
              <a:gd fmla="*/ 203478 h 607851" name="connsiteY13"/>
              <a:gd fmla="*/ 184697 w 608697" name="connsiteX14"/>
              <a:gd fmla="*/ 194241 h 607851" name="connsiteY14"/>
              <a:gd fmla="*/ 201854 w 608697" name="connsiteX15"/>
              <a:gd fmla="*/ 192826 h 607851" name="connsiteY15"/>
              <a:gd fmla="*/ 297640 w 608697" name="connsiteX16"/>
              <a:gd fmla="*/ 274247 h 607851" name="connsiteY16"/>
              <a:gd fmla="*/ 304354 w 608697" name="connsiteX17"/>
              <a:gd fmla="*/ 273503 h 607851" name="connsiteY17"/>
              <a:gd fmla="*/ 318155 w 608697" name="connsiteX18"/>
              <a:gd fmla="*/ 276855 h 607851" name="connsiteY18"/>
              <a:gd fmla="*/ 451987 w 608697" name="connsiteX19"/>
              <a:gd fmla="*/ 182546 h 607851" name="connsiteY19"/>
              <a:gd fmla="*/ 461107 w 608697" name="connsiteX20"/>
              <a:gd fmla="*/ 180478 h 607851" name="connsiteY20"/>
              <a:gd fmla="*/ 304349 w 608697" name="connsiteX21"/>
              <a:gd fmla="*/ 60785 h 607851" name="connsiteY21"/>
              <a:gd fmla="*/ 60869 w 608697" name="connsiteX22"/>
              <a:gd fmla="*/ 303926 h 607851" name="connsiteY22"/>
              <a:gd fmla="*/ 304349 w 608697" name="connsiteX23"/>
              <a:gd fmla="*/ 547066 h 607851" name="connsiteY23"/>
              <a:gd fmla="*/ 547828 w 608697" name="connsiteX24"/>
              <a:gd fmla="*/ 303926 h 607851" name="connsiteY24"/>
              <a:gd fmla="*/ 304349 w 608697" name="connsiteX25"/>
              <a:gd fmla="*/ 60785 h 607851" name="connsiteY25"/>
              <a:gd fmla="*/ 304349 w 608697" name="connsiteX26"/>
              <a:gd fmla="*/ 0 h 607851" name="connsiteY26"/>
              <a:gd fmla="*/ 608697 w 608697" name="connsiteX27"/>
              <a:gd fmla="*/ 303926 h 607851" name="connsiteY27"/>
              <a:gd fmla="*/ 304349 w 608697" name="connsiteX28"/>
              <a:gd fmla="*/ 607851 h 607851" name="connsiteY28"/>
              <a:gd fmla="*/ 0 w 608697" name="connsiteX29"/>
              <a:gd fmla="*/ 303926 h 607851" name="connsiteY29"/>
              <a:gd fmla="*/ 304349 w 608697" name="connsiteX30"/>
              <a:gd fmla="*/ 0 h 607851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607851" w="608697">
                <a:moveTo>
                  <a:pt x="461107" y="180478"/>
                </a:moveTo>
                <a:cubicBezTo>
                  <a:pt x="464184" y="181000"/>
                  <a:pt x="467056" y="182695"/>
                  <a:pt x="468995" y="185451"/>
                </a:cubicBezTo>
                <a:lnTo>
                  <a:pt x="471308" y="188729"/>
                </a:lnTo>
                <a:cubicBezTo>
                  <a:pt x="475187" y="194241"/>
                  <a:pt x="473919" y="201840"/>
                  <a:pt x="468399" y="205713"/>
                </a:cubicBezTo>
                <a:lnTo>
                  <a:pt x="334492" y="300022"/>
                </a:lnTo>
                <a:cubicBezTo>
                  <a:pt x="334716" y="301289"/>
                  <a:pt x="334791" y="302555"/>
                  <a:pt x="334791" y="303896"/>
                </a:cubicBezTo>
                <a:cubicBezTo>
                  <a:pt x="334791" y="319242"/>
                  <a:pt x="323303" y="331980"/>
                  <a:pt x="308457" y="333991"/>
                </a:cubicBezTo>
                <a:lnTo>
                  <a:pt x="308457" y="506519"/>
                </a:lnTo>
                <a:lnTo>
                  <a:pt x="300326" y="506519"/>
                </a:lnTo>
                <a:lnTo>
                  <a:pt x="300326" y="333991"/>
                </a:lnTo>
                <a:cubicBezTo>
                  <a:pt x="285406" y="331980"/>
                  <a:pt x="273918" y="319242"/>
                  <a:pt x="273918" y="303896"/>
                </a:cubicBezTo>
                <a:cubicBezTo>
                  <a:pt x="273918" y="303300"/>
                  <a:pt x="273992" y="302704"/>
                  <a:pt x="273992" y="302034"/>
                </a:cubicBezTo>
                <a:lnTo>
                  <a:pt x="178132" y="220612"/>
                </a:lnTo>
                <a:cubicBezTo>
                  <a:pt x="173059" y="216217"/>
                  <a:pt x="172462" y="208618"/>
                  <a:pt x="176789" y="203478"/>
                </a:cubicBezTo>
                <a:lnTo>
                  <a:pt x="184697" y="194241"/>
                </a:lnTo>
                <a:cubicBezTo>
                  <a:pt x="189023" y="189101"/>
                  <a:pt x="196707" y="188505"/>
                  <a:pt x="201854" y="192826"/>
                </a:cubicBezTo>
                <a:lnTo>
                  <a:pt x="297640" y="274247"/>
                </a:lnTo>
                <a:cubicBezTo>
                  <a:pt x="299804" y="273801"/>
                  <a:pt x="302042" y="273503"/>
                  <a:pt x="304354" y="273503"/>
                </a:cubicBezTo>
                <a:cubicBezTo>
                  <a:pt x="309352" y="273503"/>
                  <a:pt x="313978" y="274694"/>
                  <a:pt x="318155" y="276855"/>
                </a:cubicBezTo>
                <a:lnTo>
                  <a:pt x="451987" y="182546"/>
                </a:lnTo>
                <a:cubicBezTo>
                  <a:pt x="454747" y="180609"/>
                  <a:pt x="458029" y="179957"/>
                  <a:pt x="461107" y="180478"/>
                </a:cubicBezTo>
                <a:close/>
                <a:moveTo>
                  <a:pt x="304349" y="60785"/>
                </a:moveTo>
                <a:cubicBezTo>
                  <a:pt x="170077" y="60785"/>
                  <a:pt x="60869" y="169841"/>
                  <a:pt x="60869" y="303926"/>
                </a:cubicBezTo>
                <a:cubicBezTo>
                  <a:pt x="60869" y="438010"/>
                  <a:pt x="170077" y="547066"/>
                  <a:pt x="304349" y="547066"/>
                </a:cubicBezTo>
                <a:cubicBezTo>
                  <a:pt x="438620" y="547066"/>
                  <a:pt x="547828" y="438010"/>
                  <a:pt x="547828" y="303926"/>
                </a:cubicBezTo>
                <a:cubicBezTo>
                  <a:pt x="547828" y="169841"/>
                  <a:pt x="438620" y="60785"/>
                  <a:pt x="304349" y="60785"/>
                </a:cubicBezTo>
                <a:close/>
                <a:moveTo>
                  <a:pt x="304349" y="0"/>
                </a:moveTo>
                <a:cubicBezTo>
                  <a:pt x="472412" y="0"/>
                  <a:pt x="608697" y="136096"/>
                  <a:pt x="608697" y="303926"/>
                </a:cubicBezTo>
                <a:cubicBezTo>
                  <a:pt x="608697" y="471755"/>
                  <a:pt x="472412" y="607851"/>
                  <a:pt x="304349" y="607851"/>
                </a:cubicBezTo>
                <a:cubicBezTo>
                  <a:pt x="136285" y="607851"/>
                  <a:pt x="0" y="471755"/>
                  <a:pt x="0" y="303926"/>
                </a:cubicBezTo>
                <a:cubicBezTo>
                  <a:pt x="0" y="136096"/>
                  <a:pt x="136285" y="0"/>
                  <a:pt x="304349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/>
        </p:txBody>
      </p:sp>
      <p:sp>
        <p:nvSpPr>
          <p:cNvPr id="36" name="round-wall-clock_15267">
            <a:extLst>
              <a:ext uri="{FF2B5EF4-FFF2-40B4-BE49-F238E27FC236}">
                <a16:creationId xmlns:a16="http://schemas.microsoft.com/office/drawing/2014/main" id="{3D31B24B-35E9-4613-BFB4-6AC330661802}"/>
              </a:ext>
            </a:extLst>
          </p:cNvPr>
          <p:cNvSpPr>
            <a:spLocks noChangeAspect="1"/>
          </p:cNvSpPr>
          <p:nvPr/>
        </p:nvSpPr>
        <p:spPr bwMode="auto">
          <a:xfrm>
            <a:off x="1280293" y="3775272"/>
            <a:ext cx="1208903" cy="1207206"/>
          </a:xfrm>
          <a:custGeom>
            <a:gdLst>
              <a:gd fmla="*/ 418885 w 607614" name="connsiteX0"/>
              <a:gd fmla="*/ 502832 h 606761" name="connsiteY0"/>
              <a:gd fmla="*/ 430704 w 607614" name="connsiteX1"/>
              <a:gd fmla="*/ 514590 h 606761" name="connsiteY1"/>
              <a:gd fmla="*/ 418885 w 607614" name="connsiteX2"/>
              <a:gd fmla="*/ 526348 h 606761" name="connsiteY2"/>
              <a:gd fmla="*/ 407066 w 607614" name="connsiteX3"/>
              <a:gd fmla="*/ 514590 h 606761" name="connsiteY3"/>
              <a:gd fmla="*/ 418885 w 607614" name="connsiteX4"/>
              <a:gd fmla="*/ 502832 h 606761" name="connsiteY4"/>
              <a:gd fmla="*/ 178069 w 607614" name="connsiteX5"/>
              <a:gd fmla="*/ 502832 h 606761" name="connsiteY5"/>
              <a:gd fmla="*/ 189827 w 607614" name="connsiteX6"/>
              <a:gd fmla="*/ 514590 h 606761" name="connsiteY6"/>
              <a:gd fmla="*/ 178069 w 607614" name="connsiteX7"/>
              <a:gd fmla="*/ 526348 h 606761" name="connsiteY7"/>
              <a:gd fmla="*/ 166311 w 607614" name="connsiteX8"/>
              <a:gd fmla="*/ 514590 h 606761" name="connsiteY8"/>
              <a:gd fmla="*/ 178069 w 607614" name="connsiteX9"/>
              <a:gd fmla="*/ 502832 h 606761" name="connsiteY9"/>
              <a:gd fmla="*/ 297731 w 607614" name="connsiteX10"/>
              <a:gd fmla="*/ 489186 h 606761" name="connsiteY10"/>
              <a:gd fmla="*/ 307645 w 607614" name="connsiteX11"/>
              <a:gd fmla="*/ 499821 h 606761" name="connsiteY11"/>
              <a:gd fmla="*/ 307645 w 607614" name="connsiteX12"/>
              <a:gd fmla="*/ 553755 h 606761" name="connsiteY12"/>
              <a:gd fmla="*/ 297731 w 607614" name="connsiteX13"/>
              <a:gd fmla="*/ 563630 h 606761" name="connsiteY13"/>
              <a:gd fmla="*/ 287054 w 607614" name="connsiteX14"/>
              <a:gd fmla="*/ 553755 h 606761" name="connsiteY14"/>
              <a:gd fmla="*/ 287054 w 607614" name="connsiteX15"/>
              <a:gd fmla="*/ 499821 h 606761" name="connsiteY15"/>
              <a:gd fmla="*/ 297731 w 607614" name="connsiteX16"/>
              <a:gd fmla="*/ 489186 h 606761" name="connsiteY16"/>
              <a:gd fmla="*/ 506244 w 607614" name="connsiteX17"/>
              <a:gd fmla="*/ 410356 h 606761" name="connsiteY17"/>
              <a:gd fmla="*/ 518063 w 607614" name="connsiteX18"/>
              <a:gd fmla="*/ 422114 h 606761" name="connsiteY18"/>
              <a:gd fmla="*/ 506244 w 607614" name="connsiteX19"/>
              <a:gd fmla="*/ 433872 h 606761" name="connsiteY19"/>
              <a:gd fmla="*/ 494425 w 607614" name="connsiteX20"/>
              <a:gd fmla="*/ 422114 h 606761" name="connsiteY20"/>
              <a:gd fmla="*/ 506244 w 607614" name="connsiteX21"/>
              <a:gd fmla="*/ 410356 h 606761" name="connsiteY21"/>
              <a:gd fmla="*/ 101432 w 607614" name="connsiteX22"/>
              <a:gd fmla="*/ 410356 h 606761" name="connsiteY22"/>
              <a:gd fmla="*/ 113190 w 607614" name="connsiteX23"/>
              <a:gd fmla="*/ 422114 h 606761" name="connsiteY23"/>
              <a:gd fmla="*/ 101432 w 607614" name="connsiteX24"/>
              <a:gd fmla="*/ 433872 h 606761" name="connsiteY24"/>
              <a:gd fmla="*/ 89674 w 607614" name="connsiteX25"/>
              <a:gd fmla="*/ 422114 h 606761" name="connsiteY25"/>
              <a:gd fmla="*/ 101432 w 607614" name="connsiteX26"/>
              <a:gd fmla="*/ 410356 h 606761" name="connsiteY26"/>
              <a:gd fmla="*/ 492969 w 607614" name="connsiteX27"/>
              <a:gd fmla="*/ 281449 h 606761" name="connsiteY27"/>
              <a:gd fmla="*/ 547663 w 607614" name="connsiteX28"/>
              <a:gd fmla="*/ 281449 h 606761" name="connsiteY28"/>
              <a:gd fmla="*/ 557538 w 607614" name="connsiteX29"/>
              <a:gd fmla="*/ 291305 h 606761" name="connsiteY29"/>
              <a:gd fmla="*/ 547663 w 607614" name="connsiteX30"/>
              <a:gd fmla="*/ 301918 h 606761" name="connsiteY30"/>
              <a:gd fmla="*/ 492969 w 607614" name="connsiteX31"/>
              <a:gd fmla="*/ 301918 h 606761" name="connsiteY31"/>
              <a:gd fmla="*/ 483094 w 607614" name="connsiteX32"/>
              <a:gd fmla="*/ 291305 h 606761" name="connsiteY32"/>
              <a:gd fmla="*/ 492969 w 607614" name="connsiteX33"/>
              <a:gd fmla="*/ 281449 h 606761" name="connsiteY33"/>
              <a:gd fmla="*/ 46305 w 607614" name="connsiteX34"/>
              <a:gd fmla="*/ 281449 h 606761" name="connsiteY34"/>
              <a:gd fmla="*/ 100239 w 607614" name="connsiteX35"/>
              <a:gd fmla="*/ 281449 h 606761" name="connsiteY35"/>
              <a:gd fmla="*/ 110874 w 607614" name="connsiteX36"/>
              <a:gd fmla="*/ 291305 h 606761" name="connsiteY36"/>
              <a:gd fmla="*/ 100239 w 607614" name="connsiteX37"/>
              <a:gd fmla="*/ 301918 h 606761" name="connsiteY37"/>
              <a:gd fmla="*/ 46305 w 607614" name="connsiteX38"/>
              <a:gd fmla="*/ 301918 h 606761" name="connsiteY38"/>
              <a:gd fmla="*/ 36430 w 607614" name="connsiteX39"/>
              <a:gd fmla="*/ 291305 h 606761" name="connsiteY39"/>
              <a:gd fmla="*/ 46305 w 607614" name="connsiteX40"/>
              <a:gd fmla="*/ 281449 h 606761" name="connsiteY40"/>
              <a:gd fmla="*/ 505086 w 607614" name="connsiteX41"/>
              <a:gd fmla="*/ 172890 h 606761" name="connsiteY41"/>
              <a:gd fmla="*/ 517209 w 607614" name="connsiteX42"/>
              <a:gd fmla="*/ 184648 h 606761" name="connsiteY42"/>
              <a:gd fmla="*/ 505086 w 607614" name="connsiteX43"/>
              <a:gd fmla="*/ 196406 h 606761" name="connsiteY43"/>
              <a:gd fmla="*/ 492963 w 607614" name="connsiteX44"/>
              <a:gd fmla="*/ 184648 h 606761" name="connsiteY44"/>
              <a:gd fmla="*/ 505086 w 607614" name="connsiteX45"/>
              <a:gd fmla="*/ 172890 h 606761" name="connsiteY45"/>
              <a:gd fmla="*/ 100640 w 607614" name="connsiteX46"/>
              <a:gd fmla="*/ 172890 h 606761" name="connsiteY46"/>
              <a:gd fmla="*/ 112459 w 607614" name="connsiteX47"/>
              <a:gd fmla="*/ 184648 h 606761" name="connsiteY47"/>
              <a:gd fmla="*/ 100640 w 607614" name="connsiteX48"/>
              <a:gd fmla="*/ 196406 h 606761" name="connsiteY48"/>
              <a:gd fmla="*/ 88821 w 607614" name="connsiteX49"/>
              <a:gd fmla="*/ 184648 h 606761" name="connsiteY49"/>
              <a:gd fmla="*/ 100640 w 607614" name="connsiteX50"/>
              <a:gd fmla="*/ 172890 h 606761" name="connsiteY50"/>
              <a:gd fmla="*/ 252961 w 607614" name="connsiteX51"/>
              <a:gd fmla="*/ 115315 h 606761" name="connsiteY51"/>
              <a:gd fmla="*/ 265877 w 607614" name="connsiteX52"/>
              <a:gd fmla="*/ 122141 h 606761" name="connsiteY52"/>
              <a:gd fmla="*/ 328938 w 607614" name="connsiteX53"/>
              <a:gd fmla="*/ 304926 h 606761" name="connsiteY53"/>
              <a:gd fmla="*/ 325899 w 607614" name="connsiteX54"/>
              <a:gd fmla="*/ 315545 h 606761" name="connsiteY54"/>
              <a:gd fmla="*/ 186861 w 607614" name="connsiteX55"/>
              <a:gd fmla="*/ 451306 h 606761" name="connsiteY55"/>
              <a:gd fmla="*/ 180023 w 607614" name="connsiteX56"/>
              <a:gd fmla="*/ 454340 h 606761" name="connsiteY56"/>
              <a:gd fmla="*/ 172425 w 607614" name="connsiteX57"/>
              <a:gd fmla="*/ 451306 h 606761" name="connsiteY57"/>
              <a:gd fmla="*/ 172425 w 607614" name="connsiteX58"/>
              <a:gd fmla="*/ 436896 h 606761" name="connsiteY58"/>
              <a:gd fmla="*/ 307665 w 607614" name="connsiteX59"/>
              <a:gd fmla="*/ 305685 h 606761" name="connsiteY59"/>
              <a:gd fmla="*/ 246123 w 607614" name="connsiteX60"/>
              <a:gd fmla="*/ 128209 h 606761" name="connsiteY60"/>
              <a:gd fmla="*/ 252961 w 607614" name="connsiteX61"/>
              <a:gd fmla="*/ 115315 h 606761" name="connsiteY61"/>
              <a:gd fmla="*/ 417727 w 607614" name="connsiteX62"/>
              <a:gd fmla="*/ 80414 h 606761" name="connsiteY62"/>
              <a:gd fmla="*/ 429850 w 607614" name="connsiteX63"/>
              <a:gd fmla="*/ 92172 h 606761" name="connsiteY63"/>
              <a:gd fmla="*/ 417727 w 607614" name="connsiteX64"/>
              <a:gd fmla="*/ 103930 h 606761" name="connsiteY64"/>
              <a:gd fmla="*/ 405604 w 607614" name="connsiteX65"/>
              <a:gd fmla="*/ 92172 h 606761" name="connsiteY65"/>
              <a:gd fmla="*/ 417727 w 607614" name="connsiteX66"/>
              <a:gd fmla="*/ 80414 h 606761" name="connsiteY66"/>
              <a:gd fmla="*/ 177338 w 607614" name="connsiteX67"/>
              <a:gd fmla="*/ 80414 h 606761" name="connsiteY67"/>
              <a:gd fmla="*/ 189096 w 607614" name="connsiteX68"/>
              <a:gd fmla="*/ 92172 h 606761" name="connsiteY68"/>
              <a:gd fmla="*/ 177338 w 607614" name="connsiteX69"/>
              <a:gd fmla="*/ 103930 h 606761" name="connsiteY69"/>
              <a:gd fmla="*/ 165580 w 607614" name="connsiteX70"/>
              <a:gd fmla="*/ 92172 h 606761" name="connsiteY70"/>
              <a:gd fmla="*/ 177338 w 607614" name="connsiteX71"/>
              <a:gd fmla="*/ 80414 h 606761" name="connsiteY71"/>
              <a:gd fmla="*/ 297731 w 607614" name="connsiteX72"/>
              <a:gd fmla="*/ 43253 h 606761" name="connsiteY72"/>
              <a:gd fmla="*/ 307645 w 607614" name="connsiteX73"/>
              <a:gd fmla="*/ 53112 h 606761" name="connsiteY73"/>
              <a:gd fmla="*/ 307645 w 607614" name="connsiteX74"/>
              <a:gd fmla="*/ 106958 h 606761" name="connsiteY74"/>
              <a:gd fmla="*/ 297731 w 607614" name="connsiteX75"/>
              <a:gd fmla="*/ 117575 h 606761" name="connsiteY75"/>
              <a:gd fmla="*/ 287054 w 607614" name="connsiteX76"/>
              <a:gd fmla="*/ 106958 h 606761" name="connsiteY76"/>
              <a:gd fmla="*/ 287054 w 607614" name="connsiteX77"/>
              <a:gd fmla="*/ 53112 h 606761" name="connsiteY77"/>
              <a:gd fmla="*/ 297731 w 607614" name="connsiteX78"/>
              <a:gd fmla="*/ 43253 h 606761" name="connsiteY78"/>
              <a:gd fmla="*/ 303807 w 607614" name="connsiteX79"/>
              <a:gd fmla="*/ 30338 h 606761" name="connsiteY79"/>
              <a:gd fmla="*/ 30380 w 607614" name="connsiteX80"/>
              <a:gd fmla="*/ 303381 h 606761" name="connsiteY80"/>
              <a:gd fmla="*/ 303807 w 607614" name="connsiteX81"/>
              <a:gd fmla="*/ 576423 h 606761" name="connsiteY81"/>
              <a:gd fmla="*/ 577234 w 607614" name="connsiteX82"/>
              <a:gd fmla="*/ 303381 h 606761" name="connsiteY82"/>
              <a:gd fmla="*/ 303807 w 607614" name="connsiteX83"/>
              <a:gd fmla="*/ 30338 h 606761" name="connsiteY83"/>
              <a:gd fmla="*/ 303807 w 607614" name="connsiteX84"/>
              <a:gd fmla="*/ 0 h 606761" name="connsiteY84"/>
              <a:gd fmla="*/ 607614 w 607614" name="connsiteX85"/>
              <a:gd fmla="*/ 303381 h 606761" name="connsiteY85"/>
              <a:gd fmla="*/ 303807 w 607614" name="connsiteX86"/>
              <a:gd fmla="*/ 606761 h 606761" name="connsiteY86"/>
              <a:gd fmla="*/ 0 w 607614" name="connsiteX87"/>
              <a:gd fmla="*/ 303381 h 606761" name="connsiteY87"/>
              <a:gd fmla="*/ 303807 w 607614" name="connsiteX88"/>
              <a:gd fmla="*/ 0 h 606761" name="connsiteY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b="b" l="l" r="r" t="t"/>
            <a:pathLst>
              <a:path h="606761" w="607614">
                <a:moveTo>
                  <a:pt x="418885" y="502832"/>
                </a:moveTo>
                <a:cubicBezTo>
                  <a:pt x="425412" y="502832"/>
                  <a:pt x="430704" y="508096"/>
                  <a:pt x="430704" y="514590"/>
                </a:cubicBezTo>
                <a:cubicBezTo>
                  <a:pt x="430704" y="521084"/>
                  <a:pt x="425412" y="526348"/>
                  <a:pt x="418885" y="526348"/>
                </a:cubicBezTo>
                <a:cubicBezTo>
                  <a:pt x="412358" y="526348"/>
                  <a:pt x="407066" y="521084"/>
                  <a:pt x="407066" y="514590"/>
                </a:cubicBezTo>
                <a:cubicBezTo>
                  <a:pt x="407066" y="508096"/>
                  <a:pt x="412358" y="502832"/>
                  <a:pt x="418885" y="502832"/>
                </a:cubicBezTo>
                <a:close/>
                <a:moveTo>
                  <a:pt x="178069" y="502832"/>
                </a:moveTo>
                <a:cubicBezTo>
                  <a:pt x="184563" y="502832"/>
                  <a:pt x="189827" y="508096"/>
                  <a:pt x="189827" y="514590"/>
                </a:cubicBezTo>
                <a:cubicBezTo>
                  <a:pt x="189827" y="521084"/>
                  <a:pt x="184563" y="526348"/>
                  <a:pt x="178069" y="526348"/>
                </a:cubicBezTo>
                <a:cubicBezTo>
                  <a:pt x="171575" y="526348"/>
                  <a:pt x="166311" y="521084"/>
                  <a:pt x="166311" y="514590"/>
                </a:cubicBezTo>
                <a:cubicBezTo>
                  <a:pt x="166311" y="508096"/>
                  <a:pt x="171575" y="502832"/>
                  <a:pt x="178069" y="502832"/>
                </a:cubicBezTo>
                <a:close/>
                <a:moveTo>
                  <a:pt x="297731" y="489186"/>
                </a:moveTo>
                <a:cubicBezTo>
                  <a:pt x="303069" y="489186"/>
                  <a:pt x="307645" y="493744"/>
                  <a:pt x="307645" y="499821"/>
                </a:cubicBezTo>
                <a:lnTo>
                  <a:pt x="307645" y="553755"/>
                </a:lnTo>
                <a:cubicBezTo>
                  <a:pt x="307645" y="559072"/>
                  <a:pt x="303069" y="563630"/>
                  <a:pt x="297731" y="563630"/>
                </a:cubicBezTo>
                <a:cubicBezTo>
                  <a:pt x="291630" y="563630"/>
                  <a:pt x="287054" y="559072"/>
                  <a:pt x="287054" y="553755"/>
                </a:cubicBezTo>
                <a:lnTo>
                  <a:pt x="287054" y="499821"/>
                </a:lnTo>
                <a:cubicBezTo>
                  <a:pt x="287054" y="493744"/>
                  <a:pt x="291630" y="489186"/>
                  <a:pt x="297731" y="489186"/>
                </a:cubicBezTo>
                <a:close/>
                <a:moveTo>
                  <a:pt x="506244" y="410356"/>
                </a:moveTo>
                <a:cubicBezTo>
                  <a:pt x="512771" y="410356"/>
                  <a:pt x="518063" y="415620"/>
                  <a:pt x="518063" y="422114"/>
                </a:cubicBezTo>
                <a:cubicBezTo>
                  <a:pt x="518063" y="428608"/>
                  <a:pt x="512771" y="433872"/>
                  <a:pt x="506244" y="433872"/>
                </a:cubicBezTo>
                <a:cubicBezTo>
                  <a:pt x="499717" y="433872"/>
                  <a:pt x="494425" y="428608"/>
                  <a:pt x="494425" y="422114"/>
                </a:cubicBezTo>
                <a:cubicBezTo>
                  <a:pt x="494425" y="415620"/>
                  <a:pt x="499717" y="410356"/>
                  <a:pt x="506244" y="410356"/>
                </a:cubicBezTo>
                <a:close/>
                <a:moveTo>
                  <a:pt x="101432" y="410356"/>
                </a:moveTo>
                <a:cubicBezTo>
                  <a:pt x="107926" y="410356"/>
                  <a:pt x="113190" y="415620"/>
                  <a:pt x="113190" y="422114"/>
                </a:cubicBezTo>
                <a:cubicBezTo>
                  <a:pt x="113190" y="428608"/>
                  <a:pt x="107926" y="433872"/>
                  <a:pt x="101432" y="433872"/>
                </a:cubicBezTo>
                <a:cubicBezTo>
                  <a:pt x="94938" y="433872"/>
                  <a:pt x="89674" y="428608"/>
                  <a:pt x="89674" y="422114"/>
                </a:cubicBezTo>
                <a:cubicBezTo>
                  <a:pt x="89674" y="415620"/>
                  <a:pt x="94938" y="410356"/>
                  <a:pt x="101432" y="410356"/>
                </a:cubicBezTo>
                <a:close/>
                <a:moveTo>
                  <a:pt x="492969" y="281449"/>
                </a:moveTo>
                <a:lnTo>
                  <a:pt x="547663" y="281449"/>
                </a:lnTo>
                <a:cubicBezTo>
                  <a:pt x="552980" y="281449"/>
                  <a:pt x="557538" y="285998"/>
                  <a:pt x="557538" y="291305"/>
                </a:cubicBezTo>
                <a:cubicBezTo>
                  <a:pt x="557538" y="297369"/>
                  <a:pt x="552980" y="301918"/>
                  <a:pt x="547663" y="301918"/>
                </a:cubicBezTo>
                <a:lnTo>
                  <a:pt x="492969" y="301918"/>
                </a:lnTo>
                <a:cubicBezTo>
                  <a:pt x="487652" y="301918"/>
                  <a:pt x="483094" y="297369"/>
                  <a:pt x="483094" y="291305"/>
                </a:cubicBezTo>
                <a:cubicBezTo>
                  <a:pt x="483094" y="285998"/>
                  <a:pt x="487652" y="281449"/>
                  <a:pt x="492969" y="281449"/>
                </a:cubicBezTo>
                <a:close/>
                <a:moveTo>
                  <a:pt x="46305" y="281449"/>
                </a:moveTo>
                <a:lnTo>
                  <a:pt x="100239" y="281449"/>
                </a:lnTo>
                <a:cubicBezTo>
                  <a:pt x="106316" y="281449"/>
                  <a:pt x="110874" y="285998"/>
                  <a:pt x="110874" y="291305"/>
                </a:cubicBezTo>
                <a:cubicBezTo>
                  <a:pt x="110874" y="297369"/>
                  <a:pt x="106316" y="301918"/>
                  <a:pt x="100239" y="301918"/>
                </a:cubicBezTo>
                <a:lnTo>
                  <a:pt x="46305" y="301918"/>
                </a:lnTo>
                <a:cubicBezTo>
                  <a:pt x="40988" y="301918"/>
                  <a:pt x="36430" y="297369"/>
                  <a:pt x="36430" y="291305"/>
                </a:cubicBezTo>
                <a:cubicBezTo>
                  <a:pt x="36430" y="285998"/>
                  <a:pt x="40988" y="281449"/>
                  <a:pt x="46305" y="281449"/>
                </a:cubicBezTo>
                <a:close/>
                <a:moveTo>
                  <a:pt x="505086" y="172890"/>
                </a:moveTo>
                <a:cubicBezTo>
                  <a:pt x="511781" y="172890"/>
                  <a:pt x="517209" y="178154"/>
                  <a:pt x="517209" y="184648"/>
                </a:cubicBezTo>
                <a:cubicBezTo>
                  <a:pt x="517209" y="191142"/>
                  <a:pt x="511781" y="196406"/>
                  <a:pt x="505086" y="196406"/>
                </a:cubicBezTo>
                <a:cubicBezTo>
                  <a:pt x="498391" y="196406"/>
                  <a:pt x="492963" y="191142"/>
                  <a:pt x="492963" y="184648"/>
                </a:cubicBezTo>
                <a:cubicBezTo>
                  <a:pt x="492963" y="178154"/>
                  <a:pt x="498391" y="172890"/>
                  <a:pt x="505086" y="172890"/>
                </a:cubicBezTo>
                <a:close/>
                <a:moveTo>
                  <a:pt x="100640" y="172890"/>
                </a:moveTo>
                <a:cubicBezTo>
                  <a:pt x="107167" y="172890"/>
                  <a:pt x="112459" y="178154"/>
                  <a:pt x="112459" y="184648"/>
                </a:cubicBezTo>
                <a:cubicBezTo>
                  <a:pt x="112459" y="191142"/>
                  <a:pt x="107167" y="196406"/>
                  <a:pt x="100640" y="196406"/>
                </a:cubicBezTo>
                <a:cubicBezTo>
                  <a:pt x="94113" y="196406"/>
                  <a:pt x="88821" y="191142"/>
                  <a:pt x="88821" y="184648"/>
                </a:cubicBezTo>
                <a:cubicBezTo>
                  <a:pt x="88821" y="178154"/>
                  <a:pt x="94113" y="172890"/>
                  <a:pt x="100640" y="172890"/>
                </a:cubicBezTo>
                <a:close/>
                <a:moveTo>
                  <a:pt x="252961" y="115315"/>
                </a:moveTo>
                <a:cubicBezTo>
                  <a:pt x="258280" y="113798"/>
                  <a:pt x="263598" y="116832"/>
                  <a:pt x="265877" y="122141"/>
                </a:cubicBezTo>
                <a:lnTo>
                  <a:pt x="328938" y="304926"/>
                </a:lnTo>
                <a:cubicBezTo>
                  <a:pt x="329698" y="308719"/>
                  <a:pt x="328938" y="312511"/>
                  <a:pt x="325899" y="315545"/>
                </a:cubicBezTo>
                <a:lnTo>
                  <a:pt x="186861" y="451306"/>
                </a:lnTo>
                <a:cubicBezTo>
                  <a:pt x="184581" y="452823"/>
                  <a:pt x="182302" y="454340"/>
                  <a:pt x="180023" y="454340"/>
                </a:cubicBezTo>
                <a:cubicBezTo>
                  <a:pt x="176984" y="454340"/>
                  <a:pt x="174704" y="452823"/>
                  <a:pt x="172425" y="451306"/>
                </a:cubicBezTo>
                <a:cubicBezTo>
                  <a:pt x="168626" y="446756"/>
                  <a:pt x="168626" y="440688"/>
                  <a:pt x="172425" y="436896"/>
                </a:cubicBezTo>
                <a:lnTo>
                  <a:pt x="307665" y="305685"/>
                </a:lnTo>
                <a:lnTo>
                  <a:pt x="246123" y="128209"/>
                </a:lnTo>
                <a:cubicBezTo>
                  <a:pt x="244604" y="122899"/>
                  <a:pt x="247643" y="117590"/>
                  <a:pt x="252961" y="115315"/>
                </a:cubicBezTo>
                <a:close/>
                <a:moveTo>
                  <a:pt x="417727" y="80414"/>
                </a:moveTo>
                <a:cubicBezTo>
                  <a:pt x="424422" y="80414"/>
                  <a:pt x="429850" y="85678"/>
                  <a:pt x="429850" y="92172"/>
                </a:cubicBezTo>
                <a:cubicBezTo>
                  <a:pt x="429850" y="98666"/>
                  <a:pt x="424422" y="103930"/>
                  <a:pt x="417727" y="103930"/>
                </a:cubicBezTo>
                <a:cubicBezTo>
                  <a:pt x="411032" y="103930"/>
                  <a:pt x="405604" y="98666"/>
                  <a:pt x="405604" y="92172"/>
                </a:cubicBezTo>
                <a:cubicBezTo>
                  <a:pt x="405604" y="85678"/>
                  <a:pt x="411032" y="80414"/>
                  <a:pt x="417727" y="80414"/>
                </a:cubicBezTo>
                <a:close/>
                <a:moveTo>
                  <a:pt x="177338" y="80414"/>
                </a:moveTo>
                <a:cubicBezTo>
                  <a:pt x="183832" y="80414"/>
                  <a:pt x="189096" y="85678"/>
                  <a:pt x="189096" y="92172"/>
                </a:cubicBezTo>
                <a:cubicBezTo>
                  <a:pt x="189096" y="98666"/>
                  <a:pt x="183832" y="103930"/>
                  <a:pt x="177338" y="103930"/>
                </a:cubicBezTo>
                <a:cubicBezTo>
                  <a:pt x="170844" y="103930"/>
                  <a:pt x="165580" y="98666"/>
                  <a:pt x="165580" y="92172"/>
                </a:cubicBezTo>
                <a:cubicBezTo>
                  <a:pt x="165580" y="85678"/>
                  <a:pt x="170844" y="80414"/>
                  <a:pt x="177338" y="80414"/>
                </a:cubicBezTo>
                <a:close/>
                <a:moveTo>
                  <a:pt x="297731" y="43253"/>
                </a:moveTo>
                <a:cubicBezTo>
                  <a:pt x="303069" y="43253"/>
                  <a:pt x="307645" y="47803"/>
                  <a:pt x="307645" y="53112"/>
                </a:cubicBezTo>
                <a:lnTo>
                  <a:pt x="307645" y="106958"/>
                </a:lnTo>
                <a:cubicBezTo>
                  <a:pt x="307645" y="113025"/>
                  <a:pt x="303069" y="117575"/>
                  <a:pt x="297731" y="117575"/>
                </a:cubicBezTo>
                <a:cubicBezTo>
                  <a:pt x="291630" y="117575"/>
                  <a:pt x="287054" y="113025"/>
                  <a:pt x="287054" y="106958"/>
                </a:cubicBezTo>
                <a:lnTo>
                  <a:pt x="287054" y="53112"/>
                </a:lnTo>
                <a:cubicBezTo>
                  <a:pt x="287054" y="47803"/>
                  <a:pt x="291630" y="43253"/>
                  <a:pt x="297731" y="43253"/>
                </a:cubicBezTo>
                <a:close/>
                <a:moveTo>
                  <a:pt x="303807" y="30338"/>
                </a:moveTo>
                <a:cubicBezTo>
                  <a:pt x="152663" y="30338"/>
                  <a:pt x="30380" y="152449"/>
                  <a:pt x="30380" y="303381"/>
                </a:cubicBezTo>
                <a:cubicBezTo>
                  <a:pt x="30380" y="453554"/>
                  <a:pt x="152663" y="576423"/>
                  <a:pt x="303807" y="576423"/>
                </a:cubicBezTo>
                <a:cubicBezTo>
                  <a:pt x="454951" y="576423"/>
                  <a:pt x="577234" y="453554"/>
                  <a:pt x="577234" y="303381"/>
                </a:cubicBezTo>
                <a:cubicBezTo>
                  <a:pt x="577234" y="152449"/>
                  <a:pt x="454951" y="30338"/>
                  <a:pt x="303807" y="30338"/>
                </a:cubicBezTo>
                <a:close/>
                <a:moveTo>
                  <a:pt x="303807" y="0"/>
                </a:moveTo>
                <a:cubicBezTo>
                  <a:pt x="471661" y="0"/>
                  <a:pt x="607614" y="135763"/>
                  <a:pt x="607614" y="303381"/>
                </a:cubicBezTo>
                <a:cubicBezTo>
                  <a:pt x="607614" y="470998"/>
                  <a:pt x="471661" y="606761"/>
                  <a:pt x="303807" y="606761"/>
                </a:cubicBezTo>
                <a:cubicBezTo>
                  <a:pt x="135953" y="606761"/>
                  <a:pt x="0" y="470998"/>
                  <a:pt x="0" y="303381"/>
                </a:cubicBezTo>
                <a:cubicBezTo>
                  <a:pt x="0" y="135763"/>
                  <a:pt x="135953" y="0"/>
                  <a:pt x="303807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/>
        </p:txBody>
      </p:sp>
      <p:sp>
        <p:nvSpPr>
          <p:cNvPr id="37" name="time-management_66167">
            <a:extLst>
              <a:ext uri="{FF2B5EF4-FFF2-40B4-BE49-F238E27FC236}">
                <a16:creationId xmlns:a16="http://schemas.microsoft.com/office/drawing/2014/main" id="{757F9B2B-8C94-47E5-8A0F-0C9704AEC58E}"/>
              </a:ext>
            </a:extLst>
          </p:cNvPr>
          <p:cNvSpPr>
            <a:spLocks noChangeAspect="1"/>
          </p:cNvSpPr>
          <p:nvPr/>
        </p:nvSpPr>
        <p:spPr bwMode="auto">
          <a:xfrm>
            <a:off x="2721523" y="2005440"/>
            <a:ext cx="609685" cy="562174"/>
          </a:xfrm>
          <a:custGeom>
            <a:gdLst>
              <a:gd fmla="*/ 267458 w 578259" name="connsiteX0"/>
              <a:gd fmla="*/ 248661 h 533197" name="connsiteY0"/>
              <a:gd fmla="*/ 249009 w 578259" name="connsiteX1"/>
              <a:gd fmla="*/ 266158 h 533197" name="connsiteY1"/>
              <a:gd fmla="*/ 267458 w 578259" name="connsiteX2"/>
              <a:gd fmla="*/ 284575 h 533197" name="connsiteY2"/>
              <a:gd fmla="*/ 284985 w 578259" name="connsiteX3"/>
              <a:gd fmla="*/ 266158 h 533197" name="connsiteY3"/>
              <a:gd fmla="*/ 267458 w 578259" name="connsiteX4"/>
              <a:gd fmla="*/ 248661 h 533197" name="connsiteY4"/>
              <a:gd fmla="*/ 267458 w 578259" name="connsiteX5"/>
              <a:gd fmla="*/ 60806 h 533197" name="connsiteY5"/>
              <a:gd fmla="*/ 291442 w 578259" name="connsiteX6"/>
              <a:gd fmla="*/ 84748 h 533197" name="connsiteY6"/>
              <a:gd fmla="*/ 291442 w 578259" name="connsiteX7"/>
              <a:gd fmla="*/ 232086 h 533197" name="connsiteY7"/>
              <a:gd fmla="*/ 308968 w 578259" name="connsiteX8"/>
              <a:gd fmla="*/ 262474 h 533197" name="connsiteY8"/>
              <a:gd fmla="*/ 393833 w 578259" name="connsiteX9"/>
              <a:gd fmla="*/ 311280 h 533197" name="connsiteY9"/>
              <a:gd fmla="*/ 403057 w 578259" name="connsiteX10"/>
              <a:gd fmla="*/ 344431 h 533197" name="connsiteY10"/>
              <a:gd fmla="*/ 381841 w 578259" name="connsiteX11"/>
              <a:gd fmla="*/ 356402 h 533197" name="connsiteY11"/>
              <a:gd fmla="*/ 369849 w 578259" name="connsiteX12"/>
              <a:gd fmla="*/ 353639 h 533197" name="connsiteY12"/>
              <a:gd fmla="*/ 284985 w 578259" name="connsiteX13"/>
              <a:gd fmla="*/ 304834 h 533197" name="connsiteY13"/>
              <a:gd fmla="*/ 267458 w 578259" name="connsiteX14"/>
              <a:gd fmla="*/ 308517 h 533197" name="connsiteY14"/>
              <a:gd fmla="*/ 225026 w 578259" name="connsiteX15"/>
              <a:gd fmla="*/ 266158 h 533197" name="connsiteY15"/>
              <a:gd fmla="*/ 242552 w 578259" name="connsiteX16"/>
              <a:gd fmla="*/ 232086 h 533197" name="connsiteY16"/>
              <a:gd fmla="*/ 242552 w 578259" name="connsiteX17"/>
              <a:gd fmla="*/ 84748 h 533197" name="connsiteY17"/>
              <a:gd fmla="*/ 267458 w 578259" name="connsiteX18"/>
              <a:gd fmla="*/ 60806 h 533197" name="connsiteY18"/>
              <a:gd fmla="*/ 267537 w 578259" name="connsiteX19"/>
              <a:gd fmla="*/ 0 h 533197" name="connsiteY19"/>
              <a:gd fmla="*/ 529539 w 578259" name="connsiteX20"/>
              <a:gd fmla="*/ 218252 h 533197" name="connsiteY20"/>
              <a:gd fmla="*/ 565518 w 578259" name="connsiteX21"/>
              <a:gd fmla="*/ 218252 h 533197" name="connsiteY21"/>
              <a:gd fmla="*/ 576588 w 578259" name="connsiteX22"/>
              <a:gd fmla="*/ 224698 h 533197" name="connsiteY22"/>
              <a:gd fmla="*/ 575666 w 578259" name="connsiteX23"/>
              <a:gd fmla="*/ 237590 h 533197" name="connsiteY23"/>
              <a:gd fmla="*/ 514778 w 578259" name="connsiteX24"/>
              <a:gd fmla="*/ 310341 h 533197" name="connsiteY24"/>
              <a:gd fmla="*/ 505553 w 578259" name="connsiteX25"/>
              <a:gd fmla="*/ 314945 h 533197" name="connsiteY25"/>
              <a:gd fmla="*/ 496327 w 578259" name="connsiteX26"/>
              <a:gd fmla="*/ 310341 h 533197" name="connsiteY26"/>
              <a:gd fmla="*/ 435440 w 578259" name="connsiteX27"/>
              <a:gd fmla="*/ 237590 h 533197" name="connsiteY27"/>
              <a:gd fmla="*/ 433594 w 578259" name="connsiteX28"/>
              <a:gd fmla="*/ 224698 h 533197" name="connsiteY28"/>
              <a:gd fmla="*/ 444665 w 578259" name="connsiteX29"/>
              <a:gd fmla="*/ 218252 h 533197" name="connsiteY29"/>
              <a:gd fmla="*/ 480644 w 578259" name="connsiteX30"/>
              <a:gd fmla="*/ 218252 h 533197" name="connsiteY30"/>
              <a:gd fmla="*/ 267537 w 578259" name="connsiteX31"/>
              <a:gd fmla="*/ 47886 h 533197" name="connsiteY31"/>
              <a:gd fmla="*/ 48895 w 578259" name="connsiteX32"/>
              <a:gd fmla="*/ 266138 h 533197" name="connsiteY32"/>
              <a:gd fmla="*/ 267537 w 578259" name="connsiteX33"/>
              <a:gd fmla="*/ 484390 h 533197" name="connsiteY33"/>
              <a:gd fmla="*/ 456658 w 578259" name="connsiteX34"/>
              <a:gd fmla="*/ 375724 h 533197" name="connsiteY34"/>
              <a:gd fmla="*/ 489869 w 578259" name="connsiteX35"/>
              <a:gd fmla="*/ 366515 h 533197" name="connsiteY35"/>
              <a:gd fmla="*/ 499095 w 578259" name="connsiteX36"/>
              <a:gd fmla="*/ 399668 h 533197" name="connsiteY36"/>
              <a:gd fmla="*/ 267537 w 578259" name="connsiteX37"/>
              <a:gd fmla="*/ 533197 h 533197" name="connsiteY37"/>
              <a:gd fmla="*/ 0 w 578259" name="connsiteX38"/>
              <a:gd fmla="*/ 266138 h 533197" name="connsiteY38"/>
              <a:gd fmla="*/ 267537 w 578259" name="connsiteX39"/>
              <a:gd fmla="*/ 0 h 533197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533197" w="578259">
                <a:moveTo>
                  <a:pt x="267458" y="248661"/>
                </a:moveTo>
                <a:cubicBezTo>
                  <a:pt x="257311" y="248661"/>
                  <a:pt x="249009" y="256028"/>
                  <a:pt x="249009" y="266158"/>
                </a:cubicBezTo>
                <a:cubicBezTo>
                  <a:pt x="249009" y="276287"/>
                  <a:pt x="257311" y="284575"/>
                  <a:pt x="267458" y="284575"/>
                </a:cubicBezTo>
                <a:cubicBezTo>
                  <a:pt x="277605" y="284575"/>
                  <a:pt x="284985" y="276287"/>
                  <a:pt x="284985" y="266158"/>
                </a:cubicBezTo>
                <a:cubicBezTo>
                  <a:pt x="284985" y="256028"/>
                  <a:pt x="277605" y="248661"/>
                  <a:pt x="267458" y="248661"/>
                </a:cubicBezTo>
                <a:close/>
                <a:moveTo>
                  <a:pt x="267458" y="60806"/>
                </a:moveTo>
                <a:cubicBezTo>
                  <a:pt x="280372" y="60806"/>
                  <a:pt x="291442" y="70935"/>
                  <a:pt x="291442" y="84748"/>
                </a:cubicBezTo>
                <a:lnTo>
                  <a:pt x="291442" y="232086"/>
                </a:lnTo>
                <a:cubicBezTo>
                  <a:pt x="301589" y="238532"/>
                  <a:pt x="308046" y="249582"/>
                  <a:pt x="308968" y="262474"/>
                </a:cubicBezTo>
                <a:lnTo>
                  <a:pt x="393833" y="311280"/>
                </a:lnTo>
                <a:cubicBezTo>
                  <a:pt x="405824" y="318647"/>
                  <a:pt x="409514" y="333381"/>
                  <a:pt x="403057" y="344431"/>
                </a:cubicBezTo>
                <a:cubicBezTo>
                  <a:pt x="398445" y="352719"/>
                  <a:pt x="390143" y="356402"/>
                  <a:pt x="381841" y="356402"/>
                </a:cubicBezTo>
                <a:cubicBezTo>
                  <a:pt x="377229" y="356402"/>
                  <a:pt x="373539" y="355481"/>
                  <a:pt x="369849" y="353639"/>
                </a:cubicBezTo>
                <a:lnTo>
                  <a:pt x="284985" y="304834"/>
                </a:lnTo>
                <a:cubicBezTo>
                  <a:pt x="279450" y="307596"/>
                  <a:pt x="273915" y="308517"/>
                  <a:pt x="267458" y="308517"/>
                </a:cubicBezTo>
                <a:cubicBezTo>
                  <a:pt x="243475" y="308517"/>
                  <a:pt x="225026" y="290100"/>
                  <a:pt x="225026" y="266158"/>
                </a:cubicBezTo>
                <a:cubicBezTo>
                  <a:pt x="225026" y="252345"/>
                  <a:pt x="231483" y="239453"/>
                  <a:pt x="242552" y="232086"/>
                </a:cubicBezTo>
                <a:lnTo>
                  <a:pt x="242552" y="84748"/>
                </a:lnTo>
                <a:cubicBezTo>
                  <a:pt x="242552" y="70935"/>
                  <a:pt x="253622" y="60806"/>
                  <a:pt x="267458" y="60806"/>
                </a:cubicBezTo>
                <a:close/>
                <a:moveTo>
                  <a:pt x="267537" y="0"/>
                </a:moveTo>
                <a:cubicBezTo>
                  <a:pt x="397615" y="0"/>
                  <a:pt x="507398" y="93931"/>
                  <a:pt x="529539" y="218252"/>
                </a:cubicBezTo>
                <a:lnTo>
                  <a:pt x="565518" y="218252"/>
                </a:lnTo>
                <a:cubicBezTo>
                  <a:pt x="571053" y="218252"/>
                  <a:pt x="574743" y="221014"/>
                  <a:pt x="576588" y="224698"/>
                </a:cubicBezTo>
                <a:cubicBezTo>
                  <a:pt x="579356" y="229302"/>
                  <a:pt x="578433" y="233907"/>
                  <a:pt x="575666" y="237590"/>
                </a:cubicBezTo>
                <a:lnTo>
                  <a:pt x="514778" y="310341"/>
                </a:lnTo>
                <a:cubicBezTo>
                  <a:pt x="512010" y="313104"/>
                  <a:pt x="509243" y="314945"/>
                  <a:pt x="505553" y="314945"/>
                </a:cubicBezTo>
                <a:cubicBezTo>
                  <a:pt x="501863" y="314945"/>
                  <a:pt x="498172" y="313104"/>
                  <a:pt x="496327" y="310341"/>
                </a:cubicBezTo>
                <a:lnTo>
                  <a:pt x="435440" y="237590"/>
                </a:lnTo>
                <a:cubicBezTo>
                  <a:pt x="431749" y="233907"/>
                  <a:pt x="431749" y="229302"/>
                  <a:pt x="433594" y="224698"/>
                </a:cubicBezTo>
                <a:cubicBezTo>
                  <a:pt x="435440" y="221014"/>
                  <a:pt x="440052" y="218252"/>
                  <a:pt x="444665" y="218252"/>
                </a:cubicBezTo>
                <a:lnTo>
                  <a:pt x="480644" y="218252"/>
                </a:lnTo>
                <a:cubicBezTo>
                  <a:pt x="458503" y="120637"/>
                  <a:pt x="370862" y="47886"/>
                  <a:pt x="267537" y="47886"/>
                </a:cubicBezTo>
                <a:cubicBezTo>
                  <a:pt x="146684" y="47886"/>
                  <a:pt x="48895" y="146422"/>
                  <a:pt x="48895" y="266138"/>
                </a:cubicBezTo>
                <a:cubicBezTo>
                  <a:pt x="48895" y="386775"/>
                  <a:pt x="146684" y="484390"/>
                  <a:pt x="267537" y="484390"/>
                </a:cubicBezTo>
                <a:cubicBezTo>
                  <a:pt x="345030" y="484390"/>
                  <a:pt x="417911" y="442949"/>
                  <a:pt x="456658" y="375724"/>
                </a:cubicBezTo>
                <a:cubicBezTo>
                  <a:pt x="463116" y="363753"/>
                  <a:pt x="477876" y="360069"/>
                  <a:pt x="489869" y="366515"/>
                </a:cubicBezTo>
                <a:cubicBezTo>
                  <a:pt x="501863" y="373883"/>
                  <a:pt x="505553" y="388617"/>
                  <a:pt x="499095" y="399668"/>
                </a:cubicBezTo>
                <a:cubicBezTo>
                  <a:pt x="451123" y="482548"/>
                  <a:pt x="362559" y="533197"/>
                  <a:pt x="267537" y="533197"/>
                </a:cubicBezTo>
                <a:cubicBezTo>
                  <a:pt x="119930" y="533197"/>
                  <a:pt x="0" y="413481"/>
                  <a:pt x="0" y="266138"/>
                </a:cubicBezTo>
                <a:cubicBezTo>
                  <a:pt x="0" y="119716"/>
                  <a:pt x="119930" y="0"/>
                  <a:pt x="267537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/>
        </p:txBody>
      </p:sp>
    </p:spTree>
    <p:extLst>
      <p:ext uri="{BB962C8B-B14F-4D97-AF65-F5344CB8AC3E}">
        <p14:creationId val="3322738879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5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id="5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6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6"/>
      <p:bldP grpId="0" spid="26"/>
      <p:bldP grpId="0" spid="27"/>
      <p:bldP grpId="0" spid="3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1094810">
            <a:off x="1978989" y="-848556"/>
            <a:ext cx="8562064" cy="5512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D14070B-E54F-4A9E-BB59-E5D97D04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C6FB11-112F-4079-BBDA-BB9F6A2A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altLang="en-US" lang="zh-CN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gdLst>
                <a:gd fmla="*/ 382195 w 607648" name="connsiteX0"/>
                <a:gd fmla="*/ 318513 h 606722" name="connsiteY0"/>
                <a:gd fmla="*/ 319178 w 607648" name="connsiteX1"/>
                <a:gd fmla="*/ 381790 h 606722" name="connsiteY1"/>
                <a:gd fmla="*/ 520155 w 607648" name="connsiteX2"/>
                <a:gd fmla="*/ 582460 h 606722" name="connsiteY2"/>
                <a:gd fmla="*/ 583349 w 607648" name="connsiteX3"/>
                <a:gd fmla="*/ 519362 h 606722" name="connsiteY3"/>
                <a:gd fmla="*/ 550595 w 607648" name="connsiteX4"/>
                <a:gd fmla="*/ 486657 h 606722" name="connsiteY4"/>
                <a:gd fmla="*/ 527631 w 607648" name="connsiteX5"/>
                <a:gd fmla="*/ 509497 h 606722" name="connsiteY5"/>
                <a:gd fmla="*/ 520600 w 607648" name="connsiteX6"/>
                <a:gd fmla="*/ 512430 h 606722" name="connsiteY6"/>
                <a:gd fmla="*/ 513479 w 607648" name="connsiteX7"/>
                <a:gd fmla="*/ 509497 h 606722" name="connsiteY7"/>
                <a:gd fmla="*/ 513479 w 607648" name="connsiteX8"/>
                <a:gd fmla="*/ 495278 h 606722" name="connsiteY8"/>
                <a:gd fmla="*/ 536354 w 607648" name="connsiteX9"/>
                <a:gd fmla="*/ 472438 h 606722" name="connsiteY9"/>
                <a:gd fmla="*/ 503333 w 607648" name="connsiteX10"/>
                <a:gd fmla="*/ 439467 h 606722" name="connsiteY10"/>
                <a:gd fmla="*/ 471735 w 607648" name="connsiteX11"/>
                <a:gd fmla="*/ 471016 h 606722" name="connsiteY11"/>
                <a:gd fmla="*/ 464615 w 607648" name="connsiteX12"/>
                <a:gd fmla="*/ 473949 h 606722" name="connsiteY12"/>
                <a:gd fmla="*/ 457494 w 607648" name="connsiteX13"/>
                <a:gd fmla="*/ 471016 h 606722" name="connsiteY13"/>
                <a:gd fmla="*/ 457494 w 607648" name="connsiteX14"/>
                <a:gd fmla="*/ 456797 h 606722" name="connsiteY14"/>
                <a:gd fmla="*/ 489091 w 607648" name="connsiteX15"/>
                <a:gd fmla="*/ 425247 h 606722" name="connsiteY15"/>
                <a:gd fmla="*/ 456070 w 607648" name="connsiteX16"/>
                <a:gd fmla="*/ 392276 h 606722" name="connsiteY16"/>
                <a:gd fmla="*/ 433195 w 607648" name="connsiteX17"/>
                <a:gd fmla="*/ 415205 h 606722" name="connsiteY17"/>
                <a:gd fmla="*/ 426075 w 607648" name="connsiteX18"/>
                <a:gd fmla="*/ 418138 h 606722" name="connsiteY18"/>
                <a:gd fmla="*/ 418954 w 607648" name="connsiteX19"/>
                <a:gd fmla="*/ 415205 h 606722" name="connsiteY19"/>
                <a:gd fmla="*/ 418954 w 607648" name="connsiteX20"/>
                <a:gd fmla="*/ 400986 h 606722" name="connsiteY20"/>
                <a:gd fmla="*/ 441829 w 607648" name="connsiteX21"/>
                <a:gd fmla="*/ 378057 h 606722" name="connsiteY21"/>
                <a:gd fmla="*/ 408897 w 607648" name="connsiteX22"/>
                <a:gd fmla="*/ 345175 h 606722" name="connsiteY22"/>
                <a:gd fmla="*/ 377299 w 607648" name="connsiteX23"/>
                <a:gd fmla="*/ 376724 h 606722" name="connsiteY23"/>
                <a:gd fmla="*/ 370179 w 607648" name="connsiteX24"/>
                <a:gd fmla="*/ 379657 h 606722" name="connsiteY24"/>
                <a:gd fmla="*/ 363058 w 607648" name="connsiteX25"/>
                <a:gd fmla="*/ 376724 h 606722" name="connsiteY25"/>
                <a:gd fmla="*/ 363058 w 607648" name="connsiteX26"/>
                <a:gd fmla="*/ 362505 h 606722" name="connsiteY26"/>
                <a:gd fmla="*/ 394655 w 607648" name="connsiteX27"/>
                <a:gd fmla="*/ 330955 h 606722" name="connsiteY27"/>
                <a:gd fmla="*/ 214417 w 607648" name="connsiteX28"/>
                <a:gd fmla="*/ 305627 h 606722" name="connsiteY28"/>
                <a:gd fmla="*/ 214417 w 607648" name="connsiteX29"/>
                <a:gd fmla="*/ 336110 h 606722" name="connsiteY29"/>
                <a:gd fmla="*/ 229637 w 607648" name="connsiteX30"/>
                <a:gd fmla="*/ 320824 h 606722" name="connsiteY30"/>
                <a:gd fmla="*/ 312947 w 607648" name="connsiteX31"/>
                <a:gd fmla="*/ 220933 h 606722" name="connsiteY31"/>
                <a:gd fmla="*/ 321136 w 607648" name="connsiteX32"/>
                <a:gd fmla="*/ 229198 h 606722" name="connsiteY32"/>
                <a:gd fmla="*/ 329414 w 607648" name="connsiteX33"/>
                <a:gd fmla="*/ 220933 h 606722" name="connsiteY33"/>
                <a:gd fmla="*/ 400945 w 607648" name="connsiteX34"/>
                <a:gd fmla="*/ 206927 h 606722" name="connsiteY34"/>
                <a:gd fmla="*/ 415182 w 607648" name="connsiteX35"/>
                <a:gd fmla="*/ 206927 h 606722" name="connsiteY35"/>
                <a:gd fmla="*/ 415182 w 607648" name="connsiteX36"/>
                <a:gd fmla="*/ 221147 h 606722" name="connsiteY36"/>
                <a:gd fmla="*/ 213909 w 607648" name="connsiteX37"/>
                <a:gd fmla="*/ 422083 h 606722" name="connsiteY37"/>
                <a:gd fmla="*/ 206791 w 607648" name="connsiteX38"/>
                <a:gd fmla="*/ 425016 h 606722" name="connsiteY38"/>
                <a:gd fmla="*/ 199672 w 607648" name="connsiteX39"/>
                <a:gd fmla="*/ 422083 h 606722" name="connsiteY39"/>
                <a:gd fmla="*/ 199672 w 607648" name="connsiteX40"/>
                <a:gd fmla="*/ 407864 h 606722" name="connsiteY40"/>
                <a:gd fmla="*/ 221004 w 607648" name="connsiteX41"/>
                <a:gd fmla="*/ 129129 h 606722" name="connsiteY41"/>
                <a:gd fmla="*/ 292743 w 607648" name="connsiteX42"/>
                <a:gd fmla="*/ 200848 h 606722" name="connsiteY42"/>
                <a:gd fmla="*/ 353623 w 607648" name="connsiteX43"/>
                <a:gd fmla="*/ 200848 h 606722" name="connsiteY43"/>
                <a:gd fmla="*/ 362880 w 607648" name="connsiteX44"/>
                <a:gd fmla="*/ 206980 h 606722" name="connsiteY44"/>
                <a:gd fmla="*/ 360744 w 607648" name="connsiteX45"/>
                <a:gd fmla="*/ 218000 h 606722" name="connsiteY45"/>
                <a:gd fmla="*/ 328346 w 607648" name="connsiteX46"/>
                <a:gd fmla="*/ 250438 h 606722" name="connsiteY46"/>
                <a:gd fmla="*/ 328257 w 607648" name="connsiteX47"/>
                <a:gd fmla="*/ 250438 h 606722" name="connsiteY47"/>
                <a:gd fmla="*/ 328168 w 607648" name="connsiteX48"/>
                <a:gd fmla="*/ 250527 h 606722" name="connsiteY48"/>
                <a:gd fmla="*/ 211480 w 607648" name="connsiteX49"/>
                <a:gd fmla="*/ 367481 h 606722" name="connsiteY49"/>
                <a:gd fmla="*/ 204359 w 607648" name="connsiteX50"/>
                <a:gd fmla="*/ 370414 h 606722" name="connsiteY50"/>
                <a:gd fmla="*/ 200532 w 607648" name="connsiteX51"/>
                <a:gd fmla="*/ 369703 h 606722" name="connsiteY51"/>
                <a:gd fmla="*/ 194301 w 607648" name="connsiteX52"/>
                <a:gd fmla="*/ 360372 h 606722" name="connsiteY52"/>
                <a:gd fmla="*/ 194301 w 607648" name="connsiteX53"/>
                <a:gd fmla="*/ 285542 h 606722" name="connsiteY53"/>
                <a:gd fmla="*/ 127813 w 607648" name="connsiteX54"/>
                <a:gd fmla="*/ 219156 h 606722" name="connsiteY54"/>
                <a:gd fmla="*/ 127813 w 607648" name="connsiteX55"/>
                <a:gd fmla="*/ 544957 h 606722" name="connsiteY55"/>
                <a:gd fmla="*/ 297727 w 607648" name="connsiteX56"/>
                <a:gd fmla="*/ 374769 h 606722" name="connsiteY56"/>
                <a:gd fmla="*/ 297816 w 607648" name="connsiteX57"/>
                <a:gd fmla="*/ 374680 h 606722" name="connsiteY57"/>
                <a:gd fmla="*/ 297905 w 607648" name="connsiteX58"/>
                <a:gd fmla="*/ 374591 h 606722" name="connsiteY58"/>
                <a:gd fmla="*/ 375074 w 607648" name="connsiteX59"/>
                <a:gd fmla="*/ 297273 h 606722" name="connsiteY59"/>
                <a:gd fmla="*/ 375163 w 607648" name="connsiteX60"/>
                <a:gd fmla="*/ 297184 h 606722" name="connsiteY60"/>
                <a:gd fmla="*/ 542851 w 607648" name="connsiteX61"/>
                <a:gd fmla="*/ 129129 h 606722" name="connsiteY61"/>
                <a:gd fmla="*/ 478500 w 607648" name="connsiteX62"/>
                <a:gd fmla="*/ 129129 h 606722" name="connsiteY62"/>
                <a:gd fmla="*/ 478500 w 607648" name="connsiteX63"/>
                <a:gd fmla="*/ 154013 h 606722" name="connsiteY63"/>
                <a:gd fmla="*/ 468442 w 607648" name="connsiteX64"/>
                <a:gd fmla="*/ 164056 h 606722" name="connsiteY64"/>
                <a:gd fmla="*/ 458384 w 607648" name="connsiteX65"/>
                <a:gd fmla="*/ 154013 h 606722" name="connsiteY65"/>
                <a:gd fmla="*/ 458384 w 607648" name="connsiteX66"/>
                <a:gd fmla="*/ 129129 h 606722" name="connsiteY66"/>
                <a:gd fmla="*/ 417352 w 607648" name="connsiteX67"/>
                <a:gd fmla="*/ 129129 h 606722" name="connsiteY67"/>
                <a:gd fmla="*/ 417352 w 607648" name="connsiteX68"/>
                <a:gd fmla="*/ 166366 h 606722" name="connsiteY68"/>
                <a:gd fmla="*/ 407294 w 607648" name="connsiteX69"/>
                <a:gd fmla="*/ 176409 h 606722" name="connsiteY69"/>
                <a:gd fmla="*/ 397237 w 607648" name="connsiteX70"/>
                <a:gd fmla="*/ 166366 h 606722" name="connsiteY70"/>
                <a:gd fmla="*/ 397237 w 607648" name="connsiteX71"/>
                <a:gd fmla="*/ 129129 h 606722" name="connsiteY71"/>
                <a:gd fmla="*/ 356205 w 607648" name="connsiteX72"/>
                <a:gd fmla="*/ 129129 h 606722" name="connsiteY72"/>
                <a:gd fmla="*/ 356205 w 607648" name="connsiteX73"/>
                <a:gd fmla="*/ 154013 h 606722" name="connsiteY73"/>
                <a:gd fmla="*/ 346147 w 607648" name="connsiteX74"/>
                <a:gd fmla="*/ 164056 h 606722" name="connsiteY74"/>
                <a:gd fmla="*/ 336089 w 607648" name="connsiteX75"/>
                <a:gd fmla="*/ 154013 h 606722" name="connsiteY75"/>
                <a:gd fmla="*/ 336089 w 607648" name="connsiteX76"/>
                <a:gd fmla="*/ 129129 h 606722" name="connsiteY76"/>
                <a:gd fmla="*/ 294968 w 607648" name="connsiteX77"/>
                <a:gd fmla="*/ 129129 h 606722" name="connsiteY77"/>
                <a:gd fmla="*/ 294968 w 607648" name="connsiteX78"/>
                <a:gd fmla="*/ 166366 h 606722" name="connsiteY78"/>
                <a:gd fmla="*/ 284910 w 607648" name="connsiteX79"/>
                <a:gd fmla="*/ 176409 h 606722" name="connsiteY79"/>
                <a:gd fmla="*/ 274853 w 607648" name="connsiteX80"/>
                <a:gd fmla="*/ 166366 h 606722" name="connsiteY80"/>
                <a:gd fmla="*/ 274853 w 607648" name="connsiteX81"/>
                <a:gd fmla="*/ 129129 h 606722" name="connsiteY81"/>
                <a:gd fmla="*/ 87493 w 607648" name="connsiteX82"/>
                <a:gd fmla="*/ 24262 h 606722" name="connsiteY82"/>
                <a:gd fmla="*/ 24299 w 607648" name="connsiteX83"/>
                <a:gd fmla="*/ 87360 h 606722" name="connsiteY83"/>
                <a:gd fmla="*/ 243878 w 607648" name="connsiteX84"/>
                <a:gd fmla="*/ 306605 h 606722" name="connsiteY84"/>
                <a:gd fmla="*/ 268355 w 607648" name="connsiteX85"/>
                <a:gd fmla="*/ 282076 h 606722" name="connsiteY85"/>
                <a:gd fmla="*/ 268622 w 607648" name="connsiteX86"/>
                <a:gd fmla="*/ 268213 h 606722" name="connsiteY86"/>
                <a:gd fmla="*/ 300220 w 607648" name="connsiteX87"/>
                <a:gd fmla="*/ 236663 h 606722" name="connsiteY87"/>
                <a:gd fmla="*/ 267198 w 607648" name="connsiteX88"/>
                <a:gd fmla="*/ 203692 h 606722" name="connsiteY88"/>
                <a:gd fmla="*/ 244323 w 607648" name="connsiteX89"/>
                <a:gd fmla="*/ 226532 h 606722" name="connsiteY89"/>
                <a:gd fmla="*/ 237203 w 607648" name="connsiteX90"/>
                <a:gd fmla="*/ 229465 h 606722" name="connsiteY90"/>
                <a:gd fmla="*/ 230082 w 607648" name="connsiteX91"/>
                <a:gd fmla="*/ 226532 h 606722" name="connsiteY91"/>
                <a:gd fmla="*/ 230082 w 607648" name="connsiteX92"/>
                <a:gd fmla="*/ 212313 h 606722" name="connsiteY92"/>
                <a:gd fmla="*/ 252957 w 607648" name="connsiteX93"/>
                <a:gd fmla="*/ 189473 h 606722" name="connsiteY93"/>
                <a:gd fmla="*/ 219936 w 607648" name="connsiteX94"/>
                <a:gd fmla="*/ 156502 h 606722" name="connsiteY94"/>
                <a:gd fmla="*/ 188338 w 607648" name="connsiteX95"/>
                <a:gd fmla="*/ 188051 h 606722" name="connsiteY95"/>
                <a:gd fmla="*/ 181217 w 607648" name="connsiteX96"/>
                <a:gd fmla="*/ 190984 h 606722" name="connsiteY96"/>
                <a:gd fmla="*/ 174097 w 607648" name="connsiteX97"/>
                <a:gd fmla="*/ 188051 h 606722" name="connsiteY97"/>
                <a:gd fmla="*/ 174097 w 607648" name="connsiteX98"/>
                <a:gd fmla="*/ 173832 h 606722" name="connsiteY98"/>
                <a:gd fmla="*/ 205695 w 607648" name="connsiteX99"/>
                <a:gd fmla="*/ 142282 h 606722" name="connsiteY99"/>
                <a:gd fmla="*/ 172762 w 607648" name="connsiteX100"/>
                <a:gd fmla="*/ 109400 h 606722" name="connsiteY100"/>
                <a:gd fmla="*/ 149798 w 607648" name="connsiteX101"/>
                <a:gd fmla="*/ 132240 h 606722" name="connsiteY101"/>
                <a:gd fmla="*/ 142766 w 607648" name="connsiteX102"/>
                <a:gd fmla="*/ 135173 h 606722" name="connsiteY102"/>
                <a:gd fmla="*/ 135646 w 607648" name="connsiteX103"/>
                <a:gd fmla="*/ 132240 h 606722" name="connsiteY103"/>
                <a:gd fmla="*/ 135646 w 607648" name="connsiteX104"/>
                <a:gd fmla="*/ 118021 h 606722" name="connsiteY104"/>
                <a:gd fmla="*/ 158521 w 607648" name="connsiteX105"/>
                <a:gd fmla="*/ 95181 h 606722" name="connsiteY105"/>
                <a:gd fmla="*/ 125499 w 607648" name="connsiteX106"/>
                <a:gd fmla="*/ 62210 h 606722" name="connsiteY106"/>
                <a:gd fmla="*/ 93902 w 607648" name="connsiteX107"/>
                <a:gd fmla="*/ 93759 h 606722" name="connsiteY107"/>
                <a:gd fmla="*/ 86781 w 607648" name="connsiteX108"/>
                <a:gd fmla="*/ 96692 h 606722" name="connsiteY108"/>
                <a:gd fmla="*/ 79661 w 607648" name="connsiteX109"/>
                <a:gd fmla="*/ 93759 h 606722" name="connsiteY109"/>
                <a:gd fmla="*/ 79661 w 607648" name="connsiteX110"/>
                <a:gd fmla="*/ 79539 h 606722" name="connsiteY110"/>
                <a:gd fmla="*/ 111258 w 607648" name="connsiteX111"/>
                <a:gd fmla="*/ 47990 h 606722" name="connsiteY111"/>
                <a:gd fmla="*/ 87493 w 607648" name="connsiteX112"/>
                <a:gd fmla="*/ 0 h 606722" name="connsiteY112"/>
                <a:gd fmla="*/ 94614 w 607648" name="connsiteX113"/>
                <a:gd fmla="*/ 2933 h 606722" name="connsiteY113"/>
                <a:gd fmla="*/ 200888 w 607648" name="connsiteX114"/>
                <a:gd fmla="*/ 109045 h 606722" name="connsiteY114"/>
                <a:gd fmla="*/ 567150 w 607648" name="connsiteX115"/>
                <a:gd fmla="*/ 109045 h 606722" name="connsiteY115"/>
                <a:gd fmla="*/ 576407 w 607648" name="connsiteX116"/>
                <a:gd fmla="*/ 115266 h 606722" name="connsiteY116"/>
                <a:gd fmla="*/ 574271 w 607648" name="connsiteX117"/>
                <a:gd fmla="*/ 126197 h 606722" name="connsiteY117"/>
                <a:gd fmla="*/ 396436 w 607648" name="connsiteX118"/>
                <a:gd fmla="*/ 304294 h 606722" name="connsiteY118"/>
                <a:gd fmla="*/ 604711 w 607648" name="connsiteX119"/>
                <a:gd fmla="*/ 512252 h 606722" name="connsiteY119"/>
                <a:gd fmla="*/ 607648 w 607648" name="connsiteX120"/>
                <a:gd fmla="*/ 519362 h 606722" name="connsiteY120"/>
                <a:gd fmla="*/ 604711 w 607648" name="connsiteX121"/>
                <a:gd fmla="*/ 526471 h 606722" name="connsiteY121"/>
                <a:gd fmla="*/ 599727 w 607648" name="connsiteX122"/>
                <a:gd fmla="*/ 531359 h 606722" name="connsiteY122"/>
                <a:gd fmla="*/ 598214 w 607648" name="connsiteX123"/>
                <a:gd fmla="*/ 533315 h 606722" name="connsiteY123"/>
                <a:gd fmla="*/ 566171 w 607648" name="connsiteX124"/>
                <a:gd fmla="*/ 565308 h 606722" name="connsiteY124"/>
                <a:gd fmla="*/ 564213 w 607648" name="connsiteX125"/>
                <a:gd fmla="*/ 566819 h 606722" name="connsiteY125"/>
                <a:gd fmla="*/ 527275 w 607648" name="connsiteX126"/>
                <a:gd fmla="*/ 603789 h 606722" name="connsiteY126"/>
                <a:gd fmla="*/ 520155 w 607648" name="connsiteX127"/>
                <a:gd fmla="*/ 606722 h 606722" name="connsiteY127"/>
                <a:gd fmla="*/ 513034 w 607648" name="connsiteX128"/>
                <a:gd fmla="*/ 603789 h 606722" name="connsiteY128"/>
                <a:gd fmla="*/ 304937 w 607648" name="connsiteX129"/>
                <a:gd fmla="*/ 396009 h 606722" name="connsiteY129"/>
                <a:gd fmla="*/ 124876 w 607648" name="connsiteX130"/>
                <a:gd fmla="*/ 576328 h 606722" name="connsiteY130"/>
                <a:gd fmla="*/ 117756 w 607648" name="connsiteX131"/>
                <a:gd fmla="*/ 579261 h 606722" name="connsiteY131"/>
                <a:gd fmla="*/ 113928 w 607648" name="connsiteX132"/>
                <a:gd fmla="*/ 578550 h 606722" name="connsiteY132"/>
                <a:gd fmla="*/ 107698 w 607648" name="connsiteX133"/>
                <a:gd fmla="*/ 569218 h 606722" name="connsiteY133"/>
                <a:gd fmla="*/ 107698 w 607648" name="connsiteX134"/>
                <a:gd fmla="*/ 199071 h 606722" name="connsiteY134"/>
                <a:gd fmla="*/ 2937 w 607648" name="connsiteX135"/>
                <a:gd fmla="*/ 94470 h 606722" name="connsiteY135"/>
                <a:gd fmla="*/ 2937 w 607648" name="connsiteX136"/>
                <a:gd fmla="*/ 80250 h 606722" name="connsiteY136"/>
                <a:gd fmla="*/ 80373 w 607648" name="connsiteX137"/>
                <a:gd fmla="*/ 2933 h 606722" name="connsiteY137"/>
                <a:gd fmla="*/ 87493 w 607648" name="connsiteX138"/>
                <a:gd fmla="*/ 0 h 606722" name="connsiteY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b="b" l="l" r="r" t="t"/>
              <a:pathLst>
                <a:path h="606722" w="607648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gdLst>
                <a:gd fmla="*/ 203544 w 605680" name="connsiteX0"/>
                <a:gd fmla="*/ 393040 h 548298" name="connsiteY0"/>
                <a:gd fmla="*/ 155404 w 605680" name="connsiteX1"/>
                <a:gd fmla="*/ 441108 h 548298" name="connsiteY1"/>
                <a:gd fmla="*/ 203544 w 605680" name="connsiteX2"/>
                <a:gd fmla="*/ 489002 h 548298" name="connsiteY2"/>
                <a:gd fmla="*/ 251511 w 605680" name="connsiteX3"/>
                <a:gd fmla="*/ 441108 h 548298" name="connsiteY3"/>
                <a:gd fmla="*/ 203544 w 605680" name="connsiteX4"/>
                <a:gd fmla="*/ 393040 h 548298" name="connsiteY4"/>
                <a:gd fmla="*/ 109182 w 605680" name="connsiteX5"/>
                <a:gd fmla="*/ 297078 h 548298" name="connsiteY5"/>
                <a:gd fmla="*/ 61215 w 605680" name="connsiteX6"/>
                <a:gd fmla="*/ 344972 h 548298" name="connsiteY6"/>
                <a:gd fmla="*/ 109182 w 605680" name="connsiteX7"/>
                <a:gd fmla="*/ 393040 h 548298" name="connsiteY7"/>
                <a:gd fmla="*/ 157322 w 605680" name="connsiteX8"/>
                <a:gd fmla="*/ 344972 h 548298" name="connsiteY8"/>
                <a:gd fmla="*/ 109182 w 605680" name="connsiteX9"/>
                <a:gd fmla="*/ 297078 h 548298" name="connsiteY9"/>
                <a:gd fmla="*/ 449089 w 605680" name="connsiteX10"/>
                <a:gd fmla="*/ 177613 h 548298" name="connsiteY10"/>
                <a:gd fmla="*/ 453101 w 605680" name="connsiteX11"/>
                <a:gd fmla="*/ 181270 h 548298" name="connsiteY11"/>
                <a:gd fmla="*/ 519216 w 605680" name="connsiteX12"/>
                <a:gd fmla="*/ 216796 h 548298" name="connsiteY12"/>
                <a:gd fmla="*/ 461824 w 605680" name="connsiteX13"/>
                <a:gd fmla="*/ 294118 h 548298" name="connsiteY13"/>
                <a:gd fmla="*/ 418212 w 605680" name="connsiteX14"/>
                <a:gd fmla="*/ 311881 h 548298" name="connsiteY14"/>
                <a:gd fmla="*/ 411758 w 605680" name="connsiteX15"/>
                <a:gd fmla="*/ 265210 h 548298" name="connsiteY15"/>
                <a:gd fmla="*/ 136915 w 605680" name="connsiteX16"/>
                <a:gd fmla="*/ 173425 h 548298" name="connsiteY16"/>
                <a:gd fmla="*/ 88949 w 605680" name="connsiteX17"/>
                <a:gd fmla="*/ 221319 h 548298" name="connsiteY17"/>
                <a:gd fmla="*/ 136915 w 605680" name="connsiteX18"/>
                <a:gd fmla="*/ 269387 h 548298" name="connsiteY18"/>
                <a:gd fmla="*/ 185056 w 605680" name="connsiteX19"/>
                <a:gd fmla="*/ 221319 h 548298" name="connsiteY19"/>
                <a:gd fmla="*/ 136915 w 605680" name="connsiteX20"/>
                <a:gd fmla="*/ 173425 h 548298" name="connsiteY20"/>
                <a:gd fmla="*/ 479079 w 605680" name="connsiteX21"/>
                <a:gd fmla="*/ 107118 h 548298" name="connsiteY21"/>
                <a:gd fmla="*/ 499309 w 605680" name="connsiteX22"/>
                <a:gd fmla="*/ 135840 h 548298" name="connsiteY22"/>
                <a:gd fmla="*/ 571858 w 605680" name="connsiteX23"/>
                <a:gd fmla="*/ 145762 h 548298" name="connsiteY23"/>
                <a:gd fmla="*/ 540467 w 605680" name="connsiteX24"/>
                <a:gd fmla="*/ 188061 h 548298" name="connsiteY24"/>
                <a:gd fmla="*/ 461988 w 605680" name="connsiteX25"/>
                <a:gd fmla="*/ 147328 h 548298" name="connsiteY25"/>
                <a:gd fmla="*/ 242266 w 605680" name="connsiteX26"/>
                <a:gd fmla="*/ 90351 h 548298" name="connsiteY26"/>
                <a:gd fmla="*/ 194300 w 605680" name="connsiteX27"/>
                <a:gd fmla="*/ 138245 h 548298" name="connsiteY27"/>
                <a:gd fmla="*/ 242266 w 605680" name="connsiteX28"/>
                <a:gd fmla="*/ 186313 h 548298" name="connsiteY28"/>
                <a:gd fmla="*/ 290407 w 605680" name="connsiteX29"/>
                <a:gd fmla="*/ 138245 h 548298" name="connsiteY29"/>
                <a:gd fmla="*/ 242266 w 605680" name="connsiteX30"/>
                <a:gd fmla="*/ 90351 h 548298" name="connsiteY30"/>
                <a:gd fmla="*/ 305846 w 605680" name="connsiteX31"/>
                <a:gd fmla="*/ 28897 h 548298" name="connsiteY31"/>
                <a:gd fmla="*/ 465353 w 605680" name="connsiteX32"/>
                <a:gd fmla="*/ 97840 h 548298" name="connsiteY32"/>
                <a:gd fmla="*/ 448783 w 605680" name="connsiteX33"/>
                <a:gd fmla="*/ 136852 h 548298" name="connsiteY33"/>
                <a:gd fmla="*/ 408317 w 605680" name="connsiteX34"/>
                <a:gd fmla="*/ 231594 h 548298" name="connsiteY34"/>
                <a:gd fmla="*/ 393491 w 605680" name="connsiteX35"/>
                <a:gd fmla="*/ 258589 h 548298" name="connsiteY35"/>
                <a:gd fmla="*/ 416864 w 605680" name="connsiteX36"/>
                <a:gd fmla="*/ 333129 h 548298" name="connsiteY36"/>
                <a:gd fmla="*/ 467272 w 605680" name="connsiteX37"/>
                <a:gd fmla="*/ 311185 h 548298" name="connsiteY37"/>
                <a:gd fmla="*/ 483319 w 605680" name="connsiteX38"/>
                <a:gd fmla="*/ 295162 h 548298" name="connsiteY38"/>
                <a:gd fmla="*/ 530587 w 605680" name="connsiteX39"/>
                <a:gd fmla="*/ 231594 h 548298" name="connsiteY39"/>
                <a:gd fmla="*/ 525180 w 605680" name="connsiteX40"/>
                <a:gd fmla="*/ 318500 h 548298" name="connsiteY40"/>
                <a:gd fmla="*/ 379363 w 605680" name="connsiteX41"/>
                <a:gd fmla="*/ 415855 h 548298" name="connsiteY41"/>
                <a:gd fmla="*/ 346920 w 605680" name="connsiteX42"/>
                <a:gd fmla="*/ 431529 h 548298" name="connsiteY42"/>
                <a:gd fmla="*/ 79007 w 605680" name="connsiteX43"/>
                <a:gd fmla="*/ 485867 h 548298" name="connsiteY43"/>
                <a:gd fmla="*/ 231801 w 605680" name="connsiteX44"/>
                <a:gd fmla="*/ 33052 h 548298" name="connsiteY44"/>
                <a:gd fmla="*/ 305846 w 605680" name="connsiteX45"/>
                <a:gd fmla="*/ 28897 h 548298" name="connsiteY45"/>
                <a:gd fmla="*/ 590540 w 605680" name="connsiteX46"/>
                <a:gd fmla="*/ 0 h 548298" name="connsiteY46"/>
                <a:gd fmla="*/ 602576 w 605680" name="connsiteX47"/>
                <a:gd fmla="*/ 90717 h 548298" name="connsiteY47"/>
                <a:gd fmla="*/ 588970 w 605680" name="connsiteX48"/>
                <a:gd fmla="*/ 121711 h 548298" name="connsiteY48"/>
                <a:gd fmla="*/ 505063 w 605680" name="connsiteX49"/>
                <a:gd fmla="*/ 129024 h 548298" name="connsiteY49"/>
                <a:gd fmla="*/ 497736 w 605680" name="connsiteX50"/>
                <a:gd fmla="*/ 45098 h 548298" name="connsiteY50"/>
                <a:gd fmla="*/ 501399 w 605680" name="connsiteX51"/>
                <a:gd fmla="*/ 41093 h 548298" name="connsiteY51"/>
                <a:gd fmla="*/ 501225 w 605680" name="connsiteX52"/>
                <a:gd fmla="*/ 40919 h 548298" name="connsiteY52"/>
                <a:gd fmla="*/ 555651 w 605680" name="connsiteX53"/>
                <a:gd fmla="*/ 8880 h 548298" name="connsiteY53"/>
                <a:gd fmla="*/ 590540 w 605680" name="connsiteX54"/>
                <a:gd fmla="*/ 0 h 54829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548298" w="60568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gdLst>
                <a:gd fmla="*/ 252617 w 585586" name="connsiteX0"/>
                <a:gd fmla="*/ 479831 h 608375" name="connsiteY0"/>
                <a:gd fmla="*/ 261886 w 585586" name="connsiteX1"/>
                <a:gd fmla="*/ 483766 h 608375" name="connsiteY1"/>
                <a:gd fmla="*/ 265725 w 585586" name="connsiteX2"/>
                <a:gd fmla="*/ 493071 h 608375" name="connsiteY2"/>
                <a:gd fmla="*/ 261888 w 585586" name="connsiteX3"/>
                <a:gd fmla="*/ 502371 h 608375" name="connsiteY3"/>
                <a:gd fmla="*/ 250824 w 585586" name="connsiteX4"/>
                <a:gd fmla="*/ 513294 h 608375" name="connsiteY4"/>
                <a:gd fmla="*/ 250825 w 585586" name="connsiteX5"/>
                <a:gd fmla="*/ 513295 h 608375" name="connsiteY5"/>
                <a:gd fmla="*/ 250796 w 585586" name="connsiteX6"/>
                <a:gd fmla="*/ 513324 h 608375" name="connsiteY6"/>
                <a:gd fmla="*/ 235320 w 585586" name="connsiteX7"/>
                <a:gd fmla="*/ 491550 h 608375" name="connsiteY7"/>
                <a:gd fmla="*/ 235350 w 585586" name="connsiteX8"/>
                <a:gd fmla="*/ 491520 h 608375" name="connsiteY8"/>
                <a:gd fmla="*/ 235362 w 585586" name="connsiteX9"/>
                <a:gd fmla="*/ 491537 h 608375" name="connsiteY9"/>
                <a:gd fmla="*/ 243276 w 585586" name="connsiteX10"/>
                <a:gd fmla="*/ 483637 h 608375" name="connsiteY10"/>
                <a:gd fmla="*/ 134866 w 585586" name="connsiteX11"/>
                <a:gd fmla="*/ 417276 h 608375" name="connsiteY11"/>
                <a:gd fmla="*/ 149111 w 585586" name="connsiteX12"/>
                <a:gd fmla="*/ 429433 h 608375" name="connsiteY12"/>
                <a:gd fmla="*/ 160069 w 585586" name="connsiteX13"/>
                <a:gd fmla="*/ 565949 h 608375" name="connsiteY13"/>
                <a:gd fmla="*/ 235312 w 585586" name="connsiteX14"/>
                <a:gd fmla="*/ 491552 h 608375" name="connsiteY14"/>
                <a:gd fmla="*/ 250774 w 585586" name="connsiteX15"/>
                <a:gd fmla="*/ 513312 h 608375" name="connsiteY15"/>
                <a:gd fmla="*/ 158486 w 585586" name="connsiteX16"/>
                <a:gd fmla="*/ 604607 h 608375" name="connsiteY16"/>
                <a:gd fmla="*/ 149233 w 585586" name="connsiteX17"/>
                <a:gd fmla="*/ 608375 h 608375" name="connsiteY17"/>
                <a:gd fmla="*/ 144606 w 585586" name="connsiteX18"/>
                <a:gd fmla="*/ 607524 h 608375" name="connsiteY18"/>
                <a:gd fmla="*/ 136084 w 585586" name="connsiteX19"/>
                <a:gd fmla="*/ 596219 h 608375" name="connsiteY19"/>
                <a:gd fmla="*/ 122813 w 585586" name="connsiteX20"/>
                <a:gd fmla="*/ 431499 h 608375" name="connsiteY20"/>
                <a:gd fmla="*/ 134866 w 585586" name="connsiteX21"/>
                <a:gd fmla="*/ 417276 h 608375" name="connsiteY21"/>
                <a:gd fmla="*/ 352706 w 585586" name="connsiteX22"/>
                <a:gd fmla="*/ 225563 h 608375" name="connsiteY22"/>
                <a:gd fmla="*/ 368535 w 585586" name="connsiteX23"/>
                <a:gd fmla="*/ 227387 h 608375" name="connsiteY23"/>
                <a:gd fmla="*/ 371091 w 585586" name="connsiteX24"/>
                <a:gd fmla="*/ 243069 h 608375" name="connsiteY24"/>
                <a:gd fmla="*/ 272226 w 585586" name="connsiteX25"/>
                <a:gd fmla="*/ 430890 h 608375" name="connsiteY25"/>
                <a:gd fmla="*/ 260538 w 585586" name="connsiteX26"/>
                <a:gd fmla="*/ 437819 h 608375" name="connsiteY26"/>
                <a:gd fmla="*/ 254328 w 585586" name="connsiteX27"/>
                <a:gd fmla="*/ 436360 h 608375" name="connsiteY27"/>
                <a:gd fmla="*/ 248849 w 585586" name="connsiteX28"/>
                <a:gd fmla="*/ 418490 h 608375" name="connsiteY28"/>
                <a:gd fmla="*/ 326286 w 585586" name="connsiteX29"/>
                <a:gd fmla="*/ 271515 h 608375" name="connsiteY29"/>
                <a:gd fmla="*/ 168856 w 585586" name="connsiteX30"/>
                <a:gd fmla="*/ 363420 h 608375" name="connsiteY30"/>
                <a:gd fmla="*/ 150837 w 585586" name="connsiteX31"/>
                <a:gd fmla="*/ 358679 h 608375" name="connsiteY31"/>
                <a:gd fmla="*/ 155585 w 585586" name="connsiteX32"/>
                <a:gd fmla="*/ 340687 h 608375" name="connsiteY32"/>
                <a:gd fmla="*/ 566404 w 585586" name="connsiteX33"/>
                <a:gd fmla="*/ 1455 h 608375" name="connsiteY33"/>
                <a:gd fmla="*/ 581501 w 585586" name="connsiteX34"/>
                <a:gd fmla="*/ 3642 h 608375" name="connsiteY34"/>
                <a:gd fmla="*/ 584423 w 585586" name="connsiteX35"/>
                <a:gd fmla="*/ 18593 h 608375" name="connsiteY35"/>
                <a:gd fmla="*/ 329475 w 585586" name="connsiteX36"/>
                <a:gd fmla="*/ 589748 h 608375" name="connsiteY36"/>
                <a:gd fmla="*/ 318761 w 585586" name="connsiteX37"/>
                <a:gd fmla="*/ 597527 h 608375" name="connsiteY37"/>
                <a:gd fmla="*/ 317422 w 585586" name="connsiteX38"/>
                <a:gd fmla="*/ 597649 h 608375" name="connsiteY38"/>
                <a:gd fmla="*/ 306708 w 585586" name="connsiteX39"/>
                <a:gd fmla="*/ 592058 h 608375" name="connsiteY39"/>
                <a:gd fmla="*/ 250825 w 585586" name="connsiteX40"/>
                <a:gd fmla="*/ 513295 h 608375" name="connsiteY40"/>
                <a:gd fmla="*/ 261886 w 585586" name="connsiteX41"/>
                <a:gd fmla="*/ 502376 h 608375" name="connsiteY41"/>
                <a:gd fmla="*/ 261888 w 585586" name="connsiteX42"/>
                <a:gd fmla="*/ 502371 h 608375" name="connsiteY42"/>
                <a:gd fmla="*/ 261904 w 585586" name="connsiteX43"/>
                <a:gd fmla="*/ 502355 h 608375" name="connsiteY43"/>
                <a:gd fmla="*/ 261904 w 585586" name="connsiteX44"/>
                <a:gd fmla="*/ 483758 h 608375" name="connsiteY44"/>
                <a:gd fmla="*/ 252635 w 585586" name="connsiteX45"/>
                <a:gd fmla="*/ 479823 h 608375" name="connsiteY45"/>
                <a:gd fmla="*/ 252617 w 585586" name="connsiteX46"/>
                <a:gd fmla="*/ 479831 h 608375" name="connsiteY46"/>
                <a:gd fmla="*/ 252609 w 585586" name="connsiteX47"/>
                <a:gd fmla="*/ 479827 h 608375" name="connsiteY47"/>
                <a:gd fmla="*/ 243241 w 585586" name="connsiteX48"/>
                <a:gd fmla="*/ 483644 h 608375" name="connsiteY48"/>
                <a:gd fmla="*/ 235350 w 585586" name="connsiteX49"/>
                <a:gd fmla="*/ 491520 h 608375" name="connsiteY49"/>
                <a:gd fmla="*/ 205898 w 585586" name="connsiteX50"/>
                <a:gd fmla="*/ 449968 h 608375" name="connsiteY50"/>
                <a:gd fmla="*/ 208942 w 585586" name="connsiteX51"/>
                <a:gd fmla="*/ 431614 h 608375" name="connsiteY51"/>
                <a:gd fmla="*/ 227326 w 585586" name="connsiteX52"/>
                <a:gd fmla="*/ 434774 h 608375" name="connsiteY52"/>
                <a:gd fmla="*/ 314865 w 585586" name="connsiteX53"/>
                <a:gd fmla="*/ 557903 h 608375" name="connsiteY53"/>
                <a:gd fmla="*/ 545341 w 585586" name="connsiteX54"/>
                <a:gd fmla="*/ 41565 h 608375" name="connsiteY54"/>
                <a:gd fmla="*/ 39707 w 585586" name="connsiteX55"/>
                <a:gd fmla="*/ 296209 h 608375" name="connsiteY55"/>
                <a:gd fmla="*/ 175947 w 585586" name="connsiteX56"/>
                <a:gd fmla="*/ 383116 h 608375" name="connsiteY56"/>
                <a:gd fmla="*/ 179965 w 585586" name="connsiteX57"/>
                <a:gd fmla="*/ 401348 h 608375" name="connsiteY57"/>
                <a:gd fmla="*/ 161824 w 585586" name="connsiteX58"/>
                <a:gd fmla="*/ 405360 h 608375" name="connsiteY58"/>
                <a:gd fmla="*/ 6104 w 585586" name="connsiteX59"/>
                <a:gd fmla="*/ 305933 h 608375" name="connsiteY59"/>
                <a:gd fmla="*/ 17 w 585586" name="connsiteX60"/>
                <a:gd fmla="*/ 294143 h 608375" name="connsiteY60"/>
                <a:gd fmla="*/ 7200 w 585586" name="connsiteX61"/>
                <a:gd fmla="*/ 283082 h 608375" name="connsiteY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b="b" l="l" r="r" t="t"/>
              <a:pathLst>
                <a:path h="608375" w="585586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2575798" y="1342422"/>
            <a:ext cx="6927843" cy="4173155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gdLst>
                <a:gd fmla="*/ 372171 w 604011" name="T0"/>
                <a:gd fmla="*/ 372171 w 604011" name="T1"/>
                <a:gd fmla="*/ 372171 w 604011" name="T2"/>
                <a:gd fmla="*/ 372171 w 604011" name="T3"/>
                <a:gd fmla="*/ 372171 w 604011" name="T4"/>
                <a:gd fmla="*/ 372171 w 604011" name="T5"/>
                <a:gd fmla="*/ 372171 w 604011" name="T6"/>
                <a:gd fmla="*/ 372171 w 604011" name="T7"/>
                <a:gd fmla="*/ 372171 w 604011" name="T8"/>
                <a:gd fmla="*/ 372171 w 604011" name="T9"/>
                <a:gd fmla="*/ 372171 w 604011" name="T10"/>
                <a:gd fmla="*/ 372171 w 604011" name="T11"/>
                <a:gd fmla="*/ 372171 w 604011" name="T12"/>
                <a:gd fmla="*/ 372171 w 604011" name="T13"/>
                <a:gd fmla="*/ 372171 w 604011" name="T14"/>
                <a:gd fmla="*/ 372171 w 604011" name="T15"/>
                <a:gd fmla="*/ 372171 w 604011" name="T16"/>
                <a:gd fmla="*/ 372171 w 604011" name="T17"/>
                <a:gd fmla="*/ 372171 w 604011" name="T18"/>
                <a:gd fmla="*/ 372171 w 604011" name="T19"/>
                <a:gd fmla="*/ 372171 w 604011" name="T20"/>
                <a:gd fmla="*/ 372171 w 604011" name="T21"/>
                <a:gd fmla="*/ 372171 w 604011" name="T22"/>
                <a:gd fmla="*/ 372171 w 604011" name="T23"/>
                <a:gd fmla="*/ 372171 w 604011" name="T24"/>
                <a:gd fmla="*/ 372171 w 604011" name="T25"/>
                <a:gd fmla="*/ 372171 w 604011" name="T26"/>
                <a:gd fmla="*/ 372171 w 604011" name="T27"/>
                <a:gd fmla="*/ 372171 w 604011" name="T28"/>
                <a:gd fmla="*/ 372171 w 6040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56" w="654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algn="t" blurRad="203200" dir="5400000" dist="38100" rotWithShape="0" sx="103000" sy="103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gdLst>
                <a:gd fmla="*/ 372171 w 604011" name="T0"/>
                <a:gd fmla="*/ 372171 w 604011" name="T1"/>
                <a:gd fmla="*/ 372171 w 604011" name="T2"/>
                <a:gd fmla="*/ 372171 w 604011" name="T3"/>
                <a:gd fmla="*/ 372171 w 604011" name="T4"/>
                <a:gd fmla="*/ 372171 w 604011" name="T5"/>
                <a:gd fmla="*/ 372171 w 604011" name="T6"/>
                <a:gd fmla="*/ 372171 w 604011" name="T7"/>
                <a:gd fmla="*/ 372171 w 604011" name="T8"/>
                <a:gd fmla="*/ 372171 w 604011" name="T9"/>
                <a:gd fmla="*/ 372171 w 604011" name="T10"/>
                <a:gd fmla="*/ 372171 w 604011" name="T11"/>
                <a:gd fmla="*/ 372171 w 604011" name="T12"/>
                <a:gd fmla="*/ 372171 w 604011" name="T13"/>
                <a:gd fmla="*/ 372171 w 604011" name="T14"/>
                <a:gd fmla="*/ 372171 w 604011" name="T15"/>
                <a:gd fmla="*/ 372171 w 604011" name="T16"/>
                <a:gd fmla="*/ 372171 w 604011" name="T17"/>
                <a:gd fmla="*/ 372171 w 604011" name="T18"/>
                <a:gd fmla="*/ 372171 w 604011" name="T19"/>
                <a:gd fmla="*/ 372171 w 604011" name="T20"/>
                <a:gd fmla="*/ 372171 w 604011" name="T21"/>
                <a:gd fmla="*/ 372171 w 604011" name="T22"/>
                <a:gd fmla="*/ 372171 w 604011" name="T23"/>
                <a:gd fmla="*/ 372171 w 604011" name="T24"/>
                <a:gd fmla="*/ 372171 w 604011" name="T25"/>
                <a:gd fmla="*/ 372171 w 604011" name="T26"/>
                <a:gd fmla="*/ 372171 w 604011" name="T27"/>
                <a:gd fmla="*/ 372171 w 604011" name="T28"/>
                <a:gd fmla="*/ 372171 w 60401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656" w="654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algn="t" blurRad="203200" dir="5400000" dist="38100" rotWithShape="0" sx="103000" sy="10300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BC62B547-34DE-4389-BCE8-71082EBCD6EB}"/>
              </a:ext>
            </a:extLst>
          </p:cNvPr>
          <p:cNvSpPr txBox="1"/>
          <p:nvPr/>
        </p:nvSpPr>
        <p:spPr>
          <a:xfrm>
            <a:off x="3666028" y="2830118"/>
            <a:ext cx="493540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80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THANKS！</a:t>
            </a:r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464924" y="1726205"/>
            <a:ext cx="1359390" cy="734350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flipH="1" rot="790632">
            <a:off x="9658964" y="5649798"/>
            <a:ext cx="578472" cy="599350"/>
          </a:xfrm>
          <a:custGeom>
            <a:gdLst>
              <a:gd fmla="*/ 231093 w 584535" name="connsiteX0"/>
              <a:gd fmla="*/ 221335 h 605631" name="connsiteY0"/>
              <a:gd fmla="*/ 258806 w 584535" name="connsiteX1"/>
              <a:gd fmla="*/ 260395 h 605631" name="connsiteY1"/>
              <a:gd fmla="*/ 261251 w 584535" name="connsiteX2"/>
              <a:gd fmla="*/ 275313 h 605631" name="connsiteY2"/>
              <a:gd fmla="*/ 256497 w 584535" name="connsiteX3"/>
              <a:gd fmla="*/ 307185 h 605631" name="connsiteY3"/>
              <a:gd fmla="*/ 196181 w 584535" name="connsiteX4"/>
              <a:gd fmla="*/ 302845 h 605631" name="connsiteY4"/>
              <a:gd fmla="*/ 162355 w 584535" name="connsiteX5"/>
              <a:gd fmla="*/ 350313 h 605631" name="connsiteY5"/>
              <a:gd fmla="*/ 138174 w 584535" name="connsiteX6"/>
              <a:gd fmla="*/ 337700 h 605631" name="connsiteY6"/>
              <a:gd fmla="*/ 130974 w 584535" name="connsiteX7"/>
              <a:gd fmla="*/ 332411 h 605631" name="connsiteY7"/>
              <a:gd fmla="*/ 119563 w 584535" name="connsiteX8"/>
              <a:gd fmla="*/ 318984 h 605631" name="connsiteY8"/>
              <a:gd fmla="*/ 108967 w 584535" name="connsiteX9"/>
              <a:gd fmla="*/ 278704 h 605631" name="connsiteY9"/>
              <a:gd fmla="*/ 150808 w 584535" name="connsiteX10"/>
              <a:gd fmla="*/ 239644 h 605631" name="connsiteY10"/>
              <a:gd fmla="*/ 231093 w 584535" name="connsiteX11"/>
              <a:gd fmla="*/ 221335 h 605631" name="connsiteY11"/>
              <a:gd fmla="*/ 562095 w 584535" name="connsiteX12"/>
              <a:gd fmla="*/ 196204 h 605631" name="connsiteY12"/>
              <a:gd fmla="*/ 571666 w 584535" name="connsiteX13"/>
              <a:gd fmla="*/ 213752 h 605631" name="connsiteY13"/>
              <a:gd fmla="*/ 545718 w 584535" name="connsiteX14"/>
              <a:gd fmla="*/ 311413 h 605631" name="connsiteY14"/>
              <a:gd fmla="*/ 515287 w 584535" name="connsiteX15"/>
              <a:gd fmla="*/ 379911 h 605631" name="connsiteY15"/>
              <a:gd fmla="*/ 567047 w 584535" name="connsiteX16"/>
              <a:gd fmla="*/ 408124 h 605631" name="connsiteY16"/>
              <a:gd fmla="*/ 441655 w 584535" name="connsiteX17"/>
              <a:gd fmla="*/ 529928 h 605631" name="connsiteY17"/>
              <a:gd fmla="*/ 564738 w 584535" name="connsiteX18"/>
              <a:gd fmla="*/ 575503 h 605631" name="connsiteY18"/>
              <a:gd fmla="*/ 561885 w 584535" name="connsiteX19"/>
              <a:gd fmla="*/ 592322 h 605631" name="connsiteY19"/>
              <a:gd fmla="*/ 376582 w 584535" name="connsiteX20"/>
              <a:gd fmla="*/ 599104 h 605631" name="connsiteY20"/>
              <a:gd fmla="*/ 340581 w 584535" name="connsiteX21"/>
              <a:gd fmla="*/ 579708 h 605631" name="connsiteY21"/>
              <a:gd fmla="*/ 341804 w 584535" name="connsiteX22"/>
              <a:gd fmla="*/ 579843 h 605631" name="connsiteY22"/>
              <a:gd fmla="*/ 285425 w 584535" name="connsiteX23"/>
              <a:gd fmla="*/ 452749 h 605631" name="connsiteY23"/>
              <a:gd fmla="*/ 285425 w 584535" name="connsiteX24"/>
              <a:gd fmla="*/ 435659 h 605631" name="connsiteY24"/>
              <a:gd fmla="*/ 267764 w 584535" name="connsiteX25"/>
              <a:gd fmla="*/ 425350 h 605631" name="connsiteY25"/>
              <a:gd fmla="*/ 264232 w 584535" name="connsiteX26"/>
              <a:gd fmla="*/ 445560 h 605631" name="connsiteY26"/>
              <a:gd fmla="*/ 276051 w 584535" name="connsiteX27"/>
              <a:gd fmla="*/ 456276 h 605631" name="connsiteY27"/>
              <a:gd fmla="*/ 335147 w 584535" name="connsiteX28"/>
              <a:gd fmla="*/ 588389 h 605631" name="connsiteY28"/>
              <a:gd fmla="*/ 325773 w 584535" name="connsiteX29"/>
              <a:gd fmla="*/ 583506 h 605631" name="connsiteY29"/>
              <a:gd fmla="*/ 228231 w 584535" name="connsiteX30"/>
              <a:gd fmla="*/ 509853 h 605631" name="connsiteY30"/>
              <a:gd fmla="*/ 217635 w 584535" name="connsiteX31"/>
              <a:gd fmla="*/ 502258 h 605631" name="connsiteY31"/>
              <a:gd fmla="*/ 163565 w 584535" name="connsiteX32"/>
              <a:gd fmla="*/ 343017 h 605631" name="connsiteY32"/>
              <a:gd fmla="*/ 193181 w 584535" name="connsiteX33"/>
              <a:gd fmla="*/ 309242 h 605631" name="connsiteY33"/>
              <a:gd fmla="*/ 254994 w 584535" name="connsiteX34"/>
              <a:gd fmla="*/ 310463 h 605631" name="connsiteY34"/>
              <a:gd fmla="*/ 340717 w 584535" name="connsiteX35"/>
              <a:gd fmla="*/ 463736 h 605631" name="connsiteY35"/>
              <a:gd fmla="*/ 340717 w 584535" name="connsiteX36"/>
              <a:gd fmla="*/ 490999 h 605631" name="connsiteY36"/>
              <a:gd fmla="*/ 345879 w 584535" name="connsiteX37"/>
              <a:gd fmla="*/ 576859 h 605631" name="connsiteY37"/>
              <a:gd fmla="*/ 345879 w 584535" name="connsiteX38"/>
              <a:gd fmla="*/ 580250 h 605631" name="connsiteY38"/>
              <a:gd fmla="*/ 538382 w 584535" name="connsiteX39"/>
              <a:gd fmla="*/ 579572 h 605631" name="connsiteY39"/>
              <a:gd fmla="*/ 414349 w 584535" name="connsiteX40"/>
              <a:gd fmla="*/ 536710 h 605631" name="connsiteY40"/>
              <a:gd fmla="*/ 414892 w 584535" name="connsiteX41"/>
              <a:gd fmla="*/ 521111 h 605631" name="connsiteY41"/>
              <a:gd fmla="*/ 538654 w 584535" name="connsiteX42"/>
              <a:gd fmla="*/ 466042 h 605631" name="connsiteY42"/>
              <a:gd fmla="*/ 483226 w 584535" name="connsiteX43"/>
              <a:gd fmla="*/ 376927 h 605631" name="connsiteY43"/>
              <a:gd fmla="*/ 480917 w 584535" name="connsiteX44"/>
              <a:gd fmla="*/ 335150 h 605631" name="connsiteY44"/>
              <a:gd fmla="*/ 562972 w 584535" name="connsiteX45"/>
              <a:gd fmla="*/ 201002 h 605631" name="connsiteY45"/>
              <a:gd fmla="*/ 562095 w 584535" name="connsiteX46"/>
              <a:gd fmla="*/ 196204 h 605631" name="connsiteY46"/>
              <a:gd fmla="*/ 135269 w 584535" name="connsiteX47"/>
              <a:gd fmla="*/ 1806 h 605631" name="connsiteY47"/>
              <a:gd fmla="*/ 155716 w 584535" name="connsiteX48"/>
              <a:gd fmla="*/ 20464 h 605631" name="connsiteY48"/>
              <a:gd fmla="*/ 209391 w 584535" name="connsiteX49"/>
              <a:gd fmla="*/ 179698 h 605631" name="connsiteY49"/>
              <a:gd fmla="*/ 226105 w 584535" name="connsiteX50"/>
              <a:gd fmla="*/ 211572 h 605631" name="connsiteY50"/>
              <a:gd fmla="*/ 145796 w 584535" name="connsiteX51"/>
              <a:gd fmla="*/ 229747 h 605631" name="connsiteY51"/>
              <a:gd fmla="*/ 103943 w 584535" name="connsiteX52"/>
              <a:gd fmla="*/ 268810 h 605631" name="connsiteY52"/>
              <a:gd fmla="*/ 99866 w 584535" name="connsiteX53"/>
              <a:gd fmla="*/ 255925 h 605631" name="connsiteY53"/>
              <a:gd fmla="*/ 52850 w 584535" name="connsiteX54"/>
              <a:gd fmla="*/ 171560 h 605631" name="connsiteY54"/>
              <a:gd fmla="*/ 1349 w 584535" name="connsiteX55"/>
              <a:gd fmla="*/ 84483 h 605631" name="connsiteY55"/>
              <a:gd fmla="*/ 37087 w 584535" name="connsiteX56"/>
              <a:gd fmla="*/ 29959 h 605631" name="connsiteY56"/>
              <a:gd fmla="*/ 135269 w 584535" name="connsiteX57"/>
              <a:gd fmla="*/ 1806 h 605631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5631" w="584535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772005" y="-142666"/>
            <a:ext cx="1118618" cy="2569469"/>
          </a:xfrm>
          <a:prstGeom prst="rect">
            <a:avLst/>
          </a:prstGeom>
        </p:spPr>
      </p:pic>
    </p:spTree>
    <p:extLst>
      <p:ext uri="{BB962C8B-B14F-4D97-AF65-F5344CB8AC3E}">
        <p14:creationId val="4006610598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6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9E91B0-13DD-4E55-BD31-8F6A2C80C27B}"/>
              </a:ext>
            </a:extLst>
          </p:cNvPr>
          <p:cNvSpPr txBox="1"/>
          <p:nvPr/>
        </p:nvSpPr>
        <p:spPr>
          <a:xfrm>
            <a:off x="4085296" y="2812408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195B5A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1B80AA-C396-4DA7-8501-C239E17A2004}"/>
              </a:ext>
            </a:extLst>
          </p:cNvPr>
          <p:cNvSpPr txBox="1"/>
          <p:nvPr/>
        </p:nvSpPr>
        <p:spPr>
          <a:xfrm>
            <a:off x="4075943" y="3672892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rgbClr val="195B5A"/>
                </a:solidFill>
                <a:cs typeface="+mn-ea"/>
                <a:sym typeface="+mn-lt"/>
              </a:rPr>
              <a:t>本学期工作总结</a:t>
            </a:r>
          </a:p>
        </p:txBody>
      </p:sp>
    </p:spTree>
    <p:extLst>
      <p:ext uri="{BB962C8B-B14F-4D97-AF65-F5344CB8AC3E}">
        <p14:creationId val="1453945515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52566C5E-CD1E-4F9C-9507-911F7E5F31EA}"/>
              </a:ext>
            </a:extLst>
          </p:cNvPr>
          <p:cNvGrpSpPr/>
          <p:nvPr/>
        </p:nvGrpSpPr>
        <p:grpSpPr>
          <a:xfrm>
            <a:off x="3953978" y="2048159"/>
            <a:ext cx="2466798" cy="1485936"/>
            <a:chOff x="2671537" y="1310108"/>
            <a:chExt cx="6927843" cy="4173155"/>
          </a:xfrm>
          <a:effectLst/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630B2C27-7F92-4045-B696-772D588B4EAC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132" name="cloud-alone_17471">
                <a:extLst>
                  <a:ext uri="{FF2B5EF4-FFF2-40B4-BE49-F238E27FC236}">
                    <a16:creationId xmlns:a16="http://schemas.microsoft.com/office/drawing/2014/main" id="{9D6EBDCD-29AB-4EBD-827C-14197891FB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195B5A"/>
              </a:solidFill>
              <a:ln w="57150">
                <a:solidFill>
                  <a:schemeClr val="bg1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3" name="cloud-alone_17471">
                <a:extLst>
                  <a:ext uri="{FF2B5EF4-FFF2-40B4-BE49-F238E27FC236}">
                    <a16:creationId xmlns:a16="http://schemas.microsoft.com/office/drawing/2014/main" id="{009062F5-A767-4977-9208-0767B7E06A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/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30" name="paper-aeroplane-shape_18344">
              <a:extLst>
                <a:ext uri="{FF2B5EF4-FFF2-40B4-BE49-F238E27FC236}">
                  <a16:creationId xmlns:a16="http://schemas.microsoft.com/office/drawing/2014/main" id="{40960B94-C097-49F6-87E4-55DB37BAE1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gdLst>
                <a:gd fmla="*/ 307530 w 607181" name="connsiteX0"/>
                <a:gd fmla="*/ 454721 h 606551" name="connsiteY0"/>
                <a:gd fmla="*/ 302084 w 607181" name="connsiteX1"/>
                <a:gd fmla="*/ 460160 h 606551" name="connsiteY1"/>
                <a:gd fmla="*/ 294270 w 607181" name="connsiteX2"/>
                <a:gd fmla="*/ 466425 h 606551" name="connsiteY2"/>
                <a:gd fmla="*/ 307530 w 607181" name="connsiteX3"/>
                <a:gd fmla="*/ 493970 h 606551" name="connsiteY3"/>
                <a:gd fmla="*/ 233421 w 607181" name="connsiteX4"/>
                <a:gd fmla="*/ 419374 h 606551" name="connsiteY4"/>
                <a:gd fmla="*/ 260531 w 607181" name="connsiteX5"/>
                <a:gd fmla="*/ 432496 h 606551" name="connsiteY5"/>
                <a:gd fmla="*/ 266687 w 607181" name="connsiteX6"/>
                <a:gd fmla="*/ 424812 h 606551" name="connsiteY6"/>
                <a:gd fmla="*/ 272133 w 607181" name="connsiteX7"/>
                <a:gd fmla="*/ 419374 h 606551" name="connsiteY7"/>
                <a:gd fmla="*/ 387794 w 607181" name="connsiteX8"/>
                <a:gd fmla="*/ 374569 h 606551" name="connsiteY8"/>
                <a:gd fmla="*/ 341743 w 607181" name="connsiteX9"/>
                <a:gd fmla="*/ 420675 h 606551" name="connsiteY9"/>
                <a:gd fmla="*/ 380573 w 607181" name="connsiteX10"/>
                <a:gd fmla="*/ 501418 h 606551" name="connsiteY10"/>
                <a:gd fmla="*/ 387794 w 607181" name="connsiteX11"/>
                <a:gd fmla="*/ 495270 h 606551" name="connsiteY11"/>
                <a:gd fmla="*/ 26305 w 607181" name="connsiteX12"/>
                <a:gd fmla="*/ 370560 h 606551" name="connsiteY12"/>
                <a:gd fmla="*/ 32580 w 607181" name="connsiteX13"/>
                <a:gd fmla="*/ 496832 h 606551" name="connsiteY13"/>
                <a:gd fmla="*/ 102197 w 607181" name="connsiteX14"/>
                <a:gd fmla="*/ 516340 h 606551" name="connsiteY14"/>
                <a:gd fmla="*/ 26305 w 607181" name="connsiteX15"/>
                <a:gd fmla="*/ 370560 h 606551" name="connsiteY15"/>
                <a:gd fmla="*/ 228922 w 607181" name="connsiteX16"/>
                <a:gd fmla="*/ 336976 h 606551" name="connsiteY16"/>
                <a:gd fmla="*/ 222529 w 607181" name="connsiteX17"/>
                <a:gd fmla="*/ 343360 h 606551" name="connsiteY17"/>
                <a:gd fmla="*/ 307174 w 607181" name="connsiteX18"/>
                <a:gd fmla="*/ 384381 h 606551" name="connsiteY18"/>
                <a:gd fmla="*/ 354647 w 607181" name="connsiteX19"/>
                <a:gd fmla="*/ 336976 h 606551" name="connsiteY19"/>
                <a:gd fmla="*/ 435148 w 607181" name="connsiteX20"/>
                <a:gd fmla="*/ 279640 h 606551" name="connsiteY20"/>
                <a:gd fmla="*/ 426388 w 607181" name="connsiteX21"/>
                <a:gd fmla="*/ 283186 h 606551" name="connsiteY21"/>
                <a:gd fmla="*/ 275566 w 607181" name="connsiteX22"/>
                <a:gd fmla="*/ 433797 h 606551" name="connsiteY22"/>
                <a:gd fmla="*/ 265266 w 607181" name="connsiteX23"/>
                <a:gd fmla="*/ 454603 h 606551" name="connsiteY23"/>
                <a:gd fmla="*/ 266687 w 607181" name="connsiteX24"/>
                <a:gd fmla="*/ 459568 h 606551" name="connsiteY24"/>
                <a:gd fmla="*/ 271422 w 607181" name="connsiteX25"/>
                <a:gd fmla="*/ 461696 h 606551" name="connsiteY25"/>
                <a:gd fmla="*/ 272251 w 607181" name="connsiteX26"/>
                <a:gd fmla="*/ 461578 h 606551" name="connsiteY26"/>
                <a:gd fmla="*/ 293205 w 607181" name="connsiteX27"/>
                <a:gd fmla="*/ 451293 h 606551" name="connsiteY27"/>
                <a:gd fmla="*/ 309424 w 607181" name="connsiteX28"/>
                <a:gd fmla="*/ 435097 h 606551" name="connsiteY28"/>
                <a:gd fmla="*/ 443909 w 607181" name="connsiteX29"/>
                <a:gd fmla="*/ 300801 h 606551" name="connsiteY29"/>
                <a:gd fmla="*/ 447578 w 607181" name="connsiteX30"/>
                <a:gd fmla="*/ 291934 h 606551" name="connsiteY30"/>
                <a:gd fmla="*/ 443909 w 607181" name="connsiteX31"/>
                <a:gd fmla="*/ 283186 h 606551" name="connsiteY31"/>
                <a:gd fmla="*/ 435148 w 607181" name="connsiteX32"/>
                <a:gd fmla="*/ 279640 h 606551" name="connsiteY32"/>
                <a:gd fmla="*/ 435148 w 607181" name="connsiteX33"/>
                <a:gd fmla="*/ 266990 h 606551" name="connsiteY33"/>
                <a:gd fmla="*/ 452787 w 607181" name="connsiteX34"/>
                <a:gd fmla="*/ 274320 h 606551" name="connsiteY34"/>
                <a:gd fmla="*/ 460127 w 607181" name="connsiteX35"/>
                <a:gd fmla="*/ 291934 h 606551" name="connsiteY35"/>
                <a:gd fmla="*/ 452787 w 607181" name="connsiteX36"/>
                <a:gd fmla="*/ 309667 h 606551" name="connsiteY36"/>
                <a:gd fmla="*/ 400461 w 607181" name="connsiteX37"/>
                <a:gd fmla="*/ 361920 h 606551" name="connsiteY37"/>
                <a:gd fmla="*/ 400461 w 607181" name="connsiteX38"/>
                <a:gd fmla="*/ 399986 h 606551" name="connsiteY38"/>
                <a:gd fmla="*/ 411116 w 607181" name="connsiteX39"/>
                <a:gd fmla="*/ 389465 h 606551" name="connsiteY39"/>
                <a:gd fmla="*/ 419995 w 607181" name="connsiteX40"/>
                <a:gd fmla="*/ 389465 h 606551" name="connsiteY40"/>
                <a:gd fmla="*/ 419995 w 607181" name="connsiteX41"/>
                <a:gd fmla="*/ 398331 h 606551" name="connsiteY41"/>
                <a:gd fmla="*/ 400461 w 607181" name="connsiteX42"/>
                <a:gd fmla="*/ 417837 h 606551" name="connsiteY42"/>
                <a:gd fmla="*/ 400461 w 607181" name="connsiteX43"/>
                <a:gd fmla="*/ 498226 h 606551" name="connsiteY43"/>
                <a:gd fmla="*/ 398212 w 607181" name="connsiteX44"/>
                <a:gd fmla="*/ 503073 h 606551" name="connsiteY44"/>
                <a:gd fmla="*/ 382467 w 607181" name="connsiteX45"/>
                <a:gd fmla="*/ 516313 h 606551" name="connsiteY45"/>
                <a:gd fmla="*/ 378323 w 607181" name="connsiteX46"/>
                <a:gd fmla="*/ 517850 h 606551" name="connsiteY46"/>
                <a:gd fmla="*/ 377021 w 607181" name="connsiteX47"/>
                <a:gd fmla="*/ 517614 h 606551" name="connsiteY47"/>
                <a:gd fmla="*/ 372641 w 607181" name="connsiteX48"/>
                <a:gd fmla="*/ 514185 h 606551" name="connsiteY48"/>
                <a:gd fmla="*/ 332272 w 607181" name="connsiteX49"/>
                <a:gd fmla="*/ 430132 h 606551" name="connsiteY49"/>
                <a:gd fmla="*/ 320197 w 607181" name="connsiteX50"/>
                <a:gd fmla="*/ 442072 h 606551" name="connsiteY50"/>
                <a:gd fmla="*/ 320197 w 607181" name="connsiteX51"/>
                <a:gd fmla="*/ 498226 h 606551" name="connsiteY51"/>
                <a:gd fmla="*/ 317947 w 607181" name="connsiteX52"/>
                <a:gd fmla="*/ 503073 h 606551" name="connsiteY52"/>
                <a:gd fmla="*/ 309897 w 607181" name="connsiteX53"/>
                <a:gd fmla="*/ 509811 h 606551" name="connsiteY53"/>
                <a:gd fmla="*/ 305872 w 607181" name="connsiteX54"/>
                <a:gd fmla="*/ 511348 h 606551" name="connsiteY54"/>
                <a:gd fmla="*/ 304570 w 607181" name="connsiteX55"/>
                <a:gd fmla="*/ 511112 h 606551" name="connsiteY55"/>
                <a:gd fmla="*/ 300190 w 607181" name="connsiteX56"/>
                <a:gd fmla="*/ 507683 h 606551" name="connsiteY56"/>
                <a:gd fmla="*/ 283024 w 607181" name="connsiteX57"/>
                <a:gd fmla="*/ 471981 h 606551" name="connsiteY57"/>
                <a:gd fmla="*/ 273908 w 607181" name="connsiteX58"/>
                <a:gd fmla="*/ 474109 h 606551" name="connsiteY58"/>
                <a:gd fmla="*/ 271422 w 607181" name="connsiteX59"/>
                <a:gd fmla="*/ 474228 h 606551" name="connsiteY59"/>
                <a:gd fmla="*/ 257216 w 607181" name="connsiteX60"/>
                <a:gd fmla="*/ 467844 h 606551" name="connsiteY60"/>
                <a:gd fmla="*/ 252717 w 607181" name="connsiteX61"/>
                <a:gd fmla="*/ 452948 h 606551" name="connsiteY61"/>
                <a:gd fmla="*/ 254967 w 607181" name="connsiteX62"/>
                <a:gd fmla="*/ 443845 h 606551" name="connsiteY62"/>
                <a:gd fmla="*/ 218386 w 607181" name="connsiteX63"/>
                <a:gd fmla="*/ 426113 h 606551" name="connsiteY63"/>
                <a:gd fmla="*/ 214953 w 607181" name="connsiteX64"/>
                <a:gd fmla="*/ 421502 h 606551" name="connsiteY64"/>
                <a:gd fmla="*/ 216729 w 607181" name="connsiteX65"/>
                <a:gd fmla="*/ 415946 h 606551" name="connsiteY65"/>
                <a:gd fmla="*/ 224068 w 607181" name="connsiteX66"/>
                <a:gd fmla="*/ 408616 h 606551" name="connsiteY66"/>
                <a:gd fmla="*/ 228567 w 607181" name="connsiteX67"/>
                <a:gd fmla="*/ 406725 h 606551" name="connsiteY67"/>
                <a:gd fmla="*/ 284800 w 607181" name="connsiteX68"/>
                <a:gd fmla="*/ 406725 h 606551" name="connsiteY68"/>
                <a:gd fmla="*/ 297704 w 607181" name="connsiteX69"/>
                <a:gd fmla="*/ 393839 h 606551" name="connsiteY69"/>
                <a:gd fmla="*/ 209034 w 607181" name="connsiteX70"/>
                <a:gd fmla="*/ 350807 h 606551" name="connsiteY70"/>
                <a:gd fmla="*/ 205600 w 607181" name="connsiteX71"/>
                <a:gd fmla="*/ 346197 h 606551" name="connsiteY71"/>
                <a:gd fmla="*/ 207376 w 607181" name="connsiteX72"/>
                <a:gd fmla="*/ 340759 h 606551" name="connsiteY72"/>
                <a:gd fmla="*/ 221819 w 607181" name="connsiteX73"/>
                <a:gd fmla="*/ 326218 h 606551" name="connsiteY73"/>
                <a:gd fmla="*/ 226318 w 607181" name="connsiteX74"/>
                <a:gd fmla="*/ 324326 h 606551" name="connsiteY74"/>
                <a:gd fmla="*/ 307648 w 607181" name="connsiteX75"/>
                <a:gd fmla="*/ 324326 h 606551" name="connsiteY75"/>
                <a:gd fmla="*/ 326708 w 607181" name="connsiteX76"/>
                <a:gd fmla="*/ 305293 h 606551" name="connsiteY76"/>
                <a:gd fmla="*/ 335705 w 607181" name="connsiteX77"/>
                <a:gd fmla="*/ 305293 h 606551" name="connsiteY77"/>
                <a:gd fmla="*/ 335705 w 607181" name="connsiteX78"/>
                <a:gd fmla="*/ 314159 h 606551" name="connsiteY78"/>
                <a:gd fmla="*/ 325524 w 607181" name="connsiteX79"/>
                <a:gd fmla="*/ 324326 h 606551" name="connsiteY79"/>
                <a:gd fmla="*/ 367314 w 607181" name="connsiteX80"/>
                <a:gd fmla="*/ 324326 h 606551" name="connsiteY80"/>
                <a:gd fmla="*/ 417390 w 607181" name="connsiteX81"/>
                <a:gd fmla="*/ 274320 h 606551" name="connsiteY81"/>
                <a:gd fmla="*/ 435148 w 607181" name="connsiteX82"/>
                <a:gd fmla="*/ 266990 h 606551" name="connsiteY82"/>
                <a:gd fmla="*/ 314010 w 607181" name="connsiteX83"/>
                <a:gd fmla="*/ 33243 h 606551" name="connsiteY83"/>
                <a:gd fmla="*/ 115458 w 607181" name="connsiteX84"/>
                <a:gd fmla="*/ 115415 h 606551" name="connsiteY84"/>
                <a:gd fmla="*/ 115458 w 607181" name="connsiteX85"/>
                <a:gd fmla="*/ 511847 h 606551" name="connsiteY85"/>
                <a:gd fmla="*/ 117944 w 607181" name="connsiteX86"/>
                <a:gd fmla="*/ 514212 h 606551" name="connsiteY86"/>
                <a:gd fmla="*/ 223081 w 607181" name="connsiteX87"/>
                <a:gd fmla="*/ 473540 h 606551" name="connsiteY87"/>
                <a:gd fmla="*/ 231724 w 607181" name="connsiteX88"/>
                <a:gd fmla="*/ 475905 h 606551" name="connsiteY88"/>
                <a:gd fmla="*/ 229356 w 607181" name="connsiteX89"/>
                <a:gd fmla="*/ 484417 h 606551" name="connsiteY89"/>
                <a:gd fmla="*/ 129429 w 607181" name="connsiteX90"/>
                <a:gd fmla="*/ 524853 h 606551" name="connsiteY90"/>
                <a:gd fmla="*/ 314010 w 607181" name="connsiteX91"/>
                <a:gd fmla="*/ 593900 h 606551" name="connsiteY91"/>
                <a:gd fmla="*/ 512443 w 607181" name="connsiteX92"/>
                <a:gd fmla="*/ 511847 h 606551" name="connsiteY92"/>
                <a:gd fmla="*/ 525467 w 607181" name="connsiteX93"/>
                <a:gd fmla="*/ 129248 h 606551" name="connsiteY93"/>
                <a:gd fmla="*/ 480239 w 607181" name="connsiteX94"/>
                <a:gd fmla="*/ 237430 h 606551" name="connsiteY94"/>
                <a:gd fmla="*/ 474793 w 607181" name="connsiteX95"/>
                <a:gd fmla="*/ 240504 h 606551" name="connsiteY95"/>
                <a:gd fmla="*/ 471596 w 607181" name="connsiteX96"/>
                <a:gd fmla="*/ 239677 h 606551" name="connsiteY96"/>
                <a:gd fmla="*/ 469346 w 607181" name="connsiteX97"/>
                <a:gd fmla="*/ 231046 h 606551" name="connsiteY97"/>
                <a:gd fmla="*/ 514929 w 607181" name="connsiteX98"/>
                <a:gd fmla="*/ 117779 h 606551" name="connsiteY98"/>
                <a:gd fmla="*/ 512443 w 607181" name="connsiteX99"/>
                <a:gd fmla="*/ 115415 h 606551" name="connsiteY99"/>
                <a:gd fmla="*/ 314010 w 607181" name="connsiteX100"/>
                <a:gd fmla="*/ 33243 h 606551" name="connsiteY100"/>
                <a:gd fmla="*/ 446555 w 607181" name="connsiteX101"/>
                <a:gd fmla="*/ 12833 h 606551" name="connsiteY101"/>
                <a:gd fmla="*/ 371432 w 607181" name="connsiteX102"/>
                <a:gd fmla="*/ 26268 h 606551" name="connsiteY102"/>
                <a:gd fmla="*/ 516942 w 607181" name="connsiteX103"/>
                <a:gd fmla="*/ 102173 h 606551" name="connsiteY103"/>
                <a:gd fmla="*/ 497525 w 607181" name="connsiteX104"/>
                <a:gd fmla="*/ 32652 h 606551" name="connsiteY104"/>
                <a:gd fmla="*/ 446555 w 607181" name="connsiteX105"/>
                <a:gd fmla="*/ 12833 h 606551" name="connsiteY105"/>
                <a:gd fmla="*/ 438090 w 607181" name="connsiteX106"/>
                <a:gd fmla="*/ 20 h 606551" name="connsiteY106"/>
                <a:gd fmla="*/ 506405 w 607181" name="connsiteX107"/>
                <a:gd fmla="*/ 23667 h 606551" name="connsiteY107"/>
                <a:gd fmla="*/ 528308 w 607181" name="connsiteX108"/>
                <a:gd fmla="*/ 113641 h 606551" name="connsiteY108"/>
                <a:gd fmla="*/ 521441 w 607181" name="connsiteX109"/>
                <a:gd fmla="*/ 520715 h 606551" name="connsiteY109"/>
                <a:gd fmla="*/ 314010 w 607181" name="connsiteX110"/>
                <a:gd fmla="*/ 606551 h 606551" name="connsiteY110"/>
                <a:gd fmla="*/ 113682 w 607181" name="connsiteX111"/>
                <a:gd fmla="*/ 527690 h 606551" name="connsiteY111"/>
                <a:gd fmla="*/ 89884 w 607181" name="connsiteX112"/>
                <a:gd fmla="*/ 529464 h 606551" name="connsiteY112"/>
                <a:gd fmla="*/ 23700 w 607181" name="connsiteX113"/>
                <a:gd fmla="*/ 505817 h 606551" name="connsiteY113"/>
                <a:gd fmla="*/ 21 w 607181" name="connsiteX114"/>
                <a:gd fmla="*/ 437597 h 606551" name="connsiteY114"/>
                <a:gd fmla="*/ 22516 w 607181" name="connsiteX115"/>
                <a:gd fmla="*/ 345613 h 606551" name="connsiteY115"/>
                <a:gd fmla="*/ 106578 w 607181" name="connsiteX116"/>
                <a:gd fmla="*/ 106429 h 606551" name="connsiteY116"/>
                <a:gd fmla="*/ 314010 w 607181" name="connsiteX117"/>
                <a:gd fmla="*/ 20711 h 606551" name="connsiteY117"/>
                <a:gd fmla="*/ 346450 w 607181" name="connsiteX118"/>
                <a:gd fmla="*/ 22484 h 606551" name="connsiteY118"/>
                <a:gd fmla="*/ 438090 w 607181" name="connsiteX119"/>
                <a:gd fmla="*/ 20 h 606551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6551" w="60718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1" name="fountain-pen-close-up_16941">
              <a:extLst>
                <a:ext uri="{FF2B5EF4-FFF2-40B4-BE49-F238E27FC236}">
                  <a16:creationId xmlns:a16="http://schemas.microsoft.com/office/drawing/2014/main" id="{1EE84816-1F5E-460B-9D35-6FA9ADB8329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790632">
              <a:off x="8336982" y="2936716"/>
              <a:ext cx="578472" cy="599350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5EE85662-3226-4C5D-9D0E-DDC3E27B53FC}"/>
              </a:ext>
            </a:extLst>
          </p:cNvPr>
          <p:cNvGrpSpPr/>
          <p:nvPr/>
        </p:nvGrpSpPr>
        <p:grpSpPr>
          <a:xfrm>
            <a:off x="7452673" y="2132394"/>
            <a:ext cx="2466798" cy="1485936"/>
            <a:chOff x="2671537" y="1310108"/>
            <a:chExt cx="6927843" cy="4173155"/>
          </a:xfrm>
          <a:effectLst/>
        </p:grpSpPr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EB3E461-2897-4404-838F-C1D353FE1526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138" name="cloud-alone_17471">
                <a:extLst>
                  <a:ext uri="{FF2B5EF4-FFF2-40B4-BE49-F238E27FC236}">
                    <a16:creationId xmlns:a16="http://schemas.microsoft.com/office/drawing/2014/main" id="{C0C4D31C-F250-46E3-A963-119D996812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195B5A"/>
              </a:solidFill>
              <a:ln w="57150">
                <a:solidFill>
                  <a:schemeClr val="bg1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9" name="cloud-alone_17471">
                <a:extLst>
                  <a:ext uri="{FF2B5EF4-FFF2-40B4-BE49-F238E27FC236}">
                    <a16:creationId xmlns:a16="http://schemas.microsoft.com/office/drawing/2014/main" id="{F233D272-EFF0-4D58-A35F-B58D7255B3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36" name="paper-aeroplane-shape_18344">
              <a:extLst>
                <a:ext uri="{FF2B5EF4-FFF2-40B4-BE49-F238E27FC236}">
                  <a16:creationId xmlns:a16="http://schemas.microsoft.com/office/drawing/2014/main" id="{E0F4F965-86C6-4166-B55A-D430BE6ACB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gdLst>
                <a:gd fmla="*/ 307530 w 607181" name="connsiteX0"/>
                <a:gd fmla="*/ 454721 h 606551" name="connsiteY0"/>
                <a:gd fmla="*/ 302084 w 607181" name="connsiteX1"/>
                <a:gd fmla="*/ 460160 h 606551" name="connsiteY1"/>
                <a:gd fmla="*/ 294270 w 607181" name="connsiteX2"/>
                <a:gd fmla="*/ 466425 h 606551" name="connsiteY2"/>
                <a:gd fmla="*/ 307530 w 607181" name="connsiteX3"/>
                <a:gd fmla="*/ 493970 h 606551" name="connsiteY3"/>
                <a:gd fmla="*/ 233421 w 607181" name="connsiteX4"/>
                <a:gd fmla="*/ 419374 h 606551" name="connsiteY4"/>
                <a:gd fmla="*/ 260531 w 607181" name="connsiteX5"/>
                <a:gd fmla="*/ 432496 h 606551" name="connsiteY5"/>
                <a:gd fmla="*/ 266687 w 607181" name="connsiteX6"/>
                <a:gd fmla="*/ 424812 h 606551" name="connsiteY6"/>
                <a:gd fmla="*/ 272133 w 607181" name="connsiteX7"/>
                <a:gd fmla="*/ 419374 h 606551" name="connsiteY7"/>
                <a:gd fmla="*/ 387794 w 607181" name="connsiteX8"/>
                <a:gd fmla="*/ 374569 h 606551" name="connsiteY8"/>
                <a:gd fmla="*/ 341743 w 607181" name="connsiteX9"/>
                <a:gd fmla="*/ 420675 h 606551" name="connsiteY9"/>
                <a:gd fmla="*/ 380573 w 607181" name="connsiteX10"/>
                <a:gd fmla="*/ 501418 h 606551" name="connsiteY10"/>
                <a:gd fmla="*/ 387794 w 607181" name="connsiteX11"/>
                <a:gd fmla="*/ 495270 h 606551" name="connsiteY11"/>
                <a:gd fmla="*/ 26305 w 607181" name="connsiteX12"/>
                <a:gd fmla="*/ 370560 h 606551" name="connsiteY12"/>
                <a:gd fmla="*/ 32580 w 607181" name="connsiteX13"/>
                <a:gd fmla="*/ 496832 h 606551" name="connsiteY13"/>
                <a:gd fmla="*/ 102197 w 607181" name="connsiteX14"/>
                <a:gd fmla="*/ 516340 h 606551" name="connsiteY14"/>
                <a:gd fmla="*/ 26305 w 607181" name="connsiteX15"/>
                <a:gd fmla="*/ 370560 h 606551" name="connsiteY15"/>
                <a:gd fmla="*/ 228922 w 607181" name="connsiteX16"/>
                <a:gd fmla="*/ 336976 h 606551" name="connsiteY16"/>
                <a:gd fmla="*/ 222529 w 607181" name="connsiteX17"/>
                <a:gd fmla="*/ 343360 h 606551" name="connsiteY17"/>
                <a:gd fmla="*/ 307174 w 607181" name="connsiteX18"/>
                <a:gd fmla="*/ 384381 h 606551" name="connsiteY18"/>
                <a:gd fmla="*/ 354647 w 607181" name="connsiteX19"/>
                <a:gd fmla="*/ 336976 h 606551" name="connsiteY19"/>
                <a:gd fmla="*/ 435148 w 607181" name="connsiteX20"/>
                <a:gd fmla="*/ 279640 h 606551" name="connsiteY20"/>
                <a:gd fmla="*/ 426388 w 607181" name="connsiteX21"/>
                <a:gd fmla="*/ 283186 h 606551" name="connsiteY21"/>
                <a:gd fmla="*/ 275566 w 607181" name="connsiteX22"/>
                <a:gd fmla="*/ 433797 h 606551" name="connsiteY22"/>
                <a:gd fmla="*/ 265266 w 607181" name="connsiteX23"/>
                <a:gd fmla="*/ 454603 h 606551" name="connsiteY23"/>
                <a:gd fmla="*/ 266687 w 607181" name="connsiteX24"/>
                <a:gd fmla="*/ 459568 h 606551" name="connsiteY24"/>
                <a:gd fmla="*/ 271422 w 607181" name="connsiteX25"/>
                <a:gd fmla="*/ 461696 h 606551" name="connsiteY25"/>
                <a:gd fmla="*/ 272251 w 607181" name="connsiteX26"/>
                <a:gd fmla="*/ 461578 h 606551" name="connsiteY26"/>
                <a:gd fmla="*/ 293205 w 607181" name="connsiteX27"/>
                <a:gd fmla="*/ 451293 h 606551" name="connsiteY27"/>
                <a:gd fmla="*/ 309424 w 607181" name="connsiteX28"/>
                <a:gd fmla="*/ 435097 h 606551" name="connsiteY28"/>
                <a:gd fmla="*/ 443909 w 607181" name="connsiteX29"/>
                <a:gd fmla="*/ 300801 h 606551" name="connsiteY29"/>
                <a:gd fmla="*/ 447578 w 607181" name="connsiteX30"/>
                <a:gd fmla="*/ 291934 h 606551" name="connsiteY30"/>
                <a:gd fmla="*/ 443909 w 607181" name="connsiteX31"/>
                <a:gd fmla="*/ 283186 h 606551" name="connsiteY31"/>
                <a:gd fmla="*/ 435148 w 607181" name="connsiteX32"/>
                <a:gd fmla="*/ 279640 h 606551" name="connsiteY32"/>
                <a:gd fmla="*/ 435148 w 607181" name="connsiteX33"/>
                <a:gd fmla="*/ 266990 h 606551" name="connsiteY33"/>
                <a:gd fmla="*/ 452787 w 607181" name="connsiteX34"/>
                <a:gd fmla="*/ 274320 h 606551" name="connsiteY34"/>
                <a:gd fmla="*/ 460127 w 607181" name="connsiteX35"/>
                <a:gd fmla="*/ 291934 h 606551" name="connsiteY35"/>
                <a:gd fmla="*/ 452787 w 607181" name="connsiteX36"/>
                <a:gd fmla="*/ 309667 h 606551" name="connsiteY36"/>
                <a:gd fmla="*/ 400461 w 607181" name="connsiteX37"/>
                <a:gd fmla="*/ 361920 h 606551" name="connsiteY37"/>
                <a:gd fmla="*/ 400461 w 607181" name="connsiteX38"/>
                <a:gd fmla="*/ 399986 h 606551" name="connsiteY38"/>
                <a:gd fmla="*/ 411116 w 607181" name="connsiteX39"/>
                <a:gd fmla="*/ 389465 h 606551" name="connsiteY39"/>
                <a:gd fmla="*/ 419995 w 607181" name="connsiteX40"/>
                <a:gd fmla="*/ 389465 h 606551" name="connsiteY40"/>
                <a:gd fmla="*/ 419995 w 607181" name="connsiteX41"/>
                <a:gd fmla="*/ 398331 h 606551" name="connsiteY41"/>
                <a:gd fmla="*/ 400461 w 607181" name="connsiteX42"/>
                <a:gd fmla="*/ 417837 h 606551" name="connsiteY42"/>
                <a:gd fmla="*/ 400461 w 607181" name="connsiteX43"/>
                <a:gd fmla="*/ 498226 h 606551" name="connsiteY43"/>
                <a:gd fmla="*/ 398212 w 607181" name="connsiteX44"/>
                <a:gd fmla="*/ 503073 h 606551" name="connsiteY44"/>
                <a:gd fmla="*/ 382467 w 607181" name="connsiteX45"/>
                <a:gd fmla="*/ 516313 h 606551" name="connsiteY45"/>
                <a:gd fmla="*/ 378323 w 607181" name="connsiteX46"/>
                <a:gd fmla="*/ 517850 h 606551" name="connsiteY46"/>
                <a:gd fmla="*/ 377021 w 607181" name="connsiteX47"/>
                <a:gd fmla="*/ 517614 h 606551" name="connsiteY47"/>
                <a:gd fmla="*/ 372641 w 607181" name="connsiteX48"/>
                <a:gd fmla="*/ 514185 h 606551" name="connsiteY48"/>
                <a:gd fmla="*/ 332272 w 607181" name="connsiteX49"/>
                <a:gd fmla="*/ 430132 h 606551" name="connsiteY49"/>
                <a:gd fmla="*/ 320197 w 607181" name="connsiteX50"/>
                <a:gd fmla="*/ 442072 h 606551" name="connsiteY50"/>
                <a:gd fmla="*/ 320197 w 607181" name="connsiteX51"/>
                <a:gd fmla="*/ 498226 h 606551" name="connsiteY51"/>
                <a:gd fmla="*/ 317947 w 607181" name="connsiteX52"/>
                <a:gd fmla="*/ 503073 h 606551" name="connsiteY52"/>
                <a:gd fmla="*/ 309897 w 607181" name="connsiteX53"/>
                <a:gd fmla="*/ 509811 h 606551" name="connsiteY53"/>
                <a:gd fmla="*/ 305872 w 607181" name="connsiteX54"/>
                <a:gd fmla="*/ 511348 h 606551" name="connsiteY54"/>
                <a:gd fmla="*/ 304570 w 607181" name="connsiteX55"/>
                <a:gd fmla="*/ 511112 h 606551" name="connsiteY55"/>
                <a:gd fmla="*/ 300190 w 607181" name="connsiteX56"/>
                <a:gd fmla="*/ 507683 h 606551" name="connsiteY56"/>
                <a:gd fmla="*/ 283024 w 607181" name="connsiteX57"/>
                <a:gd fmla="*/ 471981 h 606551" name="connsiteY57"/>
                <a:gd fmla="*/ 273908 w 607181" name="connsiteX58"/>
                <a:gd fmla="*/ 474109 h 606551" name="connsiteY58"/>
                <a:gd fmla="*/ 271422 w 607181" name="connsiteX59"/>
                <a:gd fmla="*/ 474228 h 606551" name="connsiteY59"/>
                <a:gd fmla="*/ 257216 w 607181" name="connsiteX60"/>
                <a:gd fmla="*/ 467844 h 606551" name="connsiteY60"/>
                <a:gd fmla="*/ 252717 w 607181" name="connsiteX61"/>
                <a:gd fmla="*/ 452948 h 606551" name="connsiteY61"/>
                <a:gd fmla="*/ 254967 w 607181" name="connsiteX62"/>
                <a:gd fmla="*/ 443845 h 606551" name="connsiteY62"/>
                <a:gd fmla="*/ 218386 w 607181" name="connsiteX63"/>
                <a:gd fmla="*/ 426113 h 606551" name="connsiteY63"/>
                <a:gd fmla="*/ 214953 w 607181" name="connsiteX64"/>
                <a:gd fmla="*/ 421502 h 606551" name="connsiteY64"/>
                <a:gd fmla="*/ 216729 w 607181" name="connsiteX65"/>
                <a:gd fmla="*/ 415946 h 606551" name="connsiteY65"/>
                <a:gd fmla="*/ 224068 w 607181" name="connsiteX66"/>
                <a:gd fmla="*/ 408616 h 606551" name="connsiteY66"/>
                <a:gd fmla="*/ 228567 w 607181" name="connsiteX67"/>
                <a:gd fmla="*/ 406725 h 606551" name="connsiteY67"/>
                <a:gd fmla="*/ 284800 w 607181" name="connsiteX68"/>
                <a:gd fmla="*/ 406725 h 606551" name="connsiteY68"/>
                <a:gd fmla="*/ 297704 w 607181" name="connsiteX69"/>
                <a:gd fmla="*/ 393839 h 606551" name="connsiteY69"/>
                <a:gd fmla="*/ 209034 w 607181" name="connsiteX70"/>
                <a:gd fmla="*/ 350807 h 606551" name="connsiteY70"/>
                <a:gd fmla="*/ 205600 w 607181" name="connsiteX71"/>
                <a:gd fmla="*/ 346197 h 606551" name="connsiteY71"/>
                <a:gd fmla="*/ 207376 w 607181" name="connsiteX72"/>
                <a:gd fmla="*/ 340759 h 606551" name="connsiteY72"/>
                <a:gd fmla="*/ 221819 w 607181" name="connsiteX73"/>
                <a:gd fmla="*/ 326218 h 606551" name="connsiteY73"/>
                <a:gd fmla="*/ 226318 w 607181" name="connsiteX74"/>
                <a:gd fmla="*/ 324326 h 606551" name="connsiteY74"/>
                <a:gd fmla="*/ 307648 w 607181" name="connsiteX75"/>
                <a:gd fmla="*/ 324326 h 606551" name="connsiteY75"/>
                <a:gd fmla="*/ 326708 w 607181" name="connsiteX76"/>
                <a:gd fmla="*/ 305293 h 606551" name="connsiteY76"/>
                <a:gd fmla="*/ 335705 w 607181" name="connsiteX77"/>
                <a:gd fmla="*/ 305293 h 606551" name="connsiteY77"/>
                <a:gd fmla="*/ 335705 w 607181" name="connsiteX78"/>
                <a:gd fmla="*/ 314159 h 606551" name="connsiteY78"/>
                <a:gd fmla="*/ 325524 w 607181" name="connsiteX79"/>
                <a:gd fmla="*/ 324326 h 606551" name="connsiteY79"/>
                <a:gd fmla="*/ 367314 w 607181" name="connsiteX80"/>
                <a:gd fmla="*/ 324326 h 606551" name="connsiteY80"/>
                <a:gd fmla="*/ 417390 w 607181" name="connsiteX81"/>
                <a:gd fmla="*/ 274320 h 606551" name="connsiteY81"/>
                <a:gd fmla="*/ 435148 w 607181" name="connsiteX82"/>
                <a:gd fmla="*/ 266990 h 606551" name="connsiteY82"/>
                <a:gd fmla="*/ 314010 w 607181" name="connsiteX83"/>
                <a:gd fmla="*/ 33243 h 606551" name="connsiteY83"/>
                <a:gd fmla="*/ 115458 w 607181" name="connsiteX84"/>
                <a:gd fmla="*/ 115415 h 606551" name="connsiteY84"/>
                <a:gd fmla="*/ 115458 w 607181" name="connsiteX85"/>
                <a:gd fmla="*/ 511847 h 606551" name="connsiteY85"/>
                <a:gd fmla="*/ 117944 w 607181" name="connsiteX86"/>
                <a:gd fmla="*/ 514212 h 606551" name="connsiteY86"/>
                <a:gd fmla="*/ 223081 w 607181" name="connsiteX87"/>
                <a:gd fmla="*/ 473540 h 606551" name="connsiteY87"/>
                <a:gd fmla="*/ 231724 w 607181" name="connsiteX88"/>
                <a:gd fmla="*/ 475905 h 606551" name="connsiteY88"/>
                <a:gd fmla="*/ 229356 w 607181" name="connsiteX89"/>
                <a:gd fmla="*/ 484417 h 606551" name="connsiteY89"/>
                <a:gd fmla="*/ 129429 w 607181" name="connsiteX90"/>
                <a:gd fmla="*/ 524853 h 606551" name="connsiteY90"/>
                <a:gd fmla="*/ 314010 w 607181" name="connsiteX91"/>
                <a:gd fmla="*/ 593900 h 606551" name="connsiteY91"/>
                <a:gd fmla="*/ 512443 w 607181" name="connsiteX92"/>
                <a:gd fmla="*/ 511847 h 606551" name="connsiteY92"/>
                <a:gd fmla="*/ 525467 w 607181" name="connsiteX93"/>
                <a:gd fmla="*/ 129248 h 606551" name="connsiteY93"/>
                <a:gd fmla="*/ 480239 w 607181" name="connsiteX94"/>
                <a:gd fmla="*/ 237430 h 606551" name="connsiteY94"/>
                <a:gd fmla="*/ 474793 w 607181" name="connsiteX95"/>
                <a:gd fmla="*/ 240504 h 606551" name="connsiteY95"/>
                <a:gd fmla="*/ 471596 w 607181" name="connsiteX96"/>
                <a:gd fmla="*/ 239677 h 606551" name="connsiteY96"/>
                <a:gd fmla="*/ 469346 w 607181" name="connsiteX97"/>
                <a:gd fmla="*/ 231046 h 606551" name="connsiteY97"/>
                <a:gd fmla="*/ 514929 w 607181" name="connsiteX98"/>
                <a:gd fmla="*/ 117779 h 606551" name="connsiteY98"/>
                <a:gd fmla="*/ 512443 w 607181" name="connsiteX99"/>
                <a:gd fmla="*/ 115415 h 606551" name="connsiteY99"/>
                <a:gd fmla="*/ 314010 w 607181" name="connsiteX100"/>
                <a:gd fmla="*/ 33243 h 606551" name="connsiteY100"/>
                <a:gd fmla="*/ 446555 w 607181" name="connsiteX101"/>
                <a:gd fmla="*/ 12833 h 606551" name="connsiteY101"/>
                <a:gd fmla="*/ 371432 w 607181" name="connsiteX102"/>
                <a:gd fmla="*/ 26268 h 606551" name="connsiteY102"/>
                <a:gd fmla="*/ 516942 w 607181" name="connsiteX103"/>
                <a:gd fmla="*/ 102173 h 606551" name="connsiteY103"/>
                <a:gd fmla="*/ 497525 w 607181" name="connsiteX104"/>
                <a:gd fmla="*/ 32652 h 606551" name="connsiteY104"/>
                <a:gd fmla="*/ 446555 w 607181" name="connsiteX105"/>
                <a:gd fmla="*/ 12833 h 606551" name="connsiteY105"/>
                <a:gd fmla="*/ 438090 w 607181" name="connsiteX106"/>
                <a:gd fmla="*/ 20 h 606551" name="connsiteY106"/>
                <a:gd fmla="*/ 506405 w 607181" name="connsiteX107"/>
                <a:gd fmla="*/ 23667 h 606551" name="connsiteY107"/>
                <a:gd fmla="*/ 528308 w 607181" name="connsiteX108"/>
                <a:gd fmla="*/ 113641 h 606551" name="connsiteY108"/>
                <a:gd fmla="*/ 521441 w 607181" name="connsiteX109"/>
                <a:gd fmla="*/ 520715 h 606551" name="connsiteY109"/>
                <a:gd fmla="*/ 314010 w 607181" name="connsiteX110"/>
                <a:gd fmla="*/ 606551 h 606551" name="connsiteY110"/>
                <a:gd fmla="*/ 113682 w 607181" name="connsiteX111"/>
                <a:gd fmla="*/ 527690 h 606551" name="connsiteY111"/>
                <a:gd fmla="*/ 89884 w 607181" name="connsiteX112"/>
                <a:gd fmla="*/ 529464 h 606551" name="connsiteY112"/>
                <a:gd fmla="*/ 23700 w 607181" name="connsiteX113"/>
                <a:gd fmla="*/ 505817 h 606551" name="connsiteY113"/>
                <a:gd fmla="*/ 21 w 607181" name="connsiteX114"/>
                <a:gd fmla="*/ 437597 h 606551" name="connsiteY114"/>
                <a:gd fmla="*/ 22516 w 607181" name="connsiteX115"/>
                <a:gd fmla="*/ 345613 h 606551" name="connsiteY115"/>
                <a:gd fmla="*/ 106578 w 607181" name="connsiteX116"/>
                <a:gd fmla="*/ 106429 h 606551" name="connsiteY116"/>
                <a:gd fmla="*/ 314010 w 607181" name="connsiteX117"/>
                <a:gd fmla="*/ 20711 h 606551" name="connsiteY117"/>
                <a:gd fmla="*/ 346450 w 607181" name="connsiteX118"/>
                <a:gd fmla="*/ 22484 h 606551" name="connsiteY118"/>
                <a:gd fmla="*/ 438090 w 607181" name="connsiteX119"/>
                <a:gd fmla="*/ 20 h 606551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6551" w="60718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7" name="fountain-pen-close-up_16941">
              <a:extLst>
                <a:ext uri="{FF2B5EF4-FFF2-40B4-BE49-F238E27FC236}">
                  <a16:creationId xmlns:a16="http://schemas.microsoft.com/office/drawing/2014/main" id="{B7063856-D71B-4379-A8A0-4BAEFA9D6CBC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rot="790632">
              <a:off x="8336982" y="2936716"/>
              <a:ext cx="578472" cy="599350"/>
            </a:xfrm>
            <a:custGeom>
              <a:gdLst>
                <a:gd fmla="*/ 231093 w 584535" name="connsiteX0"/>
                <a:gd fmla="*/ 221335 h 605631" name="connsiteY0"/>
                <a:gd fmla="*/ 258806 w 584535" name="connsiteX1"/>
                <a:gd fmla="*/ 260395 h 605631" name="connsiteY1"/>
                <a:gd fmla="*/ 261251 w 584535" name="connsiteX2"/>
                <a:gd fmla="*/ 275313 h 605631" name="connsiteY2"/>
                <a:gd fmla="*/ 256497 w 584535" name="connsiteX3"/>
                <a:gd fmla="*/ 307185 h 605631" name="connsiteY3"/>
                <a:gd fmla="*/ 196181 w 584535" name="connsiteX4"/>
                <a:gd fmla="*/ 302845 h 605631" name="connsiteY4"/>
                <a:gd fmla="*/ 162355 w 584535" name="connsiteX5"/>
                <a:gd fmla="*/ 350313 h 605631" name="connsiteY5"/>
                <a:gd fmla="*/ 138174 w 584535" name="connsiteX6"/>
                <a:gd fmla="*/ 337700 h 605631" name="connsiteY6"/>
                <a:gd fmla="*/ 130974 w 584535" name="connsiteX7"/>
                <a:gd fmla="*/ 332411 h 605631" name="connsiteY7"/>
                <a:gd fmla="*/ 119563 w 584535" name="connsiteX8"/>
                <a:gd fmla="*/ 318984 h 605631" name="connsiteY8"/>
                <a:gd fmla="*/ 108967 w 584535" name="connsiteX9"/>
                <a:gd fmla="*/ 278704 h 605631" name="connsiteY9"/>
                <a:gd fmla="*/ 150808 w 584535" name="connsiteX10"/>
                <a:gd fmla="*/ 239644 h 605631" name="connsiteY10"/>
                <a:gd fmla="*/ 231093 w 584535" name="connsiteX11"/>
                <a:gd fmla="*/ 221335 h 605631" name="connsiteY11"/>
                <a:gd fmla="*/ 562095 w 584535" name="connsiteX12"/>
                <a:gd fmla="*/ 196204 h 605631" name="connsiteY12"/>
                <a:gd fmla="*/ 571666 w 584535" name="connsiteX13"/>
                <a:gd fmla="*/ 213752 h 605631" name="connsiteY13"/>
                <a:gd fmla="*/ 545718 w 584535" name="connsiteX14"/>
                <a:gd fmla="*/ 311413 h 605631" name="connsiteY14"/>
                <a:gd fmla="*/ 515287 w 584535" name="connsiteX15"/>
                <a:gd fmla="*/ 379911 h 605631" name="connsiteY15"/>
                <a:gd fmla="*/ 567047 w 584535" name="connsiteX16"/>
                <a:gd fmla="*/ 408124 h 605631" name="connsiteY16"/>
                <a:gd fmla="*/ 441655 w 584535" name="connsiteX17"/>
                <a:gd fmla="*/ 529928 h 605631" name="connsiteY17"/>
                <a:gd fmla="*/ 564738 w 584535" name="connsiteX18"/>
                <a:gd fmla="*/ 575503 h 605631" name="connsiteY18"/>
                <a:gd fmla="*/ 561885 w 584535" name="connsiteX19"/>
                <a:gd fmla="*/ 592322 h 605631" name="connsiteY19"/>
                <a:gd fmla="*/ 376582 w 584535" name="connsiteX20"/>
                <a:gd fmla="*/ 599104 h 605631" name="connsiteY20"/>
                <a:gd fmla="*/ 340581 w 584535" name="connsiteX21"/>
                <a:gd fmla="*/ 579708 h 605631" name="connsiteY21"/>
                <a:gd fmla="*/ 341804 w 584535" name="connsiteX22"/>
                <a:gd fmla="*/ 579843 h 605631" name="connsiteY22"/>
                <a:gd fmla="*/ 285425 w 584535" name="connsiteX23"/>
                <a:gd fmla="*/ 452749 h 605631" name="connsiteY23"/>
                <a:gd fmla="*/ 285425 w 584535" name="connsiteX24"/>
                <a:gd fmla="*/ 435659 h 605631" name="connsiteY24"/>
                <a:gd fmla="*/ 267764 w 584535" name="connsiteX25"/>
                <a:gd fmla="*/ 425350 h 605631" name="connsiteY25"/>
                <a:gd fmla="*/ 264232 w 584535" name="connsiteX26"/>
                <a:gd fmla="*/ 445560 h 605631" name="connsiteY26"/>
                <a:gd fmla="*/ 276051 w 584535" name="connsiteX27"/>
                <a:gd fmla="*/ 456276 h 605631" name="connsiteY27"/>
                <a:gd fmla="*/ 335147 w 584535" name="connsiteX28"/>
                <a:gd fmla="*/ 588389 h 605631" name="connsiteY28"/>
                <a:gd fmla="*/ 325773 w 584535" name="connsiteX29"/>
                <a:gd fmla="*/ 583506 h 605631" name="connsiteY29"/>
                <a:gd fmla="*/ 228231 w 584535" name="connsiteX30"/>
                <a:gd fmla="*/ 509853 h 605631" name="connsiteY30"/>
                <a:gd fmla="*/ 217635 w 584535" name="connsiteX31"/>
                <a:gd fmla="*/ 502258 h 605631" name="connsiteY31"/>
                <a:gd fmla="*/ 163565 w 584535" name="connsiteX32"/>
                <a:gd fmla="*/ 343017 h 605631" name="connsiteY32"/>
                <a:gd fmla="*/ 193181 w 584535" name="connsiteX33"/>
                <a:gd fmla="*/ 309242 h 605631" name="connsiteY33"/>
                <a:gd fmla="*/ 254994 w 584535" name="connsiteX34"/>
                <a:gd fmla="*/ 310463 h 605631" name="connsiteY34"/>
                <a:gd fmla="*/ 340717 w 584535" name="connsiteX35"/>
                <a:gd fmla="*/ 463736 h 605631" name="connsiteY35"/>
                <a:gd fmla="*/ 340717 w 584535" name="connsiteX36"/>
                <a:gd fmla="*/ 490999 h 605631" name="connsiteY36"/>
                <a:gd fmla="*/ 345879 w 584535" name="connsiteX37"/>
                <a:gd fmla="*/ 576859 h 605631" name="connsiteY37"/>
                <a:gd fmla="*/ 345879 w 584535" name="connsiteX38"/>
                <a:gd fmla="*/ 580250 h 605631" name="connsiteY38"/>
                <a:gd fmla="*/ 538382 w 584535" name="connsiteX39"/>
                <a:gd fmla="*/ 579572 h 605631" name="connsiteY39"/>
                <a:gd fmla="*/ 414349 w 584535" name="connsiteX40"/>
                <a:gd fmla="*/ 536710 h 605631" name="connsiteY40"/>
                <a:gd fmla="*/ 414892 w 584535" name="connsiteX41"/>
                <a:gd fmla="*/ 521111 h 605631" name="connsiteY41"/>
                <a:gd fmla="*/ 538654 w 584535" name="connsiteX42"/>
                <a:gd fmla="*/ 466042 h 605631" name="connsiteY42"/>
                <a:gd fmla="*/ 483226 w 584535" name="connsiteX43"/>
                <a:gd fmla="*/ 376927 h 605631" name="connsiteY43"/>
                <a:gd fmla="*/ 480917 w 584535" name="connsiteX44"/>
                <a:gd fmla="*/ 335150 h 605631" name="connsiteY44"/>
                <a:gd fmla="*/ 562972 w 584535" name="connsiteX45"/>
                <a:gd fmla="*/ 201002 h 605631" name="connsiteY45"/>
                <a:gd fmla="*/ 562095 w 584535" name="connsiteX46"/>
                <a:gd fmla="*/ 196204 h 605631" name="connsiteY46"/>
                <a:gd fmla="*/ 135269 w 584535" name="connsiteX47"/>
                <a:gd fmla="*/ 1806 h 605631" name="connsiteY47"/>
                <a:gd fmla="*/ 155716 w 584535" name="connsiteX48"/>
                <a:gd fmla="*/ 20464 h 605631" name="connsiteY48"/>
                <a:gd fmla="*/ 209391 w 584535" name="connsiteX49"/>
                <a:gd fmla="*/ 179698 h 605631" name="connsiteY49"/>
                <a:gd fmla="*/ 226105 w 584535" name="connsiteX50"/>
                <a:gd fmla="*/ 211572 h 605631" name="connsiteY50"/>
                <a:gd fmla="*/ 145796 w 584535" name="connsiteX51"/>
                <a:gd fmla="*/ 229747 h 605631" name="connsiteY51"/>
                <a:gd fmla="*/ 103943 w 584535" name="connsiteX52"/>
                <a:gd fmla="*/ 268810 h 605631" name="connsiteY52"/>
                <a:gd fmla="*/ 99866 w 584535" name="connsiteX53"/>
                <a:gd fmla="*/ 255925 h 605631" name="connsiteY53"/>
                <a:gd fmla="*/ 52850 w 584535" name="connsiteX54"/>
                <a:gd fmla="*/ 171560 h 605631" name="connsiteY54"/>
                <a:gd fmla="*/ 1349 w 584535" name="connsiteX55"/>
                <a:gd fmla="*/ 84483 h 605631" name="connsiteY55"/>
                <a:gd fmla="*/ 37087 w 584535" name="connsiteX56"/>
                <a:gd fmla="*/ 29959 h 605631" name="connsiteY56"/>
                <a:gd fmla="*/ 135269 w 584535" name="connsiteX57"/>
                <a:gd fmla="*/ 1806 h 605631" name="connsiteY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b="b" l="l" r="r" t="t"/>
              <a:pathLst>
                <a:path h="605631" w="584535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BFE6E317-FF06-4D11-A74C-13FA2726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229451" y="1857514"/>
            <a:ext cx="5262597" cy="7444029"/>
          </a:xfrm>
          <a:prstGeom prst="rect">
            <a:avLst/>
          </a:prstGeom>
        </p:spPr>
      </p:pic>
      <p:sp>
        <p:nvSpPr>
          <p:cNvPr id="84" name="î$ļíḍe">
            <a:extLst>
              <a:ext uri="{FF2B5EF4-FFF2-40B4-BE49-F238E27FC236}">
                <a16:creationId xmlns:a16="http://schemas.microsoft.com/office/drawing/2014/main" id="{C3DF31BF-E0D0-4635-BD45-7460F311A6A2}"/>
              </a:ext>
            </a:extLst>
          </p:cNvPr>
          <p:cNvSpPr txBox="1"/>
          <p:nvPr/>
        </p:nvSpPr>
        <p:spPr>
          <a:xfrm flipH="1">
            <a:off x="4611363" y="889545"/>
            <a:ext cx="2969274" cy="77423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/>
            <a:r>
              <a:rPr altLang="en-US" b="1" lang="zh-CN" sz="2800">
                <a:solidFill>
                  <a:srgbClr val="195B5A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严格的学习管理</a:t>
            </a:r>
          </a:p>
        </p:txBody>
      </p:sp>
      <p:sp>
        <p:nvSpPr>
          <p:cNvPr id="76" name="iṧḷîďe">
            <a:extLst>
              <a:ext uri="{FF2B5EF4-FFF2-40B4-BE49-F238E27FC236}">
                <a16:creationId xmlns:a16="http://schemas.microsoft.com/office/drawing/2014/main" id="{678F298C-A21A-4EFF-8EF5-B62CEA467DCF}"/>
              </a:ext>
            </a:extLst>
          </p:cNvPr>
          <p:cNvSpPr/>
          <p:nvPr/>
        </p:nvSpPr>
        <p:spPr bwMode="gray">
          <a:xfrm>
            <a:off x="4085576" y="2474277"/>
            <a:ext cx="2120209" cy="838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z="2000">
                <a:cs typeface="+mn-ea"/>
                <a:sym typeface="+mn-lt"/>
              </a:rPr>
              <a:t>管理方法</a:t>
            </a:r>
          </a:p>
        </p:txBody>
      </p:sp>
      <p:sp>
        <p:nvSpPr>
          <p:cNvPr id="80" name="íṡľíḓê">
            <a:extLst>
              <a:ext uri="{FF2B5EF4-FFF2-40B4-BE49-F238E27FC236}">
                <a16:creationId xmlns:a16="http://schemas.microsoft.com/office/drawing/2014/main" id="{5C5D5A75-E4B3-4AFA-B365-DD29E4083CE1}"/>
              </a:ext>
            </a:extLst>
          </p:cNvPr>
          <p:cNvSpPr/>
          <p:nvPr/>
        </p:nvSpPr>
        <p:spPr bwMode="gray">
          <a:xfrm>
            <a:off x="7670217" y="2491484"/>
            <a:ext cx="1937736" cy="838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altLang="en-US" b="1" lang="zh-CN" sz="2000">
                <a:cs typeface="+mn-ea"/>
                <a:sym typeface="+mn-lt"/>
              </a:rPr>
              <a:t>所得成果</a:t>
            </a:r>
          </a:p>
        </p:txBody>
      </p:sp>
      <p:sp>
        <p:nvSpPr>
          <p:cNvPr id="69" name="TextBox 33">
            <a:extLst>
              <a:ext uri="{FF2B5EF4-FFF2-40B4-BE49-F238E27FC236}">
                <a16:creationId xmlns:a16="http://schemas.microsoft.com/office/drawing/2014/main" id="{9D7A1521-E96B-4CCC-8C84-1C5D0908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11" y="4066034"/>
            <a:ext cx="246679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1600">
                <a:solidFill>
                  <a:srgbClr val="195B5A"/>
                </a:solidFill>
                <a:latin typeface="+mn-ea"/>
                <a:ea typeface="+mn-ea"/>
                <a:cs typeface="+mn-ea"/>
                <a:sym typeface="+mn-lt"/>
              </a:rPr>
              <a:t>相当一部分同学适应了学校的管理及初中生活习惯，充实、有序、愉快的学习。</a:t>
            </a:r>
          </a:p>
        </p:txBody>
      </p:sp>
      <p:sp>
        <p:nvSpPr>
          <p:cNvPr id="70" name="TextBox 33">
            <a:extLst>
              <a:ext uri="{FF2B5EF4-FFF2-40B4-BE49-F238E27FC236}">
                <a16:creationId xmlns:a16="http://schemas.microsoft.com/office/drawing/2014/main" id="{977CF1C8-C34A-41FF-9428-A978E0A75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9622" y="3992626"/>
            <a:ext cx="246679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eaLnBrk="1" hangingPunct="1"/>
            <a:r>
              <a:rPr altLang="en-US" lang="zh-CN" sz="1600">
                <a:solidFill>
                  <a:srgbClr val="195B5A"/>
                </a:solidFill>
                <a:latin typeface="+mn-ea"/>
                <a:ea typeface="+mn-ea"/>
                <a:cs typeface="+mn-ea"/>
                <a:sym typeface="+mn-lt"/>
              </a:rPr>
              <a:t>以课堂为核心，强化基础知识和基本技能的训练。</a:t>
            </a:r>
          </a:p>
          <a:p>
            <a:pPr algn="just" eaLnBrk="1" hangingPunct="1"/>
            <a:endParaRPr altLang="en-US" lang="zh-CN" sz="1600">
              <a:solidFill>
                <a:srgbClr val="195B5A"/>
              </a:solidFill>
              <a:latin typeface="+mn-ea"/>
              <a:ea typeface="+mn-ea"/>
              <a:cs typeface="+mn-ea"/>
              <a:sym typeface="+mn-lt"/>
            </a:endParaRPr>
          </a:p>
          <a:p>
            <a:pPr algn="just" eaLnBrk="1" hangingPunct="1"/>
            <a:r>
              <a:rPr altLang="en-US" lang="zh-CN" sz="1600">
                <a:solidFill>
                  <a:srgbClr val="195B5A"/>
                </a:solidFill>
                <a:latin typeface="+mn-ea"/>
                <a:ea typeface="+mn-ea"/>
                <a:cs typeface="+mn-ea"/>
                <a:sym typeface="+mn-lt"/>
              </a:rPr>
              <a:t>以周练、月考为突破口，督促学生巩固知识，自主学习，注重学习效率。</a:t>
            </a:r>
          </a:p>
        </p:txBody>
      </p:sp>
    </p:spTree>
    <p:extLst>
      <p:ext uri="{BB962C8B-B14F-4D97-AF65-F5344CB8AC3E}">
        <p14:creationId val="429874947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76"/>
      <p:bldP grpId="0" spid="80"/>
      <p:bldP grpId="0" spid="69"/>
      <p:bldP grpId="0" spid="7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67D5A71-ED39-4E15-93A8-F84ECE887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7204218" y="1641515"/>
            <a:ext cx="1655666" cy="1655666"/>
          </a:xfrm>
          <a:prstGeom prst="ellipse">
            <a:avLst/>
          </a:prstGeom>
          <a:blipFill>
            <a:blip r:embed="rId3"/>
            <a:stretch>
              <a:fillRect b="-24604" l="-1" r="-1" t="-24990"/>
            </a:stretch>
          </a:blipFill>
          <a:ln w="57150">
            <a:solidFill>
              <a:schemeClr val="accent4"/>
            </a:solidFill>
            <a:miter lim="4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2D0825-79F6-4872-AE79-46C8D912A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5981980" y="3187188"/>
            <a:ext cx="1628003" cy="1628003"/>
          </a:xfrm>
          <a:prstGeom prst="ellipse">
            <a:avLst/>
          </a:prstGeom>
          <a:blipFill>
            <a:blip r:embed="rId5"/>
            <a:stretch>
              <a:fillRect b="-2" l="-25195" r="-24805" t="-2"/>
            </a:stretch>
          </a:blipFill>
          <a:ln w="57150">
            <a:solidFill>
              <a:srgbClr val="195B5A"/>
            </a:solidFill>
            <a:miter lim="400000"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88D31A-10D0-4F16-AFEA-B391B42A5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l="16652" r="16652"/>
          <a:stretch>
            <a:fillRect/>
          </a:stretch>
        </p:blipFill>
        <p:spPr>
          <a:xfrm>
            <a:off x="4200308" y="2338720"/>
            <a:ext cx="1609651" cy="1609651"/>
          </a:xfrm>
          <a:prstGeom prst="ellipse">
            <a:avLst/>
          </a:prstGeom>
          <a:blipFill>
            <a:blip r:embed="rId7"/>
            <a:stretch>
              <a:fillRect b="-1" l="-25195" r="-24805" t="-1"/>
            </a:stretch>
          </a:blipFill>
          <a:ln w="57150">
            <a:solidFill>
              <a:schemeClr val="accent2"/>
            </a:solidFill>
            <a:miter lim="400000"/>
          </a:ln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21273336">
            <a:off x="5762764" y="4407994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647651" y="1260101"/>
            <a:ext cx="1795301" cy="1139586"/>
          </a:xfrm>
          <a:custGeom>
            <a:gdLst>
              <a:gd fmla="*/ 703 w 738" name="T0"/>
              <a:gd fmla="*/ 179 h 469" name="T1"/>
              <a:gd fmla="*/ 703 w 738" name="T2"/>
              <a:gd fmla="*/ 179 h 469" name="T3"/>
              <a:gd fmla="*/ 555 w 738" name="T4"/>
              <a:gd fmla="*/ 56 h 469" name="T5"/>
              <a:gd fmla="*/ 489 w 738" name="T6"/>
              <a:gd fmla="*/ 71 h 469" name="T7"/>
              <a:gd fmla="*/ 341 w 738" name="T8"/>
              <a:gd fmla="*/ 0 h 469" name="T9"/>
              <a:gd fmla="*/ 182 w 738" name="T10"/>
              <a:gd fmla="*/ 86 h 469" name="T11"/>
              <a:gd fmla="*/ 181 w 738" name="T12"/>
              <a:gd fmla="*/ 86 h 469" name="T13"/>
              <a:gd fmla="*/ 77 w 738" name="T14"/>
              <a:gd fmla="*/ 189 h 469" name="T15"/>
              <a:gd fmla="*/ 79 w 738" name="T16"/>
              <a:gd fmla="*/ 211 h 469" name="T17"/>
              <a:gd fmla="*/ 0 w 738" name="T18"/>
              <a:gd fmla="*/ 311 h 469" name="T19"/>
              <a:gd fmla="*/ 4 w 738" name="T20"/>
              <a:gd fmla="*/ 339 h 469" name="T21"/>
              <a:gd fmla="*/ 4 w 738" name="T22"/>
              <a:gd fmla="*/ 341 h 469" name="T23"/>
              <a:gd fmla="*/ 353 w 738" name="T24"/>
              <a:gd fmla="*/ 463 h 469" name="T25"/>
              <a:gd fmla="*/ 705 w 738" name="T26"/>
              <a:gd fmla="*/ 336 h 469" name="T27"/>
              <a:gd fmla="*/ 703 w 738" name="T28"/>
              <a:gd fmla="*/ 179 h 46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469" w="738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511" y="-265125"/>
            <a:ext cx="1118618" cy="2569469"/>
          </a:xfrm>
          <a:prstGeom prst="rect">
            <a:avLst/>
          </a:prstGeom>
        </p:spPr>
      </p:pic>
      <p:sp>
        <p:nvSpPr>
          <p:cNvPr id="45" name="iṧľidè">
            <a:extLst>
              <a:ext uri="{FF2B5EF4-FFF2-40B4-BE49-F238E27FC236}">
                <a16:creationId xmlns:a16="http://schemas.microsoft.com/office/drawing/2014/main" id="{71DC155E-B016-46CC-8F7A-9DA1A32D7626}"/>
              </a:ext>
            </a:extLst>
          </p:cNvPr>
          <p:cNvSpPr/>
          <p:nvPr/>
        </p:nvSpPr>
        <p:spPr>
          <a:xfrm rot="2951490">
            <a:off x="2893405" y="3391239"/>
            <a:ext cx="373576" cy="1269865"/>
          </a:xfrm>
          <a:custGeom>
            <a:gdLst>
              <a:gd fmla="*/ 64360 w 291108" name="connsiteX0"/>
              <a:gd fmla="*/ 29893 h 989538" name="connsiteY0"/>
              <a:gd fmla="*/ 197060 w 291108" name="connsiteX1"/>
              <a:gd fmla="*/ 0 h 989538" name="connsiteY1"/>
              <a:gd fmla="*/ 197820 w 291108" name="connsiteX2"/>
              <a:gd fmla="*/ 133682 h 989538" name="connsiteY2"/>
              <a:gd fmla="*/ 154483 w 291108" name="connsiteX3"/>
              <a:gd fmla="*/ 99979 h 989538" name="connsiteY3"/>
              <a:gd fmla="*/ 111704 w 291108" name="connsiteX4"/>
              <a:gd fmla="*/ 167894 h 989538" name="connsiteY4"/>
              <a:gd fmla="*/ 291108 w 291108" name="connsiteX5"/>
              <a:gd fmla="*/ 952925 h 989538" name="connsiteY5"/>
              <a:gd fmla="*/ 262632 w 291108" name="connsiteX6"/>
              <a:gd fmla="*/ 989538 h 989538" name="connsiteY6"/>
              <a:gd fmla="*/ 71078 w 291108" name="connsiteX7"/>
              <a:gd fmla="*/ 146053 h 989538" name="connsiteY7"/>
              <a:gd fmla="*/ 117888 w 291108" name="connsiteX8"/>
              <a:gd fmla="*/ 71521 h 98953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89538" w="291108">
                <a:moveTo>
                  <a:pt x="64360" y="29893"/>
                </a:moveTo>
                <a:cubicBezTo>
                  <a:pt x="64360" y="29893"/>
                  <a:pt x="197060" y="0"/>
                  <a:pt x="197060" y="0"/>
                </a:cubicBezTo>
                <a:lnTo>
                  <a:pt x="197820" y="133682"/>
                </a:lnTo>
                <a:lnTo>
                  <a:pt x="154483" y="99979"/>
                </a:lnTo>
                <a:lnTo>
                  <a:pt x="111704" y="167894"/>
                </a:lnTo>
                <a:cubicBezTo>
                  <a:pt x="-21801" y="436213"/>
                  <a:pt x="48317" y="764053"/>
                  <a:pt x="291108" y="952925"/>
                </a:cubicBezTo>
                <a:lnTo>
                  <a:pt x="262632" y="989538"/>
                </a:lnTo>
                <a:cubicBezTo>
                  <a:pt x="2127" y="786925"/>
                  <a:pt x="-70312" y="431583"/>
                  <a:pt x="71078" y="146053"/>
                </a:cubicBezTo>
                <a:lnTo>
                  <a:pt x="117888" y="71521"/>
                </a:lnTo>
                <a:close/>
              </a:path>
            </a:pathLst>
          </a:custGeom>
          <a:solidFill>
            <a:srgbClr val="289DA0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1" name="íśľïḍe">
            <a:extLst>
              <a:ext uri="{FF2B5EF4-FFF2-40B4-BE49-F238E27FC236}">
                <a16:creationId xmlns:a16="http://schemas.microsoft.com/office/drawing/2014/main" id="{B3474699-625E-4F5A-998B-277B0008DB57}"/>
              </a:ext>
            </a:extLst>
          </p:cNvPr>
          <p:cNvSpPr/>
          <p:nvPr/>
        </p:nvSpPr>
        <p:spPr>
          <a:xfrm rot="2951490">
            <a:off x="5149237" y="2408111"/>
            <a:ext cx="1252296" cy="403973"/>
          </a:xfrm>
          <a:custGeom>
            <a:gdLst>
              <a:gd fmla="*/ 0 w 975848" name="connsiteX0"/>
              <a:gd fmla="*/ 149385 h 314795" name="connsiteY0"/>
              <a:gd fmla="*/ 864937 w 975848" name="connsiteX1"/>
              <a:gd fmla="*/ 158450 h 314795" name="connsiteY1"/>
              <a:gd fmla="*/ 924973 w 975848" name="connsiteX2"/>
              <a:gd fmla="*/ 219597 h 314795" name="connsiteY2"/>
              <a:gd fmla="*/ 975848 w 975848" name="connsiteX3"/>
              <a:gd fmla="*/ 178794 h 314795" name="connsiteY3"/>
              <a:gd fmla="*/ 974187 w 975848" name="connsiteX4"/>
              <a:gd fmla="*/ 314795 h 314795" name="connsiteY4"/>
              <a:gd fmla="*/ 843952 w 975848" name="connsiteX5"/>
              <a:gd fmla="*/ 284579 h 314795" name="connsiteY5"/>
              <a:gd fmla="*/ 888821 w 975848" name="connsiteX6"/>
              <a:gd fmla="*/ 248593 h 314795" name="connsiteY6"/>
              <a:gd fmla="*/ 834288 w 975848" name="connsiteX7"/>
              <a:gd fmla="*/ 192905 h 314795" name="connsiteY7"/>
              <a:gd fmla="*/ 29041 w 975848" name="connsiteX8"/>
              <a:gd fmla="*/ 185585 h 31479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314795" w="975848">
                <a:moveTo>
                  <a:pt x="0" y="149385"/>
                </a:moveTo>
                <a:cubicBezTo>
                  <a:pt x="257462" y="-57104"/>
                  <a:pt x="619926" y="-45243"/>
                  <a:pt x="864937" y="158450"/>
                </a:cubicBezTo>
                <a:lnTo>
                  <a:pt x="924973" y="219597"/>
                </a:lnTo>
                <a:lnTo>
                  <a:pt x="975848" y="178794"/>
                </a:lnTo>
                <a:cubicBezTo>
                  <a:pt x="975848" y="178794"/>
                  <a:pt x="974187" y="314795"/>
                  <a:pt x="974187" y="314795"/>
                </a:cubicBezTo>
                <a:lnTo>
                  <a:pt x="843952" y="284579"/>
                </a:lnTo>
                <a:lnTo>
                  <a:pt x="888821" y="248593"/>
                </a:lnTo>
                <a:lnTo>
                  <a:pt x="834288" y="192905"/>
                </a:lnTo>
                <a:cubicBezTo>
                  <a:pt x="604181" y="862"/>
                  <a:pt x="269004" y="-6881"/>
                  <a:pt x="29041" y="185585"/>
                </a:cubicBezTo>
                <a:close/>
              </a:path>
            </a:pathLst>
          </a:custGeom>
          <a:solidFill>
            <a:schemeClr val="accent2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" name="iślíḍé">
            <a:extLst>
              <a:ext uri="{FF2B5EF4-FFF2-40B4-BE49-F238E27FC236}">
                <a16:creationId xmlns:a16="http://schemas.microsoft.com/office/drawing/2014/main" id="{D6A1634E-A114-4F4E-9CAE-FD6F7778081C}"/>
              </a:ext>
            </a:extLst>
          </p:cNvPr>
          <p:cNvSpPr/>
          <p:nvPr/>
        </p:nvSpPr>
        <p:spPr>
          <a:xfrm rot="2951490">
            <a:off x="8478641" y="2333311"/>
            <a:ext cx="469412" cy="1251938"/>
          </a:xfrm>
          <a:custGeom>
            <a:gdLst>
              <a:gd fmla="*/ 0 w 365788" name="connsiteX0"/>
              <a:gd fmla="*/ 14919 h 975569" name="connsiteY0"/>
              <a:gd fmla="*/ 135179 w 365788" name="connsiteX1"/>
              <a:gd fmla="*/ 0 h 975569" name="connsiteY1"/>
              <a:gd fmla="*/ 94951 w 365788" name="connsiteX2"/>
              <a:gd fmla="*/ 61639 h 975569" name="connsiteY2"/>
              <a:gd fmla="*/ 161948 w 365788" name="connsiteX3"/>
              <a:gd fmla="*/ 115653 h 975569" name="connsiteY3"/>
              <a:gd fmla="*/ 255333 w 365788" name="connsiteX4"/>
              <a:gd fmla="*/ 975569 h 975569" name="connsiteY4"/>
              <a:gd fmla="*/ 216473 w 365788" name="connsiteX5"/>
              <a:gd fmla="*/ 950185 h 975569" name="connsiteY5"/>
              <a:gd fmla="*/ 130635 w 365788" name="connsiteX6"/>
              <a:gd fmla="*/ 149526 h 975569" name="connsiteY6"/>
              <a:gd fmla="*/ 69612 w 365788" name="connsiteX7"/>
              <a:gd fmla="*/ 100463 h 975569" name="connsiteY7"/>
              <a:gd fmla="*/ 42775 w 365788" name="connsiteX8"/>
              <a:gd fmla="*/ 141582 h 97556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75569" w="365788">
                <a:moveTo>
                  <a:pt x="0" y="14919"/>
                </a:moveTo>
                <a:cubicBezTo>
                  <a:pt x="0" y="14919"/>
                  <a:pt x="135179" y="0"/>
                  <a:pt x="135179" y="0"/>
                </a:cubicBezTo>
                <a:lnTo>
                  <a:pt x="94951" y="61639"/>
                </a:lnTo>
                <a:lnTo>
                  <a:pt x="161948" y="115653"/>
                </a:lnTo>
                <a:cubicBezTo>
                  <a:pt x="388567" y="339625"/>
                  <a:pt x="435725" y="699219"/>
                  <a:pt x="255333" y="975569"/>
                </a:cubicBezTo>
                <a:lnTo>
                  <a:pt x="216473" y="950185"/>
                </a:lnTo>
                <a:cubicBezTo>
                  <a:pt x="384608" y="692632"/>
                  <a:pt x="344203" y="359790"/>
                  <a:pt x="130635" y="149526"/>
                </a:cubicBezTo>
                <a:lnTo>
                  <a:pt x="69612" y="100463"/>
                </a:lnTo>
                <a:lnTo>
                  <a:pt x="42775" y="141582"/>
                </a:lnTo>
                <a:close/>
              </a:path>
            </a:pathLst>
          </a:custGeom>
          <a:solidFill>
            <a:schemeClr val="accent4"/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/>
          <a:p>
            <a:pPr algn="ctr" defTabSz="457200"/>
            <a:endParaRPr sz="3000"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" name="îṥļîḋe">
            <a:extLst>
              <a:ext uri="{FF2B5EF4-FFF2-40B4-BE49-F238E27FC236}">
                <a16:creationId xmlns:a16="http://schemas.microsoft.com/office/drawing/2014/main" id="{B67327DF-AB21-4A7C-9758-9A8B63EC6B72}"/>
              </a:ext>
            </a:extLst>
          </p:cNvPr>
          <p:cNvSpPr/>
          <p:nvPr/>
        </p:nvSpPr>
        <p:spPr>
          <a:xfrm rot="2951490">
            <a:off x="5339477" y="4322241"/>
            <a:ext cx="1307870" cy="374281"/>
          </a:xfrm>
          <a:custGeom>
            <a:gdLst>
              <a:gd fmla="*/ 0 w 1019154" name="connsiteX0"/>
              <a:gd fmla="*/ 28457 h 291657" name="connsiteY0"/>
              <a:gd fmla="*/ 36653 w 1019154" name="connsiteX1"/>
              <a:gd fmla="*/ 0 h 291657" name="connsiteY1"/>
              <a:gd fmla="*/ 821482 w 1019154" name="connsiteX2"/>
              <a:gd fmla="*/ 180252 h 291657" name="connsiteY2"/>
              <a:gd fmla="*/ 923342 w 1019154" name="connsiteX3"/>
              <a:gd fmla="*/ 116253 h 291657" name="connsiteY3"/>
              <a:gd fmla="*/ 885470 w 1019154" name="connsiteX4"/>
              <a:gd fmla="*/ 67450 h 291657" name="connsiteY4"/>
              <a:gd fmla="*/ 1019154 w 1019154" name="connsiteX5"/>
              <a:gd fmla="*/ 68365 h 291657" name="connsiteY5"/>
              <a:gd fmla="*/ 989125 w 1019154" name="connsiteX6"/>
              <a:gd fmla="*/ 201021 h 291657" name="connsiteY6"/>
              <a:gd fmla="*/ 951784 w 1019154" name="connsiteX7"/>
              <a:gd fmla="*/ 152904 h 291657" name="connsiteY7"/>
              <a:gd fmla="*/ 843287 w 1019154" name="connsiteX8"/>
              <a:gd fmla="*/ 220891 h 291657" name="connsiteY8"/>
              <a:gd fmla="*/ 0 w 1019154" name="connsiteX9"/>
              <a:gd fmla="*/ 28457 h 29165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91657" w="1019154">
                <a:moveTo>
                  <a:pt x="0" y="28457"/>
                </a:moveTo>
                <a:lnTo>
                  <a:pt x="36653" y="0"/>
                </a:lnTo>
                <a:cubicBezTo>
                  <a:pt x="225228" y="242994"/>
                  <a:pt x="552992" y="313465"/>
                  <a:pt x="821482" y="180252"/>
                </a:cubicBezTo>
                <a:lnTo>
                  <a:pt x="923342" y="116253"/>
                </a:lnTo>
                <a:lnTo>
                  <a:pt x="885470" y="67450"/>
                </a:lnTo>
                <a:lnTo>
                  <a:pt x="1019154" y="68365"/>
                </a:lnTo>
                <a:cubicBezTo>
                  <a:pt x="1019154" y="68365"/>
                  <a:pt x="989125" y="201021"/>
                  <a:pt x="989125" y="201021"/>
                </a:cubicBezTo>
                <a:lnTo>
                  <a:pt x="951784" y="152904"/>
                </a:lnTo>
                <a:lnTo>
                  <a:pt x="843287" y="220891"/>
                </a:lnTo>
                <a:cubicBezTo>
                  <a:pt x="557611" y="361989"/>
                  <a:pt x="202314" y="289183"/>
                  <a:pt x="0" y="28457"/>
                </a:cubicBezTo>
                <a:close/>
              </a:path>
            </a:pathLst>
          </a:custGeom>
          <a:solidFill>
            <a:srgbClr val="195B5A"/>
          </a:solidFill>
          <a:ln cap="flat" w="12700">
            <a:solidFill>
              <a:srgbClr val="195B5A"/>
            </a:solidFill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19331" w="1933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lvl1pPr algn="ctr" defTabSz="825500">
              <a:defRPr sz="5600"/>
            </a:lvl1pPr>
            <a:lvl2pPr algn="ctr" defTabSz="825500" indent="342900">
              <a:defRPr sz="5600"/>
            </a:lvl2pPr>
            <a:lvl3pPr algn="ctr" defTabSz="825500" indent="685800">
              <a:defRPr sz="5600"/>
            </a:lvl3pPr>
            <a:lvl4pPr algn="ctr" defTabSz="825500" indent="1028700">
              <a:defRPr sz="5600"/>
            </a:lvl4pPr>
            <a:lvl5pPr algn="ctr" defTabSz="825500" indent="1371600">
              <a:defRPr sz="5600"/>
            </a:lvl5pPr>
            <a:lvl6pPr algn="ctr" defTabSz="825500" indent="1714500">
              <a:defRPr sz="5600"/>
            </a:lvl6pPr>
            <a:lvl7pPr algn="ctr" defTabSz="825500" indent="2057400">
              <a:defRPr sz="5600"/>
            </a:lvl7pPr>
            <a:lvl8pPr algn="ctr" defTabSz="825500" indent="2400300">
              <a:defRPr sz="5600"/>
            </a:lvl8pPr>
            <a:lvl9pPr algn="ctr" defTabSz="825500" indent="2743200">
              <a:defRPr sz="5600"/>
            </a:lvl9pPr>
          </a:lstStyle>
          <a:p>
            <a:pPr defTabSz="457200" lvl="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0" name="îşļîḍè">
            <a:extLst>
              <a:ext uri="{FF2B5EF4-FFF2-40B4-BE49-F238E27FC236}">
                <a16:creationId xmlns:a16="http://schemas.microsoft.com/office/drawing/2014/main" id="{026CF659-CD37-4B36-8288-6C8F4D2D0FC2}"/>
              </a:ext>
            </a:extLst>
          </p:cNvPr>
          <p:cNvGrpSpPr/>
          <p:nvPr/>
        </p:nvGrpSpPr>
        <p:grpSpPr>
          <a:xfrm>
            <a:off x="-91305" y="4727288"/>
            <a:ext cx="2577782" cy="1514746"/>
            <a:chOff x="673100" y="3573449"/>
            <a:chExt cx="2577782" cy="1514746"/>
          </a:xfrm>
        </p:grpSpPr>
        <p:sp>
          <p:nvSpPr>
            <p:cNvPr id="30" name="îS1ídê">
              <a:extLst>
                <a:ext uri="{FF2B5EF4-FFF2-40B4-BE49-F238E27FC236}">
                  <a16:creationId xmlns:a16="http://schemas.microsoft.com/office/drawing/2014/main" id="{4E06889A-4F16-445B-ADF0-DD2A03089218}"/>
                </a:ext>
              </a:extLst>
            </p:cNvPr>
            <p:cNvSpPr txBox="1"/>
            <p:nvPr/>
          </p:nvSpPr>
          <p:spPr bwMode="auto">
            <a:xfrm>
              <a:off x="673100" y="3573449"/>
              <a:ext cx="2575941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2400"/>
                <a:t>比赛活动</a:t>
              </a:r>
            </a:p>
          </p:txBody>
        </p:sp>
        <p:sp>
          <p:nvSpPr>
            <p:cNvPr id="31" name="îṩľíḋe">
              <a:extLst>
                <a:ext uri="{FF2B5EF4-FFF2-40B4-BE49-F238E27FC236}">
                  <a16:creationId xmlns:a16="http://schemas.microsoft.com/office/drawing/2014/main" id="{0E112969-E145-4180-8BEF-429F96EBAACF}"/>
                </a:ext>
              </a:extLst>
            </p:cNvPr>
            <p:cNvSpPr/>
            <p:nvPr/>
          </p:nvSpPr>
          <p:spPr bwMode="auto">
            <a:xfrm>
              <a:off x="890989" y="3971911"/>
              <a:ext cx="2359893" cy="11162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/>
                <a:t>开展演讲比赛、书法绘画比赛、红五月歌咏比赛</a:t>
              </a:r>
            </a:p>
          </p:txBody>
        </p:sp>
      </p:grpSp>
      <p:grpSp>
        <p:nvGrpSpPr>
          <p:cNvPr id="21" name="iṡļíḍé">
            <a:extLst>
              <a:ext uri="{FF2B5EF4-FFF2-40B4-BE49-F238E27FC236}">
                <a16:creationId xmlns:a16="http://schemas.microsoft.com/office/drawing/2014/main" id="{55F61613-B457-4160-93E5-A5C5BAFD8866}"/>
              </a:ext>
            </a:extLst>
          </p:cNvPr>
          <p:cNvGrpSpPr/>
          <p:nvPr/>
        </p:nvGrpSpPr>
        <p:grpSpPr>
          <a:xfrm>
            <a:off x="-126888" y="2361423"/>
            <a:ext cx="3776586" cy="1402050"/>
            <a:chOff x="2028131" y="1957383"/>
            <a:chExt cx="2575941" cy="1402050"/>
          </a:xfrm>
        </p:grpSpPr>
        <p:sp>
          <p:nvSpPr>
            <p:cNvPr id="28" name="iṡļíďê">
              <a:extLst>
                <a:ext uri="{FF2B5EF4-FFF2-40B4-BE49-F238E27FC236}">
                  <a16:creationId xmlns:a16="http://schemas.microsoft.com/office/drawing/2014/main" id="{39EA7311-2C4D-49AC-AE69-190EAE7CF16A}"/>
                </a:ext>
              </a:extLst>
            </p:cNvPr>
            <p:cNvSpPr txBox="1"/>
            <p:nvPr/>
          </p:nvSpPr>
          <p:spPr bwMode="auto">
            <a:xfrm>
              <a:off x="2028131" y="1957383"/>
              <a:ext cx="2575941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2400"/>
                <a:t>班级日常</a:t>
              </a:r>
            </a:p>
          </p:txBody>
        </p:sp>
        <p:sp>
          <p:nvSpPr>
            <p:cNvPr id="29" name="ïṥľidê">
              <a:extLst>
                <a:ext uri="{FF2B5EF4-FFF2-40B4-BE49-F238E27FC236}">
                  <a16:creationId xmlns:a16="http://schemas.microsoft.com/office/drawing/2014/main" id="{A8A4BA69-87B8-43FB-AB36-4182B2F98AC6}"/>
                </a:ext>
              </a:extLst>
            </p:cNvPr>
            <p:cNvSpPr/>
            <p:nvPr/>
          </p:nvSpPr>
          <p:spPr bwMode="auto">
            <a:xfrm>
              <a:off x="2168145" y="2355845"/>
              <a:ext cx="2419558" cy="1003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t" anchorCtr="0"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每周主题晨会、晨评、班会，对学生进行思想道德、行为规范</a:t>
              </a:r>
            </a:p>
          </p:txBody>
        </p:sp>
      </p:grpSp>
      <p:grpSp>
        <p:nvGrpSpPr>
          <p:cNvPr id="22" name="íṧľíḋê">
            <a:extLst>
              <a:ext uri="{FF2B5EF4-FFF2-40B4-BE49-F238E27FC236}">
                <a16:creationId xmlns:a16="http://schemas.microsoft.com/office/drawing/2014/main" id="{B3C162BE-DEF2-4658-922C-8D5D9950C31C}"/>
              </a:ext>
            </a:extLst>
          </p:cNvPr>
          <p:cNvGrpSpPr/>
          <p:nvPr/>
        </p:nvGrpSpPr>
        <p:grpSpPr>
          <a:xfrm>
            <a:off x="8137506" y="3522367"/>
            <a:ext cx="3776586" cy="1533217"/>
            <a:chOff x="673100" y="3573449"/>
            <a:chExt cx="2575941" cy="1533217"/>
          </a:xfrm>
        </p:grpSpPr>
        <p:sp>
          <p:nvSpPr>
            <p:cNvPr id="26" name="iṧḷiďê">
              <a:extLst>
                <a:ext uri="{FF2B5EF4-FFF2-40B4-BE49-F238E27FC236}">
                  <a16:creationId xmlns:a16="http://schemas.microsoft.com/office/drawing/2014/main" id="{7898EE45-59E3-43EE-85D0-A17B1AECB86A}"/>
                </a:ext>
              </a:extLst>
            </p:cNvPr>
            <p:cNvSpPr txBox="1"/>
            <p:nvPr/>
          </p:nvSpPr>
          <p:spPr bwMode="auto">
            <a:xfrm>
              <a:off x="673100" y="3573449"/>
              <a:ext cx="2575941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2400"/>
                <a:t>自我约束</a:t>
              </a:r>
            </a:p>
          </p:txBody>
        </p:sp>
        <p:sp>
          <p:nvSpPr>
            <p:cNvPr id="27" name="iṡļîḋé">
              <a:extLst>
                <a:ext uri="{FF2B5EF4-FFF2-40B4-BE49-F238E27FC236}">
                  <a16:creationId xmlns:a16="http://schemas.microsoft.com/office/drawing/2014/main" id="{87A8F647-F636-4FE9-9641-312E75F36932}"/>
                </a:ext>
              </a:extLst>
            </p:cNvPr>
            <p:cNvSpPr/>
            <p:nvPr/>
          </p:nvSpPr>
          <p:spPr bwMode="auto">
            <a:xfrm>
              <a:off x="681646" y="4093837"/>
              <a:ext cx="2205414" cy="10128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>
                  <a:latin typeface="+mn-ea"/>
                </a:rPr>
                <a:t>纪律、仪表、卫生、升旗等常规检查,让学生学会自我约束</a:t>
              </a:r>
            </a:p>
          </p:txBody>
        </p:sp>
      </p:grpSp>
      <p:grpSp>
        <p:nvGrpSpPr>
          <p:cNvPr id="23" name="ïṥ1iďè">
            <a:extLst>
              <a:ext uri="{FF2B5EF4-FFF2-40B4-BE49-F238E27FC236}">
                <a16:creationId xmlns:a16="http://schemas.microsoft.com/office/drawing/2014/main" id="{62D0B865-E33E-4EE0-ADFA-92190D6271BD}"/>
              </a:ext>
            </a:extLst>
          </p:cNvPr>
          <p:cNvGrpSpPr/>
          <p:nvPr/>
        </p:nvGrpSpPr>
        <p:grpSpPr>
          <a:xfrm>
            <a:off x="9284566" y="1623529"/>
            <a:ext cx="2780408" cy="1729125"/>
            <a:chOff x="673100" y="3573449"/>
            <a:chExt cx="2780408" cy="1729125"/>
          </a:xfrm>
        </p:grpSpPr>
        <p:sp>
          <p:nvSpPr>
            <p:cNvPr id="24" name="ïśľïďê">
              <a:extLst>
                <a:ext uri="{FF2B5EF4-FFF2-40B4-BE49-F238E27FC236}">
                  <a16:creationId xmlns:a16="http://schemas.microsoft.com/office/drawing/2014/main" id="{471162CE-66EA-4C6D-80AD-475F9BDF8696}"/>
                </a:ext>
              </a:extLst>
            </p:cNvPr>
            <p:cNvSpPr txBox="1"/>
            <p:nvPr/>
          </p:nvSpPr>
          <p:spPr bwMode="auto">
            <a:xfrm>
              <a:off x="673100" y="3573449"/>
              <a:ext cx="2575941" cy="398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bIns="45720" lIns="91440" rIns="91440" tIns="45720" wrap="square"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altLang="en-US" b="1" lang="zh-CN" sz="2400"/>
                <a:t>成长记录</a:t>
              </a:r>
            </a:p>
          </p:txBody>
        </p:sp>
        <p:sp>
          <p:nvSpPr>
            <p:cNvPr id="25" name="îṣḷîdè">
              <a:extLst>
                <a:ext uri="{FF2B5EF4-FFF2-40B4-BE49-F238E27FC236}">
                  <a16:creationId xmlns:a16="http://schemas.microsoft.com/office/drawing/2014/main" id="{8AD7C36D-F67A-4FAD-A283-01A0508EE0B4}"/>
                </a:ext>
              </a:extLst>
            </p:cNvPr>
            <p:cNvSpPr/>
            <p:nvPr/>
          </p:nvSpPr>
          <p:spPr bwMode="auto">
            <a:xfrm>
              <a:off x="708674" y="4031575"/>
              <a:ext cx="2744834" cy="1270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altLang="en-US" lang="zh-CN"/>
                <a:t>学生每周需写周记，记录自己的成长与进步情况。</a:t>
              </a:r>
            </a:p>
          </p:txBody>
        </p:sp>
      </p:grpSp>
      <p:sp>
        <p:nvSpPr>
          <p:cNvPr id="49" name="内容占位符 1">
            <a:extLst>
              <a:ext uri="{FF2B5EF4-FFF2-40B4-BE49-F238E27FC236}">
                <a16:creationId xmlns:a16="http://schemas.microsoft.com/office/drawing/2014/main" id="{34CE507C-7F7A-46F9-A93C-88BB24D29AB0}"/>
              </a:ext>
            </a:extLst>
          </p:cNvPr>
          <p:cNvSpPr txBox="1"/>
          <p:nvPr/>
        </p:nvSpPr>
        <p:spPr>
          <a:xfrm>
            <a:off x="3528219" y="490449"/>
            <a:ext cx="5135562" cy="65433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班风学风建设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D79E89-5139-4683-A201-28935C3772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3012576" y="3983694"/>
            <a:ext cx="1614169" cy="1614169"/>
          </a:xfrm>
          <a:prstGeom prst="ellipse">
            <a:avLst/>
          </a:prstGeom>
          <a:blipFill>
            <a:blip r:embed="rId11"/>
            <a:stretch>
              <a:fillRect b="-1" l="-25195" r="-24803" t="-1"/>
            </a:stretch>
          </a:blipFill>
          <a:ln w="57150">
            <a:solidFill>
              <a:srgbClr val="37C9CD"/>
            </a:solidFill>
            <a:miter lim="400000"/>
          </a:ln>
        </p:spPr>
      </p:pic>
    </p:spTree>
    <p:extLst>
      <p:ext uri="{BB962C8B-B14F-4D97-AF65-F5344CB8AC3E}">
        <p14:creationId val="1932669372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0" nodeType="clickPar">
                      <p:stCondLst>
                        <p:cond delay="indefinite"/>
                      </p:stCondLst>
                      <p:childTnLst>
                        <p:par>
                          <p:cTn fill="hold" id="9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 nodeType="clickPar">
                      <p:stCondLst>
                        <p:cond delay="indefinite"/>
                      </p:stCondLst>
                      <p:childTnLst>
                        <p:par>
                          <p:cTn fill="hold" id="9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 nodeType="clickPar">
                      <p:stCondLst>
                        <p:cond delay="indefinite"/>
                      </p:stCondLst>
                      <p:childTnLst>
                        <p:par>
                          <p:cTn fill="hold" id="10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5" nodeType="clickPar">
                      <p:stCondLst>
                        <p:cond delay="indefinite"/>
                      </p:stCondLst>
                      <p:childTnLst>
                        <p:par>
                          <p:cTn fill="hold" id="10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5"/>
      <p:bldP grpId="0" spid="46"/>
      <p:bldP grpId="0" spid="41"/>
      <p:bldP grpId="0" spid="42"/>
      <p:bldP grpId="0" spid="37"/>
      <p:bldP grpId="0" spid="38"/>
      <p:bldP grpId="0" spid="33"/>
      <p:bldP grpId="0" spid="34"/>
      <p:bldP grpId="0" spid="4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内容占位符 14">
            <a:extLst>
              <a:ext uri="{FF2B5EF4-FFF2-40B4-BE49-F238E27FC236}">
                <a16:creationId xmlns:a16="http://schemas.microsoft.com/office/drawing/2014/main" id="{74FEF364-4136-476E-9859-7CDC744FAEC4}"/>
              </a:ext>
            </a:extLst>
          </p:cNvPr>
          <p:cNvSpPr>
            <a:spLocks noGrp="1"/>
          </p:cNvSpPr>
          <p:nvPr>
            <p:ph idx="4294967295" sz="quarter"/>
          </p:nvPr>
        </p:nvSpPr>
        <p:spPr>
          <a:xfrm>
            <a:off x="4333873" y="1074890"/>
            <a:ext cx="3550085" cy="5287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indent="0" marL="0">
              <a:buNone/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保障学生在校安全</a:t>
            </a:r>
          </a:p>
        </p:txBody>
      </p:sp>
      <p:sp>
        <p:nvSpPr>
          <p:cNvPr id="16" name="îṥḻídê">
            <a:extLst>
              <a:ext uri="{FF2B5EF4-FFF2-40B4-BE49-F238E27FC236}">
                <a16:creationId xmlns:a16="http://schemas.microsoft.com/office/drawing/2014/main" id="{1AD746B6-2142-47A5-82BF-C4BA2DBE756C}"/>
              </a:ext>
            </a:extLst>
          </p:cNvPr>
          <p:cNvSpPr txBox="1"/>
          <p:nvPr/>
        </p:nvSpPr>
        <p:spPr>
          <a:xfrm>
            <a:off x="935289" y="2300965"/>
            <a:ext cx="2503862" cy="471820"/>
          </a:xfrm>
          <a:prstGeom prst="rect">
            <a:avLst/>
          </a:prstGeom>
          <a:noFill/>
        </p:spPr>
        <p:txBody>
          <a:bodyPr anchor="ctr" rtlCol="0" wrap="none">
            <a:normAutofit/>
          </a:bodyPr>
          <a:lstStyle/>
          <a:p>
            <a:pPr algn="ctr"/>
            <a:r>
              <a:rPr altLang="en-US" b="1" lang="zh-CN" sz="2400">
                <a:solidFill>
                  <a:srgbClr val="195B5A"/>
                </a:solidFill>
              </a:rPr>
              <a:t>管理制度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FD4655C-FBE7-41EA-A6D0-66C1455402B6}"/>
              </a:ext>
            </a:extLst>
          </p:cNvPr>
          <p:cNvCxnSpPr/>
          <p:nvPr/>
        </p:nvCxnSpPr>
        <p:spPr>
          <a:xfrm>
            <a:off x="640848" y="1671173"/>
            <a:ext cx="10850565" cy="0"/>
          </a:xfrm>
          <a:prstGeom prst="line">
            <a:avLst/>
          </a:prstGeom>
          <a:ln cap="rnd" w="9525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ṩ1íḍè">
            <a:extLst>
              <a:ext uri="{FF2B5EF4-FFF2-40B4-BE49-F238E27FC236}">
                <a16:creationId xmlns:a16="http://schemas.microsoft.com/office/drawing/2014/main" id="{24FE89B1-D58D-4AFC-9B35-B260E4605FCC}"/>
              </a:ext>
            </a:extLst>
          </p:cNvPr>
          <p:cNvSpPr txBox="1"/>
          <p:nvPr/>
        </p:nvSpPr>
        <p:spPr>
          <a:xfrm>
            <a:off x="8498629" y="3564154"/>
            <a:ext cx="2503862" cy="471820"/>
          </a:xfrm>
          <a:prstGeom prst="rect">
            <a:avLst/>
          </a:prstGeom>
          <a:noFill/>
        </p:spPr>
        <p:txBody>
          <a:bodyPr anchor="ctr" rtlCol="0" wrap="none">
            <a:normAutofit/>
          </a:bodyPr>
          <a:lstStyle/>
          <a:p>
            <a:pPr algn="ctr"/>
            <a:r>
              <a:rPr altLang="en-US" b="1" lang="zh-CN" sz="2400">
                <a:solidFill>
                  <a:srgbClr val="195B5A"/>
                </a:solidFill>
              </a:rPr>
              <a:t>校园安全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3" name="iṧļiḋè" title="iSlide™ 版权声明  COPYRIGHT NOTICE">
            <a:extLst>
              <a:ext uri="{FF2B5EF4-FFF2-40B4-BE49-F238E27FC236}">
                <a16:creationId xmlns:a16="http://schemas.microsoft.com/office/drawing/2014/main" id="{76693658-D9F0-4FFF-B5DE-94808C57C4B4}"/>
              </a:ext>
            </a:extLst>
          </p:cNvPr>
          <p:cNvGrpSpPr>
            <a:grpSpLocks noChangeAspect="1"/>
          </p:cNvGrpSpPr>
          <p:nvPr/>
        </p:nvGrpSpPr>
        <p:grpSpPr>
          <a:xfrm>
            <a:off x="4129046" y="2401632"/>
            <a:ext cx="3778552" cy="3106839"/>
            <a:chOff x="3055440" y="1134016"/>
            <a:chExt cx="6081121" cy="5000084"/>
          </a:xfrm>
          <a:effectLst>
            <a:reflection algn="bl" blurRad="6350" dir="5400000" endA="300" endPos="35000" rotWithShape="0" stA="52000" sy="-100000"/>
          </a:effectLst>
        </p:grpSpPr>
        <p:sp>
          <p:nvSpPr>
            <p:cNvPr id="24" name="ïš1íḑê">
              <a:extLst>
                <a:ext uri="{FF2B5EF4-FFF2-40B4-BE49-F238E27FC236}">
                  <a16:creationId xmlns:a16="http://schemas.microsoft.com/office/drawing/2014/main" id="{2895E520-0E6F-4EC9-B439-C59BD57DAE4D}"/>
                </a:ext>
              </a:extLst>
            </p:cNvPr>
            <p:cNvSpPr/>
            <p:nvPr/>
          </p:nvSpPr>
          <p:spPr bwMode="auto">
            <a:xfrm>
              <a:off x="3592486" y="1134016"/>
              <a:ext cx="2821807" cy="615751"/>
            </a:xfrm>
            <a:custGeom>
              <a:gdLst>
                <a:gd fmla="*/ 0 w 4258" name="T0"/>
                <a:gd fmla="*/ 752 h 929" name="T1"/>
                <a:gd fmla="*/ 177 w 4258" name="T2"/>
                <a:gd fmla="*/ 929 h 929" name="T3"/>
                <a:gd fmla="*/ 4081 w 4258" name="T4"/>
                <a:gd fmla="*/ 929 h 929" name="T5"/>
                <a:gd fmla="*/ 4258 w 4258" name="T6"/>
                <a:gd fmla="*/ 752 h 929" name="T7"/>
                <a:gd fmla="*/ 4258 w 4258" name="T8"/>
                <a:gd fmla="*/ 177 h 929" name="T9"/>
                <a:gd fmla="*/ 4081 w 4258" name="T10"/>
                <a:gd fmla="*/ 0 h 929" name="T11"/>
                <a:gd fmla="*/ 177 w 4258" name="T12"/>
                <a:gd fmla="*/ 0 h 929" name="T13"/>
                <a:gd fmla="*/ 0 w 4258" name="T14"/>
                <a:gd fmla="*/ 177 h 929" name="T15"/>
                <a:gd fmla="*/ 0 w 4258" name="T16"/>
                <a:gd fmla="*/ 752 h 92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29" w="4258">
                  <a:moveTo>
                    <a:pt x="0" y="752"/>
                  </a:moveTo>
                  <a:cubicBezTo>
                    <a:pt x="0" y="849"/>
                    <a:pt x="80" y="929"/>
                    <a:pt x="177" y="929"/>
                  </a:cubicBezTo>
                  <a:cubicBezTo>
                    <a:pt x="4081" y="929"/>
                    <a:pt x="4081" y="929"/>
                    <a:pt x="4081" y="929"/>
                  </a:cubicBezTo>
                  <a:cubicBezTo>
                    <a:pt x="4179" y="929"/>
                    <a:pt x="4258" y="849"/>
                    <a:pt x="4258" y="752"/>
                  </a:cubicBezTo>
                  <a:cubicBezTo>
                    <a:pt x="4258" y="177"/>
                    <a:pt x="4258" y="177"/>
                    <a:pt x="4258" y="177"/>
                  </a:cubicBezTo>
                  <a:cubicBezTo>
                    <a:pt x="4258" y="79"/>
                    <a:pt x="4179" y="0"/>
                    <a:pt x="4081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80" y="0"/>
                    <a:pt x="0" y="79"/>
                    <a:pt x="0" y="177"/>
                  </a:cubicBezTo>
                  <a:lnTo>
                    <a:pt x="0" y="752"/>
                  </a:lnTo>
                  <a:close/>
                </a:path>
              </a:pathLst>
            </a:cu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śľiḍe">
              <a:extLst>
                <a:ext uri="{FF2B5EF4-FFF2-40B4-BE49-F238E27FC236}">
                  <a16:creationId xmlns:a16="http://schemas.microsoft.com/office/drawing/2014/main" id="{416C24B0-30FA-4122-BADB-161434410CA3}"/>
                </a:ext>
              </a:extLst>
            </p:cNvPr>
            <p:cNvSpPr/>
            <p:nvPr/>
          </p:nvSpPr>
          <p:spPr bwMode="auto">
            <a:xfrm>
              <a:off x="4225599" y="1189573"/>
              <a:ext cx="2128508" cy="504638"/>
            </a:xfrm>
            <a:custGeom>
              <a:gdLst>
                <a:gd fmla="*/ 3066 w 3211" name="T0"/>
                <a:gd fmla="*/ 0 h 761" name="T1"/>
                <a:gd fmla="*/ 3211 w 3211" name="T2"/>
                <a:gd fmla="*/ 145 h 761" name="T3"/>
                <a:gd fmla="*/ 3211 w 3211" name="T4"/>
                <a:gd fmla="*/ 616 h 761" name="T5"/>
                <a:gd fmla="*/ 3066 w 3211" name="T6"/>
                <a:gd fmla="*/ 761 h 761" name="T7"/>
                <a:gd fmla="*/ 0 w 3211" name="T8"/>
                <a:gd fmla="*/ 761 h 761" name="T9"/>
                <a:gd fmla="*/ 0 w 3211" name="T10"/>
                <a:gd fmla="*/ 0 h 761" name="T11"/>
                <a:gd fmla="*/ 3066 w 3211" name="T12"/>
                <a:gd fmla="*/ 0 h 7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1" w="3210">
                  <a:moveTo>
                    <a:pt x="3066" y="0"/>
                  </a:moveTo>
                  <a:cubicBezTo>
                    <a:pt x="3146" y="0"/>
                    <a:pt x="3211" y="65"/>
                    <a:pt x="3211" y="145"/>
                  </a:cubicBezTo>
                  <a:cubicBezTo>
                    <a:pt x="3211" y="616"/>
                    <a:pt x="3211" y="616"/>
                    <a:pt x="3211" y="616"/>
                  </a:cubicBezTo>
                  <a:cubicBezTo>
                    <a:pt x="3211" y="696"/>
                    <a:pt x="3146" y="761"/>
                    <a:pt x="3066" y="761"/>
                  </a:cubicBezTo>
                  <a:cubicBezTo>
                    <a:pt x="0" y="761"/>
                    <a:pt x="0" y="761"/>
                    <a:pt x="0" y="76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ṩḻiḑe">
              <a:extLst>
                <a:ext uri="{FF2B5EF4-FFF2-40B4-BE49-F238E27FC236}">
                  <a16:creationId xmlns:a16="http://schemas.microsoft.com/office/drawing/2014/main" id="{07FB492C-6FFD-4D45-B53B-1529ADB1F494}"/>
                </a:ext>
              </a:extLst>
            </p:cNvPr>
            <p:cNvSpPr/>
            <p:nvPr/>
          </p:nvSpPr>
          <p:spPr bwMode="auto">
            <a:xfrm>
              <a:off x="3698969" y="1215037"/>
              <a:ext cx="476860" cy="442137"/>
            </a:xfrm>
            <a:custGeom>
              <a:gdLst>
                <a:gd fmla="*/ 644 w 718" name="T0"/>
                <a:gd fmla="*/ 92 h 667" name="T1"/>
                <a:gd fmla="*/ 359 w 718" name="T2"/>
                <a:gd fmla="*/ 74 h 667" name="T3"/>
                <a:gd fmla="*/ 329 w 718" name="T4"/>
                <a:gd fmla="*/ 343 h 667" name="T5"/>
                <a:gd fmla="*/ 242 w 718" name="T6"/>
                <a:gd fmla="*/ 420 h 667" name="T7"/>
                <a:gd fmla="*/ 198 w 718" name="T8"/>
                <a:gd fmla="*/ 425 h 667" name="T9"/>
                <a:gd fmla="*/ 17 w 718" name="T10"/>
                <a:gd fmla="*/ 584 h 667" name="T11"/>
                <a:gd fmla="*/ 16 w 718" name="T12"/>
                <a:gd fmla="*/ 645 h 667" name="T13"/>
                <a:gd fmla="*/ 76 w 718" name="T14"/>
                <a:gd fmla="*/ 652 h 667" name="T15"/>
                <a:gd fmla="*/ 257 w 718" name="T16"/>
                <a:gd fmla="*/ 493 h 667" name="T17"/>
                <a:gd fmla="*/ 268 w 718" name="T18"/>
                <a:gd fmla="*/ 450 h 667" name="T19"/>
                <a:gd fmla="*/ 355 w 718" name="T20"/>
                <a:gd fmla="*/ 373 h 667" name="T21"/>
                <a:gd fmla="*/ 626 w 718" name="T22"/>
                <a:gd fmla="*/ 377 h 667" name="T23"/>
                <a:gd fmla="*/ 644 w 718" name="T24"/>
                <a:gd fmla="*/ 92 h 667" name="T25"/>
                <a:gd fmla="*/ 492 w 718" name="T26"/>
                <a:gd fmla="*/ 390 h 667" name="T27"/>
                <a:gd fmla="*/ 327 w 718" name="T28"/>
                <a:gd fmla="*/ 225 h 667" name="T29"/>
                <a:gd fmla="*/ 492 w 718" name="T30"/>
                <a:gd fmla="*/ 60 h 667" name="T31"/>
                <a:gd fmla="*/ 656 w 718" name="T32"/>
                <a:gd fmla="*/ 225 h 667" name="T33"/>
                <a:gd fmla="*/ 492 w 718" name="T34"/>
                <a:gd fmla="*/ 390 h 66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67" w="718">
                  <a:moveTo>
                    <a:pt x="644" y="92"/>
                  </a:moveTo>
                  <a:cubicBezTo>
                    <a:pt x="571" y="9"/>
                    <a:pt x="443" y="0"/>
                    <a:pt x="359" y="74"/>
                  </a:cubicBezTo>
                  <a:cubicBezTo>
                    <a:pt x="281" y="143"/>
                    <a:pt x="269" y="260"/>
                    <a:pt x="329" y="343"/>
                  </a:cubicBezTo>
                  <a:cubicBezTo>
                    <a:pt x="242" y="420"/>
                    <a:pt x="242" y="420"/>
                    <a:pt x="242" y="420"/>
                  </a:cubicBezTo>
                  <a:cubicBezTo>
                    <a:pt x="227" y="413"/>
                    <a:pt x="210" y="415"/>
                    <a:pt x="198" y="425"/>
                  </a:cubicBezTo>
                  <a:cubicBezTo>
                    <a:pt x="17" y="584"/>
                    <a:pt x="17" y="584"/>
                    <a:pt x="17" y="584"/>
                  </a:cubicBezTo>
                  <a:cubicBezTo>
                    <a:pt x="0" y="599"/>
                    <a:pt x="0" y="626"/>
                    <a:pt x="16" y="645"/>
                  </a:cubicBezTo>
                  <a:cubicBezTo>
                    <a:pt x="32" y="663"/>
                    <a:pt x="59" y="667"/>
                    <a:pt x="76" y="652"/>
                  </a:cubicBezTo>
                  <a:cubicBezTo>
                    <a:pt x="257" y="493"/>
                    <a:pt x="257" y="493"/>
                    <a:pt x="257" y="493"/>
                  </a:cubicBezTo>
                  <a:cubicBezTo>
                    <a:pt x="269" y="482"/>
                    <a:pt x="273" y="465"/>
                    <a:pt x="268" y="450"/>
                  </a:cubicBezTo>
                  <a:cubicBezTo>
                    <a:pt x="355" y="373"/>
                    <a:pt x="355" y="373"/>
                    <a:pt x="355" y="373"/>
                  </a:cubicBezTo>
                  <a:cubicBezTo>
                    <a:pt x="430" y="443"/>
                    <a:pt x="547" y="447"/>
                    <a:pt x="626" y="377"/>
                  </a:cubicBezTo>
                  <a:cubicBezTo>
                    <a:pt x="710" y="304"/>
                    <a:pt x="718" y="176"/>
                    <a:pt x="644" y="92"/>
                  </a:cubicBezTo>
                  <a:close/>
                  <a:moveTo>
                    <a:pt x="492" y="390"/>
                  </a:moveTo>
                  <a:cubicBezTo>
                    <a:pt x="401" y="390"/>
                    <a:pt x="327" y="316"/>
                    <a:pt x="327" y="225"/>
                  </a:cubicBezTo>
                  <a:cubicBezTo>
                    <a:pt x="327" y="134"/>
                    <a:pt x="401" y="60"/>
                    <a:pt x="492" y="60"/>
                  </a:cubicBezTo>
                  <a:cubicBezTo>
                    <a:pt x="583" y="60"/>
                    <a:pt x="656" y="134"/>
                    <a:pt x="656" y="225"/>
                  </a:cubicBezTo>
                  <a:cubicBezTo>
                    <a:pt x="656" y="316"/>
                    <a:pt x="583" y="390"/>
                    <a:pt x="492" y="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$ļîďè">
              <a:extLst>
                <a:ext uri="{FF2B5EF4-FFF2-40B4-BE49-F238E27FC236}">
                  <a16:creationId xmlns:a16="http://schemas.microsoft.com/office/drawing/2014/main" id="{B765F000-C7F4-4C87-9251-567A2592DCF0}"/>
                </a:ext>
              </a:extLst>
            </p:cNvPr>
            <p:cNvSpPr/>
            <p:nvPr/>
          </p:nvSpPr>
          <p:spPr bwMode="auto">
            <a:xfrm>
              <a:off x="5663123" y="1377076"/>
              <a:ext cx="128475" cy="129632"/>
            </a:xfrm>
            <a:prstGeom prst="ellipse">
              <a:avLst/>
            </a:pr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ṩ1îḑê">
              <a:extLst>
                <a:ext uri="{FF2B5EF4-FFF2-40B4-BE49-F238E27FC236}">
                  <a16:creationId xmlns:a16="http://schemas.microsoft.com/office/drawing/2014/main" id="{55EC3148-8B2A-4A9A-ADE0-43C5294F2758}"/>
                </a:ext>
              </a:extLst>
            </p:cNvPr>
            <p:cNvSpPr/>
            <p:nvPr/>
          </p:nvSpPr>
          <p:spPr bwMode="auto">
            <a:xfrm>
              <a:off x="5225616" y="1377076"/>
              <a:ext cx="128475" cy="129632"/>
            </a:xfrm>
            <a:prstGeom prst="ellipse">
              <a:avLst/>
            </a:pr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ŝḷídè">
              <a:extLst>
                <a:ext uri="{FF2B5EF4-FFF2-40B4-BE49-F238E27FC236}">
                  <a16:creationId xmlns:a16="http://schemas.microsoft.com/office/drawing/2014/main" id="{AE27DF2A-DBC5-4CC9-AF12-48F7A6BD3F2A}"/>
                </a:ext>
              </a:extLst>
            </p:cNvPr>
            <p:cNvSpPr/>
            <p:nvPr/>
          </p:nvSpPr>
          <p:spPr bwMode="auto">
            <a:xfrm>
              <a:off x="4788108" y="1377076"/>
              <a:ext cx="128475" cy="129632"/>
            </a:xfrm>
            <a:prstGeom prst="ellipse">
              <a:avLst/>
            </a:pr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šļídê">
              <a:extLst>
                <a:ext uri="{FF2B5EF4-FFF2-40B4-BE49-F238E27FC236}">
                  <a16:creationId xmlns:a16="http://schemas.microsoft.com/office/drawing/2014/main" id="{B748C7FD-E73C-40C2-8412-7C7BB21F2940}"/>
                </a:ext>
              </a:extLst>
            </p:cNvPr>
            <p:cNvSpPr/>
            <p:nvPr/>
          </p:nvSpPr>
          <p:spPr bwMode="auto">
            <a:xfrm>
              <a:off x="5622613" y="5156074"/>
              <a:ext cx="1221086" cy="288200"/>
            </a:xfrm>
            <a:custGeom>
              <a:gdLst>
                <a:gd fmla="*/ 0 w 1842" name="T0"/>
                <a:gd fmla="*/ 335 h 436" name="T1"/>
                <a:gd fmla="*/ 276 w 1842" name="T2"/>
                <a:gd fmla="*/ 0 h 436" name="T3"/>
                <a:gd fmla="*/ 1566 w 1842" name="T4"/>
                <a:gd fmla="*/ 0 h 436" name="T5"/>
                <a:gd fmla="*/ 1842 w 1842" name="T6"/>
                <a:gd fmla="*/ 335 h 436" name="T7"/>
                <a:gd fmla="*/ 1842 w 1842" name="T8"/>
                <a:gd fmla="*/ 436 h 436" name="T9"/>
                <a:gd fmla="*/ 0 w 1842" name="T10"/>
                <a:gd fmla="*/ 436 h 436" name="T11"/>
                <a:gd fmla="*/ 0 w 1842" name="T12"/>
                <a:gd fmla="*/ 335 h 4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6" w="1842">
                  <a:moveTo>
                    <a:pt x="0" y="335"/>
                  </a:moveTo>
                  <a:cubicBezTo>
                    <a:pt x="0" y="150"/>
                    <a:pt x="124" y="0"/>
                    <a:pt x="276" y="0"/>
                  </a:cubicBezTo>
                  <a:cubicBezTo>
                    <a:pt x="1566" y="0"/>
                    <a:pt x="1566" y="0"/>
                    <a:pt x="1566" y="0"/>
                  </a:cubicBezTo>
                  <a:cubicBezTo>
                    <a:pt x="1718" y="0"/>
                    <a:pt x="1842" y="150"/>
                    <a:pt x="1842" y="335"/>
                  </a:cubicBezTo>
                  <a:cubicBezTo>
                    <a:pt x="1842" y="436"/>
                    <a:pt x="1842" y="436"/>
                    <a:pt x="1842" y="436"/>
                  </a:cubicBezTo>
                  <a:cubicBezTo>
                    <a:pt x="0" y="436"/>
                    <a:pt x="0" y="436"/>
                    <a:pt x="0" y="436"/>
                  </a:cubicBezTo>
                  <a:lnTo>
                    <a:pt x="0" y="335"/>
                  </a:lnTo>
                  <a:close/>
                </a:path>
              </a:pathLst>
            </a:custGeom>
            <a:solidFill>
              <a:srgbClr val="1015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ṩ1ïdê">
              <a:extLst>
                <a:ext uri="{FF2B5EF4-FFF2-40B4-BE49-F238E27FC236}">
                  <a16:creationId xmlns:a16="http://schemas.microsoft.com/office/drawing/2014/main" id="{50AA20C6-38A1-48BB-80B6-DA38CC0CA814}"/>
                </a:ext>
              </a:extLst>
            </p:cNvPr>
            <p:cNvSpPr/>
            <p:nvPr/>
          </p:nvSpPr>
          <p:spPr bwMode="auto">
            <a:xfrm>
              <a:off x="5622613" y="5444274"/>
              <a:ext cx="1221086" cy="494222"/>
            </a:xfrm>
            <a:custGeom>
              <a:gdLst>
                <a:gd fmla="*/ 1842 w 1842" name="T0"/>
                <a:gd fmla="*/ 0 h 747" name="T1"/>
                <a:gd fmla="*/ 1842 w 1842" name="T2"/>
                <a:gd fmla="*/ 412 h 747" name="T3"/>
                <a:gd fmla="*/ 1566 w 1842" name="T4"/>
                <a:gd fmla="*/ 747 h 747" name="T5"/>
                <a:gd fmla="*/ 276 w 1842" name="T6"/>
                <a:gd fmla="*/ 747 h 747" name="T7"/>
                <a:gd fmla="*/ 0 w 1842" name="T8"/>
                <a:gd fmla="*/ 412 h 747" name="T9"/>
                <a:gd fmla="*/ 0 w 1842" name="T10"/>
                <a:gd fmla="*/ 0 h 747" name="T11"/>
                <a:gd fmla="*/ 1842 w 1842" name="T12"/>
                <a:gd fmla="*/ 0 h 7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7" w="1842">
                  <a:moveTo>
                    <a:pt x="1842" y="0"/>
                  </a:moveTo>
                  <a:cubicBezTo>
                    <a:pt x="1842" y="412"/>
                    <a:pt x="1842" y="412"/>
                    <a:pt x="1842" y="412"/>
                  </a:cubicBezTo>
                  <a:cubicBezTo>
                    <a:pt x="1842" y="597"/>
                    <a:pt x="1718" y="747"/>
                    <a:pt x="1566" y="747"/>
                  </a:cubicBezTo>
                  <a:cubicBezTo>
                    <a:pt x="276" y="747"/>
                    <a:pt x="276" y="747"/>
                    <a:pt x="276" y="747"/>
                  </a:cubicBezTo>
                  <a:cubicBezTo>
                    <a:pt x="124" y="747"/>
                    <a:pt x="0" y="597"/>
                    <a:pt x="0" y="41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42" y="0"/>
                  </a:lnTo>
                  <a:close/>
                </a:path>
              </a:pathLst>
            </a:custGeom>
            <a:solidFill>
              <a:srgbClr val="202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ṧḷiḍê">
              <a:extLst>
                <a:ext uri="{FF2B5EF4-FFF2-40B4-BE49-F238E27FC236}">
                  <a16:creationId xmlns:a16="http://schemas.microsoft.com/office/drawing/2014/main" id="{FA032C9B-FE7B-44C4-B848-EACD4400015C}"/>
                </a:ext>
              </a:extLst>
            </p:cNvPr>
            <p:cNvSpPr/>
            <p:nvPr/>
          </p:nvSpPr>
          <p:spPr bwMode="auto">
            <a:xfrm>
              <a:off x="4038096" y="2242831"/>
              <a:ext cx="4390121" cy="3094959"/>
            </a:xfrm>
            <a:custGeom>
              <a:gdLst>
                <a:gd fmla="*/ 0 w 6624" name="T0"/>
                <a:gd fmla="*/ 4343 h 4677" name="T1"/>
                <a:gd fmla="*/ 335 w 6624" name="T2"/>
                <a:gd fmla="*/ 4677 h 4677" name="T3"/>
                <a:gd fmla="*/ 6289 w 6624" name="T4"/>
                <a:gd fmla="*/ 4677 h 4677" name="T5"/>
                <a:gd fmla="*/ 6624 w 6624" name="T6"/>
                <a:gd fmla="*/ 4343 h 4677" name="T7"/>
                <a:gd fmla="*/ 6624 w 6624" name="T8"/>
                <a:gd fmla="*/ 335 h 4677" name="T9"/>
                <a:gd fmla="*/ 6289 w 6624" name="T10"/>
                <a:gd fmla="*/ 0 h 4677" name="T11"/>
                <a:gd fmla="*/ 335 w 6624" name="T12"/>
                <a:gd fmla="*/ 0 h 4677" name="T13"/>
                <a:gd fmla="*/ 0 w 6624" name="T14"/>
                <a:gd fmla="*/ 335 h 4677" name="T15"/>
                <a:gd fmla="*/ 0 w 6624" name="T16"/>
                <a:gd fmla="*/ 4343 h 46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77" w="6623">
                  <a:moveTo>
                    <a:pt x="0" y="4343"/>
                  </a:moveTo>
                  <a:cubicBezTo>
                    <a:pt x="0" y="4527"/>
                    <a:pt x="150" y="4677"/>
                    <a:pt x="335" y="4677"/>
                  </a:cubicBezTo>
                  <a:cubicBezTo>
                    <a:pt x="6289" y="4677"/>
                    <a:pt x="6289" y="4677"/>
                    <a:pt x="6289" y="4677"/>
                  </a:cubicBezTo>
                  <a:cubicBezTo>
                    <a:pt x="6474" y="4677"/>
                    <a:pt x="6624" y="4527"/>
                    <a:pt x="6624" y="4343"/>
                  </a:cubicBezTo>
                  <a:cubicBezTo>
                    <a:pt x="6624" y="335"/>
                    <a:pt x="6624" y="335"/>
                    <a:pt x="6624" y="335"/>
                  </a:cubicBezTo>
                  <a:cubicBezTo>
                    <a:pt x="6624" y="150"/>
                    <a:pt x="6474" y="0"/>
                    <a:pt x="628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150" y="0"/>
                    <a:pt x="0" y="150"/>
                    <a:pt x="0" y="335"/>
                  </a:cubicBezTo>
                  <a:cubicBezTo>
                    <a:pt x="0" y="4343"/>
                    <a:pt x="0" y="4343"/>
                    <a:pt x="0" y="4343"/>
                  </a:cubicBezTo>
                </a:path>
              </a:pathLst>
            </a:cu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i$ḻîḑe">
              <a:extLst>
                <a:ext uri="{FF2B5EF4-FFF2-40B4-BE49-F238E27FC236}">
                  <a16:creationId xmlns:a16="http://schemas.microsoft.com/office/drawing/2014/main" id="{A539FEF4-61AC-47CE-919F-498F73EF76EA}"/>
                </a:ext>
              </a:extLst>
            </p:cNvPr>
            <p:cNvSpPr/>
            <p:nvPr/>
          </p:nvSpPr>
          <p:spPr bwMode="auto">
            <a:xfrm>
              <a:off x="5043899" y="5742890"/>
              <a:ext cx="2378513" cy="391210"/>
            </a:xfrm>
            <a:custGeom>
              <a:gdLst>
                <a:gd fmla="*/ 501 w 2055" name="T0"/>
                <a:gd fmla="*/ 0 h 338" name="T1"/>
                <a:gd fmla="*/ 1554 w 2055" name="T2"/>
                <a:gd fmla="*/ 0 h 338" name="T3"/>
                <a:gd fmla="*/ 2055 w 2055" name="T4"/>
                <a:gd fmla="*/ 338 h 338" name="T5"/>
                <a:gd fmla="*/ 0 w 2055" name="T6"/>
                <a:gd fmla="*/ 338 h 338" name="T7"/>
                <a:gd fmla="*/ 501 w 2055" name="T8"/>
                <a:gd fmla="*/ 0 h 33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8" w="2055">
                  <a:moveTo>
                    <a:pt x="501" y="0"/>
                  </a:moveTo>
                  <a:lnTo>
                    <a:pt x="1554" y="0"/>
                  </a:lnTo>
                  <a:lnTo>
                    <a:pt x="2055" y="338"/>
                  </a:lnTo>
                  <a:lnTo>
                    <a:pt x="0" y="33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ṩḷîḑé">
              <a:extLst>
                <a:ext uri="{FF2B5EF4-FFF2-40B4-BE49-F238E27FC236}">
                  <a16:creationId xmlns:a16="http://schemas.microsoft.com/office/drawing/2014/main" id="{0C0C8754-C3C1-4F70-964F-1560AA648F9C}"/>
                </a:ext>
              </a:extLst>
            </p:cNvPr>
            <p:cNvSpPr/>
            <p:nvPr/>
          </p:nvSpPr>
          <p:spPr bwMode="auto">
            <a:xfrm>
              <a:off x="4187404" y="2421075"/>
              <a:ext cx="4070671" cy="2633146"/>
            </a:xfrm>
            <a:custGeom>
              <a:gdLst>
                <a:gd fmla="*/ 6116 w 6141" name="T0"/>
                <a:gd fmla="*/ 0 h 3978" name="T1"/>
                <a:gd fmla="*/ 6141 w 6141" name="T2"/>
                <a:gd fmla="*/ 25 h 3978" name="T3"/>
                <a:gd fmla="*/ 6141 w 6141" name="T4"/>
                <a:gd fmla="*/ 3953 h 3978" name="T5"/>
                <a:gd fmla="*/ 6116 w 6141" name="T6"/>
                <a:gd fmla="*/ 3978 h 3978" name="T7"/>
                <a:gd fmla="*/ 0 w 6141" name="T8"/>
                <a:gd fmla="*/ 0 h 3978" name="T9"/>
                <a:gd fmla="*/ 6116 w 6141" name="T10"/>
                <a:gd fmla="*/ 0 h 397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78" w="6141">
                  <a:moveTo>
                    <a:pt x="6116" y="0"/>
                  </a:moveTo>
                  <a:cubicBezTo>
                    <a:pt x="6130" y="0"/>
                    <a:pt x="6141" y="11"/>
                    <a:pt x="6141" y="25"/>
                  </a:cubicBezTo>
                  <a:cubicBezTo>
                    <a:pt x="6141" y="3953"/>
                    <a:pt x="6141" y="3953"/>
                    <a:pt x="6141" y="3953"/>
                  </a:cubicBezTo>
                  <a:cubicBezTo>
                    <a:pt x="6141" y="3967"/>
                    <a:pt x="6130" y="3978"/>
                    <a:pt x="6116" y="39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16" y="0"/>
                    <a:pt x="6116" y="0"/>
                    <a:pt x="6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îṧľîďé">
              <a:extLst>
                <a:ext uri="{FF2B5EF4-FFF2-40B4-BE49-F238E27FC236}">
                  <a16:creationId xmlns:a16="http://schemas.microsoft.com/office/drawing/2014/main" id="{B73E9668-5762-491A-8CED-D7D580C00E84}"/>
                </a:ext>
              </a:extLst>
            </p:cNvPr>
            <p:cNvSpPr/>
            <p:nvPr/>
          </p:nvSpPr>
          <p:spPr bwMode="auto">
            <a:xfrm>
              <a:off x="4154996" y="2421075"/>
              <a:ext cx="4085717" cy="2633146"/>
            </a:xfrm>
            <a:custGeom>
              <a:gdLst>
                <a:gd fmla="*/ 25 w 6164" name="T0"/>
                <a:gd fmla="*/ 0 h 3978" name="T1"/>
                <a:gd fmla="*/ 48 w 6164" name="T2"/>
                <a:gd fmla="*/ 0 h 3978" name="T3"/>
                <a:gd fmla="*/ 6164 w 6164" name="T4"/>
                <a:gd fmla="*/ 3978 h 3978" name="T5"/>
                <a:gd fmla="*/ 25 w 6164" name="T6"/>
                <a:gd fmla="*/ 3978 h 3978" name="T7"/>
                <a:gd fmla="*/ 0 w 6164" name="T8"/>
                <a:gd fmla="*/ 3953 h 3978" name="T9"/>
                <a:gd fmla="*/ 0 w 6164" name="T10"/>
                <a:gd fmla="*/ 25 h 3978" name="T11"/>
                <a:gd fmla="*/ 25 w 6164" name="T12"/>
                <a:gd fmla="*/ 0 h 39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978" w="6164">
                  <a:moveTo>
                    <a:pt x="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6164" y="3978"/>
                    <a:pt x="6164" y="3978"/>
                    <a:pt x="6164" y="3978"/>
                  </a:cubicBezTo>
                  <a:cubicBezTo>
                    <a:pt x="25" y="3978"/>
                    <a:pt x="25" y="3978"/>
                    <a:pt x="25" y="3978"/>
                  </a:cubicBezTo>
                  <a:cubicBezTo>
                    <a:pt x="11" y="3978"/>
                    <a:pt x="0" y="3967"/>
                    <a:pt x="0" y="395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</a:path>
              </a:pathLst>
            </a:custGeom>
            <a:solidFill>
              <a:srgbClr val="EAEA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ś1ïďé">
              <a:extLst>
                <a:ext uri="{FF2B5EF4-FFF2-40B4-BE49-F238E27FC236}">
                  <a16:creationId xmlns:a16="http://schemas.microsoft.com/office/drawing/2014/main" id="{08CE52E9-44EA-420E-AFCA-21723247209F}"/>
                </a:ext>
              </a:extLst>
            </p:cNvPr>
            <p:cNvSpPr/>
            <p:nvPr/>
          </p:nvSpPr>
          <p:spPr bwMode="auto">
            <a:xfrm>
              <a:off x="6773095" y="1527542"/>
              <a:ext cx="1215298" cy="2031284"/>
            </a:xfrm>
            <a:custGeom>
              <a:gdLst>
                <a:gd fmla="*/ 1040 w 1834" name="T0"/>
                <a:gd fmla="*/ 366 h 3069" name="T1"/>
                <a:gd fmla="*/ 1281 w 1834" name="T2"/>
                <a:gd fmla="*/ 1 h 3069" name="T3"/>
                <a:gd fmla="*/ 1283 w 1834" name="T4"/>
                <a:gd fmla="*/ 0 h 3069" name="T5"/>
                <a:gd fmla="*/ 1431 w 1834" name="T6"/>
                <a:gd fmla="*/ 0 h 3069" name="T7"/>
                <a:gd fmla="*/ 1834 w 1834" name="T8"/>
                <a:gd fmla="*/ 482 h 3069" name="T9"/>
                <a:gd fmla="*/ 1834 w 1834" name="T10"/>
                <a:gd fmla="*/ 482 h 3069" name="T11"/>
                <a:gd fmla="*/ 1834 w 1834" name="T12"/>
                <a:gd fmla="*/ 482 h 3069" name="T13"/>
                <a:gd fmla="*/ 1834 w 1834" name="T14"/>
                <a:gd fmla="*/ 3069 h 3069" name="T15"/>
                <a:gd fmla="*/ 40 w 1834" name="T16"/>
                <a:gd fmla="*/ 3069 h 3069" name="T17"/>
                <a:gd fmla="*/ 0 w 1834" name="T18"/>
                <a:gd fmla="*/ 213 h 3069" name="T19"/>
                <a:gd fmla="*/ 1040 w 1834" name="T20"/>
                <a:gd fmla="*/ 366 h 306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69" w="1834">
                  <a:moveTo>
                    <a:pt x="1040" y="366"/>
                  </a:moveTo>
                  <a:cubicBezTo>
                    <a:pt x="1083" y="69"/>
                    <a:pt x="1281" y="1"/>
                    <a:pt x="1281" y="1"/>
                  </a:cubicBezTo>
                  <a:cubicBezTo>
                    <a:pt x="1283" y="0"/>
                    <a:pt x="1283" y="0"/>
                    <a:pt x="1283" y="0"/>
                  </a:cubicBezTo>
                  <a:cubicBezTo>
                    <a:pt x="1352" y="0"/>
                    <a:pt x="1403" y="0"/>
                    <a:pt x="1431" y="0"/>
                  </a:cubicBezTo>
                  <a:cubicBezTo>
                    <a:pt x="1767" y="0"/>
                    <a:pt x="1834" y="482"/>
                    <a:pt x="1834" y="482"/>
                  </a:cubicBezTo>
                  <a:cubicBezTo>
                    <a:pt x="1834" y="482"/>
                    <a:pt x="1834" y="482"/>
                    <a:pt x="1834" y="482"/>
                  </a:cubicBezTo>
                  <a:cubicBezTo>
                    <a:pt x="1834" y="482"/>
                    <a:pt x="1834" y="482"/>
                    <a:pt x="1834" y="482"/>
                  </a:cubicBezTo>
                  <a:cubicBezTo>
                    <a:pt x="1834" y="3069"/>
                    <a:pt x="1834" y="3069"/>
                    <a:pt x="1834" y="3069"/>
                  </a:cubicBezTo>
                  <a:cubicBezTo>
                    <a:pt x="40" y="3069"/>
                    <a:pt x="40" y="3069"/>
                    <a:pt x="40" y="3069"/>
                  </a:cubicBezTo>
                  <a:cubicBezTo>
                    <a:pt x="0" y="213"/>
                    <a:pt x="0" y="213"/>
                    <a:pt x="0" y="213"/>
                  </a:cubicBezTo>
                  <a:lnTo>
                    <a:pt x="1040" y="366"/>
                  </a:lnTo>
                  <a:close/>
                </a:path>
              </a:pathLst>
            </a:custGeom>
            <a:solidFill>
              <a:srgbClr val="8CB7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šlidé">
              <a:extLst>
                <a:ext uri="{FF2B5EF4-FFF2-40B4-BE49-F238E27FC236}">
                  <a16:creationId xmlns:a16="http://schemas.microsoft.com/office/drawing/2014/main" id="{89C333B3-6FF5-4BF1-A339-C9BA2AFCE149}"/>
                </a:ext>
              </a:extLst>
            </p:cNvPr>
            <p:cNvSpPr/>
            <p:nvPr/>
          </p:nvSpPr>
          <p:spPr bwMode="auto">
            <a:xfrm>
              <a:off x="4718663" y="1527542"/>
              <a:ext cx="2905142" cy="3456076"/>
            </a:xfrm>
            <a:custGeom>
              <a:gdLst>
                <a:gd fmla="*/ 3185 w 4383" name="T0"/>
                <a:gd fmla="*/ 4743 h 5221" name="T1"/>
                <a:gd fmla="*/ 0 w 4383" name="T2"/>
                <a:gd fmla="*/ 4743 h 5221" name="T3"/>
                <a:gd fmla="*/ 0 w 4383" name="T4"/>
                <a:gd fmla="*/ 396 h 5221" name="T5"/>
                <a:gd fmla="*/ 401 w 4383" name="T6"/>
                <a:gd fmla="*/ 0 h 5221" name="T7"/>
                <a:gd fmla="*/ 524 w 4383" name="T8"/>
                <a:gd fmla="*/ 0 h 5221" name="T9"/>
                <a:gd fmla="*/ 4128 w 4383" name="T10"/>
                <a:gd fmla="*/ 0 h 5221" name="T11"/>
                <a:gd fmla="*/ 4128 w 4383" name="T12"/>
                <a:gd fmla="*/ 0 h 5221" name="T13"/>
                <a:gd fmla="*/ 4383 w 4383" name="T14"/>
                <a:gd fmla="*/ 0 h 5221" name="T15"/>
                <a:gd fmla="*/ 4381 w 4383" name="T16"/>
                <a:gd fmla="*/ 1 h 5221" name="T17"/>
                <a:gd fmla="*/ 4132 w 4383" name="T18"/>
                <a:gd fmla="*/ 482 h 5221" name="T19"/>
                <a:gd fmla="*/ 4126 w 4383" name="T20"/>
                <a:gd fmla="*/ 482 h 5221" name="T21"/>
                <a:gd fmla="*/ 4126 w 4383" name="T22"/>
                <a:gd fmla="*/ 577 h 5221" name="T23"/>
                <a:gd fmla="*/ 4126 w 4383" name="T24"/>
                <a:gd fmla="*/ 4822 h 5221" name="T25"/>
                <a:gd fmla="*/ 4126 w 4383" name="T26"/>
                <a:gd fmla="*/ 4825 h 5221" name="T27"/>
                <a:gd fmla="*/ 3725 w 4383" name="T28"/>
                <a:gd fmla="*/ 5221 h 5221" name="T29"/>
                <a:gd fmla="*/ 3602 w 4383" name="T30"/>
                <a:gd fmla="*/ 5221 h 5221" name="T31"/>
                <a:gd fmla="*/ 3185 w 4383" name="T32"/>
                <a:gd fmla="*/ 4743 h 522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221" w="4383">
                  <a:moveTo>
                    <a:pt x="3185" y="4743"/>
                  </a:moveTo>
                  <a:cubicBezTo>
                    <a:pt x="0" y="4743"/>
                    <a:pt x="0" y="4743"/>
                    <a:pt x="0" y="4743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5" y="361"/>
                    <a:pt x="60" y="34"/>
                    <a:pt x="401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128" y="0"/>
                    <a:pt x="4128" y="0"/>
                    <a:pt x="4128" y="0"/>
                  </a:cubicBezTo>
                  <a:cubicBezTo>
                    <a:pt x="4128" y="0"/>
                    <a:pt x="4128" y="0"/>
                    <a:pt x="4128" y="0"/>
                  </a:cubicBezTo>
                  <a:cubicBezTo>
                    <a:pt x="4228" y="0"/>
                    <a:pt x="4315" y="0"/>
                    <a:pt x="4383" y="0"/>
                  </a:cubicBezTo>
                  <a:cubicBezTo>
                    <a:pt x="4381" y="1"/>
                    <a:pt x="4381" y="1"/>
                    <a:pt x="4381" y="1"/>
                  </a:cubicBezTo>
                  <a:cubicBezTo>
                    <a:pt x="4381" y="1"/>
                    <a:pt x="4132" y="86"/>
                    <a:pt x="4132" y="482"/>
                  </a:cubicBezTo>
                  <a:cubicBezTo>
                    <a:pt x="4126" y="482"/>
                    <a:pt x="4126" y="482"/>
                    <a:pt x="4126" y="482"/>
                  </a:cubicBezTo>
                  <a:cubicBezTo>
                    <a:pt x="4126" y="577"/>
                    <a:pt x="4126" y="577"/>
                    <a:pt x="4126" y="577"/>
                  </a:cubicBezTo>
                  <a:cubicBezTo>
                    <a:pt x="4126" y="4822"/>
                    <a:pt x="4126" y="4822"/>
                    <a:pt x="4126" y="4822"/>
                  </a:cubicBezTo>
                  <a:cubicBezTo>
                    <a:pt x="4126" y="4822"/>
                    <a:pt x="4126" y="4823"/>
                    <a:pt x="4126" y="4825"/>
                  </a:cubicBezTo>
                  <a:cubicBezTo>
                    <a:pt x="4121" y="4860"/>
                    <a:pt x="4066" y="5187"/>
                    <a:pt x="3725" y="5221"/>
                  </a:cubicBezTo>
                  <a:cubicBezTo>
                    <a:pt x="3602" y="5221"/>
                    <a:pt x="3602" y="5221"/>
                    <a:pt x="3602" y="5221"/>
                  </a:cubicBezTo>
                  <a:cubicBezTo>
                    <a:pt x="3162" y="5182"/>
                    <a:pt x="3185" y="4743"/>
                    <a:pt x="3185" y="4743"/>
                  </a:cubicBezTo>
                </a:path>
              </a:pathLst>
            </a:custGeom>
            <a:solidFill>
              <a:srgbClr val="A8DE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ṣľïḋê">
              <a:extLst>
                <a:ext uri="{FF2B5EF4-FFF2-40B4-BE49-F238E27FC236}">
                  <a16:creationId xmlns:a16="http://schemas.microsoft.com/office/drawing/2014/main" id="{163B4858-8470-4D9C-8A8A-B587B8679168}"/>
                </a:ext>
              </a:extLst>
            </p:cNvPr>
            <p:cNvSpPr/>
            <p:nvPr/>
          </p:nvSpPr>
          <p:spPr bwMode="auto">
            <a:xfrm>
              <a:off x="4187404" y="4667640"/>
              <a:ext cx="2978060" cy="332182"/>
            </a:xfrm>
            <a:custGeom>
              <a:gdLst>
                <a:gd fmla="*/ 3989 w 4494" name="T0"/>
                <a:gd fmla="*/ 0 h 503" name="T1"/>
                <a:gd fmla="*/ 0 w 4494" name="T2"/>
                <a:gd fmla="*/ 0 h 503" name="T3"/>
                <a:gd fmla="*/ 403 w 4494" name="T4"/>
                <a:gd fmla="*/ 482 h 503" name="T5"/>
                <a:gd fmla="*/ 4494 w 4494" name="T6"/>
                <a:gd fmla="*/ 482 h 503" name="T7"/>
                <a:gd fmla="*/ 3989 w 4494" name="T8"/>
                <a:gd fmla="*/ 0 h 5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2" w="4494">
                  <a:moveTo>
                    <a:pt x="39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7" y="482"/>
                    <a:pt x="403" y="482"/>
                  </a:cubicBezTo>
                  <a:cubicBezTo>
                    <a:pt x="739" y="482"/>
                    <a:pt x="4494" y="482"/>
                    <a:pt x="4494" y="482"/>
                  </a:cubicBezTo>
                  <a:cubicBezTo>
                    <a:pt x="4494" y="482"/>
                    <a:pt x="3987" y="503"/>
                    <a:pt x="3989" y="0"/>
                  </a:cubicBezTo>
                  <a:close/>
                </a:path>
              </a:pathLst>
            </a:custGeom>
            <a:solidFill>
              <a:srgbClr val="8CB7B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ṥlíḓé">
              <a:extLst>
                <a:ext uri="{FF2B5EF4-FFF2-40B4-BE49-F238E27FC236}">
                  <a16:creationId xmlns:a16="http://schemas.microsoft.com/office/drawing/2014/main" id="{16668BA2-5163-4FE0-9F2C-EE3AEABE4270}"/>
                </a:ext>
              </a:extLst>
            </p:cNvPr>
            <p:cNvSpPr/>
            <p:nvPr/>
          </p:nvSpPr>
          <p:spPr bwMode="auto">
            <a:xfrm>
              <a:off x="5886506" y="1868982"/>
              <a:ext cx="1331041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$ḻíḍè">
              <a:extLst>
                <a:ext uri="{FF2B5EF4-FFF2-40B4-BE49-F238E27FC236}">
                  <a16:creationId xmlns:a16="http://schemas.microsoft.com/office/drawing/2014/main" id="{262D34A5-22BA-4E37-93E1-9AFAC04B2245}"/>
                </a:ext>
              </a:extLst>
            </p:cNvPr>
            <p:cNvSpPr/>
            <p:nvPr/>
          </p:nvSpPr>
          <p:spPr bwMode="auto">
            <a:xfrm>
              <a:off x="5648076" y="2086579"/>
              <a:ext cx="1332199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šḻiḍe">
              <a:extLst>
                <a:ext uri="{FF2B5EF4-FFF2-40B4-BE49-F238E27FC236}">
                  <a16:creationId xmlns:a16="http://schemas.microsoft.com/office/drawing/2014/main" id="{2E889E1B-0C40-4193-BD59-773D8DE0A004}"/>
                </a:ext>
              </a:extLst>
            </p:cNvPr>
            <p:cNvSpPr/>
            <p:nvPr/>
          </p:nvSpPr>
          <p:spPr bwMode="auto">
            <a:xfrm>
              <a:off x="5192050" y="2086579"/>
              <a:ext cx="296301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ṩlíḍé">
              <a:extLst>
                <a:ext uri="{FF2B5EF4-FFF2-40B4-BE49-F238E27FC236}">
                  <a16:creationId xmlns:a16="http://schemas.microsoft.com/office/drawing/2014/main" id="{955A65E4-FCB0-4896-B2D1-F9C6A32DDFFB}"/>
                </a:ext>
              </a:extLst>
            </p:cNvPr>
            <p:cNvSpPr/>
            <p:nvPr/>
          </p:nvSpPr>
          <p:spPr bwMode="auto">
            <a:xfrm>
              <a:off x="5438582" y="2304175"/>
              <a:ext cx="1331041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ṡľiḍê">
              <a:extLst>
                <a:ext uri="{FF2B5EF4-FFF2-40B4-BE49-F238E27FC236}">
                  <a16:creationId xmlns:a16="http://schemas.microsoft.com/office/drawing/2014/main" id="{BAB9FFE8-2BC9-42F8-B675-7147B07A629C}"/>
                </a:ext>
              </a:extLst>
            </p:cNvPr>
            <p:cNvSpPr/>
            <p:nvPr/>
          </p:nvSpPr>
          <p:spPr bwMode="auto">
            <a:xfrm>
              <a:off x="5886506" y="2521771"/>
              <a:ext cx="1331041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iṣļíḋè">
              <a:extLst>
                <a:ext uri="{FF2B5EF4-FFF2-40B4-BE49-F238E27FC236}">
                  <a16:creationId xmlns:a16="http://schemas.microsoft.com/office/drawing/2014/main" id="{D0FCE344-5DBA-436B-B160-EB3523D95CD9}"/>
                </a:ext>
              </a:extLst>
            </p:cNvPr>
            <p:cNvSpPr/>
            <p:nvPr/>
          </p:nvSpPr>
          <p:spPr bwMode="auto">
            <a:xfrm>
              <a:off x="5329784" y="2521771"/>
              <a:ext cx="450239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$ļîḓé">
              <a:extLst>
                <a:ext uri="{FF2B5EF4-FFF2-40B4-BE49-F238E27FC236}">
                  <a16:creationId xmlns:a16="http://schemas.microsoft.com/office/drawing/2014/main" id="{F42AAD87-E434-4584-901B-5441F7A8E160}"/>
                </a:ext>
              </a:extLst>
            </p:cNvPr>
            <p:cNvSpPr/>
            <p:nvPr/>
          </p:nvSpPr>
          <p:spPr bwMode="auto">
            <a:xfrm>
              <a:off x="4975612" y="3595863"/>
              <a:ext cx="576399" cy="94909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ṧľïḑe">
              <a:extLst>
                <a:ext uri="{FF2B5EF4-FFF2-40B4-BE49-F238E27FC236}">
                  <a16:creationId xmlns:a16="http://schemas.microsoft.com/office/drawing/2014/main" id="{28A1F4F1-1F88-44CB-BE82-0FAB06EF03F1}"/>
                </a:ext>
              </a:extLst>
            </p:cNvPr>
            <p:cNvSpPr/>
            <p:nvPr/>
          </p:nvSpPr>
          <p:spPr bwMode="auto">
            <a:xfrm>
              <a:off x="4975612" y="3595863"/>
              <a:ext cx="576399" cy="94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S1íḋê">
              <a:extLst>
                <a:ext uri="{FF2B5EF4-FFF2-40B4-BE49-F238E27FC236}">
                  <a16:creationId xmlns:a16="http://schemas.microsoft.com/office/drawing/2014/main" id="{E14CF39B-5D4B-425B-99F3-1E33B7F154E9}"/>
                </a:ext>
              </a:extLst>
            </p:cNvPr>
            <p:cNvSpPr/>
            <p:nvPr/>
          </p:nvSpPr>
          <p:spPr bwMode="auto">
            <a:xfrm>
              <a:off x="4989501" y="4263698"/>
              <a:ext cx="1332199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S1îḑè">
              <a:extLst>
                <a:ext uri="{FF2B5EF4-FFF2-40B4-BE49-F238E27FC236}">
                  <a16:creationId xmlns:a16="http://schemas.microsoft.com/office/drawing/2014/main" id="{4CAB1A1B-A3C3-41F7-8515-A3BFE113F509}"/>
                </a:ext>
              </a:extLst>
            </p:cNvPr>
            <p:cNvSpPr/>
            <p:nvPr/>
          </p:nvSpPr>
          <p:spPr bwMode="auto">
            <a:xfrm>
              <a:off x="6427025" y="4263698"/>
              <a:ext cx="450239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Sḻiḋê">
              <a:extLst>
                <a:ext uri="{FF2B5EF4-FFF2-40B4-BE49-F238E27FC236}">
                  <a16:creationId xmlns:a16="http://schemas.microsoft.com/office/drawing/2014/main" id="{CDD82EE8-8D72-4933-A14B-B5ACBAA60341}"/>
                </a:ext>
              </a:extLst>
            </p:cNvPr>
            <p:cNvSpPr/>
            <p:nvPr/>
          </p:nvSpPr>
          <p:spPr bwMode="auto">
            <a:xfrm>
              <a:off x="5886506" y="4481295"/>
              <a:ext cx="1331041" cy="74075"/>
            </a:xfrm>
            <a:prstGeom prst="rect">
              <a:avLst/>
            </a:pr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sļîḓe">
              <a:extLst>
                <a:ext uri="{FF2B5EF4-FFF2-40B4-BE49-F238E27FC236}">
                  <a16:creationId xmlns:a16="http://schemas.microsoft.com/office/drawing/2014/main" id="{C2EA8ECC-500C-45BF-A63E-17182070E42D}"/>
                </a:ext>
              </a:extLst>
            </p:cNvPr>
            <p:cNvSpPr/>
            <p:nvPr/>
          </p:nvSpPr>
          <p:spPr bwMode="auto">
            <a:xfrm>
              <a:off x="6135353" y="5130611"/>
              <a:ext cx="162040" cy="163198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$ḷîḓé">
              <a:extLst>
                <a:ext uri="{FF2B5EF4-FFF2-40B4-BE49-F238E27FC236}">
                  <a16:creationId xmlns:a16="http://schemas.microsoft.com/office/drawing/2014/main" id="{667494D8-1F5A-4632-A927-84BD7FD34543}"/>
                </a:ext>
              </a:extLst>
            </p:cNvPr>
            <p:cNvSpPr/>
            <p:nvPr/>
          </p:nvSpPr>
          <p:spPr bwMode="auto">
            <a:xfrm>
              <a:off x="7709454" y="4563472"/>
              <a:ext cx="1361134" cy="1359977"/>
            </a:xfrm>
            <a:prstGeom prst="ellipse">
              <a:avLst/>
            </a:prstGeom>
            <a:solidFill>
              <a:srgbClr val="2A404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íṧḷíḋè">
              <a:extLst>
                <a:ext uri="{FF2B5EF4-FFF2-40B4-BE49-F238E27FC236}">
                  <a16:creationId xmlns:a16="http://schemas.microsoft.com/office/drawing/2014/main" id="{43774670-2CC2-4C14-AE53-77E9D595D08F}"/>
                </a:ext>
              </a:extLst>
            </p:cNvPr>
            <p:cNvSpPr/>
            <p:nvPr/>
          </p:nvSpPr>
          <p:spPr bwMode="auto">
            <a:xfrm>
              <a:off x="7643480" y="4498656"/>
              <a:ext cx="1493081" cy="1490766"/>
            </a:xfrm>
            <a:custGeom>
              <a:gdLst>
                <a:gd fmla="*/ 1126 w 2252" name="T0"/>
                <a:gd fmla="*/ 99 h 2252" name="T1"/>
                <a:gd fmla="*/ 2153 w 2252" name="T2"/>
                <a:gd fmla="*/ 1126 h 2252" name="T3"/>
                <a:gd fmla="*/ 1126 w 2252" name="T4"/>
                <a:gd fmla="*/ 2153 h 2252" name="T5"/>
                <a:gd fmla="*/ 99 w 2252" name="T6"/>
                <a:gd fmla="*/ 1126 h 2252" name="T7"/>
                <a:gd fmla="*/ 1126 w 2252" name="T8"/>
                <a:gd fmla="*/ 99 h 2252" name="T9"/>
                <a:gd fmla="*/ 1126 w 2252" name="T10"/>
                <a:gd fmla="*/ 0 h 2252" name="T11"/>
                <a:gd fmla="*/ 688 w 2252" name="T12"/>
                <a:gd fmla="*/ 89 h 2252" name="T13"/>
                <a:gd fmla="*/ 330 w 2252" name="T14"/>
                <a:gd fmla="*/ 330 h 2252" name="T15"/>
                <a:gd fmla="*/ 89 w 2252" name="T16"/>
                <a:gd fmla="*/ 688 h 2252" name="T17"/>
                <a:gd fmla="*/ 0 w 2252" name="T18"/>
                <a:gd fmla="*/ 1126 h 2252" name="T19"/>
                <a:gd fmla="*/ 89 w 2252" name="T20"/>
                <a:gd fmla="*/ 1565 h 2252" name="T21"/>
                <a:gd fmla="*/ 330 w 2252" name="T22"/>
                <a:gd fmla="*/ 1922 h 2252" name="T23"/>
                <a:gd fmla="*/ 688 w 2252" name="T24"/>
                <a:gd fmla="*/ 2164 h 2252" name="T25"/>
                <a:gd fmla="*/ 1126 w 2252" name="T26"/>
                <a:gd fmla="*/ 2252 h 2252" name="T27"/>
                <a:gd fmla="*/ 1565 w 2252" name="T28"/>
                <a:gd fmla="*/ 2164 h 2252" name="T29"/>
                <a:gd fmla="*/ 1922 w 2252" name="T30"/>
                <a:gd fmla="*/ 1922 h 2252" name="T31"/>
                <a:gd fmla="*/ 2164 w 2252" name="T32"/>
                <a:gd fmla="*/ 1565 h 2252" name="T33"/>
                <a:gd fmla="*/ 2252 w 2252" name="T34"/>
                <a:gd fmla="*/ 1126 h 2252" name="T35"/>
                <a:gd fmla="*/ 2164 w 2252" name="T36"/>
                <a:gd fmla="*/ 688 h 2252" name="T37"/>
                <a:gd fmla="*/ 1922 w 2252" name="T38"/>
                <a:gd fmla="*/ 330 h 2252" name="T39"/>
                <a:gd fmla="*/ 1565 w 2252" name="T40"/>
                <a:gd fmla="*/ 89 h 2252" name="T41"/>
                <a:gd fmla="*/ 1126 w 2252" name="T42"/>
                <a:gd fmla="*/ 0 h 225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252" w="2252">
                  <a:moveTo>
                    <a:pt x="1126" y="99"/>
                  </a:moveTo>
                  <a:cubicBezTo>
                    <a:pt x="1693" y="99"/>
                    <a:pt x="2153" y="559"/>
                    <a:pt x="2153" y="1126"/>
                  </a:cubicBezTo>
                  <a:cubicBezTo>
                    <a:pt x="2153" y="1693"/>
                    <a:pt x="1693" y="2153"/>
                    <a:pt x="1126" y="2153"/>
                  </a:cubicBezTo>
                  <a:cubicBezTo>
                    <a:pt x="559" y="2153"/>
                    <a:pt x="99" y="1693"/>
                    <a:pt x="99" y="1126"/>
                  </a:cubicBezTo>
                  <a:cubicBezTo>
                    <a:pt x="99" y="559"/>
                    <a:pt x="559" y="99"/>
                    <a:pt x="1126" y="99"/>
                  </a:cubicBezTo>
                  <a:moveTo>
                    <a:pt x="1126" y="0"/>
                  </a:moveTo>
                  <a:cubicBezTo>
                    <a:pt x="974" y="0"/>
                    <a:pt x="827" y="30"/>
                    <a:pt x="688" y="89"/>
                  </a:cubicBezTo>
                  <a:cubicBezTo>
                    <a:pt x="554" y="146"/>
                    <a:pt x="433" y="227"/>
                    <a:pt x="330" y="330"/>
                  </a:cubicBezTo>
                  <a:cubicBezTo>
                    <a:pt x="227" y="433"/>
                    <a:pt x="146" y="554"/>
                    <a:pt x="89" y="688"/>
                  </a:cubicBezTo>
                  <a:cubicBezTo>
                    <a:pt x="30" y="827"/>
                    <a:pt x="0" y="974"/>
                    <a:pt x="0" y="1126"/>
                  </a:cubicBezTo>
                  <a:cubicBezTo>
                    <a:pt x="0" y="1278"/>
                    <a:pt x="30" y="1426"/>
                    <a:pt x="89" y="1565"/>
                  </a:cubicBezTo>
                  <a:cubicBezTo>
                    <a:pt x="146" y="1699"/>
                    <a:pt x="227" y="1819"/>
                    <a:pt x="330" y="1922"/>
                  </a:cubicBezTo>
                  <a:cubicBezTo>
                    <a:pt x="433" y="2026"/>
                    <a:pt x="554" y="2107"/>
                    <a:pt x="688" y="2164"/>
                  </a:cubicBezTo>
                  <a:cubicBezTo>
                    <a:pt x="827" y="2222"/>
                    <a:pt x="974" y="2252"/>
                    <a:pt x="1126" y="2252"/>
                  </a:cubicBezTo>
                  <a:cubicBezTo>
                    <a:pt x="1278" y="2252"/>
                    <a:pt x="1426" y="2222"/>
                    <a:pt x="1565" y="2164"/>
                  </a:cubicBezTo>
                  <a:cubicBezTo>
                    <a:pt x="1699" y="2107"/>
                    <a:pt x="1819" y="2026"/>
                    <a:pt x="1922" y="1922"/>
                  </a:cubicBezTo>
                  <a:cubicBezTo>
                    <a:pt x="2026" y="1819"/>
                    <a:pt x="2107" y="1699"/>
                    <a:pt x="2164" y="1565"/>
                  </a:cubicBezTo>
                  <a:cubicBezTo>
                    <a:pt x="2222" y="1426"/>
                    <a:pt x="2252" y="1278"/>
                    <a:pt x="2252" y="1126"/>
                  </a:cubicBezTo>
                  <a:cubicBezTo>
                    <a:pt x="2252" y="974"/>
                    <a:pt x="2222" y="827"/>
                    <a:pt x="2164" y="688"/>
                  </a:cubicBezTo>
                  <a:cubicBezTo>
                    <a:pt x="2107" y="554"/>
                    <a:pt x="2026" y="433"/>
                    <a:pt x="1922" y="330"/>
                  </a:cubicBezTo>
                  <a:cubicBezTo>
                    <a:pt x="1819" y="227"/>
                    <a:pt x="1699" y="146"/>
                    <a:pt x="1565" y="89"/>
                  </a:cubicBezTo>
                  <a:cubicBezTo>
                    <a:pt x="1426" y="30"/>
                    <a:pt x="1278" y="0"/>
                    <a:pt x="1126" y="0"/>
                  </a:cubicBezTo>
                  <a:close/>
                </a:path>
              </a:pathLst>
            </a:custGeom>
            <a:solidFill>
              <a:srgbClr val="202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šľïďe">
              <a:extLst>
                <a:ext uri="{FF2B5EF4-FFF2-40B4-BE49-F238E27FC236}">
                  <a16:creationId xmlns:a16="http://schemas.microsoft.com/office/drawing/2014/main" id="{496CFE45-CAF3-430F-AEFC-8AA9A5DEA54D}"/>
                </a:ext>
              </a:extLst>
            </p:cNvPr>
            <p:cNvSpPr/>
            <p:nvPr/>
          </p:nvSpPr>
          <p:spPr bwMode="auto">
            <a:xfrm>
              <a:off x="7898114" y="4767179"/>
              <a:ext cx="903951" cy="937516"/>
            </a:xfrm>
            <a:custGeom>
              <a:gdLst>
                <a:gd fmla="*/ 342 w 1364" name="T0"/>
                <a:gd fmla="*/ 1185 h 1417" name="T1"/>
                <a:gd fmla="*/ 271 w 1364" name="T2"/>
                <a:gd fmla="*/ 1063 h 1417" name="T3"/>
                <a:gd fmla="*/ 199 w 1364" name="T4"/>
                <a:gd fmla="*/ 1044 h 1417" name="T5"/>
                <a:gd fmla="*/ 0 w 1364" name="T6"/>
                <a:gd fmla="*/ 1159 h 1417" name="T7"/>
                <a:gd fmla="*/ 122 w 1364" name="T8"/>
                <a:gd fmla="*/ 946 h 1417" name="T9"/>
                <a:gd fmla="*/ 316 w 1364" name="T10"/>
                <a:gd fmla="*/ 924 h 1417" name="T11"/>
                <a:gd fmla="*/ 350 w 1364" name="T12"/>
                <a:gd fmla="*/ 900 h 1417" name="T13"/>
                <a:gd fmla="*/ 649 w 1364" name="T14"/>
                <a:gd fmla="*/ 589 h 1417" name="T15"/>
                <a:gd fmla="*/ 649 w 1364" name="T16"/>
                <a:gd fmla="*/ 589 h 1417" name="T17"/>
                <a:gd fmla="*/ 859 w 1364" name="T18"/>
                <a:gd fmla="*/ 370 h 1417" name="T19"/>
                <a:gd fmla="*/ 883 w 1364" name="T20"/>
                <a:gd fmla="*/ 331 h 1417" name="T21"/>
                <a:gd fmla="*/ 995 w 1364" name="T22"/>
                <a:gd fmla="*/ 46 h 1417" name="T23"/>
                <a:gd fmla="*/ 1240 w 1364" name="T24"/>
                <a:gd fmla="*/ 46 h 1417" name="T25"/>
                <a:gd fmla="*/ 1041 w 1364" name="T26"/>
                <a:gd fmla="*/ 161 h 1417" name="T27"/>
                <a:gd fmla="*/ 1022 w 1364" name="T28"/>
                <a:gd fmla="*/ 233 h 1417" name="T29"/>
                <a:gd fmla="*/ 1092 w 1364" name="T30"/>
                <a:gd fmla="*/ 355 h 1417" name="T31"/>
                <a:gd fmla="*/ 1165 w 1364" name="T32"/>
                <a:gd fmla="*/ 374 h 1417" name="T33"/>
                <a:gd fmla="*/ 1364 w 1364" name="T34"/>
                <a:gd fmla="*/ 258 h 1417" name="T35"/>
                <a:gd fmla="*/ 1241 w 1364" name="T36"/>
                <a:gd fmla="*/ 471 h 1417" name="T37"/>
                <a:gd fmla="*/ 1048 w 1364" name="T38"/>
                <a:gd fmla="*/ 494 h 1417" name="T39"/>
                <a:gd fmla="*/ 1013 w 1364" name="T40"/>
                <a:gd fmla="*/ 518 h 1417" name="T41"/>
                <a:gd fmla="*/ 715 w 1364" name="T42"/>
                <a:gd fmla="*/ 828 h 1417" name="T43"/>
                <a:gd fmla="*/ 715 w 1364" name="T44"/>
                <a:gd fmla="*/ 828 h 1417" name="T45"/>
                <a:gd fmla="*/ 504 w 1364" name="T46"/>
                <a:gd fmla="*/ 1048 h 1417" name="T47"/>
                <a:gd fmla="*/ 481 w 1364" name="T48"/>
                <a:gd fmla="*/ 1087 h 1417" name="T49"/>
                <a:gd fmla="*/ 369 w 1364" name="T50"/>
                <a:gd fmla="*/ 1372 h 1417" name="T51"/>
                <a:gd fmla="*/ 123 w 1364" name="T52"/>
                <a:gd fmla="*/ 1372 h 1417" name="T53"/>
                <a:gd fmla="*/ 323 w 1364" name="T54"/>
                <a:gd fmla="*/ 1257 h 1417" name="T55"/>
                <a:gd fmla="*/ 342 w 1364" name="T56"/>
                <a:gd fmla="*/ 1185 h 1417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417" w="1364">
                  <a:moveTo>
                    <a:pt x="342" y="1185"/>
                  </a:moveTo>
                  <a:cubicBezTo>
                    <a:pt x="271" y="1063"/>
                    <a:pt x="271" y="1063"/>
                    <a:pt x="271" y="1063"/>
                  </a:cubicBezTo>
                  <a:cubicBezTo>
                    <a:pt x="257" y="1038"/>
                    <a:pt x="224" y="1029"/>
                    <a:pt x="199" y="1044"/>
                  </a:cubicBezTo>
                  <a:cubicBezTo>
                    <a:pt x="0" y="1159"/>
                    <a:pt x="0" y="1159"/>
                    <a:pt x="0" y="1159"/>
                  </a:cubicBezTo>
                  <a:cubicBezTo>
                    <a:pt x="0" y="1075"/>
                    <a:pt x="44" y="992"/>
                    <a:pt x="122" y="946"/>
                  </a:cubicBezTo>
                  <a:cubicBezTo>
                    <a:pt x="183" y="911"/>
                    <a:pt x="253" y="905"/>
                    <a:pt x="316" y="924"/>
                  </a:cubicBezTo>
                  <a:cubicBezTo>
                    <a:pt x="328" y="918"/>
                    <a:pt x="340" y="911"/>
                    <a:pt x="350" y="900"/>
                  </a:cubicBezTo>
                  <a:cubicBezTo>
                    <a:pt x="649" y="589"/>
                    <a:pt x="649" y="589"/>
                    <a:pt x="649" y="589"/>
                  </a:cubicBezTo>
                  <a:cubicBezTo>
                    <a:pt x="649" y="589"/>
                    <a:pt x="649" y="589"/>
                    <a:pt x="649" y="589"/>
                  </a:cubicBezTo>
                  <a:cubicBezTo>
                    <a:pt x="859" y="370"/>
                    <a:pt x="859" y="370"/>
                    <a:pt x="859" y="370"/>
                  </a:cubicBezTo>
                  <a:cubicBezTo>
                    <a:pt x="871" y="359"/>
                    <a:pt x="878" y="345"/>
                    <a:pt x="883" y="331"/>
                  </a:cubicBezTo>
                  <a:cubicBezTo>
                    <a:pt x="850" y="224"/>
                    <a:pt x="893" y="105"/>
                    <a:pt x="995" y="46"/>
                  </a:cubicBezTo>
                  <a:cubicBezTo>
                    <a:pt x="1073" y="0"/>
                    <a:pt x="1167" y="3"/>
                    <a:pt x="1240" y="46"/>
                  </a:cubicBezTo>
                  <a:cubicBezTo>
                    <a:pt x="1041" y="161"/>
                    <a:pt x="1041" y="161"/>
                    <a:pt x="1041" y="161"/>
                  </a:cubicBezTo>
                  <a:cubicBezTo>
                    <a:pt x="1016" y="176"/>
                    <a:pt x="1007" y="208"/>
                    <a:pt x="1022" y="233"/>
                  </a:cubicBezTo>
                  <a:cubicBezTo>
                    <a:pt x="1092" y="355"/>
                    <a:pt x="1092" y="355"/>
                    <a:pt x="1092" y="355"/>
                  </a:cubicBezTo>
                  <a:cubicBezTo>
                    <a:pt x="1107" y="380"/>
                    <a:pt x="1139" y="389"/>
                    <a:pt x="1165" y="374"/>
                  </a:cubicBezTo>
                  <a:cubicBezTo>
                    <a:pt x="1364" y="258"/>
                    <a:pt x="1364" y="258"/>
                    <a:pt x="1364" y="258"/>
                  </a:cubicBezTo>
                  <a:cubicBezTo>
                    <a:pt x="1364" y="343"/>
                    <a:pt x="1320" y="426"/>
                    <a:pt x="1241" y="471"/>
                  </a:cubicBezTo>
                  <a:cubicBezTo>
                    <a:pt x="1180" y="507"/>
                    <a:pt x="1111" y="513"/>
                    <a:pt x="1048" y="494"/>
                  </a:cubicBezTo>
                  <a:cubicBezTo>
                    <a:pt x="1035" y="500"/>
                    <a:pt x="1023" y="507"/>
                    <a:pt x="1013" y="518"/>
                  </a:cubicBezTo>
                  <a:cubicBezTo>
                    <a:pt x="715" y="828"/>
                    <a:pt x="715" y="828"/>
                    <a:pt x="715" y="828"/>
                  </a:cubicBezTo>
                  <a:cubicBezTo>
                    <a:pt x="715" y="828"/>
                    <a:pt x="715" y="828"/>
                    <a:pt x="715" y="828"/>
                  </a:cubicBezTo>
                  <a:cubicBezTo>
                    <a:pt x="504" y="1048"/>
                    <a:pt x="504" y="1048"/>
                    <a:pt x="504" y="1048"/>
                  </a:cubicBezTo>
                  <a:cubicBezTo>
                    <a:pt x="493" y="1059"/>
                    <a:pt x="485" y="1072"/>
                    <a:pt x="481" y="1087"/>
                  </a:cubicBezTo>
                  <a:cubicBezTo>
                    <a:pt x="514" y="1194"/>
                    <a:pt x="470" y="1313"/>
                    <a:pt x="369" y="1372"/>
                  </a:cubicBezTo>
                  <a:cubicBezTo>
                    <a:pt x="290" y="1417"/>
                    <a:pt x="197" y="1414"/>
                    <a:pt x="123" y="1372"/>
                  </a:cubicBezTo>
                  <a:cubicBezTo>
                    <a:pt x="323" y="1257"/>
                    <a:pt x="323" y="1257"/>
                    <a:pt x="323" y="1257"/>
                  </a:cubicBezTo>
                  <a:cubicBezTo>
                    <a:pt x="348" y="1242"/>
                    <a:pt x="356" y="1210"/>
                    <a:pt x="342" y="1185"/>
                  </a:cubicBezTo>
                  <a:close/>
                </a:path>
              </a:pathLst>
            </a:custGeom>
            <a:solidFill>
              <a:srgbClr val="DFDF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šļíḋé">
              <a:extLst>
                <a:ext uri="{FF2B5EF4-FFF2-40B4-BE49-F238E27FC236}">
                  <a16:creationId xmlns:a16="http://schemas.microsoft.com/office/drawing/2014/main" id="{0B1F8895-5A5F-45C5-8919-39EC3277C685}"/>
                </a:ext>
              </a:extLst>
            </p:cNvPr>
            <p:cNvSpPr/>
            <p:nvPr/>
          </p:nvSpPr>
          <p:spPr bwMode="auto">
            <a:xfrm>
              <a:off x="7920106" y="4762549"/>
              <a:ext cx="590288" cy="589131"/>
            </a:xfrm>
            <a:custGeom>
              <a:gdLst>
                <a:gd fmla="*/ 0 w 890" name="T0"/>
                <a:gd fmla="*/ 87 h 890" name="T1"/>
                <a:gd fmla="*/ 86 w 890" name="T2"/>
                <a:gd fmla="*/ 0 h 890" name="T3"/>
                <a:gd fmla="*/ 231 w 890" name="T4"/>
                <a:gd fmla="*/ 59 h 890" name="T5"/>
                <a:gd fmla="*/ 290 w 890" name="T6"/>
                <a:gd fmla="*/ 204 h 890" name="T7"/>
                <a:gd fmla="*/ 862 w 890" name="T8"/>
                <a:gd fmla="*/ 777 h 890" name="T9"/>
                <a:gd fmla="*/ 866 w 890" name="T10"/>
                <a:gd fmla="*/ 867 h 890" name="T11"/>
                <a:gd fmla="*/ 776 w 890" name="T12"/>
                <a:gd fmla="*/ 863 h 890" name="T13"/>
                <a:gd fmla="*/ 203 w 890" name="T14"/>
                <a:gd fmla="*/ 290 h 890" name="T15"/>
                <a:gd fmla="*/ 59 w 890" name="T16"/>
                <a:gd fmla="*/ 231 h 890" name="T17"/>
                <a:gd fmla="*/ 0 w 890" name="T18"/>
                <a:gd fmla="*/ 87 h 89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0" w="890">
                  <a:moveTo>
                    <a:pt x="0" y="87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90" y="204"/>
                    <a:pt x="290" y="204"/>
                    <a:pt x="290" y="204"/>
                  </a:cubicBezTo>
                  <a:cubicBezTo>
                    <a:pt x="862" y="777"/>
                    <a:pt x="862" y="777"/>
                    <a:pt x="862" y="777"/>
                  </a:cubicBezTo>
                  <a:cubicBezTo>
                    <a:pt x="888" y="802"/>
                    <a:pt x="890" y="843"/>
                    <a:pt x="866" y="867"/>
                  </a:cubicBezTo>
                  <a:cubicBezTo>
                    <a:pt x="842" y="890"/>
                    <a:pt x="802" y="889"/>
                    <a:pt x="776" y="863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59" y="231"/>
                    <a:pt x="59" y="231"/>
                    <a:pt x="59" y="231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6766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ṥļîḋé">
              <a:extLst>
                <a:ext uri="{FF2B5EF4-FFF2-40B4-BE49-F238E27FC236}">
                  <a16:creationId xmlns:a16="http://schemas.microsoft.com/office/drawing/2014/main" id="{FE1F271D-1339-43F2-9412-278636AF96FA}"/>
                </a:ext>
              </a:extLst>
            </p:cNvPr>
            <p:cNvSpPr/>
            <p:nvPr/>
          </p:nvSpPr>
          <p:spPr bwMode="auto">
            <a:xfrm>
              <a:off x="8395808" y="5238252"/>
              <a:ext cx="493064" cy="493064"/>
            </a:xfrm>
            <a:custGeom>
              <a:gdLst>
                <a:gd fmla="*/ 488 w 745" name="T0"/>
                <a:gd fmla="*/ 704 h 746" name="T1"/>
                <a:gd fmla="*/ 623 w 745" name="T2"/>
                <a:gd fmla="*/ 710 h 746" name="T3"/>
                <a:gd fmla="*/ 709 w 745" name="T4"/>
                <a:gd fmla="*/ 624 h 746" name="T5"/>
                <a:gd fmla="*/ 703 w 745" name="T6"/>
                <a:gd fmla="*/ 489 h 746" name="T7"/>
                <a:gd fmla="*/ 257 w 745" name="T8"/>
                <a:gd fmla="*/ 42 h 746" name="T9"/>
                <a:gd fmla="*/ 121 w 745" name="T10"/>
                <a:gd fmla="*/ 36 h 746" name="T11"/>
                <a:gd fmla="*/ 35 w 745" name="T12"/>
                <a:gd fmla="*/ 122 h 746" name="T13"/>
                <a:gd fmla="*/ 41 w 745" name="T14"/>
                <a:gd fmla="*/ 257 h 746" name="T15"/>
                <a:gd fmla="*/ 488 w 745" name="T16"/>
                <a:gd fmla="*/ 704 h 7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6" w="745">
                  <a:moveTo>
                    <a:pt x="488" y="704"/>
                  </a:moveTo>
                  <a:cubicBezTo>
                    <a:pt x="527" y="743"/>
                    <a:pt x="588" y="746"/>
                    <a:pt x="623" y="710"/>
                  </a:cubicBezTo>
                  <a:cubicBezTo>
                    <a:pt x="709" y="624"/>
                    <a:pt x="709" y="624"/>
                    <a:pt x="709" y="624"/>
                  </a:cubicBezTo>
                  <a:cubicBezTo>
                    <a:pt x="745" y="588"/>
                    <a:pt x="742" y="528"/>
                    <a:pt x="703" y="489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18" y="3"/>
                    <a:pt x="157" y="0"/>
                    <a:pt x="121" y="36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0" y="158"/>
                    <a:pt x="2" y="218"/>
                    <a:pt x="41" y="257"/>
                  </a:cubicBezTo>
                  <a:lnTo>
                    <a:pt x="488" y="704"/>
                  </a:lnTo>
                  <a:close/>
                </a:path>
              </a:pathLst>
            </a:custGeom>
            <a:solidFill>
              <a:srgbClr val="F37A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î$lïďe">
              <a:extLst>
                <a:ext uri="{FF2B5EF4-FFF2-40B4-BE49-F238E27FC236}">
                  <a16:creationId xmlns:a16="http://schemas.microsoft.com/office/drawing/2014/main" id="{9AB648FD-18EE-4426-A6AC-2BBD744F0FF4}"/>
                </a:ext>
              </a:extLst>
            </p:cNvPr>
            <p:cNvSpPr/>
            <p:nvPr/>
          </p:nvSpPr>
          <p:spPr bwMode="auto">
            <a:xfrm>
              <a:off x="8518495" y="5275289"/>
              <a:ext cx="333339" cy="332182"/>
            </a:xfrm>
            <a:custGeom>
              <a:gdLst>
                <a:gd fmla="*/ 408 w 502" name="T0"/>
                <a:gd fmla="*/ 452 h 502" name="T1"/>
                <a:gd fmla="*/ 477 w 502" name="T2"/>
                <a:gd fmla="*/ 495 h 502" name="T3"/>
                <a:gd fmla="*/ 495 w 502" name="T4"/>
                <a:gd fmla="*/ 478 h 502" name="T5"/>
                <a:gd fmla="*/ 451 w 502" name="T6"/>
                <a:gd fmla="*/ 409 h 502" name="T7"/>
                <a:gd fmla="*/ 94 w 502" name="T8"/>
                <a:gd fmla="*/ 51 h 502" name="T9"/>
                <a:gd fmla="*/ 24 w 502" name="T10"/>
                <a:gd fmla="*/ 8 h 502" name="T11"/>
                <a:gd fmla="*/ 7 w 502" name="T12"/>
                <a:gd fmla="*/ 25 h 502" name="T13"/>
                <a:gd fmla="*/ 51 w 502" name="T14"/>
                <a:gd fmla="*/ 94 h 502" name="T15"/>
                <a:gd fmla="*/ 408 w 502" name="T16"/>
                <a:gd fmla="*/ 452 h 5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502">
                  <a:moveTo>
                    <a:pt x="408" y="452"/>
                  </a:moveTo>
                  <a:cubicBezTo>
                    <a:pt x="439" y="483"/>
                    <a:pt x="470" y="502"/>
                    <a:pt x="477" y="495"/>
                  </a:cubicBezTo>
                  <a:cubicBezTo>
                    <a:pt x="495" y="478"/>
                    <a:pt x="495" y="478"/>
                    <a:pt x="495" y="478"/>
                  </a:cubicBezTo>
                  <a:cubicBezTo>
                    <a:pt x="502" y="471"/>
                    <a:pt x="482" y="440"/>
                    <a:pt x="451" y="409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63" y="20"/>
                    <a:pt x="31" y="0"/>
                    <a:pt x="24" y="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32"/>
                    <a:pt x="20" y="63"/>
                    <a:pt x="51" y="94"/>
                  </a:cubicBezTo>
                  <a:lnTo>
                    <a:pt x="408" y="452"/>
                  </a:lnTo>
                  <a:close/>
                </a:path>
              </a:pathLst>
            </a:custGeom>
            <a:solidFill>
              <a:srgbClr val="F7A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šlíḋê">
              <a:extLst>
                <a:ext uri="{FF2B5EF4-FFF2-40B4-BE49-F238E27FC236}">
                  <a16:creationId xmlns:a16="http://schemas.microsoft.com/office/drawing/2014/main" id="{E2F2B589-5958-4499-9124-B51F53066077}"/>
                </a:ext>
              </a:extLst>
            </p:cNvPr>
            <p:cNvSpPr/>
            <p:nvPr/>
          </p:nvSpPr>
          <p:spPr bwMode="auto">
            <a:xfrm>
              <a:off x="8432845" y="5360939"/>
              <a:ext cx="333339" cy="332182"/>
            </a:xfrm>
            <a:custGeom>
              <a:gdLst>
                <a:gd fmla="*/ 408 w 502" name="T0"/>
                <a:gd fmla="*/ 451 h 501" name="T1"/>
                <a:gd fmla="*/ 477 w 502" name="T2"/>
                <a:gd fmla="*/ 494 h 501" name="T3"/>
                <a:gd fmla="*/ 495 w 502" name="T4"/>
                <a:gd fmla="*/ 477 h 501" name="T5"/>
                <a:gd fmla="*/ 451 w 502" name="T6"/>
                <a:gd fmla="*/ 408 h 501" name="T7"/>
                <a:gd fmla="*/ 94 w 502" name="T8"/>
                <a:gd fmla="*/ 50 h 501" name="T9"/>
                <a:gd fmla="*/ 24 w 502" name="T10"/>
                <a:gd fmla="*/ 7 h 501" name="T11"/>
                <a:gd fmla="*/ 7 w 502" name="T12"/>
                <a:gd fmla="*/ 24 h 501" name="T13"/>
                <a:gd fmla="*/ 50 w 502" name="T14"/>
                <a:gd fmla="*/ 93 h 501" name="T15"/>
                <a:gd fmla="*/ 408 w 502" name="T16"/>
                <a:gd fmla="*/ 451 h 50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1" w="502">
                  <a:moveTo>
                    <a:pt x="408" y="451"/>
                  </a:moveTo>
                  <a:cubicBezTo>
                    <a:pt x="439" y="482"/>
                    <a:pt x="470" y="501"/>
                    <a:pt x="477" y="494"/>
                  </a:cubicBezTo>
                  <a:cubicBezTo>
                    <a:pt x="495" y="477"/>
                    <a:pt x="495" y="477"/>
                    <a:pt x="495" y="477"/>
                  </a:cubicBezTo>
                  <a:cubicBezTo>
                    <a:pt x="502" y="470"/>
                    <a:pt x="482" y="439"/>
                    <a:pt x="451" y="408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62" y="19"/>
                    <a:pt x="31" y="0"/>
                    <a:pt x="24" y="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31"/>
                    <a:pt x="19" y="62"/>
                    <a:pt x="50" y="93"/>
                  </a:cubicBezTo>
                  <a:lnTo>
                    <a:pt x="408" y="451"/>
                  </a:lnTo>
                  <a:close/>
                </a:path>
              </a:pathLst>
            </a:custGeom>
            <a:solidFill>
              <a:srgbClr val="F7A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îšḷîḋè">
              <a:extLst>
                <a:ext uri="{FF2B5EF4-FFF2-40B4-BE49-F238E27FC236}">
                  <a16:creationId xmlns:a16="http://schemas.microsoft.com/office/drawing/2014/main" id="{8FE05E5E-1A8E-48F3-BCE2-02313FC2235B}"/>
                </a:ext>
              </a:extLst>
            </p:cNvPr>
            <p:cNvSpPr/>
            <p:nvPr/>
          </p:nvSpPr>
          <p:spPr bwMode="auto">
            <a:xfrm>
              <a:off x="8475671" y="5318114"/>
              <a:ext cx="333339" cy="332182"/>
            </a:xfrm>
            <a:custGeom>
              <a:gdLst>
                <a:gd fmla="*/ 409 w 502" name="T0"/>
                <a:gd fmla="*/ 451 h 502" name="T1"/>
                <a:gd fmla="*/ 478 w 502" name="T2"/>
                <a:gd fmla="*/ 495 h 502" name="T3"/>
                <a:gd fmla="*/ 495 w 502" name="T4"/>
                <a:gd fmla="*/ 477 h 502" name="T5"/>
                <a:gd fmla="*/ 452 w 502" name="T6"/>
                <a:gd fmla="*/ 408 h 502" name="T7"/>
                <a:gd fmla="*/ 94 w 502" name="T8"/>
                <a:gd fmla="*/ 51 h 502" name="T9"/>
                <a:gd fmla="*/ 25 w 502" name="T10"/>
                <a:gd fmla="*/ 7 h 502" name="T11"/>
                <a:gd fmla="*/ 8 w 502" name="T12"/>
                <a:gd fmla="*/ 24 h 502" name="T13"/>
                <a:gd fmla="*/ 51 w 502" name="T14"/>
                <a:gd fmla="*/ 94 h 502" name="T15"/>
                <a:gd fmla="*/ 409 w 502" name="T16"/>
                <a:gd fmla="*/ 451 h 50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02" w="502">
                  <a:moveTo>
                    <a:pt x="409" y="451"/>
                  </a:moveTo>
                  <a:cubicBezTo>
                    <a:pt x="440" y="482"/>
                    <a:pt x="471" y="502"/>
                    <a:pt x="478" y="495"/>
                  </a:cubicBezTo>
                  <a:cubicBezTo>
                    <a:pt x="495" y="477"/>
                    <a:pt x="495" y="477"/>
                    <a:pt x="495" y="477"/>
                  </a:cubicBezTo>
                  <a:cubicBezTo>
                    <a:pt x="502" y="470"/>
                    <a:pt x="483" y="439"/>
                    <a:pt x="452" y="408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63" y="20"/>
                    <a:pt x="32" y="0"/>
                    <a:pt x="25" y="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32"/>
                    <a:pt x="20" y="63"/>
                    <a:pt x="51" y="94"/>
                  </a:cubicBezTo>
                  <a:lnTo>
                    <a:pt x="409" y="451"/>
                  </a:lnTo>
                  <a:close/>
                </a:path>
              </a:pathLst>
            </a:custGeom>
            <a:solidFill>
              <a:srgbClr val="F7AB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íšlíḍê">
              <a:extLst>
                <a:ext uri="{FF2B5EF4-FFF2-40B4-BE49-F238E27FC236}">
                  <a16:creationId xmlns:a16="http://schemas.microsoft.com/office/drawing/2014/main" id="{F9B32CC8-6011-4587-B5D3-3A2BC51E2F10}"/>
                </a:ext>
              </a:extLst>
            </p:cNvPr>
            <p:cNvSpPr/>
            <p:nvPr/>
          </p:nvSpPr>
          <p:spPr bwMode="auto">
            <a:xfrm>
              <a:off x="5922387" y="2739367"/>
              <a:ext cx="982656" cy="74075"/>
            </a:xfrm>
            <a:custGeom>
              <a:gdLst>
                <a:gd fmla="*/ 849 w 849" name="T0"/>
                <a:gd fmla="*/ 0 h 64" name="T1"/>
                <a:gd fmla="*/ 0 w 849" name="T2"/>
                <a:gd fmla="*/ 0 h 64" name="T3"/>
                <a:gd fmla="*/ 80 w 849" name="T4"/>
                <a:gd fmla="*/ 64 h 64" name="T5"/>
                <a:gd fmla="*/ 849 w 849" name="T6"/>
                <a:gd fmla="*/ 64 h 64" name="T7"/>
                <a:gd fmla="*/ 849 w 849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849">
                  <a:moveTo>
                    <a:pt x="849" y="0"/>
                  </a:moveTo>
                  <a:lnTo>
                    <a:pt x="0" y="0"/>
                  </a:lnTo>
                  <a:lnTo>
                    <a:pt x="80" y="64"/>
                  </a:lnTo>
                  <a:lnTo>
                    <a:pt x="849" y="64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î$ḻiďè">
              <a:extLst>
                <a:ext uri="{FF2B5EF4-FFF2-40B4-BE49-F238E27FC236}">
                  <a16:creationId xmlns:a16="http://schemas.microsoft.com/office/drawing/2014/main" id="{4FEE8867-2632-4C85-B0D2-E820DC8C60ED}"/>
                </a:ext>
              </a:extLst>
            </p:cNvPr>
            <p:cNvSpPr/>
            <p:nvPr/>
          </p:nvSpPr>
          <p:spPr bwMode="auto">
            <a:xfrm>
              <a:off x="5536963" y="2741682"/>
              <a:ext cx="565982" cy="94909"/>
            </a:xfrm>
            <a:custGeom>
              <a:gdLst>
                <a:gd fmla="*/ 0 w 489" name="T0"/>
                <a:gd fmla="*/ 0 h 82" name="T1"/>
                <a:gd fmla="*/ 0 w 489" name="T2"/>
                <a:gd fmla="*/ 82 h 82" name="T3"/>
                <a:gd fmla="*/ 489 w 489" name="T4"/>
                <a:gd fmla="*/ 82 h 82" name="T5"/>
                <a:gd fmla="*/ 385 w 489" name="T6"/>
                <a:gd fmla="*/ 0 h 82" name="T7"/>
                <a:gd fmla="*/ 0 w 489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489">
                  <a:moveTo>
                    <a:pt x="0" y="0"/>
                  </a:moveTo>
                  <a:lnTo>
                    <a:pt x="0" y="82"/>
                  </a:lnTo>
                  <a:lnTo>
                    <a:pt x="489" y="82"/>
                  </a:lnTo>
                  <a:lnTo>
                    <a:pt x="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iṣļiḓe">
              <a:extLst>
                <a:ext uri="{FF2B5EF4-FFF2-40B4-BE49-F238E27FC236}">
                  <a16:creationId xmlns:a16="http://schemas.microsoft.com/office/drawing/2014/main" id="{5946D732-C22A-43C2-A7EE-9AD751BF656F}"/>
                </a:ext>
              </a:extLst>
            </p:cNvPr>
            <p:cNvSpPr/>
            <p:nvPr/>
          </p:nvSpPr>
          <p:spPr bwMode="auto">
            <a:xfrm>
              <a:off x="5536963" y="2741682"/>
              <a:ext cx="565982" cy="94909"/>
            </a:xfrm>
            <a:custGeom>
              <a:gdLst>
                <a:gd fmla="*/ 0 w 489" name="T0"/>
                <a:gd fmla="*/ 0 h 82" name="T1"/>
                <a:gd fmla="*/ 0 w 489" name="T2"/>
                <a:gd fmla="*/ 82 h 82" name="T3"/>
                <a:gd fmla="*/ 489 w 489" name="T4"/>
                <a:gd fmla="*/ 82 h 82" name="T5"/>
                <a:gd fmla="*/ 385 w 489" name="T6"/>
                <a:gd fmla="*/ 0 h 82" name="T7"/>
                <a:gd fmla="*/ 0 w 489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489">
                  <a:moveTo>
                    <a:pt x="0" y="0"/>
                  </a:moveTo>
                  <a:lnTo>
                    <a:pt x="0" y="82"/>
                  </a:lnTo>
                  <a:lnTo>
                    <a:pt x="489" y="82"/>
                  </a:lnTo>
                  <a:lnTo>
                    <a:pt x="38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šḻíḓe">
              <a:extLst>
                <a:ext uri="{FF2B5EF4-FFF2-40B4-BE49-F238E27FC236}">
                  <a16:creationId xmlns:a16="http://schemas.microsoft.com/office/drawing/2014/main" id="{153D21D3-3EE1-46E9-8634-713076259BBE}"/>
                </a:ext>
              </a:extLst>
            </p:cNvPr>
            <p:cNvSpPr/>
            <p:nvPr/>
          </p:nvSpPr>
          <p:spPr bwMode="auto">
            <a:xfrm>
              <a:off x="6145770" y="2956963"/>
              <a:ext cx="498851" cy="74075"/>
            </a:xfrm>
            <a:custGeom>
              <a:gdLst>
                <a:gd fmla="*/ 431 w 431" name="T0"/>
                <a:gd fmla="*/ 0 h 64" name="T1"/>
                <a:gd fmla="*/ 0 w 431" name="T2"/>
                <a:gd fmla="*/ 0 h 64" name="T3"/>
                <a:gd fmla="*/ 12 w 431" name="T4"/>
                <a:gd fmla="*/ 31 h 64" name="T5"/>
                <a:gd fmla="*/ 33 w 431" name="T6"/>
                <a:gd fmla="*/ 64 h 64" name="T7"/>
                <a:gd fmla="*/ 431 w 431" name="T8"/>
                <a:gd fmla="*/ 64 h 64" name="T9"/>
                <a:gd fmla="*/ 431 w 431" name="T10"/>
                <a:gd fmla="*/ 0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431">
                  <a:moveTo>
                    <a:pt x="431" y="0"/>
                  </a:moveTo>
                  <a:lnTo>
                    <a:pt x="0" y="0"/>
                  </a:lnTo>
                  <a:lnTo>
                    <a:pt x="12" y="31"/>
                  </a:lnTo>
                  <a:lnTo>
                    <a:pt x="33" y="64"/>
                  </a:lnTo>
                  <a:lnTo>
                    <a:pt x="431" y="6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ṧļïḓè">
              <a:extLst>
                <a:ext uri="{FF2B5EF4-FFF2-40B4-BE49-F238E27FC236}">
                  <a16:creationId xmlns:a16="http://schemas.microsoft.com/office/drawing/2014/main" id="{6982CF70-D62E-4FA7-B04C-24B5D0A3C0D5}"/>
                </a:ext>
              </a:extLst>
            </p:cNvPr>
            <p:cNvSpPr/>
            <p:nvPr/>
          </p:nvSpPr>
          <p:spPr bwMode="auto">
            <a:xfrm>
              <a:off x="5923544" y="2966223"/>
              <a:ext cx="287042" cy="94909"/>
            </a:xfrm>
            <a:custGeom>
              <a:gdLst>
                <a:gd fmla="*/ 205 w 248" name="T0"/>
                <a:gd fmla="*/ 0 h 82" name="T1"/>
                <a:gd fmla="*/ 0 w 248" name="T2"/>
                <a:gd fmla="*/ 0 h 82" name="T3"/>
                <a:gd fmla="*/ 0 w 248" name="T4"/>
                <a:gd fmla="*/ 82 h 82" name="T5"/>
                <a:gd fmla="*/ 248 w 248" name="T6"/>
                <a:gd fmla="*/ 82 h 82" name="T7"/>
                <a:gd fmla="*/ 221 w 248" name="T8"/>
                <a:gd fmla="*/ 39 h 82" name="T9"/>
                <a:gd fmla="*/ 205 w 248" name="T10"/>
                <a:gd fmla="*/ 0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248">
                  <a:moveTo>
                    <a:pt x="205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248" y="82"/>
                  </a:lnTo>
                  <a:lnTo>
                    <a:pt x="221" y="3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$líḋè">
              <a:extLst>
                <a:ext uri="{FF2B5EF4-FFF2-40B4-BE49-F238E27FC236}">
                  <a16:creationId xmlns:a16="http://schemas.microsoft.com/office/drawing/2014/main" id="{906D4464-5E3C-4EDD-8F58-0BE8F365C4C8}"/>
                </a:ext>
              </a:extLst>
            </p:cNvPr>
            <p:cNvSpPr/>
            <p:nvPr/>
          </p:nvSpPr>
          <p:spPr bwMode="auto">
            <a:xfrm>
              <a:off x="5923544" y="2966223"/>
              <a:ext cx="287042" cy="94909"/>
            </a:xfrm>
            <a:custGeom>
              <a:gdLst>
                <a:gd fmla="*/ 205 w 248" name="T0"/>
                <a:gd fmla="*/ 0 h 82" name="T1"/>
                <a:gd fmla="*/ 0 w 248" name="T2"/>
                <a:gd fmla="*/ 0 h 82" name="T3"/>
                <a:gd fmla="*/ 0 w 248" name="T4"/>
                <a:gd fmla="*/ 82 h 82" name="T5"/>
                <a:gd fmla="*/ 248 w 248" name="T6"/>
                <a:gd fmla="*/ 82 h 82" name="T7"/>
                <a:gd fmla="*/ 221 w 248" name="T8"/>
                <a:gd fmla="*/ 39 h 82" name="T9"/>
                <a:gd fmla="*/ 205 w 248" name="T10"/>
                <a:gd fmla="*/ 0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248">
                  <a:moveTo>
                    <a:pt x="205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248" y="82"/>
                  </a:lnTo>
                  <a:lnTo>
                    <a:pt x="221" y="39"/>
                  </a:lnTo>
                  <a:lnTo>
                    <a:pt x="2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sḷíḋê">
              <a:extLst>
                <a:ext uri="{FF2B5EF4-FFF2-40B4-BE49-F238E27FC236}">
                  <a16:creationId xmlns:a16="http://schemas.microsoft.com/office/drawing/2014/main" id="{D5FF165A-663A-4D7F-A786-7BF5EE576CF9}"/>
                </a:ext>
              </a:extLst>
            </p:cNvPr>
            <p:cNvSpPr/>
            <p:nvPr/>
          </p:nvSpPr>
          <p:spPr bwMode="auto">
            <a:xfrm>
              <a:off x="5490666" y="3164143"/>
              <a:ext cx="888904" cy="93752"/>
            </a:xfrm>
            <a:custGeom>
              <a:gdLst>
                <a:gd fmla="*/ 0 w 768" name="T0"/>
                <a:gd fmla="*/ 0 h 81" name="T1"/>
                <a:gd fmla="*/ 0 w 768" name="T2"/>
                <a:gd fmla="*/ 81 h 81" name="T3"/>
                <a:gd fmla="*/ 768 w 768" name="T4"/>
                <a:gd fmla="*/ 81 h 81" name="T5"/>
                <a:gd fmla="*/ 756 w 768" name="T6"/>
                <a:gd fmla="*/ 0 h 81" name="T7"/>
                <a:gd fmla="*/ 0 w 768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768">
                  <a:moveTo>
                    <a:pt x="0" y="0"/>
                  </a:moveTo>
                  <a:lnTo>
                    <a:pt x="0" y="81"/>
                  </a:lnTo>
                  <a:lnTo>
                    <a:pt x="768" y="81"/>
                  </a:lnTo>
                  <a:lnTo>
                    <a:pt x="7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şḻïḍé">
              <a:extLst>
                <a:ext uri="{FF2B5EF4-FFF2-40B4-BE49-F238E27FC236}">
                  <a16:creationId xmlns:a16="http://schemas.microsoft.com/office/drawing/2014/main" id="{C5D5DF3F-5262-4DAE-AB88-D004266961E4}"/>
                </a:ext>
              </a:extLst>
            </p:cNvPr>
            <p:cNvSpPr/>
            <p:nvPr/>
          </p:nvSpPr>
          <p:spPr bwMode="auto">
            <a:xfrm>
              <a:off x="5490666" y="3164143"/>
              <a:ext cx="888904" cy="93752"/>
            </a:xfrm>
            <a:custGeom>
              <a:gdLst>
                <a:gd fmla="*/ 0 w 768" name="T0"/>
                <a:gd fmla="*/ 0 h 81" name="T1"/>
                <a:gd fmla="*/ 0 w 768" name="T2"/>
                <a:gd fmla="*/ 81 h 81" name="T3"/>
                <a:gd fmla="*/ 768 w 768" name="T4"/>
                <a:gd fmla="*/ 81 h 81" name="T5"/>
                <a:gd fmla="*/ 756 w 768" name="T6"/>
                <a:gd fmla="*/ 0 h 81" name="T7"/>
                <a:gd fmla="*/ 0 w 768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768">
                  <a:moveTo>
                    <a:pt x="0" y="0"/>
                  </a:moveTo>
                  <a:lnTo>
                    <a:pt x="0" y="81"/>
                  </a:lnTo>
                  <a:lnTo>
                    <a:pt x="768" y="81"/>
                  </a:lnTo>
                  <a:lnTo>
                    <a:pt x="75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ṡlîḑè">
              <a:extLst>
                <a:ext uri="{FF2B5EF4-FFF2-40B4-BE49-F238E27FC236}">
                  <a16:creationId xmlns:a16="http://schemas.microsoft.com/office/drawing/2014/main" id="{5712F658-2250-43F4-8584-2A05CF26CFF1}"/>
                </a:ext>
              </a:extLst>
            </p:cNvPr>
            <p:cNvSpPr/>
            <p:nvPr/>
          </p:nvSpPr>
          <p:spPr bwMode="auto">
            <a:xfrm>
              <a:off x="6261513" y="3175717"/>
              <a:ext cx="648159" cy="74075"/>
            </a:xfrm>
            <a:custGeom>
              <a:gdLst>
                <a:gd fmla="*/ 560 w 560" name="T0"/>
                <a:gd fmla="*/ 0 h 64" name="T1"/>
                <a:gd fmla="*/ 0 w 560" name="T2"/>
                <a:gd fmla="*/ 0 h 64" name="T3"/>
                <a:gd fmla="*/ 9 w 560" name="T4"/>
                <a:gd fmla="*/ 64 h 64" name="T5"/>
                <a:gd fmla="*/ 560 w 560" name="T6"/>
                <a:gd fmla="*/ 64 h 64" name="T7"/>
                <a:gd fmla="*/ 560 w 560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560">
                  <a:moveTo>
                    <a:pt x="560" y="0"/>
                  </a:moveTo>
                  <a:lnTo>
                    <a:pt x="0" y="0"/>
                  </a:lnTo>
                  <a:lnTo>
                    <a:pt x="9" y="64"/>
                  </a:lnTo>
                  <a:lnTo>
                    <a:pt x="560" y="64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š1iḍé">
              <a:extLst>
                <a:ext uri="{FF2B5EF4-FFF2-40B4-BE49-F238E27FC236}">
                  <a16:creationId xmlns:a16="http://schemas.microsoft.com/office/drawing/2014/main" id="{503CA720-EB95-47CE-81AA-C227A7B38F98}"/>
                </a:ext>
              </a:extLst>
            </p:cNvPr>
            <p:cNvSpPr/>
            <p:nvPr/>
          </p:nvSpPr>
          <p:spPr bwMode="auto">
            <a:xfrm>
              <a:off x="5884191" y="3388684"/>
              <a:ext cx="403942" cy="93752"/>
            </a:xfrm>
            <a:custGeom>
              <a:gdLst>
                <a:gd fmla="*/ 0 w 349" name="T0"/>
                <a:gd fmla="*/ 0 h 81" name="T1"/>
                <a:gd fmla="*/ 0 w 349" name="T2"/>
                <a:gd fmla="*/ 81 h 81" name="T3"/>
                <a:gd fmla="*/ 349 w 349" name="T4"/>
                <a:gd fmla="*/ 81 h 81" name="T5"/>
                <a:gd fmla="*/ 346 w 349" name="T6"/>
                <a:gd fmla="*/ 0 h 81" name="T7"/>
                <a:gd fmla="*/ 0 w 349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349">
                  <a:moveTo>
                    <a:pt x="0" y="0"/>
                  </a:moveTo>
                  <a:lnTo>
                    <a:pt x="0" y="81"/>
                  </a:lnTo>
                  <a:lnTo>
                    <a:pt x="349" y="81"/>
                  </a:lnTo>
                  <a:lnTo>
                    <a:pt x="3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ŝľídê">
              <a:extLst>
                <a:ext uri="{FF2B5EF4-FFF2-40B4-BE49-F238E27FC236}">
                  <a16:creationId xmlns:a16="http://schemas.microsoft.com/office/drawing/2014/main" id="{C2DF008F-0BFC-4047-9EB9-4CCD35CE2B5D}"/>
                </a:ext>
              </a:extLst>
            </p:cNvPr>
            <p:cNvSpPr/>
            <p:nvPr/>
          </p:nvSpPr>
          <p:spPr bwMode="auto">
            <a:xfrm>
              <a:off x="5884191" y="3388684"/>
              <a:ext cx="403942" cy="93752"/>
            </a:xfrm>
            <a:custGeom>
              <a:gdLst>
                <a:gd fmla="*/ 0 w 349" name="T0"/>
                <a:gd fmla="*/ 0 h 81" name="T1"/>
                <a:gd fmla="*/ 0 w 349" name="T2"/>
                <a:gd fmla="*/ 81 h 81" name="T3"/>
                <a:gd fmla="*/ 349 w 349" name="T4"/>
                <a:gd fmla="*/ 81 h 81" name="T5"/>
                <a:gd fmla="*/ 346 w 349" name="T6"/>
                <a:gd fmla="*/ 0 h 81" name="T7"/>
                <a:gd fmla="*/ 0 w 349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349">
                  <a:moveTo>
                    <a:pt x="0" y="0"/>
                  </a:moveTo>
                  <a:lnTo>
                    <a:pt x="0" y="81"/>
                  </a:lnTo>
                  <a:lnTo>
                    <a:pt x="349" y="81"/>
                  </a:lnTo>
                  <a:lnTo>
                    <a:pt x="34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ŝliďé">
              <a:extLst>
                <a:ext uri="{FF2B5EF4-FFF2-40B4-BE49-F238E27FC236}">
                  <a16:creationId xmlns:a16="http://schemas.microsoft.com/office/drawing/2014/main" id="{643430B4-938E-4D9F-9A53-76081EA55050}"/>
                </a:ext>
              </a:extLst>
            </p:cNvPr>
            <p:cNvSpPr/>
            <p:nvPr/>
          </p:nvSpPr>
          <p:spPr bwMode="auto">
            <a:xfrm>
              <a:off x="6284661" y="3393314"/>
              <a:ext cx="932886" cy="74075"/>
            </a:xfrm>
            <a:custGeom>
              <a:gdLst>
                <a:gd fmla="*/ 806 w 806" name="T0"/>
                <a:gd fmla="*/ 0 h 64" name="T1"/>
                <a:gd fmla="*/ 0 w 806" name="T2"/>
                <a:gd fmla="*/ 0 h 64" name="T3"/>
                <a:gd fmla="*/ 1 w 806" name="T4"/>
                <a:gd fmla="*/ 64 h 64" name="T5"/>
                <a:gd fmla="*/ 806 w 806" name="T6"/>
                <a:gd fmla="*/ 64 h 64" name="T7"/>
                <a:gd fmla="*/ 806 w 806" name="T8"/>
                <a:gd fmla="*/ 0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805">
                  <a:moveTo>
                    <a:pt x="806" y="0"/>
                  </a:moveTo>
                  <a:lnTo>
                    <a:pt x="0" y="0"/>
                  </a:lnTo>
                  <a:lnTo>
                    <a:pt x="1" y="64"/>
                  </a:lnTo>
                  <a:lnTo>
                    <a:pt x="806" y="64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ļiḋê">
              <a:extLst>
                <a:ext uri="{FF2B5EF4-FFF2-40B4-BE49-F238E27FC236}">
                  <a16:creationId xmlns:a16="http://schemas.microsoft.com/office/drawing/2014/main" id="{3249ABD4-BA92-401C-B0D0-163567CD4C55}"/>
                </a:ext>
              </a:extLst>
            </p:cNvPr>
            <p:cNvSpPr/>
            <p:nvPr/>
          </p:nvSpPr>
          <p:spPr bwMode="auto">
            <a:xfrm>
              <a:off x="5687429" y="3595863"/>
              <a:ext cx="564824" cy="94909"/>
            </a:xfrm>
            <a:custGeom>
              <a:gdLst>
                <a:gd fmla="*/ 0 w 488" name="T0"/>
                <a:gd fmla="*/ 82 h 82" name="T1"/>
                <a:gd fmla="*/ 469 w 488" name="T2"/>
                <a:gd fmla="*/ 82 h 82" name="T3"/>
                <a:gd fmla="*/ 481 w 488" name="T4"/>
                <a:gd fmla="*/ 51 h 82" name="T5"/>
                <a:gd fmla="*/ 488 w 488" name="T6"/>
                <a:gd fmla="*/ 0 h 82" name="T7"/>
                <a:gd fmla="*/ 0 w 488" name="T8"/>
                <a:gd fmla="*/ 0 h 82" name="T9"/>
                <a:gd fmla="*/ 0 w 488" name="T10"/>
                <a:gd fmla="*/ 82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488">
                  <a:moveTo>
                    <a:pt x="0" y="82"/>
                  </a:moveTo>
                  <a:lnTo>
                    <a:pt x="469" y="82"/>
                  </a:lnTo>
                  <a:lnTo>
                    <a:pt x="481" y="51"/>
                  </a:lnTo>
                  <a:lnTo>
                    <a:pt x="488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isľïḓè">
              <a:extLst>
                <a:ext uri="{FF2B5EF4-FFF2-40B4-BE49-F238E27FC236}">
                  <a16:creationId xmlns:a16="http://schemas.microsoft.com/office/drawing/2014/main" id="{2A77B731-A5C2-46E5-9455-0D54115C0E1B}"/>
                </a:ext>
              </a:extLst>
            </p:cNvPr>
            <p:cNvSpPr/>
            <p:nvPr/>
          </p:nvSpPr>
          <p:spPr bwMode="auto">
            <a:xfrm>
              <a:off x="5687429" y="3595863"/>
              <a:ext cx="564824" cy="94909"/>
            </a:xfrm>
            <a:custGeom>
              <a:gdLst>
                <a:gd fmla="*/ 0 w 488" name="T0"/>
                <a:gd fmla="*/ 82 h 82" name="T1"/>
                <a:gd fmla="*/ 469 w 488" name="T2"/>
                <a:gd fmla="*/ 82 h 82" name="T3"/>
                <a:gd fmla="*/ 481 w 488" name="T4"/>
                <a:gd fmla="*/ 51 h 82" name="T5"/>
                <a:gd fmla="*/ 488 w 488" name="T6"/>
                <a:gd fmla="*/ 0 h 82" name="T7"/>
                <a:gd fmla="*/ 0 w 488" name="T8"/>
                <a:gd fmla="*/ 0 h 82" name="T9"/>
                <a:gd fmla="*/ 0 w 488" name="T10"/>
                <a:gd fmla="*/ 82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488">
                  <a:moveTo>
                    <a:pt x="0" y="82"/>
                  </a:moveTo>
                  <a:lnTo>
                    <a:pt x="469" y="82"/>
                  </a:lnTo>
                  <a:lnTo>
                    <a:pt x="481" y="51"/>
                  </a:lnTo>
                  <a:lnTo>
                    <a:pt x="488" y="0"/>
                  </a:lnTo>
                  <a:lnTo>
                    <a:pt x="0" y="0"/>
                  </a:lnTo>
                  <a:lnTo>
                    <a:pt x="0" y="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$ļïďè">
              <a:extLst>
                <a:ext uri="{FF2B5EF4-FFF2-40B4-BE49-F238E27FC236}">
                  <a16:creationId xmlns:a16="http://schemas.microsoft.com/office/drawing/2014/main" id="{492EBEA5-63B9-4425-8344-9EB690A2F3B3}"/>
                </a:ext>
              </a:extLst>
            </p:cNvPr>
            <p:cNvSpPr/>
            <p:nvPr/>
          </p:nvSpPr>
          <p:spPr bwMode="auto">
            <a:xfrm>
              <a:off x="6255726" y="3610910"/>
              <a:ext cx="795153" cy="74075"/>
            </a:xfrm>
            <a:custGeom>
              <a:gdLst>
                <a:gd fmla="*/ 0 w 687" name="T0"/>
                <a:gd fmla="*/ 64 h 64" name="T1"/>
                <a:gd fmla="*/ 687 w 687" name="T2"/>
                <a:gd fmla="*/ 64 h 64" name="T3"/>
                <a:gd fmla="*/ 687 w 687" name="T4"/>
                <a:gd fmla="*/ 0 h 64" name="T5"/>
                <a:gd fmla="*/ 14 w 687" name="T6"/>
                <a:gd fmla="*/ 0 h 64" name="T7"/>
                <a:gd fmla="*/ 9 w 687" name="T8"/>
                <a:gd fmla="*/ 39 h 64" name="T9"/>
                <a:gd fmla="*/ 0 w 687" name="T10"/>
                <a:gd fmla="*/ 64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687">
                  <a:moveTo>
                    <a:pt x="0" y="64"/>
                  </a:moveTo>
                  <a:lnTo>
                    <a:pt x="687" y="64"/>
                  </a:lnTo>
                  <a:lnTo>
                    <a:pt x="687" y="0"/>
                  </a:lnTo>
                  <a:lnTo>
                    <a:pt x="14" y="0"/>
                  </a:lnTo>
                  <a:lnTo>
                    <a:pt x="9" y="3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ḷidé">
              <a:extLst>
                <a:ext uri="{FF2B5EF4-FFF2-40B4-BE49-F238E27FC236}">
                  <a16:creationId xmlns:a16="http://schemas.microsoft.com/office/drawing/2014/main" id="{9B0B32DF-1B66-4174-ACBF-2E67BD5D140E}"/>
                </a:ext>
              </a:extLst>
            </p:cNvPr>
            <p:cNvSpPr/>
            <p:nvPr/>
          </p:nvSpPr>
          <p:spPr bwMode="auto">
            <a:xfrm>
              <a:off x="6173548" y="3828506"/>
              <a:ext cx="430563" cy="74075"/>
            </a:xfrm>
            <a:custGeom>
              <a:gdLst>
                <a:gd fmla="*/ 0 w 372" name="T0"/>
                <a:gd fmla="*/ 64 h 64" name="T1"/>
                <a:gd fmla="*/ 372 w 372" name="T2"/>
                <a:gd fmla="*/ 64 h 64" name="T3"/>
                <a:gd fmla="*/ 372 w 372" name="T4"/>
                <a:gd fmla="*/ 0 h 64" name="T5"/>
                <a:gd fmla="*/ 24 w 372" name="T6"/>
                <a:gd fmla="*/ 0 h 64" name="T7"/>
                <a:gd fmla="*/ 21 w 372" name="T8"/>
                <a:gd fmla="*/ 9 h 64" name="T9"/>
                <a:gd fmla="*/ 0 w 372" name="T10"/>
                <a:gd fmla="*/ 64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372">
                  <a:moveTo>
                    <a:pt x="0" y="64"/>
                  </a:moveTo>
                  <a:lnTo>
                    <a:pt x="372" y="64"/>
                  </a:lnTo>
                  <a:lnTo>
                    <a:pt x="372" y="0"/>
                  </a:lnTo>
                  <a:lnTo>
                    <a:pt x="24" y="0"/>
                  </a:lnTo>
                  <a:lnTo>
                    <a:pt x="21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íṧḻiďé">
              <a:extLst>
                <a:ext uri="{FF2B5EF4-FFF2-40B4-BE49-F238E27FC236}">
                  <a16:creationId xmlns:a16="http://schemas.microsoft.com/office/drawing/2014/main" id="{23A0E1AD-26AC-4EF7-80B2-FAACA7D82AAF}"/>
                </a:ext>
              </a:extLst>
            </p:cNvPr>
            <p:cNvSpPr/>
            <p:nvPr/>
          </p:nvSpPr>
          <p:spPr bwMode="auto">
            <a:xfrm>
              <a:off x="5946692" y="4046102"/>
              <a:ext cx="922470" cy="74075"/>
            </a:xfrm>
            <a:custGeom>
              <a:gdLst>
                <a:gd fmla="*/ 0 w 797" name="T0"/>
                <a:gd fmla="*/ 64 h 64" name="T1"/>
                <a:gd fmla="*/ 797 w 797" name="T2"/>
                <a:gd fmla="*/ 64 h 64" name="T3"/>
                <a:gd fmla="*/ 797 w 797" name="T4"/>
                <a:gd fmla="*/ 0 h 64" name="T5"/>
                <a:gd fmla="*/ 59 w 797" name="T6"/>
                <a:gd fmla="*/ 0 h 64" name="T7"/>
                <a:gd fmla="*/ 48 w 797" name="T8"/>
                <a:gd fmla="*/ 8 h 64" name="T9"/>
                <a:gd fmla="*/ 0 w 797" name="T10"/>
                <a:gd fmla="*/ 64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97">
                  <a:moveTo>
                    <a:pt x="0" y="64"/>
                  </a:moveTo>
                  <a:lnTo>
                    <a:pt x="797" y="64"/>
                  </a:lnTo>
                  <a:lnTo>
                    <a:pt x="797" y="0"/>
                  </a:lnTo>
                  <a:lnTo>
                    <a:pt x="59" y="0"/>
                  </a:lnTo>
                  <a:lnTo>
                    <a:pt x="48" y="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şľîḍê">
              <a:extLst>
                <a:ext uri="{FF2B5EF4-FFF2-40B4-BE49-F238E27FC236}">
                  <a16:creationId xmlns:a16="http://schemas.microsoft.com/office/drawing/2014/main" id="{2319DFF0-C760-4500-ABCE-BF28BB0D704A}"/>
                </a:ext>
              </a:extLst>
            </p:cNvPr>
            <p:cNvSpPr/>
            <p:nvPr/>
          </p:nvSpPr>
          <p:spPr bwMode="auto">
            <a:xfrm>
              <a:off x="5767292" y="3822719"/>
              <a:ext cx="402785" cy="94909"/>
            </a:xfrm>
            <a:custGeom>
              <a:gdLst>
                <a:gd fmla="*/ 0 w 348" name="T0"/>
                <a:gd fmla="*/ 0 h 82" name="T1"/>
                <a:gd fmla="*/ 0 w 348" name="T2"/>
                <a:gd fmla="*/ 82 h 82" name="T3"/>
                <a:gd fmla="*/ 348 w 348" name="T4"/>
                <a:gd fmla="*/ 82 h 82" name="T5"/>
                <a:gd fmla="*/ 345 w 348" name="T6"/>
                <a:gd fmla="*/ 0 h 82" name="T7"/>
                <a:gd fmla="*/ 0 w 348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348">
                  <a:moveTo>
                    <a:pt x="0" y="0"/>
                  </a:moveTo>
                  <a:lnTo>
                    <a:pt x="0" y="82"/>
                  </a:lnTo>
                  <a:lnTo>
                    <a:pt x="348" y="82"/>
                  </a:lnTo>
                  <a:lnTo>
                    <a:pt x="3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9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$ļíďe">
              <a:extLst>
                <a:ext uri="{FF2B5EF4-FFF2-40B4-BE49-F238E27FC236}">
                  <a16:creationId xmlns:a16="http://schemas.microsoft.com/office/drawing/2014/main" id="{559AAAAB-4624-4EF7-A927-5B8493FC9D9E}"/>
                </a:ext>
              </a:extLst>
            </p:cNvPr>
            <p:cNvSpPr/>
            <p:nvPr/>
          </p:nvSpPr>
          <p:spPr bwMode="auto">
            <a:xfrm>
              <a:off x="5767292" y="3822719"/>
              <a:ext cx="402785" cy="94909"/>
            </a:xfrm>
            <a:custGeom>
              <a:gdLst>
                <a:gd fmla="*/ 0 w 348" name="T0"/>
                <a:gd fmla="*/ 0 h 82" name="T1"/>
                <a:gd fmla="*/ 0 w 348" name="T2"/>
                <a:gd fmla="*/ 82 h 82" name="T3"/>
                <a:gd fmla="*/ 348 w 348" name="T4"/>
                <a:gd fmla="*/ 82 h 82" name="T5"/>
                <a:gd fmla="*/ 345 w 348" name="T6"/>
                <a:gd fmla="*/ 0 h 82" name="T7"/>
                <a:gd fmla="*/ 0 w 348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348">
                  <a:moveTo>
                    <a:pt x="0" y="0"/>
                  </a:moveTo>
                  <a:lnTo>
                    <a:pt x="0" y="82"/>
                  </a:lnTo>
                  <a:lnTo>
                    <a:pt x="348" y="82"/>
                  </a:lnTo>
                  <a:lnTo>
                    <a:pt x="3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ṡ1idê">
              <a:extLst>
                <a:ext uri="{FF2B5EF4-FFF2-40B4-BE49-F238E27FC236}">
                  <a16:creationId xmlns:a16="http://schemas.microsoft.com/office/drawing/2014/main" id="{621339E5-AA99-41CD-8375-5C0F01C8EA2F}"/>
                </a:ext>
              </a:extLst>
            </p:cNvPr>
            <p:cNvSpPr/>
            <p:nvPr/>
          </p:nvSpPr>
          <p:spPr bwMode="auto">
            <a:xfrm>
              <a:off x="4230229" y="3770635"/>
              <a:ext cx="531259" cy="415517"/>
            </a:xfrm>
            <a:custGeom>
              <a:gdLst>
                <a:gd fmla="*/ 76 w 459" name="T0"/>
                <a:gd fmla="*/ 359 h 359" name="T1"/>
                <a:gd fmla="*/ 0 w 459" name="T2"/>
                <a:gd fmla="*/ 235 h 359" name="T3"/>
                <a:gd fmla="*/ 383 w 459" name="T4"/>
                <a:gd fmla="*/ 0 h 359" name="T5"/>
                <a:gd fmla="*/ 459 w 459" name="T6"/>
                <a:gd fmla="*/ 124 h 359" name="T7"/>
                <a:gd fmla="*/ 76 w 459" name="T8"/>
                <a:gd fmla="*/ 359 h 3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9" w="459">
                  <a:moveTo>
                    <a:pt x="76" y="359"/>
                  </a:moveTo>
                  <a:lnTo>
                    <a:pt x="0" y="235"/>
                  </a:lnTo>
                  <a:lnTo>
                    <a:pt x="383" y="0"/>
                  </a:lnTo>
                  <a:lnTo>
                    <a:pt x="459" y="124"/>
                  </a:lnTo>
                  <a:lnTo>
                    <a:pt x="76" y="359"/>
                  </a:lnTo>
                  <a:close/>
                </a:path>
              </a:pathLst>
            </a:custGeom>
            <a:solidFill>
              <a:srgbClr val="43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Sḷïďé">
              <a:extLst>
                <a:ext uri="{FF2B5EF4-FFF2-40B4-BE49-F238E27FC236}">
                  <a16:creationId xmlns:a16="http://schemas.microsoft.com/office/drawing/2014/main" id="{157187EA-0B62-4C68-8085-B9E7BB49DF47}"/>
                </a:ext>
              </a:extLst>
            </p:cNvPr>
            <p:cNvSpPr/>
            <p:nvPr/>
          </p:nvSpPr>
          <p:spPr bwMode="auto">
            <a:xfrm>
              <a:off x="4351758" y="2362046"/>
              <a:ext cx="2156287" cy="2153971"/>
            </a:xfrm>
            <a:custGeom>
              <a:gdLst>
                <a:gd fmla="*/ 2838 w 3254" name="T0"/>
                <a:gd fmla="*/ 875 h 3254" name="T1"/>
                <a:gd fmla="*/ 875 w 3254" name="T2"/>
                <a:gd fmla="*/ 416 h 3254" name="T3"/>
                <a:gd fmla="*/ 415 w 3254" name="T4"/>
                <a:gd fmla="*/ 2379 h 3254" name="T5"/>
                <a:gd fmla="*/ 2379 w 3254" name="T6"/>
                <a:gd fmla="*/ 2839 h 3254" name="T7"/>
                <a:gd fmla="*/ 2838 w 3254" name="T8"/>
                <a:gd fmla="*/ 875 h 3254" name="T9"/>
                <a:gd fmla="*/ 2250 w 3254" name="T10"/>
                <a:gd fmla="*/ 2631 h 3254" name="T11"/>
                <a:gd fmla="*/ 623 w 3254" name="T12"/>
                <a:gd fmla="*/ 2250 h 3254" name="T13"/>
                <a:gd fmla="*/ 1004 w 3254" name="T14"/>
                <a:gd fmla="*/ 623 h 3254" name="T15"/>
                <a:gd fmla="*/ 2630 w 3254" name="T16"/>
                <a:gd fmla="*/ 1004 h 3254" name="T17"/>
                <a:gd fmla="*/ 2250 w 3254" name="T18"/>
                <a:gd fmla="*/ 2631 h 32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54" w="3254">
                  <a:moveTo>
                    <a:pt x="2838" y="875"/>
                  </a:moveTo>
                  <a:cubicBezTo>
                    <a:pt x="2423" y="206"/>
                    <a:pt x="1544" y="0"/>
                    <a:pt x="875" y="416"/>
                  </a:cubicBezTo>
                  <a:cubicBezTo>
                    <a:pt x="206" y="831"/>
                    <a:pt x="0" y="1710"/>
                    <a:pt x="415" y="2379"/>
                  </a:cubicBezTo>
                  <a:cubicBezTo>
                    <a:pt x="830" y="3048"/>
                    <a:pt x="1710" y="3254"/>
                    <a:pt x="2379" y="2839"/>
                  </a:cubicBezTo>
                  <a:cubicBezTo>
                    <a:pt x="3048" y="2423"/>
                    <a:pt x="3254" y="1544"/>
                    <a:pt x="2838" y="875"/>
                  </a:cubicBezTo>
                  <a:moveTo>
                    <a:pt x="2250" y="2631"/>
                  </a:moveTo>
                  <a:cubicBezTo>
                    <a:pt x="1695" y="2975"/>
                    <a:pt x="967" y="2804"/>
                    <a:pt x="623" y="2250"/>
                  </a:cubicBezTo>
                  <a:cubicBezTo>
                    <a:pt x="279" y="1696"/>
                    <a:pt x="450" y="967"/>
                    <a:pt x="1004" y="623"/>
                  </a:cubicBezTo>
                  <a:cubicBezTo>
                    <a:pt x="1558" y="280"/>
                    <a:pt x="2286" y="450"/>
                    <a:pt x="2630" y="1004"/>
                  </a:cubicBezTo>
                  <a:cubicBezTo>
                    <a:pt x="2974" y="1559"/>
                    <a:pt x="2804" y="2287"/>
                    <a:pt x="2250" y="2631"/>
                  </a:cubicBezTo>
                </a:path>
              </a:pathLst>
            </a:custGeom>
            <a:solidFill>
              <a:srgbClr val="43686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ïSľiďé">
              <a:extLst>
                <a:ext uri="{FF2B5EF4-FFF2-40B4-BE49-F238E27FC236}">
                  <a16:creationId xmlns:a16="http://schemas.microsoft.com/office/drawing/2014/main" id="{733C037D-6D7F-4507-A08A-F688D87F9EF0}"/>
                </a:ext>
              </a:extLst>
            </p:cNvPr>
            <p:cNvSpPr/>
            <p:nvPr/>
          </p:nvSpPr>
          <p:spPr bwMode="auto">
            <a:xfrm>
              <a:off x="4646902" y="3113216"/>
              <a:ext cx="71760" cy="652789"/>
            </a:xfrm>
            <a:custGeom>
              <a:gdLst>
                <a:gd fmla="*/ 108 w 108" name="T0"/>
                <a:gd fmla="*/ 0 h 986" name="T1"/>
                <a:gd fmla="*/ 1 w 108" name="T2"/>
                <a:gd fmla="*/ 495 h 986" name="T3"/>
                <a:gd fmla="*/ 108 w 108" name="T4"/>
                <a:gd fmla="*/ 986 h 986" name="T5"/>
                <a:gd fmla="*/ 108 w 108" name="T6"/>
                <a:gd fmla="*/ 0 h 98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84" w="108">
                  <a:moveTo>
                    <a:pt x="108" y="0"/>
                  </a:moveTo>
                  <a:cubicBezTo>
                    <a:pt x="37" y="155"/>
                    <a:pt x="0" y="324"/>
                    <a:pt x="1" y="495"/>
                  </a:cubicBezTo>
                  <a:cubicBezTo>
                    <a:pt x="1" y="661"/>
                    <a:pt x="36" y="828"/>
                    <a:pt x="108" y="986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B8D5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$1ïḍé">
              <a:extLst>
                <a:ext uri="{FF2B5EF4-FFF2-40B4-BE49-F238E27FC236}">
                  <a16:creationId xmlns:a16="http://schemas.microsoft.com/office/drawing/2014/main" id="{0A5112CD-8B54-4DCE-9702-56E51B3BBB8E}"/>
                </a:ext>
              </a:extLst>
            </p:cNvPr>
            <p:cNvSpPr/>
            <p:nvPr/>
          </p:nvSpPr>
          <p:spPr bwMode="auto">
            <a:xfrm>
              <a:off x="4718663" y="2657190"/>
              <a:ext cx="1334514" cy="1194464"/>
            </a:xfrm>
            <a:custGeom>
              <a:gdLst>
                <a:gd fmla="*/ 1073 w 2014" name="T0"/>
                <a:gd fmla="*/ 0 h 1804" name="T1"/>
                <a:gd fmla="*/ 1073 w 2014" name="T2"/>
                <a:gd fmla="*/ 0 h 1804" name="T3"/>
                <a:gd fmla="*/ 455 w 2014" name="T4"/>
                <a:gd fmla="*/ 175 h 1804" name="T5"/>
                <a:gd fmla="*/ 451 w 2014" name="T6"/>
                <a:gd fmla="*/ 177 h 1804" name="T7"/>
                <a:gd fmla="*/ 451 w 2014" name="T8"/>
                <a:gd fmla="*/ 177 h 1804" name="T9"/>
                <a:gd fmla="*/ 0 w 2014" name="T10"/>
                <a:gd fmla="*/ 688 h 1804" name="T11"/>
                <a:gd fmla="*/ 0 w 2014" name="T12"/>
                <a:gd fmla="*/ 1674 h 1804" name="T13"/>
                <a:gd fmla="*/ 70 w 2014" name="T14"/>
                <a:gd fmla="*/ 1804 h 1804" name="T15"/>
                <a:gd fmla="*/ 70 w 2014" name="T16"/>
                <a:gd fmla="*/ 1804 h 1804" name="T17"/>
                <a:gd fmla="*/ 70 w 2014" name="T18"/>
                <a:gd fmla="*/ 1804 h 1804" name="T19"/>
                <a:gd fmla="*/ 461 w 2014" name="T20"/>
                <a:gd fmla="*/ 1561 h 1804" name="T21"/>
                <a:gd fmla="*/ 389 w 2014" name="T22"/>
                <a:gd fmla="*/ 1561 h 1804" name="T23"/>
                <a:gd fmla="*/ 389 w 2014" name="T24"/>
                <a:gd fmla="*/ 1418 h 1804" name="T25"/>
                <a:gd fmla="*/ 691 w 2014" name="T26"/>
                <a:gd fmla="*/ 1418 h 1804" name="T27"/>
                <a:gd fmla="*/ 1515 w 2014" name="T28"/>
                <a:gd fmla="*/ 907 h 1804" name="T29"/>
                <a:gd fmla="*/ 1166 w 2014" name="T30"/>
                <a:gd fmla="*/ 907 h 1804" name="T31"/>
                <a:gd fmla="*/ 1166 w 2014" name="T32"/>
                <a:gd fmla="*/ 765 h 1804" name="T33"/>
                <a:gd fmla="*/ 1745 w 2014" name="T34"/>
                <a:gd fmla="*/ 765 h 1804" name="T35"/>
                <a:gd fmla="*/ 1995 w 2014" name="T36"/>
                <a:gd fmla="*/ 609 h 1804" name="T37"/>
                <a:gd fmla="*/ 1819 w 2014" name="T38"/>
                <a:gd fmla="*/ 609 h 1804" name="T39"/>
                <a:gd fmla="*/ 1819 w 2014" name="T40"/>
                <a:gd fmla="*/ 466 h 1804" name="T41"/>
                <a:gd fmla="*/ 2014 w 2014" name="T42"/>
                <a:gd fmla="*/ 466 h 1804" name="T43"/>
                <a:gd fmla="*/ 1826 w 2014" name="T44"/>
                <a:gd fmla="*/ 270 h 1804" name="T45"/>
                <a:gd fmla="*/ 1236 w 2014" name="T46"/>
                <a:gd fmla="*/ 270 h 1804" name="T47"/>
                <a:gd fmla="*/ 1236 w 2014" name="T48"/>
                <a:gd fmla="*/ 127 h 1804" name="T49"/>
                <a:gd fmla="*/ 1607 w 2014" name="T50"/>
                <a:gd fmla="*/ 127 h 1804" name="T51"/>
                <a:gd fmla="*/ 1073 w 2014" name="T52"/>
                <a:gd fmla="*/ 0 h 1804" name="T53"/>
                <a:gd fmla="*/ 1073 w 2014" name="T54"/>
                <a:gd fmla="*/ 0 h 18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804" w="2013">
                  <a:moveTo>
                    <a:pt x="1073" y="0"/>
                  </a:moveTo>
                  <a:cubicBezTo>
                    <a:pt x="1073" y="0"/>
                    <a:pt x="1073" y="0"/>
                    <a:pt x="1073" y="0"/>
                  </a:cubicBezTo>
                  <a:cubicBezTo>
                    <a:pt x="862" y="0"/>
                    <a:pt x="648" y="56"/>
                    <a:pt x="455" y="175"/>
                  </a:cubicBezTo>
                  <a:cubicBezTo>
                    <a:pt x="454" y="176"/>
                    <a:pt x="452" y="177"/>
                    <a:pt x="451" y="177"/>
                  </a:cubicBezTo>
                  <a:cubicBezTo>
                    <a:pt x="451" y="177"/>
                    <a:pt x="451" y="177"/>
                    <a:pt x="451" y="177"/>
                  </a:cubicBezTo>
                  <a:cubicBezTo>
                    <a:pt x="246" y="305"/>
                    <a:pt x="94" y="484"/>
                    <a:pt x="0" y="688"/>
                  </a:cubicBezTo>
                  <a:cubicBezTo>
                    <a:pt x="0" y="1674"/>
                    <a:pt x="0" y="1674"/>
                    <a:pt x="0" y="1674"/>
                  </a:cubicBezTo>
                  <a:cubicBezTo>
                    <a:pt x="21" y="1718"/>
                    <a:pt x="44" y="1762"/>
                    <a:pt x="70" y="1804"/>
                  </a:cubicBezTo>
                  <a:cubicBezTo>
                    <a:pt x="70" y="1804"/>
                    <a:pt x="70" y="1804"/>
                    <a:pt x="70" y="1804"/>
                  </a:cubicBezTo>
                  <a:cubicBezTo>
                    <a:pt x="70" y="1804"/>
                    <a:pt x="70" y="1804"/>
                    <a:pt x="70" y="1804"/>
                  </a:cubicBezTo>
                  <a:cubicBezTo>
                    <a:pt x="461" y="1561"/>
                    <a:pt x="461" y="1561"/>
                    <a:pt x="461" y="1561"/>
                  </a:cubicBezTo>
                  <a:cubicBezTo>
                    <a:pt x="389" y="1561"/>
                    <a:pt x="389" y="1561"/>
                    <a:pt x="389" y="1561"/>
                  </a:cubicBezTo>
                  <a:cubicBezTo>
                    <a:pt x="389" y="1418"/>
                    <a:pt x="389" y="1418"/>
                    <a:pt x="389" y="1418"/>
                  </a:cubicBezTo>
                  <a:cubicBezTo>
                    <a:pt x="691" y="1418"/>
                    <a:pt x="691" y="1418"/>
                    <a:pt x="691" y="1418"/>
                  </a:cubicBezTo>
                  <a:cubicBezTo>
                    <a:pt x="1515" y="907"/>
                    <a:pt x="1515" y="907"/>
                    <a:pt x="1515" y="907"/>
                  </a:cubicBezTo>
                  <a:cubicBezTo>
                    <a:pt x="1166" y="907"/>
                    <a:pt x="1166" y="907"/>
                    <a:pt x="1166" y="907"/>
                  </a:cubicBezTo>
                  <a:cubicBezTo>
                    <a:pt x="1166" y="765"/>
                    <a:pt x="1166" y="765"/>
                    <a:pt x="1166" y="765"/>
                  </a:cubicBezTo>
                  <a:cubicBezTo>
                    <a:pt x="1745" y="765"/>
                    <a:pt x="1745" y="765"/>
                    <a:pt x="1745" y="765"/>
                  </a:cubicBezTo>
                  <a:cubicBezTo>
                    <a:pt x="1995" y="609"/>
                    <a:pt x="1995" y="609"/>
                    <a:pt x="1995" y="609"/>
                  </a:cubicBezTo>
                  <a:cubicBezTo>
                    <a:pt x="1819" y="609"/>
                    <a:pt x="1819" y="609"/>
                    <a:pt x="1819" y="609"/>
                  </a:cubicBezTo>
                  <a:cubicBezTo>
                    <a:pt x="1819" y="466"/>
                    <a:pt x="1819" y="466"/>
                    <a:pt x="1819" y="466"/>
                  </a:cubicBezTo>
                  <a:cubicBezTo>
                    <a:pt x="2014" y="466"/>
                    <a:pt x="2014" y="466"/>
                    <a:pt x="2014" y="466"/>
                  </a:cubicBezTo>
                  <a:cubicBezTo>
                    <a:pt x="1958" y="392"/>
                    <a:pt x="1895" y="327"/>
                    <a:pt x="1826" y="270"/>
                  </a:cubicBezTo>
                  <a:cubicBezTo>
                    <a:pt x="1236" y="270"/>
                    <a:pt x="1236" y="270"/>
                    <a:pt x="1236" y="270"/>
                  </a:cubicBezTo>
                  <a:cubicBezTo>
                    <a:pt x="1236" y="127"/>
                    <a:pt x="1236" y="127"/>
                    <a:pt x="1236" y="127"/>
                  </a:cubicBezTo>
                  <a:cubicBezTo>
                    <a:pt x="1607" y="127"/>
                    <a:pt x="1607" y="127"/>
                    <a:pt x="1607" y="127"/>
                  </a:cubicBezTo>
                  <a:cubicBezTo>
                    <a:pt x="1442" y="43"/>
                    <a:pt x="1258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</a:path>
              </a:pathLst>
            </a:custGeom>
            <a:solidFill>
              <a:srgbClr val="84CA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ṣḷîdé">
              <a:extLst>
                <a:ext uri="{FF2B5EF4-FFF2-40B4-BE49-F238E27FC236}">
                  <a16:creationId xmlns:a16="http://schemas.microsoft.com/office/drawing/2014/main" id="{02B9CF76-837F-467A-A719-10F4D5506395}"/>
                </a:ext>
              </a:extLst>
            </p:cNvPr>
            <p:cNvSpPr/>
            <p:nvPr/>
          </p:nvSpPr>
          <p:spPr bwMode="auto">
            <a:xfrm>
              <a:off x="4975612" y="3595863"/>
              <a:ext cx="200235" cy="94909"/>
            </a:xfrm>
            <a:custGeom>
              <a:gdLst>
                <a:gd fmla="*/ 173 w 173" name="T0"/>
                <a:gd fmla="*/ 0 h 82" name="T1"/>
                <a:gd fmla="*/ 0 w 173" name="T2"/>
                <a:gd fmla="*/ 0 h 82" name="T3"/>
                <a:gd fmla="*/ 0 w 173" name="T4"/>
                <a:gd fmla="*/ 82 h 82" name="T5"/>
                <a:gd fmla="*/ 42 w 173" name="T6"/>
                <a:gd fmla="*/ 82 h 82" name="T7"/>
                <a:gd fmla="*/ 173 w 173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73">
                  <a:moveTo>
                    <a:pt x="173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42" y="8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BDE3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šľîdê">
              <a:extLst>
                <a:ext uri="{FF2B5EF4-FFF2-40B4-BE49-F238E27FC236}">
                  <a16:creationId xmlns:a16="http://schemas.microsoft.com/office/drawing/2014/main" id="{DC11A8A8-65F1-45D1-AC3D-200D234DE2ED}"/>
                </a:ext>
              </a:extLst>
            </p:cNvPr>
            <p:cNvSpPr/>
            <p:nvPr/>
          </p:nvSpPr>
          <p:spPr bwMode="auto">
            <a:xfrm>
              <a:off x="4975612" y="3595863"/>
              <a:ext cx="200235" cy="94909"/>
            </a:xfrm>
            <a:custGeom>
              <a:gdLst>
                <a:gd fmla="*/ 173 w 173" name="T0"/>
                <a:gd fmla="*/ 0 h 82" name="T1"/>
                <a:gd fmla="*/ 0 w 173" name="T2"/>
                <a:gd fmla="*/ 0 h 82" name="T3"/>
                <a:gd fmla="*/ 0 w 173" name="T4"/>
                <a:gd fmla="*/ 82 h 82" name="T5"/>
                <a:gd fmla="*/ 42 w 173" name="T6"/>
                <a:gd fmla="*/ 82 h 82" name="T7"/>
                <a:gd fmla="*/ 173 w 173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73">
                  <a:moveTo>
                    <a:pt x="173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42" y="82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îsļïďê">
              <a:extLst>
                <a:ext uri="{FF2B5EF4-FFF2-40B4-BE49-F238E27FC236}">
                  <a16:creationId xmlns:a16="http://schemas.microsoft.com/office/drawing/2014/main" id="{65E13946-BB65-4BAB-BF56-BE0A184ED59F}"/>
                </a:ext>
              </a:extLst>
            </p:cNvPr>
            <p:cNvSpPr/>
            <p:nvPr/>
          </p:nvSpPr>
          <p:spPr bwMode="auto">
            <a:xfrm>
              <a:off x="5536963" y="2741682"/>
              <a:ext cx="391210" cy="94909"/>
            </a:xfrm>
            <a:custGeom>
              <a:gdLst>
                <a:gd fmla="*/ 371 w 590" name="T0"/>
                <a:gd fmla="*/ 0 h 143" name="T1"/>
                <a:gd fmla="*/ 0 w 590" name="T2"/>
                <a:gd fmla="*/ 0 h 143" name="T3"/>
                <a:gd fmla="*/ 0 w 590" name="T4"/>
                <a:gd fmla="*/ 143 h 143" name="T5"/>
                <a:gd fmla="*/ 590 w 590" name="T6"/>
                <a:gd fmla="*/ 143 h 143" name="T7"/>
                <a:gd fmla="*/ 371 w 590" name="T8"/>
                <a:gd fmla="*/ 0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590">
                  <a:moveTo>
                    <a:pt x="3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590" y="143"/>
                    <a:pt x="590" y="143"/>
                    <a:pt x="590" y="143"/>
                  </a:cubicBezTo>
                  <a:cubicBezTo>
                    <a:pt x="522" y="87"/>
                    <a:pt x="448" y="39"/>
                    <a:pt x="371" y="0"/>
                  </a:cubicBezTo>
                </a:path>
              </a:pathLst>
            </a:custGeom>
            <a:solidFill>
              <a:srgbClr val="BDE3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ïṥḻïďè">
              <a:extLst>
                <a:ext uri="{FF2B5EF4-FFF2-40B4-BE49-F238E27FC236}">
                  <a16:creationId xmlns:a16="http://schemas.microsoft.com/office/drawing/2014/main" id="{02B2510B-0942-4AB1-94D5-11B0726460D2}"/>
                </a:ext>
              </a:extLst>
            </p:cNvPr>
            <p:cNvSpPr/>
            <p:nvPr/>
          </p:nvSpPr>
          <p:spPr bwMode="auto">
            <a:xfrm>
              <a:off x="5923544" y="2966223"/>
              <a:ext cx="171299" cy="94909"/>
            </a:xfrm>
            <a:custGeom>
              <a:gdLst>
                <a:gd fmla="*/ 195 w 258" name="T0"/>
                <a:gd fmla="*/ 0 h 143" name="T1"/>
                <a:gd fmla="*/ 0 w 258" name="T2"/>
                <a:gd fmla="*/ 0 h 143" name="T3"/>
                <a:gd fmla="*/ 0 w 258" name="T4"/>
                <a:gd fmla="*/ 143 h 143" name="T5"/>
                <a:gd fmla="*/ 176 w 258" name="T6"/>
                <a:gd fmla="*/ 143 h 143" name="T7"/>
                <a:gd fmla="*/ 258 w 258" name="T8"/>
                <a:gd fmla="*/ 92 h 143" name="T9"/>
                <a:gd fmla="*/ 195 w 258" name="T10"/>
                <a:gd fmla="*/ 0 h 1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3" w="258">
                  <a:moveTo>
                    <a:pt x="1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39" y="60"/>
                    <a:pt x="218" y="30"/>
                    <a:pt x="195" y="0"/>
                  </a:cubicBezTo>
                </a:path>
              </a:pathLst>
            </a:custGeom>
            <a:solidFill>
              <a:srgbClr val="BDE3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íŝliḍé">
              <a:extLst>
                <a:ext uri="{FF2B5EF4-FFF2-40B4-BE49-F238E27FC236}">
                  <a16:creationId xmlns:a16="http://schemas.microsoft.com/office/drawing/2014/main" id="{B3CF1283-9198-4E51-A588-30E91AEF26E5}"/>
                </a:ext>
              </a:extLst>
            </p:cNvPr>
            <p:cNvSpPr/>
            <p:nvPr/>
          </p:nvSpPr>
          <p:spPr bwMode="auto">
            <a:xfrm>
              <a:off x="5490666" y="3164143"/>
              <a:ext cx="384266" cy="93752"/>
            </a:xfrm>
            <a:custGeom>
              <a:gdLst>
                <a:gd fmla="*/ 332 w 332" name="T0"/>
                <a:gd fmla="*/ 0 h 81" name="T1"/>
                <a:gd fmla="*/ 0 w 332" name="T2"/>
                <a:gd fmla="*/ 0 h 81" name="T3"/>
                <a:gd fmla="*/ 0 w 332" name="T4"/>
                <a:gd fmla="*/ 81 h 81" name="T5"/>
                <a:gd fmla="*/ 200 w 332" name="T6"/>
                <a:gd fmla="*/ 81 h 81" name="T7"/>
                <a:gd fmla="*/ 332 w 332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332">
                  <a:moveTo>
                    <a:pt x="332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200" y="8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BDE3E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íḋè">
              <a:extLst>
                <a:ext uri="{FF2B5EF4-FFF2-40B4-BE49-F238E27FC236}">
                  <a16:creationId xmlns:a16="http://schemas.microsoft.com/office/drawing/2014/main" id="{F1A48D0E-B288-441B-8206-E308A307C2DF}"/>
                </a:ext>
              </a:extLst>
            </p:cNvPr>
            <p:cNvSpPr/>
            <p:nvPr/>
          </p:nvSpPr>
          <p:spPr bwMode="auto">
            <a:xfrm>
              <a:off x="5490666" y="3164143"/>
              <a:ext cx="384266" cy="93752"/>
            </a:xfrm>
            <a:custGeom>
              <a:gdLst>
                <a:gd fmla="*/ 332 w 332" name="T0"/>
                <a:gd fmla="*/ 0 h 81" name="T1"/>
                <a:gd fmla="*/ 0 w 332" name="T2"/>
                <a:gd fmla="*/ 0 h 81" name="T3"/>
                <a:gd fmla="*/ 0 w 332" name="T4"/>
                <a:gd fmla="*/ 81 h 81" name="T5"/>
                <a:gd fmla="*/ 200 w 332" name="T6"/>
                <a:gd fmla="*/ 81 h 81" name="T7"/>
                <a:gd fmla="*/ 332 w 332" name="T8"/>
                <a:gd fmla="*/ 0 h 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332">
                  <a:moveTo>
                    <a:pt x="332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200" y="81"/>
                  </a:lnTo>
                  <a:lnTo>
                    <a:pt x="3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ṩḻide">
              <a:extLst>
                <a:ext uri="{FF2B5EF4-FFF2-40B4-BE49-F238E27FC236}">
                  <a16:creationId xmlns:a16="http://schemas.microsoft.com/office/drawing/2014/main" id="{4412A6C6-F9B4-42F6-A051-20F36C02748E}"/>
                </a:ext>
              </a:extLst>
            </p:cNvPr>
            <p:cNvSpPr/>
            <p:nvPr/>
          </p:nvSpPr>
          <p:spPr bwMode="auto">
            <a:xfrm>
              <a:off x="4646902" y="2657190"/>
              <a:ext cx="782421" cy="783578"/>
            </a:xfrm>
            <a:custGeom>
              <a:gdLst>
                <a:gd fmla="*/ 559 w 1181" name="T0"/>
                <a:gd fmla="*/ 177 h 1183" name="T1"/>
                <a:gd fmla="*/ 559 w 1181" name="T2"/>
                <a:gd fmla="*/ 177 h 1183" name="T3"/>
                <a:gd fmla="*/ 1 w 1181" name="T4"/>
                <a:gd fmla="*/ 1183 h 1183" name="T5"/>
                <a:gd fmla="*/ 108 w 1181" name="T6"/>
                <a:gd fmla="*/ 688 h 1183" name="T7"/>
                <a:gd fmla="*/ 559 w 1181" name="T8"/>
                <a:gd fmla="*/ 177 h 1183" name="T9"/>
                <a:gd fmla="*/ 559 w 1181" name="T10"/>
                <a:gd fmla="*/ 177 h 1183" name="T11"/>
                <a:gd fmla="*/ 1181 w 1181" name="T12"/>
                <a:gd fmla="*/ 0 h 1183" name="T13"/>
                <a:gd fmla="*/ 563 w 1181" name="T14"/>
                <a:gd fmla="*/ 175 h 1183" name="T15"/>
                <a:gd fmla="*/ 1181 w 1181" name="T16"/>
                <a:gd fmla="*/ 0 h 1183" name="T17"/>
                <a:gd fmla="*/ 1181 w 1181" name="T18"/>
                <a:gd fmla="*/ 0 h 1183" name="T19"/>
                <a:gd fmla="*/ 1181 w 1181" name="T20"/>
                <a:gd fmla="*/ 0 h 1183" name="T21"/>
                <a:gd fmla="*/ 1181 w 1181" name="T22"/>
                <a:gd fmla="*/ 0 h 1183" name="T23"/>
                <a:gd fmla="*/ 1181 w 1181" name="T24"/>
                <a:gd fmla="*/ 0 h 118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183" w="1181">
                  <a:moveTo>
                    <a:pt x="559" y="177"/>
                  </a:moveTo>
                  <a:cubicBezTo>
                    <a:pt x="559" y="177"/>
                    <a:pt x="559" y="177"/>
                    <a:pt x="559" y="177"/>
                  </a:cubicBezTo>
                  <a:cubicBezTo>
                    <a:pt x="199" y="401"/>
                    <a:pt x="0" y="787"/>
                    <a:pt x="1" y="1183"/>
                  </a:cubicBezTo>
                  <a:cubicBezTo>
                    <a:pt x="0" y="1012"/>
                    <a:pt x="37" y="843"/>
                    <a:pt x="108" y="688"/>
                  </a:cubicBezTo>
                  <a:cubicBezTo>
                    <a:pt x="202" y="484"/>
                    <a:pt x="354" y="305"/>
                    <a:pt x="559" y="177"/>
                  </a:cubicBezTo>
                  <a:cubicBezTo>
                    <a:pt x="559" y="177"/>
                    <a:pt x="559" y="177"/>
                    <a:pt x="559" y="177"/>
                  </a:cubicBezTo>
                  <a:moveTo>
                    <a:pt x="1181" y="0"/>
                  </a:moveTo>
                  <a:cubicBezTo>
                    <a:pt x="970" y="0"/>
                    <a:pt x="756" y="56"/>
                    <a:pt x="563" y="175"/>
                  </a:cubicBezTo>
                  <a:cubicBezTo>
                    <a:pt x="756" y="56"/>
                    <a:pt x="970" y="0"/>
                    <a:pt x="1181" y="0"/>
                  </a:cubicBezTo>
                  <a:moveTo>
                    <a:pt x="1181" y="0"/>
                  </a:moveTo>
                  <a:cubicBezTo>
                    <a:pt x="1181" y="0"/>
                    <a:pt x="1181" y="0"/>
                    <a:pt x="1181" y="0"/>
                  </a:cubicBezTo>
                  <a:cubicBezTo>
                    <a:pt x="1181" y="0"/>
                    <a:pt x="1181" y="0"/>
                    <a:pt x="1181" y="0"/>
                  </a:cubicBezTo>
                  <a:cubicBezTo>
                    <a:pt x="1181" y="0"/>
                    <a:pt x="1181" y="0"/>
                    <a:pt x="1181" y="0"/>
                  </a:cubicBezTo>
                </a:path>
              </a:pathLst>
            </a:custGeom>
            <a:solidFill>
              <a:srgbClr val="355F5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$ḻîḑê">
              <a:extLst>
                <a:ext uri="{FF2B5EF4-FFF2-40B4-BE49-F238E27FC236}">
                  <a16:creationId xmlns:a16="http://schemas.microsoft.com/office/drawing/2014/main" id="{7321833B-535A-4A67-BB89-540439E8F9B6}"/>
                </a:ext>
              </a:extLst>
            </p:cNvPr>
            <p:cNvSpPr/>
            <p:nvPr/>
          </p:nvSpPr>
          <p:spPr bwMode="auto">
            <a:xfrm>
              <a:off x="4764960" y="3061132"/>
              <a:ext cx="1446784" cy="1159742"/>
            </a:xfrm>
            <a:custGeom>
              <a:gdLst>
                <a:gd fmla="*/ 2153 w 2183" name="T0"/>
                <a:gd fmla="*/ 298 h 1753" name="T1"/>
                <a:gd fmla="*/ 1445 w 2183" name="T2"/>
                <a:gd fmla="*/ 298 h 1753" name="T3"/>
                <a:gd fmla="*/ 621 w 2183" name="T4"/>
                <a:gd fmla="*/ 809 h 1753" name="T5"/>
                <a:gd fmla="*/ 1188 w 2183" name="T6"/>
                <a:gd fmla="*/ 809 h 1753" name="T7"/>
                <a:gd fmla="*/ 1188 w 2183" name="T8"/>
                <a:gd fmla="*/ 952 h 1753" name="T9"/>
                <a:gd fmla="*/ 391 w 2183" name="T10"/>
                <a:gd fmla="*/ 952 h 1753" name="T11"/>
                <a:gd fmla="*/ 0 w 2183" name="T12"/>
                <a:gd fmla="*/ 1195 h 1753" name="T13"/>
                <a:gd fmla="*/ 0 w 2183" name="T14"/>
                <a:gd fmla="*/ 1195 h 1753" name="T15"/>
                <a:gd fmla="*/ 2 w 2183" name="T16"/>
                <a:gd fmla="*/ 1198 h 1753" name="T17"/>
                <a:gd fmla="*/ 5 w 2183" name="T18"/>
                <a:gd fmla="*/ 1203 h 1753" name="T19"/>
                <a:gd fmla="*/ 6 w 2183" name="T20"/>
                <a:gd fmla="*/ 1203 h 1753" name="T21"/>
                <a:gd fmla="*/ 1005 w 2183" name="T22"/>
                <a:gd fmla="*/ 1753 h 1753" name="T23"/>
                <a:gd fmla="*/ 1005 w 2183" name="T24"/>
                <a:gd fmla="*/ 1753 h 1753" name="T25"/>
                <a:gd fmla="*/ 1005 w 2183" name="T26"/>
                <a:gd fmla="*/ 1753 h 1753" name="T27"/>
                <a:gd fmla="*/ 1627 w 2183" name="T28"/>
                <a:gd fmla="*/ 1576 h 1753" name="T29"/>
                <a:gd fmla="*/ 1627 w 2183" name="T30"/>
                <a:gd fmla="*/ 1576 h 1753" name="T31"/>
                <a:gd fmla="*/ 1939 w 2183" name="T32"/>
                <a:gd fmla="*/ 1295 h 1753" name="T33"/>
                <a:gd fmla="*/ 1512 w 2183" name="T34"/>
                <a:gd fmla="*/ 1295 h 1753" name="T35"/>
                <a:gd fmla="*/ 1512 w 2183" name="T36"/>
                <a:gd fmla="*/ 1152 h 1753" name="T37"/>
                <a:gd fmla="*/ 2033 w 2183" name="T38"/>
                <a:gd fmla="*/ 1152 h 1753" name="T39"/>
                <a:gd fmla="*/ 2122 w 2183" name="T40"/>
                <a:gd fmla="*/ 952 h 1753" name="T41"/>
                <a:gd fmla="*/ 1393 w 2183" name="T42"/>
                <a:gd fmla="*/ 952 h 1753" name="T43"/>
                <a:gd fmla="*/ 1393 w 2183" name="T44"/>
                <a:gd fmla="*/ 809 h 1753" name="T45"/>
                <a:gd fmla="*/ 2161 w 2183" name="T46"/>
                <a:gd fmla="*/ 809 h 1753" name="T47"/>
                <a:gd fmla="*/ 2183 w 2183" name="T48"/>
                <a:gd fmla="*/ 638 h 1753" name="T49"/>
                <a:gd fmla="*/ 1690 w 2183" name="T50"/>
                <a:gd fmla="*/ 638 h 1753" name="T51"/>
                <a:gd fmla="*/ 1690 w 2183" name="T52"/>
                <a:gd fmla="*/ 495 h 1753" name="T53"/>
                <a:gd fmla="*/ 2183 w 2183" name="T54"/>
                <a:gd fmla="*/ 495 h 1753" name="T55"/>
                <a:gd fmla="*/ 2153 w 2183" name="T56"/>
                <a:gd fmla="*/ 298 h 1753" name="T57"/>
                <a:gd fmla="*/ 2037 w 2183" name="T58"/>
                <a:gd fmla="*/ 0 h 1753" name="T59"/>
                <a:gd fmla="*/ 1925 w 2183" name="T60"/>
                <a:gd fmla="*/ 0 h 1753" name="T61"/>
                <a:gd fmla="*/ 1675 w 2183" name="T62"/>
                <a:gd fmla="*/ 156 h 1753" name="T63"/>
                <a:gd fmla="*/ 2109 w 2183" name="T64"/>
                <a:gd fmla="*/ 156 h 1753" name="T65"/>
                <a:gd fmla="*/ 2037 w 2183" name="T66"/>
                <a:gd fmla="*/ 0 h 175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52" w="2183">
                  <a:moveTo>
                    <a:pt x="2153" y="298"/>
                  </a:moveTo>
                  <a:cubicBezTo>
                    <a:pt x="1445" y="298"/>
                    <a:pt x="1445" y="298"/>
                    <a:pt x="1445" y="298"/>
                  </a:cubicBezTo>
                  <a:cubicBezTo>
                    <a:pt x="621" y="809"/>
                    <a:pt x="621" y="809"/>
                    <a:pt x="621" y="809"/>
                  </a:cubicBezTo>
                  <a:cubicBezTo>
                    <a:pt x="1188" y="809"/>
                    <a:pt x="1188" y="809"/>
                    <a:pt x="1188" y="809"/>
                  </a:cubicBezTo>
                  <a:cubicBezTo>
                    <a:pt x="1188" y="952"/>
                    <a:pt x="1188" y="952"/>
                    <a:pt x="1188" y="952"/>
                  </a:cubicBezTo>
                  <a:cubicBezTo>
                    <a:pt x="391" y="952"/>
                    <a:pt x="391" y="952"/>
                    <a:pt x="391" y="952"/>
                  </a:cubicBezTo>
                  <a:cubicBezTo>
                    <a:pt x="0" y="1195"/>
                    <a:pt x="0" y="1195"/>
                    <a:pt x="0" y="1195"/>
                  </a:cubicBezTo>
                  <a:cubicBezTo>
                    <a:pt x="0" y="1195"/>
                    <a:pt x="0" y="1195"/>
                    <a:pt x="0" y="1195"/>
                  </a:cubicBezTo>
                  <a:cubicBezTo>
                    <a:pt x="1" y="1196"/>
                    <a:pt x="2" y="1197"/>
                    <a:pt x="2" y="1198"/>
                  </a:cubicBezTo>
                  <a:cubicBezTo>
                    <a:pt x="3" y="1200"/>
                    <a:pt x="4" y="1201"/>
                    <a:pt x="5" y="1203"/>
                  </a:cubicBezTo>
                  <a:cubicBezTo>
                    <a:pt x="5" y="1203"/>
                    <a:pt x="5" y="1203"/>
                    <a:pt x="6" y="1203"/>
                  </a:cubicBezTo>
                  <a:cubicBezTo>
                    <a:pt x="230" y="1558"/>
                    <a:pt x="613" y="1753"/>
                    <a:pt x="1005" y="1753"/>
                  </a:cubicBezTo>
                  <a:cubicBezTo>
                    <a:pt x="1005" y="1753"/>
                    <a:pt x="1005" y="1753"/>
                    <a:pt x="1005" y="1753"/>
                  </a:cubicBezTo>
                  <a:cubicBezTo>
                    <a:pt x="1005" y="1753"/>
                    <a:pt x="1005" y="1753"/>
                    <a:pt x="1005" y="1753"/>
                  </a:cubicBezTo>
                  <a:cubicBezTo>
                    <a:pt x="1218" y="1753"/>
                    <a:pt x="1433" y="1696"/>
                    <a:pt x="1627" y="1576"/>
                  </a:cubicBezTo>
                  <a:cubicBezTo>
                    <a:pt x="1627" y="1576"/>
                    <a:pt x="1627" y="1576"/>
                    <a:pt x="1627" y="1576"/>
                  </a:cubicBezTo>
                  <a:cubicBezTo>
                    <a:pt x="1750" y="1499"/>
                    <a:pt x="1855" y="1403"/>
                    <a:pt x="1939" y="1295"/>
                  </a:cubicBezTo>
                  <a:cubicBezTo>
                    <a:pt x="1512" y="1295"/>
                    <a:pt x="1512" y="1295"/>
                    <a:pt x="1512" y="1295"/>
                  </a:cubicBezTo>
                  <a:cubicBezTo>
                    <a:pt x="1512" y="1152"/>
                    <a:pt x="1512" y="1152"/>
                    <a:pt x="1512" y="1152"/>
                  </a:cubicBezTo>
                  <a:cubicBezTo>
                    <a:pt x="2033" y="1152"/>
                    <a:pt x="2033" y="1152"/>
                    <a:pt x="2033" y="1152"/>
                  </a:cubicBezTo>
                  <a:cubicBezTo>
                    <a:pt x="2069" y="1088"/>
                    <a:pt x="2099" y="1021"/>
                    <a:pt x="2122" y="952"/>
                  </a:cubicBezTo>
                  <a:cubicBezTo>
                    <a:pt x="1393" y="952"/>
                    <a:pt x="1393" y="952"/>
                    <a:pt x="1393" y="952"/>
                  </a:cubicBezTo>
                  <a:cubicBezTo>
                    <a:pt x="1393" y="809"/>
                    <a:pt x="1393" y="809"/>
                    <a:pt x="1393" y="809"/>
                  </a:cubicBezTo>
                  <a:cubicBezTo>
                    <a:pt x="2161" y="809"/>
                    <a:pt x="2161" y="809"/>
                    <a:pt x="2161" y="809"/>
                  </a:cubicBezTo>
                  <a:cubicBezTo>
                    <a:pt x="2173" y="753"/>
                    <a:pt x="2180" y="696"/>
                    <a:pt x="2183" y="638"/>
                  </a:cubicBezTo>
                  <a:cubicBezTo>
                    <a:pt x="1690" y="638"/>
                    <a:pt x="1690" y="638"/>
                    <a:pt x="1690" y="638"/>
                  </a:cubicBezTo>
                  <a:cubicBezTo>
                    <a:pt x="1690" y="495"/>
                    <a:pt x="1690" y="495"/>
                    <a:pt x="1690" y="495"/>
                  </a:cubicBezTo>
                  <a:cubicBezTo>
                    <a:pt x="2183" y="495"/>
                    <a:pt x="2183" y="495"/>
                    <a:pt x="2183" y="495"/>
                  </a:cubicBezTo>
                  <a:cubicBezTo>
                    <a:pt x="2178" y="429"/>
                    <a:pt x="2169" y="363"/>
                    <a:pt x="2153" y="298"/>
                  </a:cubicBezTo>
                  <a:moveTo>
                    <a:pt x="2037" y="0"/>
                  </a:moveTo>
                  <a:cubicBezTo>
                    <a:pt x="1925" y="0"/>
                    <a:pt x="1925" y="0"/>
                    <a:pt x="1925" y="0"/>
                  </a:cubicBezTo>
                  <a:cubicBezTo>
                    <a:pt x="1675" y="156"/>
                    <a:pt x="1675" y="156"/>
                    <a:pt x="1675" y="156"/>
                  </a:cubicBezTo>
                  <a:cubicBezTo>
                    <a:pt x="2109" y="156"/>
                    <a:pt x="2109" y="156"/>
                    <a:pt x="2109" y="156"/>
                  </a:cubicBezTo>
                  <a:cubicBezTo>
                    <a:pt x="2089" y="103"/>
                    <a:pt x="2065" y="51"/>
                    <a:pt x="2037" y="0"/>
                  </a:cubicBezTo>
                </a:path>
              </a:pathLst>
            </a:custGeom>
            <a:solidFill>
              <a:srgbClr val="77B9C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ïSliďê">
              <a:extLst>
                <a:ext uri="{FF2B5EF4-FFF2-40B4-BE49-F238E27FC236}">
                  <a16:creationId xmlns:a16="http://schemas.microsoft.com/office/drawing/2014/main" id="{23B3DBF5-2B0C-4A1B-9525-9E18D3E056F3}"/>
                </a:ext>
              </a:extLst>
            </p:cNvPr>
            <p:cNvSpPr/>
            <p:nvPr/>
          </p:nvSpPr>
          <p:spPr bwMode="auto">
            <a:xfrm>
              <a:off x="5024224" y="3595863"/>
              <a:ext cx="527787" cy="94909"/>
            </a:xfrm>
            <a:custGeom>
              <a:gdLst>
                <a:gd fmla="*/ 456 w 456" name="T0"/>
                <a:gd fmla="*/ 0 h 82" name="T1"/>
                <a:gd fmla="*/ 131 w 456" name="T2"/>
                <a:gd fmla="*/ 0 h 82" name="T3"/>
                <a:gd fmla="*/ 0 w 456" name="T4"/>
                <a:gd fmla="*/ 82 h 82" name="T5"/>
                <a:gd fmla="*/ 456 w 456" name="T6"/>
                <a:gd fmla="*/ 82 h 82" name="T7"/>
                <a:gd fmla="*/ 456 w 456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456">
                  <a:moveTo>
                    <a:pt x="456" y="0"/>
                  </a:moveTo>
                  <a:lnTo>
                    <a:pt x="131" y="0"/>
                  </a:lnTo>
                  <a:lnTo>
                    <a:pt x="0" y="82"/>
                  </a:lnTo>
                  <a:lnTo>
                    <a:pt x="456" y="82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ḷíḋè">
              <a:extLst>
                <a:ext uri="{FF2B5EF4-FFF2-40B4-BE49-F238E27FC236}">
                  <a16:creationId xmlns:a16="http://schemas.microsoft.com/office/drawing/2014/main" id="{2AB741E3-231F-4088-AD0D-DF4D4C59C08A}"/>
                </a:ext>
              </a:extLst>
            </p:cNvPr>
            <p:cNvSpPr/>
            <p:nvPr/>
          </p:nvSpPr>
          <p:spPr bwMode="auto">
            <a:xfrm>
              <a:off x="5024224" y="3595863"/>
              <a:ext cx="527787" cy="94909"/>
            </a:xfrm>
            <a:custGeom>
              <a:gdLst>
                <a:gd fmla="*/ 456 w 456" name="T0"/>
                <a:gd fmla="*/ 0 h 82" name="T1"/>
                <a:gd fmla="*/ 131 w 456" name="T2"/>
                <a:gd fmla="*/ 0 h 82" name="T3"/>
                <a:gd fmla="*/ 0 w 456" name="T4"/>
                <a:gd fmla="*/ 82 h 82" name="T5"/>
                <a:gd fmla="*/ 456 w 456" name="T6"/>
                <a:gd fmla="*/ 82 h 82" name="T7"/>
                <a:gd fmla="*/ 456 w 456" name="T8"/>
                <a:gd fmla="*/ 0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456">
                  <a:moveTo>
                    <a:pt x="456" y="0"/>
                  </a:moveTo>
                  <a:lnTo>
                    <a:pt x="131" y="0"/>
                  </a:lnTo>
                  <a:lnTo>
                    <a:pt x="0" y="82"/>
                  </a:lnTo>
                  <a:lnTo>
                    <a:pt x="456" y="82"/>
                  </a:lnTo>
                  <a:lnTo>
                    <a:pt x="4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íŝļîḍê">
              <a:extLst>
                <a:ext uri="{FF2B5EF4-FFF2-40B4-BE49-F238E27FC236}">
                  <a16:creationId xmlns:a16="http://schemas.microsoft.com/office/drawing/2014/main" id="{33F206D4-FB8B-45DE-B638-C91FDA4797A9}"/>
                </a:ext>
              </a:extLst>
            </p:cNvPr>
            <p:cNvSpPr/>
            <p:nvPr/>
          </p:nvSpPr>
          <p:spPr bwMode="auto">
            <a:xfrm>
              <a:off x="6040444" y="3026409"/>
              <a:ext cx="74075" cy="34723"/>
            </a:xfrm>
            <a:custGeom>
              <a:gdLst>
                <a:gd fmla="*/ 82 w 112" name="T0"/>
                <a:gd fmla="*/ 0 h 51" name="T1"/>
                <a:gd fmla="*/ 0 w 112" name="T2"/>
                <a:gd fmla="*/ 51 h 51" name="T3"/>
                <a:gd fmla="*/ 112 w 112" name="T4"/>
                <a:gd fmla="*/ 51 h 51" name="T5"/>
                <a:gd fmla="*/ 82 w 112" name="T6"/>
                <a:gd fmla="*/ 0 h 51" name="T7"/>
                <a:gd fmla="*/ 82 w 112" name="T8"/>
                <a:gd fmla="*/ 0 h 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1" w="112">
                  <a:moveTo>
                    <a:pt x="8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3" y="34"/>
                    <a:pt x="93" y="17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ïsḷiḓè">
              <a:extLst>
                <a:ext uri="{FF2B5EF4-FFF2-40B4-BE49-F238E27FC236}">
                  <a16:creationId xmlns:a16="http://schemas.microsoft.com/office/drawing/2014/main" id="{1C3A9847-5CEF-49D0-B8C0-959406E67250}"/>
                </a:ext>
              </a:extLst>
            </p:cNvPr>
            <p:cNvSpPr/>
            <p:nvPr/>
          </p:nvSpPr>
          <p:spPr bwMode="auto">
            <a:xfrm>
              <a:off x="5722152" y="3164143"/>
              <a:ext cx="469915" cy="93752"/>
            </a:xfrm>
            <a:custGeom>
              <a:gdLst>
                <a:gd fmla="*/ 664 w 708" name="T0"/>
                <a:gd fmla="*/ 0 h 142" name="T1"/>
                <a:gd fmla="*/ 230 w 708" name="T2"/>
                <a:gd fmla="*/ 0 h 142" name="T3"/>
                <a:gd fmla="*/ 0 w 708" name="T4"/>
                <a:gd fmla="*/ 142 h 142" name="T5"/>
                <a:gd fmla="*/ 708 w 708" name="T6"/>
                <a:gd fmla="*/ 142 h 142" name="T7"/>
                <a:gd fmla="*/ 664 w 708" name="T8"/>
                <a:gd fmla="*/ 0 h 1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2" w="708">
                  <a:moveTo>
                    <a:pt x="664" y="0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708" y="142"/>
                    <a:pt x="708" y="142"/>
                    <a:pt x="708" y="142"/>
                  </a:cubicBezTo>
                  <a:cubicBezTo>
                    <a:pt x="697" y="94"/>
                    <a:pt x="682" y="47"/>
                    <a:pt x="664" y="0"/>
                  </a:cubicBezTo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ṧļïḑé">
              <a:extLst>
                <a:ext uri="{FF2B5EF4-FFF2-40B4-BE49-F238E27FC236}">
                  <a16:creationId xmlns:a16="http://schemas.microsoft.com/office/drawing/2014/main" id="{57506196-C2A8-4A81-B6E8-173C052ACEBF}"/>
                </a:ext>
              </a:extLst>
            </p:cNvPr>
            <p:cNvSpPr/>
            <p:nvPr/>
          </p:nvSpPr>
          <p:spPr bwMode="auto">
            <a:xfrm>
              <a:off x="5884191" y="3388684"/>
              <a:ext cx="328709" cy="93752"/>
            </a:xfrm>
            <a:custGeom>
              <a:gdLst>
                <a:gd fmla="*/ 493 w 495" name="T0"/>
                <a:gd fmla="*/ 0 h 143" name="T1"/>
                <a:gd fmla="*/ 0 w 495" name="T2"/>
                <a:gd fmla="*/ 0 h 143" name="T3"/>
                <a:gd fmla="*/ 0 w 495" name="T4"/>
                <a:gd fmla="*/ 143 h 143" name="T5"/>
                <a:gd fmla="*/ 493 w 495" name="T6"/>
                <a:gd fmla="*/ 143 h 143" name="T7"/>
                <a:gd fmla="*/ 495 w 495" name="T8"/>
                <a:gd fmla="*/ 76 h 143" name="T9"/>
                <a:gd fmla="*/ 493 w 495" name="T10"/>
                <a:gd fmla="*/ 0 h 1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3" w="495">
                  <a:moveTo>
                    <a:pt x="4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493" y="143"/>
                    <a:pt x="493" y="143"/>
                    <a:pt x="493" y="143"/>
                  </a:cubicBezTo>
                  <a:cubicBezTo>
                    <a:pt x="495" y="120"/>
                    <a:pt x="495" y="98"/>
                    <a:pt x="495" y="76"/>
                  </a:cubicBezTo>
                  <a:cubicBezTo>
                    <a:pt x="495" y="50"/>
                    <a:pt x="494" y="25"/>
                    <a:pt x="493" y="0"/>
                  </a:cubicBezTo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ṧlîḋè">
              <a:extLst>
                <a:ext uri="{FF2B5EF4-FFF2-40B4-BE49-F238E27FC236}">
                  <a16:creationId xmlns:a16="http://schemas.microsoft.com/office/drawing/2014/main" id="{57763159-9510-476B-A429-68B87392ECC5}"/>
                </a:ext>
              </a:extLst>
            </p:cNvPr>
            <p:cNvSpPr/>
            <p:nvPr/>
          </p:nvSpPr>
          <p:spPr bwMode="auto">
            <a:xfrm>
              <a:off x="5687429" y="3595863"/>
              <a:ext cx="509268" cy="94909"/>
            </a:xfrm>
            <a:custGeom>
              <a:gdLst>
                <a:gd fmla="*/ 768 w 768" name="T0"/>
                <a:gd fmla="*/ 0 h 143" name="T1"/>
                <a:gd fmla="*/ 0 w 768" name="T2"/>
                <a:gd fmla="*/ 0 h 143" name="T3"/>
                <a:gd fmla="*/ 0 w 768" name="T4"/>
                <a:gd fmla="*/ 143 h 143" name="T5"/>
                <a:gd fmla="*/ 729 w 768" name="T6"/>
                <a:gd fmla="*/ 143 h 143" name="T7"/>
                <a:gd fmla="*/ 768 w 768" name="T8"/>
                <a:gd fmla="*/ 0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768">
                  <a:moveTo>
                    <a:pt x="7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729" y="143"/>
                    <a:pt x="729" y="143"/>
                    <a:pt x="729" y="143"/>
                  </a:cubicBezTo>
                  <a:cubicBezTo>
                    <a:pt x="745" y="97"/>
                    <a:pt x="758" y="49"/>
                    <a:pt x="768" y="0"/>
                  </a:cubicBezTo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íşľïḑè">
              <a:extLst>
                <a:ext uri="{FF2B5EF4-FFF2-40B4-BE49-F238E27FC236}">
                  <a16:creationId xmlns:a16="http://schemas.microsoft.com/office/drawing/2014/main" id="{48C4AC68-FEC6-46EE-A057-5843CB6C86E5}"/>
                </a:ext>
              </a:extLst>
            </p:cNvPr>
            <p:cNvSpPr/>
            <p:nvPr/>
          </p:nvSpPr>
          <p:spPr bwMode="auto">
            <a:xfrm>
              <a:off x="5767292" y="3822719"/>
              <a:ext cx="344913" cy="94909"/>
            </a:xfrm>
            <a:custGeom>
              <a:gdLst>
                <a:gd fmla="*/ 521 w 521" name="T0"/>
                <a:gd fmla="*/ 0 h 143" name="T1"/>
                <a:gd fmla="*/ 0 w 521" name="T2"/>
                <a:gd fmla="*/ 0 h 143" name="T3"/>
                <a:gd fmla="*/ 0 w 521" name="T4"/>
                <a:gd fmla="*/ 143 h 143" name="T5"/>
                <a:gd fmla="*/ 427 w 521" name="T6"/>
                <a:gd fmla="*/ 143 h 143" name="T7"/>
                <a:gd fmla="*/ 521 w 521" name="T8"/>
                <a:gd fmla="*/ 0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521">
                  <a:moveTo>
                    <a:pt x="5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427" y="143"/>
                    <a:pt x="427" y="143"/>
                    <a:pt x="427" y="143"/>
                  </a:cubicBezTo>
                  <a:cubicBezTo>
                    <a:pt x="462" y="97"/>
                    <a:pt x="494" y="49"/>
                    <a:pt x="521" y="0"/>
                  </a:cubicBezTo>
                </a:path>
              </a:pathLst>
            </a:custGeom>
            <a:solidFill>
              <a:srgbClr val="AAD0D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îṧ1íḓè">
              <a:extLst>
                <a:ext uri="{FF2B5EF4-FFF2-40B4-BE49-F238E27FC236}">
                  <a16:creationId xmlns:a16="http://schemas.microsoft.com/office/drawing/2014/main" id="{EC3CCEE5-2BC2-486A-9BF5-C4A860E17B4A}"/>
                </a:ext>
              </a:extLst>
            </p:cNvPr>
            <p:cNvSpPr/>
            <p:nvPr/>
          </p:nvSpPr>
          <p:spPr bwMode="auto">
            <a:xfrm>
              <a:off x="4764960" y="3026409"/>
              <a:ext cx="1447941" cy="1194464"/>
            </a:xfrm>
            <a:custGeom>
              <a:gdLst>
                <a:gd fmla="*/ 1005 w 2185" name="T0"/>
                <a:gd fmla="*/ 1804 h 1804" name="T1"/>
                <a:gd fmla="*/ 1005 w 2185" name="T2"/>
                <a:gd fmla="*/ 1804 h 1804" name="T3"/>
                <a:gd fmla="*/ 1005 w 2185" name="T4"/>
                <a:gd fmla="*/ 1804 h 1804" name="T5"/>
                <a:gd fmla="*/ 1005 w 2185" name="T6"/>
                <a:gd fmla="*/ 1804 h 1804" name="T7"/>
                <a:gd fmla="*/ 1627 w 2185" name="T8"/>
                <a:gd fmla="*/ 1627 h 1804" name="T9"/>
                <a:gd fmla="*/ 1005 w 2185" name="T10"/>
                <a:gd fmla="*/ 1804 h 1804" name="T11"/>
                <a:gd fmla="*/ 1627 w 2185" name="T12"/>
                <a:gd fmla="*/ 1627 h 1804" name="T13"/>
                <a:gd fmla="*/ 5 w 2185" name="T14"/>
                <a:gd fmla="*/ 1254 h 1804" name="T15"/>
                <a:gd fmla="*/ 6 w 2185" name="T16"/>
                <a:gd fmla="*/ 1254 h 1804" name="T17"/>
                <a:gd fmla="*/ 5 w 2185" name="T18"/>
                <a:gd fmla="*/ 1254 h 1804" name="T19"/>
                <a:gd fmla="*/ 0 w 2185" name="T20"/>
                <a:gd fmla="*/ 1246 h 1804" name="T21"/>
                <a:gd fmla="*/ 2 w 2185" name="T22"/>
                <a:gd fmla="*/ 1249 h 1804" name="T23"/>
                <a:gd fmla="*/ 0 w 2185" name="T24"/>
                <a:gd fmla="*/ 1246 h 1804" name="T25"/>
                <a:gd fmla="*/ 2007 w 2185" name="T26"/>
                <a:gd fmla="*/ 0 h 1804" name="T27"/>
                <a:gd fmla="*/ 2007 w 2185" name="T28"/>
                <a:gd fmla="*/ 0 h 1804" name="T29"/>
                <a:gd fmla="*/ 2007 w 2185" name="T30"/>
                <a:gd fmla="*/ 0 h 1804" name="T31"/>
                <a:gd fmla="*/ 2007 w 2185" name="T32"/>
                <a:gd fmla="*/ 0 h 1804" name="T33"/>
                <a:gd fmla="*/ 2007 w 2185" name="T34"/>
                <a:gd fmla="*/ 0 h 1804" name="T35"/>
                <a:gd fmla="*/ 2037 w 2185" name="T36"/>
                <a:gd fmla="*/ 51 h 1804" name="T37"/>
                <a:gd fmla="*/ 2109 w 2185" name="T38"/>
                <a:gd fmla="*/ 207 h 1804" name="T39"/>
                <a:gd fmla="*/ 2153 w 2185" name="T40"/>
                <a:gd fmla="*/ 349 h 1804" name="T41"/>
                <a:gd fmla="*/ 2183 w 2185" name="T42"/>
                <a:gd fmla="*/ 546 h 1804" name="T43"/>
                <a:gd fmla="*/ 2185 w 2185" name="T44"/>
                <a:gd fmla="*/ 622 h 1804" name="T45"/>
                <a:gd fmla="*/ 2007 w 2185" name="T46"/>
                <a:gd fmla="*/ 0 h 18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804" w="2185">
                  <a:moveTo>
                    <a:pt x="1005" y="1804"/>
                  </a:moveTo>
                  <a:cubicBezTo>
                    <a:pt x="1005" y="1804"/>
                    <a:pt x="1005" y="1804"/>
                    <a:pt x="1005" y="1804"/>
                  </a:cubicBezTo>
                  <a:cubicBezTo>
                    <a:pt x="1005" y="1804"/>
                    <a:pt x="1005" y="1804"/>
                    <a:pt x="1005" y="1804"/>
                  </a:cubicBezTo>
                  <a:cubicBezTo>
                    <a:pt x="1005" y="1804"/>
                    <a:pt x="1005" y="1804"/>
                    <a:pt x="1005" y="1804"/>
                  </a:cubicBezTo>
                  <a:moveTo>
                    <a:pt x="1627" y="1627"/>
                  </a:moveTo>
                  <a:cubicBezTo>
                    <a:pt x="1433" y="1747"/>
                    <a:pt x="1218" y="1804"/>
                    <a:pt x="1005" y="1804"/>
                  </a:cubicBezTo>
                  <a:cubicBezTo>
                    <a:pt x="1218" y="1804"/>
                    <a:pt x="1433" y="1747"/>
                    <a:pt x="1627" y="1627"/>
                  </a:cubicBezTo>
                  <a:moveTo>
                    <a:pt x="5" y="1254"/>
                  </a:moveTo>
                  <a:cubicBezTo>
                    <a:pt x="5" y="1254"/>
                    <a:pt x="5" y="1254"/>
                    <a:pt x="6" y="1254"/>
                  </a:cubicBezTo>
                  <a:cubicBezTo>
                    <a:pt x="5" y="1254"/>
                    <a:pt x="5" y="1254"/>
                    <a:pt x="5" y="1254"/>
                  </a:cubicBezTo>
                  <a:moveTo>
                    <a:pt x="0" y="1246"/>
                  </a:moveTo>
                  <a:cubicBezTo>
                    <a:pt x="1" y="1247"/>
                    <a:pt x="2" y="1248"/>
                    <a:pt x="2" y="1249"/>
                  </a:cubicBezTo>
                  <a:cubicBezTo>
                    <a:pt x="2" y="1248"/>
                    <a:pt x="1" y="1247"/>
                    <a:pt x="0" y="1246"/>
                  </a:cubicBezTo>
                  <a:moveTo>
                    <a:pt x="2007" y="0"/>
                  </a:moveTo>
                  <a:cubicBezTo>
                    <a:pt x="2007" y="0"/>
                    <a:pt x="2007" y="0"/>
                    <a:pt x="2007" y="0"/>
                  </a:cubicBezTo>
                  <a:cubicBezTo>
                    <a:pt x="2007" y="0"/>
                    <a:pt x="2007" y="0"/>
                    <a:pt x="2007" y="0"/>
                  </a:cubicBezTo>
                  <a:cubicBezTo>
                    <a:pt x="2007" y="0"/>
                    <a:pt x="2007" y="0"/>
                    <a:pt x="2007" y="0"/>
                  </a:cubicBezTo>
                  <a:cubicBezTo>
                    <a:pt x="2007" y="0"/>
                    <a:pt x="2007" y="0"/>
                    <a:pt x="2007" y="0"/>
                  </a:cubicBezTo>
                  <a:cubicBezTo>
                    <a:pt x="2018" y="17"/>
                    <a:pt x="2028" y="34"/>
                    <a:pt x="2037" y="51"/>
                  </a:cubicBezTo>
                  <a:cubicBezTo>
                    <a:pt x="2065" y="102"/>
                    <a:pt x="2089" y="154"/>
                    <a:pt x="2109" y="207"/>
                  </a:cubicBezTo>
                  <a:cubicBezTo>
                    <a:pt x="2127" y="254"/>
                    <a:pt x="2142" y="301"/>
                    <a:pt x="2153" y="349"/>
                  </a:cubicBezTo>
                  <a:cubicBezTo>
                    <a:pt x="2169" y="414"/>
                    <a:pt x="2178" y="480"/>
                    <a:pt x="2183" y="546"/>
                  </a:cubicBezTo>
                  <a:cubicBezTo>
                    <a:pt x="2184" y="571"/>
                    <a:pt x="2185" y="596"/>
                    <a:pt x="2185" y="622"/>
                  </a:cubicBezTo>
                  <a:cubicBezTo>
                    <a:pt x="2185" y="409"/>
                    <a:pt x="2128" y="194"/>
                    <a:pt x="2007" y="0"/>
                  </a:cubicBezTo>
                </a:path>
              </a:pathLst>
            </a:custGeom>
            <a:solidFill>
              <a:srgbClr val="2F575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ṣḷiḓè">
              <a:extLst>
                <a:ext uri="{FF2B5EF4-FFF2-40B4-BE49-F238E27FC236}">
                  <a16:creationId xmlns:a16="http://schemas.microsoft.com/office/drawing/2014/main" id="{D12F1964-B270-46FE-8900-4F9640FB44E9}"/>
                </a:ext>
              </a:extLst>
            </p:cNvPr>
            <p:cNvSpPr/>
            <p:nvPr/>
          </p:nvSpPr>
          <p:spPr bwMode="auto">
            <a:xfrm>
              <a:off x="4805469" y="2694228"/>
              <a:ext cx="843765" cy="605335"/>
            </a:xfrm>
            <a:custGeom>
              <a:gdLst>
                <a:gd fmla="*/ 69 w 1272" name="T0"/>
                <a:gd fmla="*/ 909 h 914" name="T1"/>
                <a:gd fmla="*/ 4 w 1272" name="T2"/>
                <a:gd fmla="*/ 823 h 914" name="T3"/>
                <a:gd fmla="*/ 356 w 1272" name="T4"/>
                <a:gd fmla="*/ 268 h 914" name="T5"/>
                <a:gd fmla="*/ 1214 w 1272" name="T6"/>
                <a:gd fmla="*/ 183 h 914" name="T7"/>
                <a:gd fmla="*/ 1254 w 1272" name="T8"/>
                <a:gd fmla="*/ 287 h 914" name="T9"/>
                <a:gd fmla="*/ 1151 w 1272" name="T10"/>
                <a:gd fmla="*/ 327 h 914" name="T11"/>
                <a:gd fmla="*/ 439 w 1272" name="T12"/>
                <a:gd fmla="*/ 402 h 914" name="T13"/>
                <a:gd fmla="*/ 160 w 1272" name="T14"/>
                <a:gd fmla="*/ 840 h 914" name="T15"/>
                <a:gd fmla="*/ 74 w 1272" name="T16"/>
                <a:gd fmla="*/ 910 h 914" name="T17"/>
                <a:gd fmla="*/ 69 w 1272" name="T18"/>
                <a:gd fmla="*/ 909 h 91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14" w="1272">
                  <a:moveTo>
                    <a:pt x="69" y="909"/>
                  </a:moveTo>
                  <a:cubicBezTo>
                    <a:pt x="28" y="902"/>
                    <a:pt x="0" y="865"/>
                    <a:pt x="4" y="823"/>
                  </a:cubicBezTo>
                  <a:cubicBezTo>
                    <a:pt x="6" y="809"/>
                    <a:pt x="46" y="462"/>
                    <a:pt x="356" y="268"/>
                  </a:cubicBezTo>
                  <a:cubicBezTo>
                    <a:pt x="788" y="0"/>
                    <a:pt x="1197" y="176"/>
                    <a:pt x="1214" y="183"/>
                  </a:cubicBezTo>
                  <a:cubicBezTo>
                    <a:pt x="1254" y="201"/>
                    <a:pt x="1272" y="247"/>
                    <a:pt x="1254" y="287"/>
                  </a:cubicBezTo>
                  <a:cubicBezTo>
                    <a:pt x="1237" y="327"/>
                    <a:pt x="1191" y="345"/>
                    <a:pt x="1151" y="327"/>
                  </a:cubicBezTo>
                  <a:cubicBezTo>
                    <a:pt x="1137" y="321"/>
                    <a:pt x="798" y="178"/>
                    <a:pt x="439" y="402"/>
                  </a:cubicBezTo>
                  <a:cubicBezTo>
                    <a:pt x="193" y="555"/>
                    <a:pt x="161" y="837"/>
                    <a:pt x="160" y="840"/>
                  </a:cubicBezTo>
                  <a:cubicBezTo>
                    <a:pt x="156" y="883"/>
                    <a:pt x="117" y="914"/>
                    <a:pt x="74" y="910"/>
                  </a:cubicBezTo>
                  <a:cubicBezTo>
                    <a:pt x="72" y="910"/>
                    <a:pt x="71" y="909"/>
                    <a:pt x="69" y="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ïṧľïde">
              <a:extLst>
                <a:ext uri="{FF2B5EF4-FFF2-40B4-BE49-F238E27FC236}">
                  <a16:creationId xmlns:a16="http://schemas.microsoft.com/office/drawing/2014/main" id="{28C1B1A7-E56A-4476-B97F-0FB4579A9742}"/>
                </a:ext>
              </a:extLst>
            </p:cNvPr>
            <p:cNvSpPr/>
            <p:nvPr/>
          </p:nvSpPr>
          <p:spPr bwMode="auto">
            <a:xfrm>
              <a:off x="4553150" y="2564596"/>
              <a:ext cx="1744243" cy="1740770"/>
            </a:xfrm>
            <a:custGeom>
              <a:gdLst>
                <a:gd fmla="*/ 1114 w 2631" name="T0"/>
                <a:gd fmla="*/ 2520 h 2631" name="T1"/>
                <a:gd fmla="*/ 112 w 2631" name="T2"/>
                <a:gd fmla="*/ 1114 h 2631" name="T3"/>
                <a:gd fmla="*/ 1517 w 2631" name="T4"/>
                <a:gd fmla="*/ 111 h 2631" name="T5"/>
                <a:gd fmla="*/ 2520 w 2631" name="T6"/>
                <a:gd fmla="*/ 1517 h 2631" name="T7"/>
                <a:gd fmla="*/ 1114 w 2631" name="T8"/>
                <a:gd fmla="*/ 2520 h 2631" name="T9"/>
                <a:gd fmla="*/ 1508 w 2631" name="T10"/>
                <a:gd fmla="*/ 168 h 2631" name="T11"/>
                <a:gd fmla="*/ 168 w 2631" name="T12"/>
                <a:gd fmla="*/ 1123 h 2631" name="T13"/>
                <a:gd fmla="*/ 1124 w 2631" name="T14"/>
                <a:gd fmla="*/ 2464 h 2631" name="T15"/>
                <a:gd fmla="*/ 2464 w 2631" name="T16"/>
                <a:gd fmla="*/ 1508 h 2631" name="T17"/>
                <a:gd fmla="*/ 1508 w 2631" name="T18"/>
                <a:gd fmla="*/ 168 h 263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31" w="2631">
                  <a:moveTo>
                    <a:pt x="1114" y="2520"/>
                  </a:moveTo>
                  <a:cubicBezTo>
                    <a:pt x="450" y="2409"/>
                    <a:pt x="0" y="1778"/>
                    <a:pt x="112" y="1114"/>
                  </a:cubicBezTo>
                  <a:cubicBezTo>
                    <a:pt x="223" y="450"/>
                    <a:pt x="853" y="0"/>
                    <a:pt x="1517" y="111"/>
                  </a:cubicBezTo>
                  <a:cubicBezTo>
                    <a:pt x="2181" y="222"/>
                    <a:pt x="2631" y="853"/>
                    <a:pt x="2520" y="1517"/>
                  </a:cubicBezTo>
                  <a:cubicBezTo>
                    <a:pt x="2409" y="2181"/>
                    <a:pt x="1778" y="2631"/>
                    <a:pt x="1114" y="2520"/>
                  </a:cubicBezTo>
                  <a:close/>
                  <a:moveTo>
                    <a:pt x="1508" y="168"/>
                  </a:moveTo>
                  <a:cubicBezTo>
                    <a:pt x="875" y="62"/>
                    <a:pt x="274" y="491"/>
                    <a:pt x="168" y="1123"/>
                  </a:cubicBezTo>
                  <a:cubicBezTo>
                    <a:pt x="62" y="1756"/>
                    <a:pt x="491" y="2358"/>
                    <a:pt x="1124" y="2464"/>
                  </a:cubicBezTo>
                  <a:cubicBezTo>
                    <a:pt x="1757" y="2570"/>
                    <a:pt x="2358" y="2141"/>
                    <a:pt x="2464" y="1508"/>
                  </a:cubicBezTo>
                  <a:cubicBezTo>
                    <a:pt x="2569" y="875"/>
                    <a:pt x="2141" y="274"/>
                    <a:pt x="1508" y="168"/>
                  </a:cubicBezTo>
                  <a:close/>
                </a:path>
              </a:pathLst>
            </a:custGeom>
            <a:solidFill>
              <a:srgbClr val="0938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ṧľidè">
              <a:extLst>
                <a:ext uri="{FF2B5EF4-FFF2-40B4-BE49-F238E27FC236}">
                  <a16:creationId xmlns:a16="http://schemas.microsoft.com/office/drawing/2014/main" id="{BFEC39D2-A956-43BF-8727-21E3B7665BBD}"/>
                </a:ext>
              </a:extLst>
            </p:cNvPr>
            <p:cNvSpPr/>
            <p:nvPr/>
          </p:nvSpPr>
          <p:spPr bwMode="auto">
            <a:xfrm>
              <a:off x="3055440" y="3914156"/>
              <a:ext cx="1383126" cy="1055573"/>
            </a:xfrm>
            <a:custGeom>
              <a:gdLst>
                <a:gd fmla="*/ 99 w 2087" name="T0"/>
                <a:gd fmla="*/ 1377 h 1594" name="T1"/>
                <a:gd fmla="*/ 190 w 2087" name="T2"/>
                <a:gd fmla="*/ 920 h 1594" name="T3"/>
                <a:gd fmla="*/ 1539 w 2087" name="T4"/>
                <a:gd fmla="*/ 92 h 1594" name="T5"/>
                <a:gd fmla="*/ 1988 w 2087" name="T6"/>
                <a:gd fmla="*/ 218 h 1594" name="T7"/>
                <a:gd fmla="*/ 1897 w 2087" name="T8"/>
                <a:gd fmla="*/ 675 h 1594" name="T9"/>
                <a:gd fmla="*/ 547 w 2087" name="T10"/>
                <a:gd fmla="*/ 1503 h 1594" name="T11"/>
                <a:gd fmla="*/ 99 w 2087" name="T12"/>
                <a:gd fmla="*/ 1377 h 15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94" w="2087">
                  <a:moveTo>
                    <a:pt x="99" y="1377"/>
                  </a:moveTo>
                  <a:cubicBezTo>
                    <a:pt x="0" y="1216"/>
                    <a:pt x="41" y="1011"/>
                    <a:pt x="190" y="920"/>
                  </a:cubicBezTo>
                  <a:cubicBezTo>
                    <a:pt x="1539" y="92"/>
                    <a:pt x="1539" y="92"/>
                    <a:pt x="1539" y="92"/>
                  </a:cubicBezTo>
                  <a:cubicBezTo>
                    <a:pt x="1688" y="0"/>
                    <a:pt x="1889" y="57"/>
                    <a:pt x="1988" y="218"/>
                  </a:cubicBezTo>
                  <a:cubicBezTo>
                    <a:pt x="2087" y="379"/>
                    <a:pt x="2046" y="584"/>
                    <a:pt x="1897" y="675"/>
                  </a:cubicBezTo>
                  <a:cubicBezTo>
                    <a:pt x="547" y="1503"/>
                    <a:pt x="547" y="1503"/>
                    <a:pt x="547" y="1503"/>
                  </a:cubicBezTo>
                  <a:cubicBezTo>
                    <a:pt x="399" y="1594"/>
                    <a:pt x="198" y="1538"/>
                    <a:pt x="99" y="1377"/>
                  </a:cubicBezTo>
                  <a:close/>
                </a:path>
              </a:pathLst>
            </a:custGeom>
            <a:solidFill>
              <a:srgbClr val="1015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1" name="TextBox 33">
            <a:extLst>
              <a:ext uri="{FF2B5EF4-FFF2-40B4-BE49-F238E27FC236}">
                <a16:creationId xmlns:a16="http://schemas.microsoft.com/office/drawing/2014/main" id="{89D91B78-4008-4653-9F93-4F278065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352" y="2838820"/>
            <a:ext cx="2024474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课间：班主任早读、两操、午间、自习课到教师巡视、各班定期安全检查（各班有公管员）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558E84CD-8712-4853-A9FA-ECB7757C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1379" y="4237317"/>
            <a:ext cx="2011907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校门处设置安保人员，闲杂人等不得进入校园，保障在校学生的人身安全。</a:t>
            </a:r>
          </a:p>
        </p:txBody>
      </p:sp>
    </p:spTree>
    <p:extLst>
      <p:ext uri="{BB962C8B-B14F-4D97-AF65-F5344CB8AC3E}">
        <p14:creationId val="2089821557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5"/>
      <p:bldP grpId="0" spid="16"/>
      <p:bldP grpId="0" spid="21"/>
      <p:bldP grpId="0" spid="11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1ED48FC-A7DE-4A25-A763-DA0BAD98A40F}"/>
              </a:ext>
            </a:extLst>
          </p:cNvPr>
          <p:cNvSpPr txBox="1"/>
          <p:nvPr/>
        </p:nvSpPr>
        <p:spPr>
          <a:xfrm>
            <a:off x="4085296" y="2812408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195B5A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4765816-C306-48BF-99D5-1ABAF0891164}"/>
              </a:ext>
            </a:extLst>
          </p:cNvPr>
          <p:cNvSpPr txBox="1"/>
          <p:nvPr/>
        </p:nvSpPr>
        <p:spPr>
          <a:xfrm>
            <a:off x="4075943" y="3672892"/>
            <a:ext cx="4003593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rgbClr val="195B5A"/>
                </a:solidFill>
                <a:cs typeface="+mn-ea"/>
                <a:sym typeface="+mn-lt"/>
              </a:rPr>
              <a:t>期末成绩分析</a:t>
            </a:r>
          </a:p>
        </p:txBody>
      </p:sp>
    </p:spTree>
    <p:extLst>
      <p:ext uri="{BB962C8B-B14F-4D97-AF65-F5344CB8AC3E}">
        <p14:creationId val="363741403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6884B5F4-E2CD-4EF1-A709-09115E05A979}"/>
              </a:ext>
            </a:extLst>
          </p:cNvPr>
          <p:cNvSpPr/>
          <p:nvPr/>
        </p:nvSpPr>
        <p:spPr>
          <a:xfrm>
            <a:off x="3812102" y="2859066"/>
            <a:ext cx="1807938" cy="1873485"/>
          </a:xfrm>
          <a:prstGeom prst="rect">
            <a:avLst/>
          </a:prstGeom>
          <a:gradFill>
            <a:gsLst>
              <a:gs pos="88000">
                <a:srgbClr val="E1F0F1"/>
              </a:gs>
              <a:gs pos="55000">
                <a:srgbClr val="D9EFF1"/>
              </a:gs>
              <a:gs pos="22000">
                <a:srgbClr val="C5ECF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2B6BE16-5DAB-43C1-B1B1-C84D5745E92B}"/>
              </a:ext>
            </a:extLst>
          </p:cNvPr>
          <p:cNvSpPr/>
          <p:nvPr/>
        </p:nvSpPr>
        <p:spPr>
          <a:xfrm>
            <a:off x="6729839" y="3714289"/>
            <a:ext cx="1807938" cy="1873485"/>
          </a:xfrm>
          <a:prstGeom prst="rect">
            <a:avLst/>
          </a:prstGeom>
          <a:gradFill>
            <a:gsLst>
              <a:gs pos="88000">
                <a:srgbClr val="E1F0F1"/>
              </a:gs>
              <a:gs pos="55000">
                <a:srgbClr val="D9EFF1"/>
              </a:gs>
              <a:gs pos="22000">
                <a:srgbClr val="C5ECF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E7315D2-DA58-4E39-9B35-6E21F04A793B}"/>
              </a:ext>
            </a:extLst>
          </p:cNvPr>
          <p:cNvSpPr/>
          <p:nvPr/>
        </p:nvSpPr>
        <p:spPr>
          <a:xfrm>
            <a:off x="8882913" y="2749035"/>
            <a:ext cx="1807938" cy="1873485"/>
          </a:xfrm>
          <a:prstGeom prst="rect">
            <a:avLst/>
          </a:prstGeom>
          <a:gradFill>
            <a:gsLst>
              <a:gs pos="88000">
                <a:srgbClr val="E1F0F1"/>
              </a:gs>
              <a:gs pos="55000">
                <a:srgbClr val="D9EFF1"/>
              </a:gs>
              <a:gs pos="22000">
                <a:srgbClr val="C5ECF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65687D-0ECC-4D15-851E-D7D1EEE92097}"/>
              </a:ext>
            </a:extLst>
          </p:cNvPr>
          <p:cNvSpPr/>
          <p:nvPr/>
        </p:nvSpPr>
        <p:spPr>
          <a:xfrm>
            <a:off x="1370202" y="4086868"/>
            <a:ext cx="1807938" cy="1873485"/>
          </a:xfrm>
          <a:prstGeom prst="rect">
            <a:avLst/>
          </a:prstGeom>
          <a:gradFill>
            <a:gsLst>
              <a:gs pos="88000">
                <a:srgbClr val="E1F0F1"/>
              </a:gs>
              <a:gs pos="55000">
                <a:srgbClr val="D9EFF1"/>
              </a:gs>
              <a:gs pos="22000">
                <a:srgbClr val="C5ECF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1587747" y="4348112"/>
            <a:ext cx="1372847" cy="1261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李XX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王XX 孙XX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陈XX 刘XX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赵XX</a:t>
            </a:r>
          </a:p>
        </p:txBody>
      </p:sp>
      <p:sp>
        <p:nvSpPr>
          <p:cNvPr id="19" name="矩形 18"/>
          <p:cNvSpPr/>
          <p:nvPr/>
        </p:nvSpPr>
        <p:spPr>
          <a:xfrm>
            <a:off x="4059292" y="3372927"/>
            <a:ext cx="1372847" cy="1261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李XX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王XX 孙XX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陈XX 刘XX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赵XX</a:t>
            </a:r>
          </a:p>
        </p:txBody>
      </p:sp>
      <p:sp>
        <p:nvSpPr>
          <p:cNvPr id="24" name="矩形 23"/>
          <p:cNvSpPr/>
          <p:nvPr/>
        </p:nvSpPr>
        <p:spPr>
          <a:xfrm>
            <a:off x="6914122" y="4140865"/>
            <a:ext cx="1372847" cy="1261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李XX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王XX 孙XX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陈XX 刘XX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赵XX</a:t>
            </a:r>
          </a:p>
        </p:txBody>
      </p:sp>
      <p:sp>
        <p:nvSpPr>
          <p:cNvPr id="25" name="矩形 24"/>
          <p:cNvSpPr/>
          <p:nvPr/>
        </p:nvSpPr>
        <p:spPr>
          <a:xfrm>
            <a:off x="9083164" y="3129971"/>
            <a:ext cx="1372847" cy="126187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李XX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王XX 孙XX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陈XX 刘XX</a:t>
            </a:r>
          </a:p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195B5A"/>
                </a:solidFill>
                <a:cs typeface="+mn-ea"/>
                <a:sym typeface="+mn-lt"/>
              </a:rPr>
              <a:t>张XX 赵XX</a:t>
            </a:r>
          </a:p>
        </p:txBody>
      </p:sp>
      <p:sp>
        <p:nvSpPr>
          <p:cNvPr id="43" name="内容占位符 1">
            <a:extLst>
              <a:ext uri="{FF2B5EF4-FFF2-40B4-BE49-F238E27FC236}">
                <a16:creationId xmlns:a16="http://schemas.microsoft.com/office/drawing/2014/main" id="{2AE942EA-1C0D-418E-9336-4308AFD2964F}"/>
              </a:ext>
            </a:extLst>
          </p:cNvPr>
          <p:cNvSpPr txBox="1"/>
          <p:nvPr/>
        </p:nvSpPr>
        <p:spPr>
          <a:xfrm>
            <a:off x="3337537" y="1062914"/>
            <a:ext cx="5402262" cy="742950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前三十名名单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78DEC9D-D34D-4A23-B202-13E8F1FAB9F9}"/>
              </a:ext>
            </a:extLst>
          </p:cNvPr>
          <p:cNvGrpSpPr/>
          <p:nvPr/>
        </p:nvGrpSpPr>
        <p:grpSpPr>
          <a:xfrm>
            <a:off x="1304443" y="2752944"/>
            <a:ext cx="2033094" cy="1562237"/>
            <a:chOff x="2671537" y="159883"/>
            <a:chExt cx="6927843" cy="5323380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7AD69597-5140-4CDD-BC86-D40424B91B19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5" name="cloud-alone_17471">
                <a:extLst>
                  <a:ext uri="{FF2B5EF4-FFF2-40B4-BE49-F238E27FC236}">
                    <a16:creationId xmlns:a16="http://schemas.microsoft.com/office/drawing/2014/main" id="{1D2A990D-0E7A-4A8E-B146-A306A017C0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6" name="cloud-alone_17471">
                <a:extLst>
                  <a:ext uri="{FF2B5EF4-FFF2-40B4-BE49-F238E27FC236}">
                    <a16:creationId xmlns:a16="http://schemas.microsoft.com/office/drawing/2014/main" id="{0372EE48-328B-4B05-BB6A-9AA0159864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9DCAF5E0-F9E3-4C10-92FF-7A54CAFEF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3684346" y="1731864"/>
            <a:ext cx="2033094" cy="1562237"/>
            <a:chOff x="2671537" y="159883"/>
            <a:chExt cx="6927843" cy="5323380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51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2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46C3331-9973-4BD5-9952-8C5B3B4BBF26}"/>
              </a:ext>
            </a:extLst>
          </p:cNvPr>
          <p:cNvGrpSpPr/>
          <p:nvPr/>
        </p:nvGrpSpPr>
        <p:grpSpPr>
          <a:xfrm>
            <a:off x="6643989" y="2521513"/>
            <a:ext cx="2033094" cy="1562237"/>
            <a:chOff x="2671537" y="159883"/>
            <a:chExt cx="6927843" cy="5323380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D59E9C8F-23CD-4B15-886E-CAEF776F50C2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56" name="cloud-alone_17471">
                <a:extLst>
                  <a:ext uri="{FF2B5EF4-FFF2-40B4-BE49-F238E27FC236}">
                    <a16:creationId xmlns:a16="http://schemas.microsoft.com/office/drawing/2014/main" id="{D86335E4-E08A-4F75-B898-9AA6431759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7" name="cloud-alone_17471">
                <a:extLst>
                  <a:ext uri="{FF2B5EF4-FFF2-40B4-BE49-F238E27FC236}">
                    <a16:creationId xmlns:a16="http://schemas.microsoft.com/office/drawing/2014/main" id="{55266E6F-14AD-4F59-9C50-926B839C06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1DA9A63-B62A-4B31-99C0-0EB5BAC04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BA93CFB-98C7-4603-866E-F2BE6029496E}"/>
              </a:ext>
            </a:extLst>
          </p:cNvPr>
          <p:cNvGrpSpPr/>
          <p:nvPr/>
        </p:nvGrpSpPr>
        <p:grpSpPr>
          <a:xfrm>
            <a:off x="8763364" y="1498340"/>
            <a:ext cx="2033094" cy="1562237"/>
            <a:chOff x="2671537" y="159883"/>
            <a:chExt cx="6927843" cy="5323380"/>
          </a:xfrm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0576BA65-EE7D-49E3-A46B-1AED57B7E71D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61" name="cloud-alone_17471">
                <a:extLst>
                  <a:ext uri="{FF2B5EF4-FFF2-40B4-BE49-F238E27FC236}">
                    <a16:creationId xmlns:a16="http://schemas.microsoft.com/office/drawing/2014/main" id="{CDAA70A9-2BB6-4EDB-84E8-4BE702E816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algn="t" blurRad="203200" dir="5400000" dist="38100" rotWithShape="0" sx="103000" sy="10300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2" name="cloud-alone_17471">
                <a:extLst>
                  <a:ext uri="{FF2B5EF4-FFF2-40B4-BE49-F238E27FC236}">
                    <a16:creationId xmlns:a16="http://schemas.microsoft.com/office/drawing/2014/main" id="{A12B4B8B-7E2B-4669-A15B-4DDBE1B29F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gdLst>
                  <a:gd fmla="*/ 372171 w 604011" name="T0"/>
                  <a:gd fmla="*/ 372171 w 604011" name="T1"/>
                  <a:gd fmla="*/ 372171 w 604011" name="T2"/>
                  <a:gd fmla="*/ 372171 w 604011" name="T3"/>
                  <a:gd fmla="*/ 372171 w 604011" name="T4"/>
                  <a:gd fmla="*/ 372171 w 604011" name="T5"/>
                  <a:gd fmla="*/ 372171 w 604011" name="T6"/>
                  <a:gd fmla="*/ 372171 w 604011" name="T7"/>
                  <a:gd fmla="*/ 372171 w 604011" name="T8"/>
                  <a:gd fmla="*/ 372171 w 604011" name="T9"/>
                  <a:gd fmla="*/ 372171 w 604011" name="T10"/>
                  <a:gd fmla="*/ 372171 w 604011" name="T11"/>
                  <a:gd fmla="*/ 372171 w 604011" name="T12"/>
                  <a:gd fmla="*/ 372171 w 604011" name="T13"/>
                  <a:gd fmla="*/ 372171 w 604011" name="T14"/>
                  <a:gd fmla="*/ 372171 w 604011" name="T15"/>
                  <a:gd fmla="*/ 372171 w 604011" name="T16"/>
                  <a:gd fmla="*/ 372171 w 604011" name="T17"/>
                  <a:gd fmla="*/ 372171 w 604011" name="T18"/>
                  <a:gd fmla="*/ 372171 w 604011" name="T19"/>
                  <a:gd fmla="*/ 372171 w 604011" name="T20"/>
                  <a:gd fmla="*/ 372171 w 604011" name="T21"/>
                  <a:gd fmla="*/ 372171 w 604011" name="T22"/>
                  <a:gd fmla="*/ 372171 w 604011" name="T23"/>
                  <a:gd fmla="*/ 372171 w 604011" name="T24"/>
                  <a:gd fmla="*/ 372171 w 604011" name="T25"/>
                  <a:gd fmla="*/ 372171 w 604011" name="T26"/>
                  <a:gd fmla="*/ 372171 w 604011" name="T27"/>
                  <a:gd fmla="*/ 372171 w 604011" name="T28"/>
                  <a:gd fmla="*/ 372171 w 604011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4656" w="654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6CD4C5F7-5BA0-4AF3-B945-1AE509F46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8" name="prize-badge-with-star-and-ribbon_822">
            <a:extLst>
              <a:ext uri="{FF2B5EF4-FFF2-40B4-BE49-F238E27FC236}">
                <a16:creationId xmlns:a16="http://schemas.microsoft.com/office/drawing/2014/main" id="{F29175B9-C572-4BD3-B66B-727DF5F007C3}"/>
              </a:ext>
            </a:extLst>
          </p:cNvPr>
          <p:cNvSpPr>
            <a:spLocks noChangeAspect="1"/>
          </p:cNvSpPr>
          <p:nvPr/>
        </p:nvSpPr>
        <p:spPr bwMode="auto">
          <a:xfrm>
            <a:off x="2074489" y="3497106"/>
            <a:ext cx="493001" cy="609685"/>
          </a:xfrm>
          <a:custGeom>
            <a:gdLst>
              <a:gd fmla="*/ 376707 w 465255" name="connsiteX0"/>
              <a:gd fmla="*/ 359911 h 575372" name="connsiteY0"/>
              <a:gd fmla="*/ 465255 w 465255" name="connsiteX1"/>
              <a:gd fmla="*/ 521967 h 575372" name="connsiteY1"/>
              <a:gd fmla="*/ 396999 w 465255" name="connsiteX2"/>
              <a:gd fmla="*/ 512759 h 575372" name="connsiteY2"/>
              <a:gd fmla="*/ 373018 w 465255" name="connsiteX3"/>
              <a:gd fmla="*/ 575372 h 575372" name="connsiteY3"/>
              <a:gd fmla="*/ 275246 w 465255" name="connsiteX4"/>
              <a:gd fmla="*/ 407791 h 575372" name="connsiteY4"/>
              <a:gd fmla="*/ 312141 w 465255" name="connsiteX5"/>
              <a:gd fmla="*/ 393059 h 575372" name="connsiteY5"/>
              <a:gd fmla="*/ 376707 w 465255" name="connsiteX6"/>
              <a:gd fmla="*/ 359911 h 575372" name="connsiteY6"/>
              <a:gd fmla="*/ 86735 w 465255" name="connsiteX7"/>
              <a:gd fmla="*/ 352512 h 575372" name="connsiteY7"/>
              <a:gd fmla="*/ 112571 w 465255" name="connsiteX8"/>
              <a:gd fmla="*/ 363570 h 575372" name="connsiteY8"/>
              <a:gd fmla="*/ 188233 w 465255" name="connsiteX9"/>
              <a:gd fmla="*/ 405957 h 575372" name="connsiteY9"/>
              <a:gd fmla="*/ 107034 w 465255" name="connsiteX10"/>
              <a:gd fmla="*/ 571821 h 575372" name="connsiteY10"/>
              <a:gd fmla="*/ 70126 w 465255" name="connsiteX11"/>
              <a:gd fmla="*/ 514690 h 575372" name="connsiteY11"/>
              <a:gd fmla="*/ 0 w 465255" name="connsiteX12"/>
              <a:gd fmla="*/ 522062 h 575372" name="connsiteY12"/>
              <a:gd fmla="*/ 232628 w 465255" name="connsiteX13"/>
              <a:gd fmla="*/ 121956 h 575372" name="connsiteY13"/>
              <a:gd fmla="*/ 256629 w 465255" name="connsiteX14"/>
              <a:gd fmla="*/ 169858 h 575372" name="connsiteY14"/>
              <a:gd fmla="*/ 310170 w 465255" name="connsiteX15"/>
              <a:gd fmla="*/ 177227 h 575372" name="connsiteY15"/>
              <a:gd fmla="*/ 271399 w 465255" name="connsiteX16"/>
              <a:gd fmla="*/ 215917 h 575372" name="connsiteY16"/>
              <a:gd fmla="*/ 280630 w 465255" name="connsiteX17"/>
              <a:gd fmla="*/ 269346 h 575372" name="connsiteY17"/>
              <a:gd fmla="*/ 232628 w 465255" name="connsiteX18"/>
              <a:gd fmla="*/ 243553 h 575372" name="connsiteY18"/>
              <a:gd fmla="*/ 184625 w 465255" name="connsiteX19"/>
              <a:gd fmla="*/ 269346 h 575372" name="connsiteY19"/>
              <a:gd fmla="*/ 193856 w 465255" name="connsiteX20"/>
              <a:gd fmla="*/ 215917 h 575372" name="connsiteY20"/>
              <a:gd fmla="*/ 155085 w 465255" name="connsiteX21"/>
              <a:gd fmla="*/ 177227 h 575372" name="connsiteY21"/>
              <a:gd fmla="*/ 208626 w 465255" name="connsiteX22"/>
              <a:gd fmla="*/ 169858 h 575372" name="connsiteY22"/>
              <a:gd fmla="*/ 232663 w 465255" name="connsiteX23"/>
              <a:gd fmla="*/ 81359 h 575372" name="connsiteY23"/>
              <a:gd fmla="*/ 118167 w 465255" name="connsiteX24"/>
              <a:gd fmla="*/ 195685 h 575372" name="connsiteY24"/>
              <a:gd fmla="*/ 232663 w 465255" name="connsiteX25"/>
              <a:gd fmla="*/ 310011 h 575372" name="connsiteY25"/>
              <a:gd fmla="*/ 347159 w 465255" name="connsiteX26"/>
              <a:gd fmla="*/ 195685 h 575372" name="connsiteY26"/>
              <a:gd fmla="*/ 232663 w 465255" name="connsiteX27"/>
              <a:gd fmla="*/ 81359 h 575372" name="connsiteY27"/>
              <a:gd fmla="*/ 180032 w 465255" name="connsiteX28"/>
              <a:gd fmla="*/ 916 h 575372" name="connsiteY28"/>
              <a:gd fmla="*/ 204962 w 465255" name="connsiteX29"/>
              <a:gd fmla="*/ 5756 h 575372" name="connsiteY29"/>
              <a:gd fmla="*/ 260364 w 465255" name="connsiteX30"/>
              <a:gd fmla="*/ 5756 h 575372" name="connsiteY30"/>
              <a:gd fmla="*/ 302838 w 465255" name="connsiteX31"/>
              <a:gd fmla="*/ 16820 h 575372" name="connsiteY31"/>
              <a:gd fmla="*/ 350852 w 465255" name="connsiteX32"/>
              <a:gd fmla="*/ 44479 h 575372" name="connsiteY32"/>
              <a:gd fmla="*/ 384093 w 465255" name="connsiteX33"/>
              <a:gd fmla="*/ 77671 h 575372" name="connsiteY33"/>
              <a:gd fmla="*/ 409947 w 465255" name="connsiteX34"/>
              <a:gd fmla="*/ 123770 h 575372" name="connsiteY34"/>
              <a:gd fmla="*/ 422874 w 465255" name="connsiteX35"/>
              <a:gd fmla="*/ 168025 h 575372" name="connsiteY35"/>
              <a:gd fmla="*/ 422874 w 465255" name="connsiteX36"/>
              <a:gd fmla="*/ 223345 h 575372" name="connsiteY36"/>
              <a:gd fmla="*/ 409947 w 465255" name="connsiteX37"/>
              <a:gd fmla="*/ 265756 h 575372" name="connsiteY37"/>
              <a:gd fmla="*/ 384093 w 465255" name="connsiteX38"/>
              <a:gd fmla="*/ 313699 h 575372" name="connsiteY38"/>
              <a:gd fmla="*/ 350852 w 465255" name="connsiteX39"/>
              <a:gd fmla="*/ 346891 h 575372" name="connsiteY39"/>
              <a:gd fmla="*/ 302838 w 465255" name="connsiteX40"/>
              <a:gd fmla="*/ 372706 h 575372" name="connsiteY40"/>
              <a:gd fmla="*/ 260364 w 465255" name="connsiteX41"/>
              <a:gd fmla="*/ 385614 h 575372" name="connsiteY41"/>
              <a:gd fmla="*/ 204962 w 465255" name="connsiteX42"/>
              <a:gd fmla="*/ 385614 h 575372" name="connsiteY42"/>
              <a:gd fmla="*/ 160641 w 465255" name="connsiteX43"/>
              <a:gd fmla="*/ 372706 h 575372" name="connsiteY43"/>
              <a:gd fmla="*/ 114474 w 465255" name="connsiteX44"/>
              <a:gd fmla="*/ 346891 h 575372" name="connsiteY44"/>
              <a:gd fmla="*/ 81233 w 465255" name="connsiteX45"/>
              <a:gd fmla="*/ 313699 h 575372" name="connsiteY45"/>
              <a:gd fmla="*/ 53532 w 465255" name="connsiteX46"/>
              <a:gd fmla="*/ 265756 h 575372" name="connsiteY46"/>
              <a:gd fmla="*/ 42452 w 465255" name="connsiteX47"/>
              <a:gd fmla="*/ 223345 h 575372" name="connsiteY47"/>
              <a:gd fmla="*/ 42452 w 465255" name="connsiteX48"/>
              <a:gd fmla="*/ 168025 h 575372" name="connsiteY48"/>
              <a:gd fmla="*/ 53532 w 465255" name="connsiteX49"/>
              <a:gd fmla="*/ 123770 h 575372" name="connsiteY49"/>
              <a:gd fmla="*/ 81233 w 465255" name="connsiteX50"/>
              <a:gd fmla="*/ 77671 h 575372" name="connsiteY50"/>
              <a:gd fmla="*/ 114474 w 465255" name="connsiteX51"/>
              <a:gd fmla="*/ 44479 h 575372" name="connsiteY51"/>
              <a:gd fmla="*/ 160641 w 465255" name="connsiteX52"/>
              <a:gd fmla="*/ 16820 h 575372" name="connsiteY52"/>
              <a:gd fmla="*/ 180032 w 465255" name="connsiteX53"/>
              <a:gd fmla="*/ 916 h 575372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575372" w="465255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solidFill>
            <a:srgbClr val="289DA0"/>
          </a:solidFill>
          <a:ln>
            <a:noFill/>
          </a:ln>
        </p:spPr>
        <p:txBody>
          <a:bodyPr/>
          <a:lstStyle/>
          <a:p/>
        </p:txBody>
      </p:sp>
      <p:sp>
        <p:nvSpPr>
          <p:cNvPr id="69" name="prize-badge-with-star-and-ribbon_822">
            <a:extLst>
              <a:ext uri="{FF2B5EF4-FFF2-40B4-BE49-F238E27FC236}">
                <a16:creationId xmlns:a16="http://schemas.microsoft.com/office/drawing/2014/main" id="{7E9547A1-7646-4222-B1D2-41C3717583EB}"/>
              </a:ext>
            </a:extLst>
          </p:cNvPr>
          <p:cNvSpPr>
            <a:spLocks noChangeAspect="1"/>
          </p:cNvSpPr>
          <p:nvPr/>
        </p:nvSpPr>
        <p:spPr bwMode="auto">
          <a:xfrm>
            <a:off x="7409233" y="3237143"/>
            <a:ext cx="493001" cy="609685"/>
          </a:xfrm>
          <a:custGeom>
            <a:gdLst>
              <a:gd fmla="*/ 376707 w 465255" name="connsiteX0"/>
              <a:gd fmla="*/ 359911 h 575372" name="connsiteY0"/>
              <a:gd fmla="*/ 465255 w 465255" name="connsiteX1"/>
              <a:gd fmla="*/ 521967 h 575372" name="connsiteY1"/>
              <a:gd fmla="*/ 396999 w 465255" name="connsiteX2"/>
              <a:gd fmla="*/ 512759 h 575372" name="connsiteY2"/>
              <a:gd fmla="*/ 373018 w 465255" name="connsiteX3"/>
              <a:gd fmla="*/ 575372 h 575372" name="connsiteY3"/>
              <a:gd fmla="*/ 275246 w 465255" name="connsiteX4"/>
              <a:gd fmla="*/ 407791 h 575372" name="connsiteY4"/>
              <a:gd fmla="*/ 312141 w 465255" name="connsiteX5"/>
              <a:gd fmla="*/ 393059 h 575372" name="connsiteY5"/>
              <a:gd fmla="*/ 376707 w 465255" name="connsiteX6"/>
              <a:gd fmla="*/ 359911 h 575372" name="connsiteY6"/>
              <a:gd fmla="*/ 86735 w 465255" name="connsiteX7"/>
              <a:gd fmla="*/ 352512 h 575372" name="connsiteY7"/>
              <a:gd fmla="*/ 112571 w 465255" name="connsiteX8"/>
              <a:gd fmla="*/ 363570 h 575372" name="connsiteY8"/>
              <a:gd fmla="*/ 188233 w 465255" name="connsiteX9"/>
              <a:gd fmla="*/ 405957 h 575372" name="connsiteY9"/>
              <a:gd fmla="*/ 107034 w 465255" name="connsiteX10"/>
              <a:gd fmla="*/ 571821 h 575372" name="connsiteY10"/>
              <a:gd fmla="*/ 70126 w 465255" name="connsiteX11"/>
              <a:gd fmla="*/ 514690 h 575372" name="connsiteY11"/>
              <a:gd fmla="*/ 0 w 465255" name="connsiteX12"/>
              <a:gd fmla="*/ 522062 h 575372" name="connsiteY12"/>
              <a:gd fmla="*/ 232628 w 465255" name="connsiteX13"/>
              <a:gd fmla="*/ 121956 h 575372" name="connsiteY13"/>
              <a:gd fmla="*/ 256629 w 465255" name="connsiteX14"/>
              <a:gd fmla="*/ 169858 h 575372" name="connsiteY14"/>
              <a:gd fmla="*/ 310170 w 465255" name="connsiteX15"/>
              <a:gd fmla="*/ 177227 h 575372" name="connsiteY15"/>
              <a:gd fmla="*/ 271399 w 465255" name="connsiteX16"/>
              <a:gd fmla="*/ 215917 h 575372" name="connsiteY16"/>
              <a:gd fmla="*/ 280630 w 465255" name="connsiteX17"/>
              <a:gd fmla="*/ 269346 h 575372" name="connsiteY17"/>
              <a:gd fmla="*/ 232628 w 465255" name="connsiteX18"/>
              <a:gd fmla="*/ 243553 h 575372" name="connsiteY18"/>
              <a:gd fmla="*/ 184625 w 465255" name="connsiteX19"/>
              <a:gd fmla="*/ 269346 h 575372" name="connsiteY19"/>
              <a:gd fmla="*/ 193856 w 465255" name="connsiteX20"/>
              <a:gd fmla="*/ 215917 h 575372" name="connsiteY20"/>
              <a:gd fmla="*/ 155085 w 465255" name="connsiteX21"/>
              <a:gd fmla="*/ 177227 h 575372" name="connsiteY21"/>
              <a:gd fmla="*/ 208626 w 465255" name="connsiteX22"/>
              <a:gd fmla="*/ 169858 h 575372" name="connsiteY22"/>
              <a:gd fmla="*/ 232663 w 465255" name="connsiteX23"/>
              <a:gd fmla="*/ 81359 h 575372" name="connsiteY23"/>
              <a:gd fmla="*/ 118167 w 465255" name="connsiteX24"/>
              <a:gd fmla="*/ 195685 h 575372" name="connsiteY24"/>
              <a:gd fmla="*/ 232663 w 465255" name="connsiteX25"/>
              <a:gd fmla="*/ 310011 h 575372" name="connsiteY25"/>
              <a:gd fmla="*/ 347159 w 465255" name="connsiteX26"/>
              <a:gd fmla="*/ 195685 h 575372" name="connsiteY26"/>
              <a:gd fmla="*/ 232663 w 465255" name="connsiteX27"/>
              <a:gd fmla="*/ 81359 h 575372" name="connsiteY27"/>
              <a:gd fmla="*/ 180032 w 465255" name="connsiteX28"/>
              <a:gd fmla="*/ 916 h 575372" name="connsiteY28"/>
              <a:gd fmla="*/ 204962 w 465255" name="connsiteX29"/>
              <a:gd fmla="*/ 5756 h 575372" name="connsiteY29"/>
              <a:gd fmla="*/ 260364 w 465255" name="connsiteX30"/>
              <a:gd fmla="*/ 5756 h 575372" name="connsiteY30"/>
              <a:gd fmla="*/ 302838 w 465255" name="connsiteX31"/>
              <a:gd fmla="*/ 16820 h 575372" name="connsiteY31"/>
              <a:gd fmla="*/ 350852 w 465255" name="connsiteX32"/>
              <a:gd fmla="*/ 44479 h 575372" name="connsiteY32"/>
              <a:gd fmla="*/ 384093 w 465255" name="connsiteX33"/>
              <a:gd fmla="*/ 77671 h 575372" name="connsiteY33"/>
              <a:gd fmla="*/ 409947 w 465255" name="connsiteX34"/>
              <a:gd fmla="*/ 123770 h 575372" name="connsiteY34"/>
              <a:gd fmla="*/ 422874 w 465255" name="connsiteX35"/>
              <a:gd fmla="*/ 168025 h 575372" name="connsiteY35"/>
              <a:gd fmla="*/ 422874 w 465255" name="connsiteX36"/>
              <a:gd fmla="*/ 223345 h 575372" name="connsiteY36"/>
              <a:gd fmla="*/ 409947 w 465255" name="connsiteX37"/>
              <a:gd fmla="*/ 265756 h 575372" name="connsiteY37"/>
              <a:gd fmla="*/ 384093 w 465255" name="connsiteX38"/>
              <a:gd fmla="*/ 313699 h 575372" name="connsiteY38"/>
              <a:gd fmla="*/ 350852 w 465255" name="connsiteX39"/>
              <a:gd fmla="*/ 346891 h 575372" name="connsiteY39"/>
              <a:gd fmla="*/ 302838 w 465255" name="connsiteX40"/>
              <a:gd fmla="*/ 372706 h 575372" name="connsiteY40"/>
              <a:gd fmla="*/ 260364 w 465255" name="connsiteX41"/>
              <a:gd fmla="*/ 385614 h 575372" name="connsiteY41"/>
              <a:gd fmla="*/ 204962 w 465255" name="connsiteX42"/>
              <a:gd fmla="*/ 385614 h 575372" name="connsiteY42"/>
              <a:gd fmla="*/ 160641 w 465255" name="connsiteX43"/>
              <a:gd fmla="*/ 372706 h 575372" name="connsiteY43"/>
              <a:gd fmla="*/ 114474 w 465255" name="connsiteX44"/>
              <a:gd fmla="*/ 346891 h 575372" name="connsiteY44"/>
              <a:gd fmla="*/ 81233 w 465255" name="connsiteX45"/>
              <a:gd fmla="*/ 313699 h 575372" name="connsiteY45"/>
              <a:gd fmla="*/ 53532 w 465255" name="connsiteX46"/>
              <a:gd fmla="*/ 265756 h 575372" name="connsiteY46"/>
              <a:gd fmla="*/ 42452 w 465255" name="connsiteX47"/>
              <a:gd fmla="*/ 223345 h 575372" name="connsiteY47"/>
              <a:gd fmla="*/ 42452 w 465255" name="connsiteX48"/>
              <a:gd fmla="*/ 168025 h 575372" name="connsiteY48"/>
              <a:gd fmla="*/ 53532 w 465255" name="connsiteX49"/>
              <a:gd fmla="*/ 123770 h 575372" name="connsiteY49"/>
              <a:gd fmla="*/ 81233 w 465255" name="connsiteX50"/>
              <a:gd fmla="*/ 77671 h 575372" name="connsiteY50"/>
              <a:gd fmla="*/ 114474 w 465255" name="connsiteX51"/>
              <a:gd fmla="*/ 44479 h 575372" name="connsiteY51"/>
              <a:gd fmla="*/ 160641 w 465255" name="connsiteX52"/>
              <a:gd fmla="*/ 16820 h 575372" name="connsiteY52"/>
              <a:gd fmla="*/ 180032 w 465255" name="connsiteX53"/>
              <a:gd fmla="*/ 916 h 575372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575372" w="465255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solidFill>
            <a:srgbClr val="289DA0"/>
          </a:solidFill>
          <a:ln>
            <a:noFill/>
          </a:ln>
        </p:spPr>
        <p:txBody>
          <a:bodyPr/>
          <a:lstStyle/>
          <a:p/>
        </p:txBody>
      </p:sp>
      <p:sp>
        <p:nvSpPr>
          <p:cNvPr id="70" name="prize-badge-with-star-and-ribbon_822">
            <a:extLst>
              <a:ext uri="{FF2B5EF4-FFF2-40B4-BE49-F238E27FC236}">
                <a16:creationId xmlns:a16="http://schemas.microsoft.com/office/drawing/2014/main" id="{98174B35-4DB7-4283-8878-3D472B5249E0}"/>
              </a:ext>
            </a:extLst>
          </p:cNvPr>
          <p:cNvSpPr>
            <a:spLocks noChangeAspect="1"/>
          </p:cNvSpPr>
          <p:nvPr/>
        </p:nvSpPr>
        <p:spPr bwMode="auto">
          <a:xfrm>
            <a:off x="4494611" y="2460243"/>
            <a:ext cx="493001" cy="609685"/>
          </a:xfrm>
          <a:custGeom>
            <a:gdLst>
              <a:gd fmla="*/ 376707 w 465255" name="connsiteX0"/>
              <a:gd fmla="*/ 359911 h 575372" name="connsiteY0"/>
              <a:gd fmla="*/ 465255 w 465255" name="connsiteX1"/>
              <a:gd fmla="*/ 521967 h 575372" name="connsiteY1"/>
              <a:gd fmla="*/ 396999 w 465255" name="connsiteX2"/>
              <a:gd fmla="*/ 512759 h 575372" name="connsiteY2"/>
              <a:gd fmla="*/ 373018 w 465255" name="connsiteX3"/>
              <a:gd fmla="*/ 575372 h 575372" name="connsiteY3"/>
              <a:gd fmla="*/ 275246 w 465255" name="connsiteX4"/>
              <a:gd fmla="*/ 407791 h 575372" name="connsiteY4"/>
              <a:gd fmla="*/ 312141 w 465255" name="connsiteX5"/>
              <a:gd fmla="*/ 393059 h 575372" name="connsiteY5"/>
              <a:gd fmla="*/ 376707 w 465255" name="connsiteX6"/>
              <a:gd fmla="*/ 359911 h 575372" name="connsiteY6"/>
              <a:gd fmla="*/ 86735 w 465255" name="connsiteX7"/>
              <a:gd fmla="*/ 352512 h 575372" name="connsiteY7"/>
              <a:gd fmla="*/ 112571 w 465255" name="connsiteX8"/>
              <a:gd fmla="*/ 363570 h 575372" name="connsiteY8"/>
              <a:gd fmla="*/ 188233 w 465255" name="connsiteX9"/>
              <a:gd fmla="*/ 405957 h 575372" name="connsiteY9"/>
              <a:gd fmla="*/ 107034 w 465255" name="connsiteX10"/>
              <a:gd fmla="*/ 571821 h 575372" name="connsiteY10"/>
              <a:gd fmla="*/ 70126 w 465255" name="connsiteX11"/>
              <a:gd fmla="*/ 514690 h 575372" name="connsiteY11"/>
              <a:gd fmla="*/ 0 w 465255" name="connsiteX12"/>
              <a:gd fmla="*/ 522062 h 575372" name="connsiteY12"/>
              <a:gd fmla="*/ 232628 w 465255" name="connsiteX13"/>
              <a:gd fmla="*/ 121956 h 575372" name="connsiteY13"/>
              <a:gd fmla="*/ 256629 w 465255" name="connsiteX14"/>
              <a:gd fmla="*/ 169858 h 575372" name="connsiteY14"/>
              <a:gd fmla="*/ 310170 w 465255" name="connsiteX15"/>
              <a:gd fmla="*/ 177227 h 575372" name="connsiteY15"/>
              <a:gd fmla="*/ 271399 w 465255" name="connsiteX16"/>
              <a:gd fmla="*/ 215917 h 575372" name="connsiteY16"/>
              <a:gd fmla="*/ 280630 w 465255" name="connsiteX17"/>
              <a:gd fmla="*/ 269346 h 575372" name="connsiteY17"/>
              <a:gd fmla="*/ 232628 w 465255" name="connsiteX18"/>
              <a:gd fmla="*/ 243553 h 575372" name="connsiteY18"/>
              <a:gd fmla="*/ 184625 w 465255" name="connsiteX19"/>
              <a:gd fmla="*/ 269346 h 575372" name="connsiteY19"/>
              <a:gd fmla="*/ 193856 w 465255" name="connsiteX20"/>
              <a:gd fmla="*/ 215917 h 575372" name="connsiteY20"/>
              <a:gd fmla="*/ 155085 w 465255" name="connsiteX21"/>
              <a:gd fmla="*/ 177227 h 575372" name="connsiteY21"/>
              <a:gd fmla="*/ 208626 w 465255" name="connsiteX22"/>
              <a:gd fmla="*/ 169858 h 575372" name="connsiteY22"/>
              <a:gd fmla="*/ 232663 w 465255" name="connsiteX23"/>
              <a:gd fmla="*/ 81359 h 575372" name="connsiteY23"/>
              <a:gd fmla="*/ 118167 w 465255" name="connsiteX24"/>
              <a:gd fmla="*/ 195685 h 575372" name="connsiteY24"/>
              <a:gd fmla="*/ 232663 w 465255" name="connsiteX25"/>
              <a:gd fmla="*/ 310011 h 575372" name="connsiteY25"/>
              <a:gd fmla="*/ 347159 w 465255" name="connsiteX26"/>
              <a:gd fmla="*/ 195685 h 575372" name="connsiteY26"/>
              <a:gd fmla="*/ 232663 w 465255" name="connsiteX27"/>
              <a:gd fmla="*/ 81359 h 575372" name="connsiteY27"/>
              <a:gd fmla="*/ 180032 w 465255" name="connsiteX28"/>
              <a:gd fmla="*/ 916 h 575372" name="connsiteY28"/>
              <a:gd fmla="*/ 204962 w 465255" name="connsiteX29"/>
              <a:gd fmla="*/ 5756 h 575372" name="connsiteY29"/>
              <a:gd fmla="*/ 260364 w 465255" name="connsiteX30"/>
              <a:gd fmla="*/ 5756 h 575372" name="connsiteY30"/>
              <a:gd fmla="*/ 302838 w 465255" name="connsiteX31"/>
              <a:gd fmla="*/ 16820 h 575372" name="connsiteY31"/>
              <a:gd fmla="*/ 350852 w 465255" name="connsiteX32"/>
              <a:gd fmla="*/ 44479 h 575372" name="connsiteY32"/>
              <a:gd fmla="*/ 384093 w 465255" name="connsiteX33"/>
              <a:gd fmla="*/ 77671 h 575372" name="connsiteY33"/>
              <a:gd fmla="*/ 409947 w 465255" name="connsiteX34"/>
              <a:gd fmla="*/ 123770 h 575372" name="connsiteY34"/>
              <a:gd fmla="*/ 422874 w 465255" name="connsiteX35"/>
              <a:gd fmla="*/ 168025 h 575372" name="connsiteY35"/>
              <a:gd fmla="*/ 422874 w 465255" name="connsiteX36"/>
              <a:gd fmla="*/ 223345 h 575372" name="connsiteY36"/>
              <a:gd fmla="*/ 409947 w 465255" name="connsiteX37"/>
              <a:gd fmla="*/ 265756 h 575372" name="connsiteY37"/>
              <a:gd fmla="*/ 384093 w 465255" name="connsiteX38"/>
              <a:gd fmla="*/ 313699 h 575372" name="connsiteY38"/>
              <a:gd fmla="*/ 350852 w 465255" name="connsiteX39"/>
              <a:gd fmla="*/ 346891 h 575372" name="connsiteY39"/>
              <a:gd fmla="*/ 302838 w 465255" name="connsiteX40"/>
              <a:gd fmla="*/ 372706 h 575372" name="connsiteY40"/>
              <a:gd fmla="*/ 260364 w 465255" name="connsiteX41"/>
              <a:gd fmla="*/ 385614 h 575372" name="connsiteY41"/>
              <a:gd fmla="*/ 204962 w 465255" name="connsiteX42"/>
              <a:gd fmla="*/ 385614 h 575372" name="connsiteY42"/>
              <a:gd fmla="*/ 160641 w 465255" name="connsiteX43"/>
              <a:gd fmla="*/ 372706 h 575372" name="connsiteY43"/>
              <a:gd fmla="*/ 114474 w 465255" name="connsiteX44"/>
              <a:gd fmla="*/ 346891 h 575372" name="connsiteY44"/>
              <a:gd fmla="*/ 81233 w 465255" name="connsiteX45"/>
              <a:gd fmla="*/ 313699 h 575372" name="connsiteY45"/>
              <a:gd fmla="*/ 53532 w 465255" name="connsiteX46"/>
              <a:gd fmla="*/ 265756 h 575372" name="connsiteY46"/>
              <a:gd fmla="*/ 42452 w 465255" name="connsiteX47"/>
              <a:gd fmla="*/ 223345 h 575372" name="connsiteY47"/>
              <a:gd fmla="*/ 42452 w 465255" name="connsiteX48"/>
              <a:gd fmla="*/ 168025 h 575372" name="connsiteY48"/>
              <a:gd fmla="*/ 53532 w 465255" name="connsiteX49"/>
              <a:gd fmla="*/ 123770 h 575372" name="connsiteY49"/>
              <a:gd fmla="*/ 81233 w 465255" name="connsiteX50"/>
              <a:gd fmla="*/ 77671 h 575372" name="connsiteY50"/>
              <a:gd fmla="*/ 114474 w 465255" name="connsiteX51"/>
              <a:gd fmla="*/ 44479 h 575372" name="connsiteY51"/>
              <a:gd fmla="*/ 160641 w 465255" name="connsiteX52"/>
              <a:gd fmla="*/ 16820 h 575372" name="connsiteY52"/>
              <a:gd fmla="*/ 180032 w 465255" name="connsiteX53"/>
              <a:gd fmla="*/ 916 h 575372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575372" w="465255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solidFill>
            <a:srgbClr val="289DA0"/>
          </a:solidFill>
          <a:ln>
            <a:noFill/>
          </a:ln>
        </p:spPr>
        <p:txBody>
          <a:bodyPr/>
          <a:lstStyle/>
          <a:p/>
        </p:txBody>
      </p:sp>
      <p:sp>
        <p:nvSpPr>
          <p:cNvPr id="71" name="prize-badge-with-star-and-ribbon_822">
            <a:extLst>
              <a:ext uri="{FF2B5EF4-FFF2-40B4-BE49-F238E27FC236}">
                <a16:creationId xmlns:a16="http://schemas.microsoft.com/office/drawing/2014/main" id="{C8494808-9F7E-4241-B51D-A87A9FFDF35E}"/>
              </a:ext>
            </a:extLst>
          </p:cNvPr>
          <p:cNvSpPr>
            <a:spLocks noChangeAspect="1"/>
          </p:cNvSpPr>
          <p:nvPr/>
        </p:nvSpPr>
        <p:spPr bwMode="auto">
          <a:xfrm>
            <a:off x="9491852" y="2199003"/>
            <a:ext cx="493001" cy="609685"/>
          </a:xfrm>
          <a:custGeom>
            <a:gdLst>
              <a:gd fmla="*/ 376707 w 465255" name="connsiteX0"/>
              <a:gd fmla="*/ 359911 h 575372" name="connsiteY0"/>
              <a:gd fmla="*/ 465255 w 465255" name="connsiteX1"/>
              <a:gd fmla="*/ 521967 h 575372" name="connsiteY1"/>
              <a:gd fmla="*/ 396999 w 465255" name="connsiteX2"/>
              <a:gd fmla="*/ 512759 h 575372" name="connsiteY2"/>
              <a:gd fmla="*/ 373018 w 465255" name="connsiteX3"/>
              <a:gd fmla="*/ 575372 h 575372" name="connsiteY3"/>
              <a:gd fmla="*/ 275246 w 465255" name="connsiteX4"/>
              <a:gd fmla="*/ 407791 h 575372" name="connsiteY4"/>
              <a:gd fmla="*/ 312141 w 465255" name="connsiteX5"/>
              <a:gd fmla="*/ 393059 h 575372" name="connsiteY5"/>
              <a:gd fmla="*/ 376707 w 465255" name="connsiteX6"/>
              <a:gd fmla="*/ 359911 h 575372" name="connsiteY6"/>
              <a:gd fmla="*/ 86735 w 465255" name="connsiteX7"/>
              <a:gd fmla="*/ 352512 h 575372" name="connsiteY7"/>
              <a:gd fmla="*/ 112571 w 465255" name="connsiteX8"/>
              <a:gd fmla="*/ 363570 h 575372" name="connsiteY8"/>
              <a:gd fmla="*/ 188233 w 465255" name="connsiteX9"/>
              <a:gd fmla="*/ 405957 h 575372" name="connsiteY9"/>
              <a:gd fmla="*/ 107034 w 465255" name="connsiteX10"/>
              <a:gd fmla="*/ 571821 h 575372" name="connsiteY10"/>
              <a:gd fmla="*/ 70126 w 465255" name="connsiteX11"/>
              <a:gd fmla="*/ 514690 h 575372" name="connsiteY11"/>
              <a:gd fmla="*/ 0 w 465255" name="connsiteX12"/>
              <a:gd fmla="*/ 522062 h 575372" name="connsiteY12"/>
              <a:gd fmla="*/ 232628 w 465255" name="connsiteX13"/>
              <a:gd fmla="*/ 121956 h 575372" name="connsiteY13"/>
              <a:gd fmla="*/ 256629 w 465255" name="connsiteX14"/>
              <a:gd fmla="*/ 169858 h 575372" name="connsiteY14"/>
              <a:gd fmla="*/ 310170 w 465255" name="connsiteX15"/>
              <a:gd fmla="*/ 177227 h 575372" name="connsiteY15"/>
              <a:gd fmla="*/ 271399 w 465255" name="connsiteX16"/>
              <a:gd fmla="*/ 215917 h 575372" name="connsiteY16"/>
              <a:gd fmla="*/ 280630 w 465255" name="connsiteX17"/>
              <a:gd fmla="*/ 269346 h 575372" name="connsiteY17"/>
              <a:gd fmla="*/ 232628 w 465255" name="connsiteX18"/>
              <a:gd fmla="*/ 243553 h 575372" name="connsiteY18"/>
              <a:gd fmla="*/ 184625 w 465255" name="connsiteX19"/>
              <a:gd fmla="*/ 269346 h 575372" name="connsiteY19"/>
              <a:gd fmla="*/ 193856 w 465255" name="connsiteX20"/>
              <a:gd fmla="*/ 215917 h 575372" name="connsiteY20"/>
              <a:gd fmla="*/ 155085 w 465255" name="connsiteX21"/>
              <a:gd fmla="*/ 177227 h 575372" name="connsiteY21"/>
              <a:gd fmla="*/ 208626 w 465255" name="connsiteX22"/>
              <a:gd fmla="*/ 169858 h 575372" name="connsiteY22"/>
              <a:gd fmla="*/ 232663 w 465255" name="connsiteX23"/>
              <a:gd fmla="*/ 81359 h 575372" name="connsiteY23"/>
              <a:gd fmla="*/ 118167 w 465255" name="connsiteX24"/>
              <a:gd fmla="*/ 195685 h 575372" name="connsiteY24"/>
              <a:gd fmla="*/ 232663 w 465255" name="connsiteX25"/>
              <a:gd fmla="*/ 310011 h 575372" name="connsiteY25"/>
              <a:gd fmla="*/ 347159 w 465255" name="connsiteX26"/>
              <a:gd fmla="*/ 195685 h 575372" name="connsiteY26"/>
              <a:gd fmla="*/ 232663 w 465255" name="connsiteX27"/>
              <a:gd fmla="*/ 81359 h 575372" name="connsiteY27"/>
              <a:gd fmla="*/ 180032 w 465255" name="connsiteX28"/>
              <a:gd fmla="*/ 916 h 575372" name="connsiteY28"/>
              <a:gd fmla="*/ 204962 w 465255" name="connsiteX29"/>
              <a:gd fmla="*/ 5756 h 575372" name="connsiteY29"/>
              <a:gd fmla="*/ 260364 w 465255" name="connsiteX30"/>
              <a:gd fmla="*/ 5756 h 575372" name="connsiteY30"/>
              <a:gd fmla="*/ 302838 w 465255" name="connsiteX31"/>
              <a:gd fmla="*/ 16820 h 575372" name="connsiteY31"/>
              <a:gd fmla="*/ 350852 w 465255" name="connsiteX32"/>
              <a:gd fmla="*/ 44479 h 575372" name="connsiteY32"/>
              <a:gd fmla="*/ 384093 w 465255" name="connsiteX33"/>
              <a:gd fmla="*/ 77671 h 575372" name="connsiteY33"/>
              <a:gd fmla="*/ 409947 w 465255" name="connsiteX34"/>
              <a:gd fmla="*/ 123770 h 575372" name="connsiteY34"/>
              <a:gd fmla="*/ 422874 w 465255" name="connsiteX35"/>
              <a:gd fmla="*/ 168025 h 575372" name="connsiteY35"/>
              <a:gd fmla="*/ 422874 w 465255" name="connsiteX36"/>
              <a:gd fmla="*/ 223345 h 575372" name="connsiteY36"/>
              <a:gd fmla="*/ 409947 w 465255" name="connsiteX37"/>
              <a:gd fmla="*/ 265756 h 575372" name="connsiteY37"/>
              <a:gd fmla="*/ 384093 w 465255" name="connsiteX38"/>
              <a:gd fmla="*/ 313699 h 575372" name="connsiteY38"/>
              <a:gd fmla="*/ 350852 w 465255" name="connsiteX39"/>
              <a:gd fmla="*/ 346891 h 575372" name="connsiteY39"/>
              <a:gd fmla="*/ 302838 w 465255" name="connsiteX40"/>
              <a:gd fmla="*/ 372706 h 575372" name="connsiteY40"/>
              <a:gd fmla="*/ 260364 w 465255" name="connsiteX41"/>
              <a:gd fmla="*/ 385614 h 575372" name="connsiteY41"/>
              <a:gd fmla="*/ 204962 w 465255" name="connsiteX42"/>
              <a:gd fmla="*/ 385614 h 575372" name="connsiteY42"/>
              <a:gd fmla="*/ 160641 w 465255" name="connsiteX43"/>
              <a:gd fmla="*/ 372706 h 575372" name="connsiteY43"/>
              <a:gd fmla="*/ 114474 w 465255" name="connsiteX44"/>
              <a:gd fmla="*/ 346891 h 575372" name="connsiteY44"/>
              <a:gd fmla="*/ 81233 w 465255" name="connsiteX45"/>
              <a:gd fmla="*/ 313699 h 575372" name="connsiteY45"/>
              <a:gd fmla="*/ 53532 w 465255" name="connsiteX46"/>
              <a:gd fmla="*/ 265756 h 575372" name="connsiteY46"/>
              <a:gd fmla="*/ 42452 w 465255" name="connsiteX47"/>
              <a:gd fmla="*/ 223345 h 575372" name="connsiteY47"/>
              <a:gd fmla="*/ 42452 w 465255" name="connsiteX48"/>
              <a:gd fmla="*/ 168025 h 575372" name="connsiteY48"/>
              <a:gd fmla="*/ 53532 w 465255" name="connsiteX49"/>
              <a:gd fmla="*/ 123770 h 575372" name="connsiteY49"/>
              <a:gd fmla="*/ 81233 w 465255" name="connsiteX50"/>
              <a:gd fmla="*/ 77671 h 575372" name="connsiteY50"/>
              <a:gd fmla="*/ 114474 w 465255" name="connsiteX51"/>
              <a:gd fmla="*/ 44479 h 575372" name="connsiteY51"/>
              <a:gd fmla="*/ 160641 w 465255" name="connsiteX52"/>
              <a:gd fmla="*/ 16820 h 575372" name="connsiteY52"/>
              <a:gd fmla="*/ 180032 w 465255" name="connsiteX53"/>
              <a:gd fmla="*/ 916 h 575372" name="connsiteY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b="b" l="l" r="r" t="t"/>
            <a:pathLst>
              <a:path h="575372" w="465255">
                <a:moveTo>
                  <a:pt x="376707" y="359911"/>
                </a:moveTo>
                <a:lnTo>
                  <a:pt x="465255" y="521967"/>
                </a:lnTo>
                <a:lnTo>
                  <a:pt x="396999" y="512759"/>
                </a:lnTo>
                <a:lnTo>
                  <a:pt x="373018" y="575372"/>
                </a:lnTo>
                <a:lnTo>
                  <a:pt x="275246" y="407791"/>
                </a:lnTo>
                <a:cubicBezTo>
                  <a:pt x="275246" y="407791"/>
                  <a:pt x="295538" y="411474"/>
                  <a:pt x="312141" y="393059"/>
                </a:cubicBezTo>
                <a:cubicBezTo>
                  <a:pt x="326899" y="382010"/>
                  <a:pt x="313986" y="365436"/>
                  <a:pt x="376707" y="359911"/>
                </a:cubicBezTo>
                <a:close/>
                <a:moveTo>
                  <a:pt x="86735" y="352512"/>
                </a:moveTo>
                <a:cubicBezTo>
                  <a:pt x="86735" y="352512"/>
                  <a:pt x="90426" y="363570"/>
                  <a:pt x="112571" y="363570"/>
                </a:cubicBezTo>
                <a:cubicBezTo>
                  <a:pt x="162397" y="363570"/>
                  <a:pt x="145788" y="405957"/>
                  <a:pt x="188233" y="405957"/>
                </a:cubicBezTo>
                <a:cubicBezTo>
                  <a:pt x="188233" y="405957"/>
                  <a:pt x="107034" y="571821"/>
                  <a:pt x="107034" y="571821"/>
                </a:cubicBezTo>
                <a:lnTo>
                  <a:pt x="70126" y="514690"/>
                </a:lnTo>
                <a:lnTo>
                  <a:pt x="0" y="522062"/>
                </a:lnTo>
                <a:close/>
                <a:moveTo>
                  <a:pt x="232628" y="121956"/>
                </a:moveTo>
                <a:lnTo>
                  <a:pt x="256629" y="169858"/>
                </a:lnTo>
                <a:lnTo>
                  <a:pt x="310170" y="177227"/>
                </a:lnTo>
                <a:lnTo>
                  <a:pt x="271399" y="215917"/>
                </a:lnTo>
                <a:lnTo>
                  <a:pt x="280630" y="269346"/>
                </a:lnTo>
                <a:lnTo>
                  <a:pt x="232628" y="243553"/>
                </a:lnTo>
                <a:lnTo>
                  <a:pt x="184625" y="269346"/>
                </a:lnTo>
                <a:lnTo>
                  <a:pt x="193856" y="215917"/>
                </a:lnTo>
                <a:lnTo>
                  <a:pt x="155085" y="177227"/>
                </a:lnTo>
                <a:lnTo>
                  <a:pt x="208626" y="169858"/>
                </a:lnTo>
                <a:close/>
                <a:moveTo>
                  <a:pt x="232663" y="81359"/>
                </a:moveTo>
                <a:cubicBezTo>
                  <a:pt x="168028" y="81359"/>
                  <a:pt x="118167" y="131146"/>
                  <a:pt x="118167" y="195685"/>
                </a:cubicBezTo>
                <a:cubicBezTo>
                  <a:pt x="118167" y="258380"/>
                  <a:pt x="168028" y="310011"/>
                  <a:pt x="232663" y="310011"/>
                </a:cubicBezTo>
                <a:cubicBezTo>
                  <a:pt x="295451" y="310011"/>
                  <a:pt x="347159" y="258380"/>
                  <a:pt x="347159" y="195685"/>
                </a:cubicBezTo>
                <a:cubicBezTo>
                  <a:pt x="347159" y="131146"/>
                  <a:pt x="295451" y="81359"/>
                  <a:pt x="232663" y="81359"/>
                </a:cubicBezTo>
                <a:close/>
                <a:moveTo>
                  <a:pt x="180032" y="916"/>
                </a:moveTo>
                <a:cubicBezTo>
                  <a:pt x="187419" y="-1159"/>
                  <a:pt x="195729" y="224"/>
                  <a:pt x="204962" y="5756"/>
                </a:cubicBezTo>
                <a:cubicBezTo>
                  <a:pt x="223429" y="16820"/>
                  <a:pt x="241897" y="16820"/>
                  <a:pt x="260364" y="5756"/>
                </a:cubicBezTo>
                <a:cubicBezTo>
                  <a:pt x="278831" y="-5308"/>
                  <a:pt x="293604" y="224"/>
                  <a:pt x="302838" y="16820"/>
                </a:cubicBezTo>
                <a:cubicBezTo>
                  <a:pt x="313918" y="35259"/>
                  <a:pt x="330538" y="44479"/>
                  <a:pt x="350852" y="44479"/>
                </a:cubicBezTo>
                <a:cubicBezTo>
                  <a:pt x="373013" y="44479"/>
                  <a:pt x="382246" y="55543"/>
                  <a:pt x="384093" y="77671"/>
                </a:cubicBezTo>
                <a:cubicBezTo>
                  <a:pt x="384093" y="97954"/>
                  <a:pt x="393326" y="114550"/>
                  <a:pt x="409947" y="123770"/>
                </a:cubicBezTo>
                <a:cubicBezTo>
                  <a:pt x="428414" y="134834"/>
                  <a:pt x="432107" y="149586"/>
                  <a:pt x="422874" y="168025"/>
                </a:cubicBezTo>
                <a:cubicBezTo>
                  <a:pt x="411793" y="186465"/>
                  <a:pt x="411793" y="204905"/>
                  <a:pt x="422874" y="223345"/>
                </a:cubicBezTo>
                <a:cubicBezTo>
                  <a:pt x="432107" y="241784"/>
                  <a:pt x="428414" y="256536"/>
                  <a:pt x="409947" y="265756"/>
                </a:cubicBezTo>
                <a:cubicBezTo>
                  <a:pt x="393326" y="276820"/>
                  <a:pt x="384093" y="293416"/>
                  <a:pt x="384093" y="313699"/>
                </a:cubicBezTo>
                <a:cubicBezTo>
                  <a:pt x="382246" y="335827"/>
                  <a:pt x="373013" y="345047"/>
                  <a:pt x="350852" y="346891"/>
                </a:cubicBezTo>
                <a:cubicBezTo>
                  <a:pt x="330538" y="346891"/>
                  <a:pt x="313918" y="356111"/>
                  <a:pt x="302838" y="372706"/>
                </a:cubicBezTo>
                <a:cubicBezTo>
                  <a:pt x="293604" y="391146"/>
                  <a:pt x="278831" y="394834"/>
                  <a:pt x="260364" y="385614"/>
                </a:cubicBezTo>
                <a:cubicBezTo>
                  <a:pt x="241897" y="374550"/>
                  <a:pt x="223429" y="374550"/>
                  <a:pt x="204962" y="385614"/>
                </a:cubicBezTo>
                <a:cubicBezTo>
                  <a:pt x="186495" y="394834"/>
                  <a:pt x="171722" y="391146"/>
                  <a:pt x="160641" y="372706"/>
                </a:cubicBezTo>
                <a:cubicBezTo>
                  <a:pt x="151408" y="356111"/>
                  <a:pt x="134787" y="346891"/>
                  <a:pt x="114474" y="346891"/>
                </a:cubicBezTo>
                <a:cubicBezTo>
                  <a:pt x="92313" y="345047"/>
                  <a:pt x="81233" y="335827"/>
                  <a:pt x="81233" y="313699"/>
                </a:cubicBezTo>
                <a:cubicBezTo>
                  <a:pt x="81233" y="293416"/>
                  <a:pt x="71999" y="276820"/>
                  <a:pt x="53532" y="265756"/>
                </a:cubicBezTo>
                <a:cubicBezTo>
                  <a:pt x="36912" y="256536"/>
                  <a:pt x="31372" y="241784"/>
                  <a:pt x="42452" y="223345"/>
                </a:cubicBezTo>
                <a:cubicBezTo>
                  <a:pt x="53532" y="204905"/>
                  <a:pt x="53532" y="186465"/>
                  <a:pt x="42452" y="168025"/>
                </a:cubicBezTo>
                <a:cubicBezTo>
                  <a:pt x="31372" y="149586"/>
                  <a:pt x="36912" y="134834"/>
                  <a:pt x="53532" y="123770"/>
                </a:cubicBezTo>
                <a:cubicBezTo>
                  <a:pt x="71999" y="114550"/>
                  <a:pt x="81233" y="97954"/>
                  <a:pt x="81233" y="77671"/>
                </a:cubicBezTo>
                <a:cubicBezTo>
                  <a:pt x="81233" y="55543"/>
                  <a:pt x="92313" y="44479"/>
                  <a:pt x="114474" y="44479"/>
                </a:cubicBezTo>
                <a:cubicBezTo>
                  <a:pt x="134787" y="44479"/>
                  <a:pt x="151408" y="35259"/>
                  <a:pt x="160641" y="16820"/>
                </a:cubicBezTo>
                <a:cubicBezTo>
                  <a:pt x="166182" y="8522"/>
                  <a:pt x="172645" y="2990"/>
                  <a:pt x="180032" y="916"/>
                </a:cubicBezTo>
                <a:close/>
              </a:path>
            </a:pathLst>
          </a:custGeom>
          <a:solidFill>
            <a:srgbClr val="289DA0"/>
          </a:solidFill>
          <a:ln>
            <a:noFill/>
          </a:ln>
        </p:spPr>
        <p:txBody>
          <a:bodyPr/>
          <a:lstStyle/>
          <a:p/>
        </p:txBody>
      </p:sp>
    </p:spTree>
    <p:custDataLst>
      <p:tags r:id="rId4"/>
    </p:custDataLst>
    <p:extLst>
      <p:ext uri="{BB962C8B-B14F-4D97-AF65-F5344CB8AC3E}">
        <p14:creationId val="441948228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6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6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6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 nodeType="clickPar">
                      <p:stCondLst>
                        <p:cond delay="indefinite"/>
                      </p:stCondLst>
                      <p:childTnLst>
                        <p:par>
                          <p:cTn fill="hold" id="7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8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9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9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  <p:bldP grpId="0" spid="65"/>
      <p:bldP grpId="0" spid="3"/>
      <p:bldP grpId="0" spid="18"/>
      <p:bldP grpId="0" spid="19"/>
      <p:bldP grpId="0" spid="24"/>
      <p:bldP grpId="0" spid="25"/>
      <p:bldP grpId="0" spid="4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451F85CA-5E1A-46AA-AC9C-186AB8D4638A}"/>
              </a:ext>
            </a:extLst>
          </p:cNvPr>
          <p:cNvSpPr txBox="1"/>
          <p:nvPr/>
        </p:nvSpPr>
        <p:spPr>
          <a:xfrm>
            <a:off x="4126610" y="1056764"/>
            <a:ext cx="3938780" cy="74295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195B5A"/>
                </a:solidFill>
                <a:cs typeface="+mn-ea"/>
                <a:sym typeface="+mn-lt"/>
              </a:rPr>
              <a:t>单科前十名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9198C1F7-AFAE-4C11-B5C9-358E45210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973" y="1856978"/>
            <a:ext cx="340572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英语</a:t>
            </a:r>
          </a:p>
          <a:p>
            <a:pPr eaLnBrk="1" hangingPunct="1"/>
            <a:endParaRPr altLang="en-US" b="1" lang="zh-CN" sz="2000">
              <a:solidFill>
                <a:srgbClr val="195B5A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张XX、李XX、陈XX、雷XX、杨XX</a:t>
            </a:r>
          </a:p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范XX、孙XX、邓XX、熊XX、罗XX</a:t>
            </a: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33486227-4113-4FB7-A5ED-37A2992E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395" y="1839344"/>
            <a:ext cx="356100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语文</a:t>
            </a:r>
          </a:p>
          <a:p>
            <a:pPr eaLnBrk="1" hangingPunct="1"/>
            <a:b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张XX、李XX、陈XX、雷XX、杨XX</a:t>
            </a:r>
          </a:p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范XX、孙XX、邓XX、熊XX、罗XX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122755CA-1135-4A64-8D80-42A3800B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973" y="3775814"/>
            <a:ext cx="356100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数学</a:t>
            </a:r>
          </a:p>
          <a:p>
            <a:pPr eaLnBrk="1" hangingPunct="1"/>
            <a:endParaRPr altLang="en-US" b="1" lang="zh-CN" sz="2000">
              <a:solidFill>
                <a:srgbClr val="195B5A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张XX、李XX、陈XX、雷XX、杨XX</a:t>
            </a:r>
          </a:p>
          <a:p>
            <a:pPr eaLnBrk="1" hangingPunct="1"/>
            <a:r>
              <a:rPr altLang="en-US" b="1" lang="zh-CN" sz="2000">
                <a:solidFill>
                  <a:srgbClr val="195B5A"/>
                </a:solidFill>
                <a:latin typeface="+mn-lt"/>
                <a:ea typeface="+mn-ea"/>
                <a:cs typeface="+mn-ea"/>
                <a:sym typeface="+mn-lt"/>
              </a:rPr>
              <a:t>范XX、孙XX、邓XX、熊XX、罗XX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A0C4C01-9261-44CD-B3A8-CE6DADE1EFB0}"/>
              </a:ext>
            </a:extLst>
          </p:cNvPr>
          <p:cNvGrpSpPr/>
          <p:nvPr/>
        </p:nvGrpSpPr>
        <p:grpSpPr>
          <a:xfrm>
            <a:off x="2002169" y="3221405"/>
            <a:ext cx="2753477" cy="2753477"/>
            <a:chOff x="-2998238" y="5148721"/>
            <a:chExt cx="2753477" cy="275347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AF32605-D456-44A3-9302-E391CB6BFB0D}"/>
                </a:ext>
              </a:extLst>
            </p:cNvPr>
            <p:cNvSpPr/>
            <p:nvPr/>
          </p:nvSpPr>
          <p:spPr>
            <a:xfrm>
              <a:off x="-2801142" y="5355939"/>
              <a:ext cx="2375799" cy="2375799"/>
            </a:xfrm>
            <a:prstGeom prst="ellipse">
              <a:avLst/>
            </a:prstGeom>
            <a:solidFill>
              <a:srgbClr val="93E3E4"/>
            </a:solidFill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BF1113D-3B0E-4BAB-B0D8-22C61ABE7C47}"/>
                </a:ext>
              </a:extLst>
            </p:cNvPr>
            <p:cNvSpPr/>
            <p:nvPr/>
          </p:nvSpPr>
          <p:spPr>
            <a:xfrm>
              <a:off x="-2998238" y="5148721"/>
              <a:ext cx="2753477" cy="2753477"/>
            </a:xfrm>
            <a:prstGeom prst="ellipse">
              <a:avLst/>
            </a:prstGeom>
            <a:noFill/>
            <a:ln>
              <a:solidFill>
                <a:srgbClr val="195B5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56984F0-00BC-42EA-B6CE-D3520BD238CC}"/>
                </a:ext>
              </a:extLst>
            </p:cNvPr>
            <p:cNvGrpSpPr/>
            <p:nvPr/>
          </p:nvGrpSpPr>
          <p:grpSpPr>
            <a:xfrm>
              <a:off x="-2498136" y="5836137"/>
              <a:ext cx="1753271" cy="1631812"/>
              <a:chOff x="3349914" y="9068021"/>
              <a:chExt cx="1976754" cy="183981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0FA94E89-545E-49DF-A707-43C8717FDC82}"/>
                  </a:ext>
                </a:extLst>
              </p:cNvPr>
              <p:cNvGrpSpPr/>
              <p:nvPr/>
            </p:nvGrpSpPr>
            <p:grpSpPr>
              <a:xfrm>
                <a:off x="3349914" y="9068021"/>
                <a:ext cx="1909065" cy="1839812"/>
                <a:chOff x="3620892" y="8765277"/>
                <a:chExt cx="1909065" cy="1839812"/>
              </a:xfrm>
            </p:grpSpPr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20FB9D3E-E893-473D-BBC4-A576ADCDCB60}"/>
                    </a:ext>
                  </a:extLst>
                </p:cNvPr>
                <p:cNvGrpSpPr/>
                <p:nvPr/>
              </p:nvGrpSpPr>
              <p:grpSpPr>
                <a:xfrm>
                  <a:off x="4852340" y="8765277"/>
                  <a:ext cx="677617" cy="695858"/>
                  <a:chOff x="7524017" y="8574213"/>
                  <a:chExt cx="677617" cy="695858"/>
                </a:xfrm>
              </p:grpSpPr>
              <p:sp>
                <p:nvSpPr>
                  <p:cNvPr id="41" name="新月形 40">
                    <a:extLst>
                      <a:ext uri="{FF2B5EF4-FFF2-40B4-BE49-F238E27FC236}">
                        <a16:creationId xmlns:a16="http://schemas.microsoft.com/office/drawing/2014/main" id="{26D56A3A-9951-43BD-BF93-762AAC54C753}"/>
                      </a:ext>
                    </a:extLst>
                  </p:cNvPr>
                  <p:cNvSpPr/>
                  <p:nvPr/>
                </p:nvSpPr>
                <p:spPr>
                  <a:xfrm rot="8135595">
                    <a:off x="7571479" y="8893236"/>
                    <a:ext cx="313609" cy="376835"/>
                  </a:xfrm>
                  <a:prstGeom prst="moon">
                    <a:avLst>
                      <a:gd fmla="val 58648" name="adj"/>
                    </a:avLst>
                  </a:prstGeom>
                  <a:solidFill>
                    <a:srgbClr val="F8BA30"/>
                  </a:solidFill>
                  <a:ln w="19050">
                    <a:solidFill>
                      <a:srgbClr val="593E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altLang="en-US" lang="zh-CN"/>
                  </a:p>
                </p:txBody>
              </p:sp>
              <p:grpSp>
                <p:nvGrpSpPr>
                  <p:cNvPr id="42" name="组合 41">
                    <a:extLst>
                      <a:ext uri="{FF2B5EF4-FFF2-40B4-BE49-F238E27FC236}">
                        <a16:creationId xmlns:a16="http://schemas.microsoft.com/office/drawing/2014/main" id="{D1DDCBD3-0AFB-4FA2-8E22-96A60242904C}"/>
                      </a:ext>
                    </a:extLst>
                  </p:cNvPr>
                  <p:cNvGrpSpPr/>
                  <p:nvPr/>
                </p:nvGrpSpPr>
                <p:grpSpPr>
                  <a:xfrm rot="8069900">
                    <a:off x="8013507" y="8585586"/>
                    <a:ext cx="199499" cy="176754"/>
                    <a:chOff x="6237156" y="5991668"/>
                    <a:chExt cx="482101" cy="244800"/>
                  </a:xfrm>
                  <a:solidFill>
                    <a:srgbClr val="FDF6DF"/>
                  </a:solidFill>
                </p:grpSpPr>
                <p:sp>
                  <p:nvSpPr>
                    <p:cNvPr id="49" name="等腰三角形 53">
                      <a:extLst>
                        <a:ext uri="{FF2B5EF4-FFF2-40B4-BE49-F238E27FC236}">
                          <a16:creationId xmlns:a16="http://schemas.microsoft.com/office/drawing/2014/main" id="{743A13E4-CC44-4E23-A2AC-D4F3745D63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355807" y="5873017"/>
                      <a:ext cx="244800" cy="482101"/>
                    </a:xfrm>
                    <a:custGeom>
                      <a:gdLst>
                        <a:gd fmla="*/ 0 w 244800" name="connsiteX0"/>
                        <a:gd fmla="*/ 482101 h 482101" name="connsiteY0"/>
                        <a:gd fmla="*/ 119225 w 244800" name="connsiteX1"/>
                        <a:gd fmla="*/ 0 h 482101" name="connsiteY1"/>
                        <a:gd fmla="*/ 244800 w 244800" name="connsiteX2"/>
                        <a:gd fmla="*/ 482101 h 482101" name="connsiteY2"/>
                        <a:gd fmla="*/ 222390 w 244800" name="connsiteX3"/>
                        <a:gd fmla="*/ 572587 h 572587" name="connsiteY3"/>
                        <a:gd fmla="*/ 222390 w 244800" name="connsiteX4"/>
                        <a:gd fmla="*/ 572587 h 572587" name="connsiteY4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b="b" l="l" r="r" t="t"/>
                      <a:pathLst>
                        <a:path h="482101" w="244800">
                          <a:moveTo>
                            <a:pt x="0" y="482101"/>
                          </a:moveTo>
                          <a:lnTo>
                            <a:pt x="119225" y="0"/>
                          </a:lnTo>
                          <a:lnTo>
                            <a:pt x="244800" y="482101"/>
                          </a:lnTo>
                        </a:path>
                      </a:pathLst>
                    </a:custGeom>
                    <a:grpFill/>
                    <a:ln w="19050">
                      <a:solidFill>
                        <a:srgbClr val="593E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>
                      <a:defPPr>
                        <a:defRPr lang="en-US"/>
                      </a:defPPr>
                      <a:lvl1pPr algn="l" defTabSz="457200" eaLnBrk="1" hangingPunct="1" latinLnBrk="0" marL="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457200" eaLnBrk="1" hangingPunct="1" latinLnBrk="0" marL="457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457200" eaLnBrk="1" hangingPunct="1" latinLnBrk="0" marL="914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457200" eaLnBrk="1" hangingPunct="1" latinLnBrk="0" marL="1371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457200" eaLnBrk="1" hangingPunct="1" latinLnBrk="0" marL="18288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457200" eaLnBrk="1" hangingPunct="1" latinLnBrk="0" marL="22860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457200" eaLnBrk="1" hangingPunct="1" latinLnBrk="0" marL="2743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457200" eaLnBrk="1" hangingPunct="1" latinLnBrk="0" marL="3200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457200" eaLnBrk="1" hangingPunct="1" latinLnBrk="0" marL="3657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50" name="等腰三角形 53">
                      <a:extLst>
                        <a:ext uri="{FF2B5EF4-FFF2-40B4-BE49-F238E27FC236}">
                          <a16:creationId xmlns:a16="http://schemas.microsoft.com/office/drawing/2014/main" id="{3AEE28C3-711A-4EDF-812D-4591FE4C512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6284638" y="6042191"/>
                      <a:ext cx="72940" cy="143644"/>
                    </a:xfrm>
                    <a:custGeom>
                      <a:gdLst>
                        <a:gd fmla="*/ 0 w 244800" name="connsiteX0"/>
                        <a:gd fmla="*/ 482101 h 482101" name="connsiteY0"/>
                        <a:gd fmla="*/ 119225 w 244800" name="connsiteX1"/>
                        <a:gd fmla="*/ 0 h 482101" name="connsiteY1"/>
                        <a:gd fmla="*/ 244800 w 244800" name="connsiteX2"/>
                        <a:gd fmla="*/ 482101 h 482101" name="connsiteY2"/>
                        <a:gd fmla="*/ 0 w 244800" name="connsiteX3"/>
                        <a:gd fmla="*/ 482101 h 482101" name="connsiteY3"/>
                        <a:gd fmla="*/ 222390 w 244800" name="connsiteX4"/>
                        <a:gd fmla="*/ 572587 h 572587" name="connsiteY4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b="b" l="l" r="r" t="t"/>
                      <a:pathLst>
                        <a:path h="482101" w="244800">
                          <a:moveTo>
                            <a:pt x="0" y="482101"/>
                          </a:moveTo>
                          <a:lnTo>
                            <a:pt x="119225" y="0"/>
                          </a:lnTo>
                          <a:lnTo>
                            <a:pt x="244800" y="482101"/>
                          </a:lnTo>
                          <a:lnTo>
                            <a:pt x="0" y="482101"/>
                          </a:lnTo>
                          <a:close/>
                        </a:path>
                      </a:pathLst>
                    </a:custGeom>
                    <a:solidFill>
                      <a:srgbClr val="99B2DF"/>
                    </a:solidFill>
                    <a:ln>
                      <a:solidFill>
                        <a:srgbClr val="593E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>
                      <a:defPPr>
                        <a:defRPr lang="en-US"/>
                      </a:defPPr>
                      <a:lvl1pPr algn="l" defTabSz="457200" eaLnBrk="1" hangingPunct="1" latinLnBrk="0" marL="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457200" eaLnBrk="1" hangingPunct="1" latinLnBrk="0" marL="457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457200" eaLnBrk="1" hangingPunct="1" latinLnBrk="0" marL="914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457200" eaLnBrk="1" hangingPunct="1" latinLnBrk="0" marL="1371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457200" eaLnBrk="1" hangingPunct="1" latinLnBrk="0" marL="18288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457200" eaLnBrk="1" hangingPunct="1" latinLnBrk="0" marL="22860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457200" eaLnBrk="1" hangingPunct="1" latinLnBrk="0" marL="2743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457200" eaLnBrk="1" hangingPunct="1" latinLnBrk="0" marL="3200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457200" eaLnBrk="1" hangingPunct="1" latinLnBrk="0" marL="3657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altLang="en-US" lang="zh-CN"/>
                    </a:p>
                  </p:txBody>
                </p:sp>
              </p:grp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F51F3700-5C71-472E-BF5B-2823C0EC5877}"/>
                      </a:ext>
                    </a:extLst>
                  </p:cNvPr>
                  <p:cNvGrpSpPr/>
                  <p:nvPr/>
                </p:nvGrpSpPr>
                <p:grpSpPr>
                  <a:xfrm rot="8069900">
                    <a:off x="7567184" y="8850076"/>
                    <a:ext cx="567960" cy="176805"/>
                    <a:chOff x="6708775" y="5991179"/>
                    <a:chExt cx="2198682" cy="248471"/>
                  </a:xfrm>
                </p:grpSpPr>
                <p:sp>
                  <p:nvSpPr>
                    <p:cNvPr id="45" name="矩形 39">
                      <a:extLst>
                        <a:ext uri="{FF2B5EF4-FFF2-40B4-BE49-F238E27FC236}">
                          <a16:creationId xmlns:a16="http://schemas.microsoft.com/office/drawing/2014/main" id="{D896FB6E-9910-4706-B94C-FC3B65F56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252" y="5991179"/>
                      <a:ext cx="2188205" cy="248471"/>
                    </a:xfrm>
                    <a:custGeom>
                      <a:gdLst>
                        <a:gd fmla="*/ 0 w 2188205" name="connsiteX0"/>
                        <a:gd fmla="*/ 0 h 248471" name="connsiteY0"/>
                        <a:gd fmla="*/ 2188205 w 2188205" name="connsiteX1"/>
                        <a:gd fmla="*/ 6350 h 248471" name="connsiteY1"/>
                        <a:gd fmla="*/ 2188205 w 2188205" name="connsiteX2"/>
                        <a:gd fmla="*/ 242121 h 248471" name="connsiteY2"/>
                        <a:gd fmla="*/ 0 w 2188205" name="connsiteX3"/>
                        <a:gd fmla="*/ 248471 h 248471" name="connsiteY3"/>
                        <a:gd fmla="*/ 0 w 2188205" name="connsiteX4"/>
                        <a:gd fmla="*/ 0 h 248471" name="connsiteY4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b="b" l="l" r="r" t="t"/>
                      <a:pathLst>
                        <a:path h="248471" w="2188205">
                          <a:moveTo>
                            <a:pt x="0" y="0"/>
                          </a:moveTo>
                          <a:lnTo>
                            <a:pt x="2188205" y="6350"/>
                          </a:lnTo>
                          <a:lnTo>
                            <a:pt x="2188205" y="242121"/>
                          </a:lnTo>
                          <a:lnTo>
                            <a:pt x="0" y="248471"/>
                          </a:lnTo>
                          <a:cubicBezTo>
                            <a:pt x="63500" y="108497"/>
                            <a:pt x="0" y="8282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99B2DF"/>
                    </a:solidFill>
                    <a:ln w="19050">
                      <a:solidFill>
                        <a:srgbClr val="593E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>
                      <a:defPPr>
                        <a:defRPr lang="en-US"/>
                      </a:defPPr>
                      <a:lvl1pPr algn="l" defTabSz="457200" eaLnBrk="1" hangingPunct="1" latinLnBrk="0" marL="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457200" eaLnBrk="1" hangingPunct="1" latinLnBrk="0" marL="457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457200" eaLnBrk="1" hangingPunct="1" latinLnBrk="0" marL="914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457200" eaLnBrk="1" hangingPunct="1" latinLnBrk="0" marL="1371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457200" eaLnBrk="1" hangingPunct="1" latinLnBrk="0" marL="18288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457200" eaLnBrk="1" hangingPunct="1" latinLnBrk="0" marL="22860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457200" eaLnBrk="1" hangingPunct="1" latinLnBrk="0" marL="2743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457200" eaLnBrk="1" hangingPunct="1" latinLnBrk="0" marL="3200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457200" eaLnBrk="1" hangingPunct="1" latinLnBrk="0" marL="3657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altLang="en-US" lang="zh-CN"/>
                    </a:p>
                  </p:txBody>
                </p:sp>
                <p:sp>
                  <p:nvSpPr>
                    <p:cNvPr id="46" name="任意多边形: 形状 45">
                      <a:extLst>
                        <a:ext uri="{FF2B5EF4-FFF2-40B4-BE49-F238E27FC236}">
                          <a16:creationId xmlns:a16="http://schemas.microsoft.com/office/drawing/2014/main" id="{42B74A62-3F63-4B86-B475-4317212B45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775" y="6066386"/>
                      <a:ext cx="2197124" cy="101600"/>
                    </a:xfrm>
                    <a:custGeom>
                      <a:gdLst>
                        <a:gd fmla="*/ 50800 w 2216172" name="connsiteX0"/>
                        <a:gd fmla="*/ 0 h 101600" name="connsiteY0"/>
                        <a:gd fmla="*/ 2216172 w 2216172" name="connsiteX1"/>
                        <a:gd fmla="*/ 0 h 101600" name="connsiteY1"/>
                        <a:gd fmla="*/ 2216172 w 2216172" name="connsiteX2"/>
                        <a:gd fmla="*/ 101600 h 101600" name="connsiteY2"/>
                        <a:gd fmla="*/ 50800 w 2216172" name="connsiteX3"/>
                        <a:gd fmla="*/ 101600 h 101600" name="connsiteY3"/>
                        <a:gd fmla="*/ 0 w 2216172" name="connsiteX4"/>
                        <a:gd fmla="*/ 50800 h 101600" name="connsiteY4"/>
                        <a:gd fmla="*/ 50800 w 2216172" name="connsiteX5"/>
                        <a:gd fmla="*/ 0 h 101600" name="connsiteY5"/>
                      </a:gdLst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b="b" l="l" r="r" t="t"/>
                      <a:pathLst>
                        <a:path h="101600" w="2216172">
                          <a:moveTo>
                            <a:pt x="50800" y="0"/>
                          </a:moveTo>
                          <a:lnTo>
                            <a:pt x="2216172" y="0"/>
                          </a:lnTo>
                          <a:lnTo>
                            <a:pt x="2216172" y="101600"/>
                          </a:lnTo>
                          <a:lnTo>
                            <a:pt x="50800" y="101600"/>
                          </a:lnTo>
                          <a:cubicBezTo>
                            <a:pt x="22744" y="101600"/>
                            <a:pt x="0" y="78856"/>
                            <a:pt x="0" y="50800"/>
                          </a:cubicBezTo>
                          <a:cubicBezTo>
                            <a:pt x="0" y="22744"/>
                            <a:pt x="22744" y="0"/>
                            <a:pt x="50800" y="0"/>
                          </a:cubicBezTo>
                          <a:close/>
                        </a:path>
                      </a:pathLst>
                    </a:custGeom>
                    <a:solidFill>
                      <a:srgbClr val="99B2DF"/>
                    </a:solidFill>
                    <a:ln>
                      <a:solidFill>
                        <a:srgbClr val="593E03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 rtlCol="0"/>
                    <a:lstStyle>
                      <a:defPPr>
                        <a:defRPr lang="en-US"/>
                      </a:defPPr>
                      <a:lvl1pPr algn="l" defTabSz="457200" eaLnBrk="1" hangingPunct="1" latinLnBrk="0" marL="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algn="l" defTabSz="457200" eaLnBrk="1" hangingPunct="1" latinLnBrk="0" marL="457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algn="l" defTabSz="457200" eaLnBrk="1" hangingPunct="1" latinLnBrk="0" marL="914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algn="l" defTabSz="457200" eaLnBrk="1" hangingPunct="1" latinLnBrk="0" marL="1371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algn="l" defTabSz="457200" eaLnBrk="1" hangingPunct="1" latinLnBrk="0" marL="18288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algn="l" defTabSz="457200" eaLnBrk="1" hangingPunct="1" latinLnBrk="0" marL="22860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algn="l" defTabSz="457200" eaLnBrk="1" hangingPunct="1" latinLnBrk="0" marL="27432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algn="l" defTabSz="457200" eaLnBrk="1" hangingPunct="1" latinLnBrk="0" marL="32004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algn="l" defTabSz="457200" eaLnBrk="1" hangingPunct="1" latinLnBrk="0" marL="3657600" rtl="0">
                        <a:defRPr kern="1200" sz="18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altLang="en-US" lang="zh-CN"/>
                    </a:p>
                  </p:txBody>
                </p:sp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CBDED1D6-B1C2-47CD-9380-1338979F1BD6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817292" y="5997529"/>
                      <a:ext cx="0" cy="235771"/>
                    </a:xfrm>
                    <a:prstGeom prst="line">
                      <a:avLst/>
                    </a:prstGeom>
                    <a:ln w="12700">
                      <a:solidFill>
                        <a:srgbClr val="593E0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D726444C-6E92-4216-865C-EA6744FB661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904282" y="5997529"/>
                      <a:ext cx="0" cy="235771"/>
                    </a:xfrm>
                    <a:prstGeom prst="line">
                      <a:avLst/>
                    </a:prstGeom>
                    <a:ln w="19050">
                      <a:solidFill>
                        <a:srgbClr val="593E03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" name="椭圆 212">
                    <a:extLst>
                      <a:ext uri="{FF2B5EF4-FFF2-40B4-BE49-F238E27FC236}">
                        <a16:creationId xmlns:a16="http://schemas.microsoft.com/office/drawing/2014/main" id="{93BA9F83-F379-4DC4-8454-9EC30702FCE8}"/>
                      </a:ext>
                    </a:extLst>
                  </p:cNvPr>
                  <p:cNvSpPr/>
                  <p:nvPr/>
                </p:nvSpPr>
                <p:spPr>
                  <a:xfrm rot="2709133">
                    <a:off x="7676856" y="8893011"/>
                    <a:ext cx="73455" cy="379134"/>
                  </a:xfrm>
                  <a:custGeom>
                    <a:gdLst>
                      <a:gd fmla="*/ 3 w 61941" name="connsiteX0"/>
                      <a:gd fmla="*/ 427535 h 871967" name="connsiteY0"/>
                      <a:gd fmla="*/ 33350 w 61941" name="connsiteX1"/>
                      <a:gd fmla="*/ 0 h 871967" name="connsiteY1"/>
                      <a:gd fmla="*/ 61941 w 61941" name="connsiteX2"/>
                      <a:gd fmla="*/ 427535 h 871967" name="connsiteY2"/>
                      <a:gd fmla="*/ 31649 w 61941" name="connsiteX3"/>
                      <a:gd fmla="*/ 871967 h 871967" name="connsiteY3"/>
                      <a:gd fmla="*/ 3 w 61941" name="connsiteX4"/>
                      <a:gd fmla="*/ 427535 h 871967" name="connsiteY4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b="b" l="l" r="r" t="t"/>
                    <a:pathLst>
                      <a:path h="871967" w="61941">
                        <a:moveTo>
                          <a:pt x="3" y="427535"/>
                        </a:moveTo>
                        <a:cubicBezTo>
                          <a:pt x="286" y="282207"/>
                          <a:pt x="16246" y="0"/>
                          <a:pt x="33350" y="0"/>
                        </a:cubicBezTo>
                        <a:cubicBezTo>
                          <a:pt x="50454" y="0"/>
                          <a:pt x="61941" y="262077"/>
                          <a:pt x="61941" y="427535"/>
                        </a:cubicBezTo>
                        <a:cubicBezTo>
                          <a:pt x="61941" y="592993"/>
                          <a:pt x="48753" y="871967"/>
                          <a:pt x="31649" y="871967"/>
                        </a:cubicBezTo>
                        <a:cubicBezTo>
                          <a:pt x="14545" y="871967"/>
                          <a:pt x="-280" y="572863"/>
                          <a:pt x="3" y="427535"/>
                        </a:cubicBezTo>
                        <a:close/>
                      </a:path>
                    </a:pathLst>
                  </a:custGeom>
                  <a:solidFill>
                    <a:srgbClr val="F8BA30"/>
                  </a:solidFill>
                  <a:ln w="19050">
                    <a:solidFill>
                      <a:srgbClr val="593E0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>
                    <a:defPPr>
                      <a:defRPr lang="en-US"/>
                    </a:defPPr>
                    <a:lvl1pPr algn="l" defTabSz="457200" eaLnBrk="1" hangingPunct="1" latinLnBrk="0" marL="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457200" eaLnBrk="1" hangingPunct="1" latinLnBrk="0" marL="4572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457200" eaLnBrk="1" hangingPunct="1" latinLnBrk="0" marL="9144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457200" eaLnBrk="1" hangingPunct="1" latinLnBrk="0" marL="13716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457200" eaLnBrk="1" hangingPunct="1" latinLnBrk="0" marL="18288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457200" eaLnBrk="1" hangingPunct="1" latinLnBrk="0" marL="22860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457200" eaLnBrk="1" hangingPunct="1" latinLnBrk="0" marL="27432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457200" eaLnBrk="1" hangingPunct="1" latinLnBrk="0" marL="32004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457200" eaLnBrk="1" hangingPunct="1" latinLnBrk="0" marL="3657600" rtl="0">
                      <a:defRPr kern="1200" sz="18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6" name="椭圆 217">
                  <a:extLst>
                    <a:ext uri="{FF2B5EF4-FFF2-40B4-BE49-F238E27FC236}">
                      <a16:creationId xmlns:a16="http://schemas.microsoft.com/office/drawing/2014/main" id="{CE92C9AC-0210-4993-8635-39E560669D92}"/>
                    </a:ext>
                  </a:extLst>
                </p:cNvPr>
                <p:cNvSpPr/>
                <p:nvPr/>
              </p:nvSpPr>
              <p:spPr>
                <a:xfrm rot="6065177">
                  <a:off x="4687717" y="9850821"/>
                  <a:ext cx="418406" cy="418406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7" name="椭圆 217">
                  <a:extLst>
                    <a:ext uri="{FF2B5EF4-FFF2-40B4-BE49-F238E27FC236}">
                      <a16:creationId xmlns:a16="http://schemas.microsoft.com/office/drawing/2014/main" id="{BDFC59C2-2E54-4B4D-94BA-84838B959FF3}"/>
                    </a:ext>
                  </a:extLst>
                </p:cNvPr>
                <p:cNvSpPr/>
                <p:nvPr/>
              </p:nvSpPr>
              <p:spPr>
                <a:xfrm rot="19027320">
                  <a:off x="4611371" y="9747296"/>
                  <a:ext cx="608731" cy="608731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8" name="椭圆 217">
                  <a:extLst>
                    <a:ext uri="{FF2B5EF4-FFF2-40B4-BE49-F238E27FC236}">
                      <a16:creationId xmlns:a16="http://schemas.microsoft.com/office/drawing/2014/main" id="{E511CE2B-2425-4C81-9C9C-625BAE37D43A}"/>
                    </a:ext>
                  </a:extLst>
                </p:cNvPr>
                <p:cNvSpPr/>
                <p:nvPr/>
              </p:nvSpPr>
              <p:spPr>
                <a:xfrm rot="5092275">
                  <a:off x="4166620" y="9983588"/>
                  <a:ext cx="418406" cy="418406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29" name="椭圆 217">
                  <a:extLst>
                    <a:ext uri="{FF2B5EF4-FFF2-40B4-BE49-F238E27FC236}">
                      <a16:creationId xmlns:a16="http://schemas.microsoft.com/office/drawing/2014/main" id="{2BD9039E-C07C-47FE-B9C8-FC84499362C8}"/>
                    </a:ext>
                  </a:extLst>
                </p:cNvPr>
                <p:cNvSpPr/>
                <p:nvPr/>
              </p:nvSpPr>
              <p:spPr>
                <a:xfrm rot="7307757">
                  <a:off x="3620892" y="9901850"/>
                  <a:ext cx="500550" cy="500550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0" name="椭圆 217">
                  <a:extLst>
                    <a:ext uri="{FF2B5EF4-FFF2-40B4-BE49-F238E27FC236}">
                      <a16:creationId xmlns:a16="http://schemas.microsoft.com/office/drawing/2014/main" id="{B2C57788-4267-4AB5-8892-C5CD88EB67B5}"/>
                    </a:ext>
                  </a:extLst>
                </p:cNvPr>
                <p:cNvSpPr/>
                <p:nvPr/>
              </p:nvSpPr>
              <p:spPr>
                <a:xfrm rot="13132550">
                  <a:off x="3777581" y="9432705"/>
                  <a:ext cx="438964" cy="438964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1" name="椭圆 217">
                  <a:extLst>
                    <a:ext uri="{FF2B5EF4-FFF2-40B4-BE49-F238E27FC236}">
                      <a16:creationId xmlns:a16="http://schemas.microsoft.com/office/drawing/2014/main" id="{246700F8-068F-4BB0-B070-2E8AAC8610DF}"/>
                    </a:ext>
                  </a:extLst>
                </p:cNvPr>
                <p:cNvSpPr/>
                <p:nvPr/>
              </p:nvSpPr>
              <p:spPr>
                <a:xfrm rot="13132550">
                  <a:off x="3711734" y="9368887"/>
                  <a:ext cx="573290" cy="573290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2" name="椭圆 217">
                  <a:extLst>
                    <a:ext uri="{FF2B5EF4-FFF2-40B4-BE49-F238E27FC236}">
                      <a16:creationId xmlns:a16="http://schemas.microsoft.com/office/drawing/2014/main" id="{718DF057-DEED-4F36-8229-2FC81406A1FA}"/>
                    </a:ext>
                  </a:extLst>
                </p:cNvPr>
                <p:cNvSpPr/>
                <p:nvPr/>
              </p:nvSpPr>
              <p:spPr>
                <a:xfrm rot="14152909">
                  <a:off x="4176774" y="9472775"/>
                  <a:ext cx="308942" cy="308942"/>
                </a:xfrm>
                <a:custGeom>
                  <a:gdLst>
                    <a:gd fmla="*/ 0 w 418406" name="connsiteX0"/>
                    <a:gd fmla="*/ 209203 h 418406" name="connsiteY0"/>
                    <a:gd fmla="*/ 209203 w 418406" name="connsiteX1"/>
                    <a:gd fmla="*/ 0 h 418406" name="connsiteY1"/>
                    <a:gd fmla="*/ 418406 w 418406" name="connsiteX2"/>
                    <a:gd fmla="*/ 209203 h 418406" name="connsiteY2"/>
                    <a:gd fmla="*/ 209203 w 418406" name="connsiteX3"/>
                    <a:gd fmla="*/ 418406 h 418406" name="connsiteY3"/>
                    <a:gd fmla="*/ 91440 w 418406" name="connsiteX4"/>
                    <a:gd fmla="*/ 300643 h 418406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418406" w="418406">
                      <a:moveTo>
                        <a:pt x="0" y="209203"/>
                      </a:moveTo>
                      <a:cubicBezTo>
                        <a:pt x="0" y="93663"/>
                        <a:pt x="93663" y="0"/>
                        <a:pt x="209203" y="0"/>
                      </a:cubicBezTo>
                      <a:cubicBezTo>
                        <a:pt x="324743" y="0"/>
                        <a:pt x="418406" y="93663"/>
                        <a:pt x="418406" y="209203"/>
                      </a:cubicBezTo>
                      <a:cubicBezTo>
                        <a:pt x="418406" y="324743"/>
                        <a:pt x="324743" y="418406"/>
                        <a:pt x="209203" y="418406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3" name="椭圆 227">
                  <a:extLst>
                    <a:ext uri="{FF2B5EF4-FFF2-40B4-BE49-F238E27FC236}">
                      <a16:creationId xmlns:a16="http://schemas.microsoft.com/office/drawing/2014/main" id="{B0A1DE14-BB3C-4912-992B-83D0A8BDC4ED}"/>
                    </a:ext>
                  </a:extLst>
                </p:cNvPr>
                <p:cNvSpPr/>
                <p:nvPr/>
              </p:nvSpPr>
              <p:spPr>
                <a:xfrm rot="3014458">
                  <a:off x="4580000" y="10200524"/>
                  <a:ext cx="426911" cy="382219"/>
                </a:xfrm>
                <a:custGeom>
                  <a:gdLst>
                    <a:gd fmla="*/ 457200 w 457200" name="connsiteX0"/>
                    <a:gd fmla="*/ 0 h 457200" name="connsiteY0"/>
                    <a:gd fmla="*/ 0 w 457200" name="connsiteX1"/>
                    <a:gd fmla="*/ 457200 h 457200" name="connsiteY1"/>
                    <a:gd fmla="*/ 0 w 914400" name="connsiteX2"/>
                    <a:gd fmla="*/ 0 h 457200" name="connsiteY2"/>
                    <a:gd fmla="*/ 548640 w 914400" name="connsiteX3"/>
                    <a:gd fmla="*/ 22193 h 845153" name="connsiteY3"/>
                    <a:gd fmla="*/ 0 w 914400" name="connsiteX4"/>
                    <a:gd fmla="*/ 457200 h 9144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457200" w="457200">
                      <a:moveTo>
                        <a:pt x="457200" y="0"/>
                      </a:moveTo>
                      <a:cubicBezTo>
                        <a:pt x="457200" y="252505"/>
                        <a:pt x="252505" y="457200"/>
                        <a:pt x="0" y="457200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4" name="椭圆 227">
                  <a:extLst>
                    <a:ext uri="{FF2B5EF4-FFF2-40B4-BE49-F238E27FC236}">
                      <a16:creationId xmlns:a16="http://schemas.microsoft.com/office/drawing/2014/main" id="{C9D03FBF-2B25-4AF6-BEAD-EB5100E45F2D}"/>
                    </a:ext>
                  </a:extLst>
                </p:cNvPr>
                <p:cNvSpPr/>
                <p:nvPr/>
              </p:nvSpPr>
              <p:spPr>
                <a:xfrm rot="2329792">
                  <a:off x="3653063" y="10095562"/>
                  <a:ext cx="325696" cy="162386"/>
                </a:xfrm>
                <a:custGeom>
                  <a:gdLst>
                    <a:gd fmla="*/ 914400 w 914400" name="connsiteX0"/>
                    <a:gd fmla="*/ 0 h 457200" name="connsiteY0"/>
                    <a:gd fmla="*/ 457200 w 914400" name="connsiteX1"/>
                    <a:gd fmla="*/ 457200 h 457200" name="connsiteY1"/>
                    <a:gd fmla="*/ 0 w 914400" name="connsiteX2"/>
                    <a:gd fmla="*/ 0 h 457200" name="connsiteY2"/>
                    <a:gd fmla="*/ 548640 w 914400" name="connsiteX3"/>
                    <a:gd fmla="*/ 22193 h 845153" name="connsiteY3"/>
                    <a:gd fmla="*/ 0 w 914400" name="connsiteX4"/>
                    <a:gd fmla="*/ 457200 h 9144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457200" w="914400">
                      <a:moveTo>
                        <a:pt x="914400" y="0"/>
                      </a:moveTo>
                      <a:cubicBezTo>
                        <a:pt x="914400" y="252505"/>
                        <a:pt x="709705" y="457200"/>
                        <a:pt x="457200" y="457200"/>
                      </a:cubicBezTo>
                      <a:cubicBezTo>
                        <a:pt x="204695" y="457200"/>
                        <a:pt x="0" y="252505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5" name="椭圆 227">
                  <a:extLst>
                    <a:ext uri="{FF2B5EF4-FFF2-40B4-BE49-F238E27FC236}">
                      <a16:creationId xmlns:a16="http://schemas.microsoft.com/office/drawing/2014/main" id="{C58CEFAA-273A-4C4D-836B-68D6989DC8C1}"/>
                    </a:ext>
                  </a:extLst>
                </p:cNvPr>
                <p:cNvSpPr/>
                <p:nvPr/>
              </p:nvSpPr>
              <p:spPr>
                <a:xfrm flipV="1" rot="13259544">
                  <a:off x="4270026" y="9924178"/>
                  <a:ext cx="173245" cy="240937"/>
                </a:xfrm>
                <a:custGeom>
                  <a:gdLst>
                    <a:gd fmla="*/ 457200 w 457200" name="connsiteX0"/>
                    <a:gd fmla="*/ 0 h 457200" name="connsiteY0"/>
                    <a:gd fmla="*/ 0 w 457200" name="connsiteX1"/>
                    <a:gd fmla="*/ 457200 h 457200" name="connsiteY1"/>
                    <a:gd fmla="*/ 0 w 914400" name="connsiteX2"/>
                    <a:gd fmla="*/ 0 h 457200" name="connsiteY2"/>
                    <a:gd fmla="*/ 548640 w 914400" name="connsiteX3"/>
                    <a:gd fmla="*/ 22193 h 845153" name="connsiteY3"/>
                    <a:gd fmla="*/ 0 w 914400" name="connsiteX4"/>
                    <a:gd fmla="*/ 457200 h 9144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457200" w="457200">
                      <a:moveTo>
                        <a:pt x="457200" y="0"/>
                      </a:moveTo>
                      <a:cubicBezTo>
                        <a:pt x="457200" y="252505"/>
                        <a:pt x="252505" y="457200"/>
                        <a:pt x="0" y="457200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sp>
              <p:nvSpPr>
                <p:cNvPr id="36" name="椭圆 227">
                  <a:extLst>
                    <a:ext uri="{FF2B5EF4-FFF2-40B4-BE49-F238E27FC236}">
                      <a16:creationId xmlns:a16="http://schemas.microsoft.com/office/drawing/2014/main" id="{5213E882-F83E-4D09-86C9-2812B9691DA9}"/>
                    </a:ext>
                  </a:extLst>
                </p:cNvPr>
                <p:cNvSpPr/>
                <p:nvPr/>
              </p:nvSpPr>
              <p:spPr>
                <a:xfrm rot="3041460">
                  <a:off x="4227759" y="9608468"/>
                  <a:ext cx="189394" cy="94428"/>
                </a:xfrm>
                <a:custGeom>
                  <a:gdLst>
                    <a:gd fmla="*/ 914400 w 914400" name="connsiteX0"/>
                    <a:gd fmla="*/ 0 h 457200" name="connsiteY0"/>
                    <a:gd fmla="*/ 457200 w 914400" name="connsiteX1"/>
                    <a:gd fmla="*/ 457200 h 457200" name="connsiteY1"/>
                    <a:gd fmla="*/ 0 w 914400" name="connsiteX2"/>
                    <a:gd fmla="*/ 0 h 457200" name="connsiteY2"/>
                    <a:gd fmla="*/ 548640 w 914400" name="connsiteX3"/>
                    <a:gd fmla="*/ 22193 h 845153" name="connsiteY3"/>
                    <a:gd fmla="*/ 0 w 914400" name="connsiteX4"/>
                    <a:gd fmla="*/ 457200 h 9144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457200" w="914400">
                      <a:moveTo>
                        <a:pt x="914400" y="0"/>
                      </a:moveTo>
                      <a:cubicBezTo>
                        <a:pt x="914400" y="252505"/>
                        <a:pt x="709705" y="457200"/>
                        <a:pt x="457200" y="457200"/>
                      </a:cubicBezTo>
                      <a:cubicBezTo>
                        <a:pt x="204695" y="457200"/>
                        <a:pt x="0" y="252505"/>
                        <a:pt x="0" y="0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00CB4AA0-7FE8-4D71-AD45-DA722395DC4D}"/>
                    </a:ext>
                  </a:extLst>
                </p:cNvPr>
                <p:cNvCxnSpPr/>
                <p:nvPr/>
              </p:nvCxnSpPr>
              <p:spPr>
                <a:xfrm flipV="1">
                  <a:off x="4412508" y="9309134"/>
                  <a:ext cx="456397" cy="388273"/>
                </a:xfrm>
                <a:prstGeom prst="line">
                  <a:avLst/>
                </a:prstGeom>
                <a:ln w="1905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7CD4E957-3C12-4BCF-80D1-8B2A497086F6}"/>
                    </a:ext>
                  </a:extLst>
                </p:cNvPr>
                <p:cNvCxnSpPr/>
                <p:nvPr/>
              </p:nvCxnSpPr>
              <p:spPr>
                <a:xfrm flipV="1">
                  <a:off x="4361590" y="9450134"/>
                  <a:ext cx="520617" cy="450178"/>
                </a:xfrm>
                <a:prstGeom prst="line">
                  <a:avLst/>
                </a:prstGeom>
                <a:ln w="1905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F79B3ABA-21DC-4A93-AC51-2AD857754D44}"/>
                    </a:ext>
                  </a:extLst>
                </p:cNvPr>
                <p:cNvCxnSpPr/>
                <p:nvPr/>
              </p:nvCxnSpPr>
              <p:spPr>
                <a:xfrm flipV="1">
                  <a:off x="4560390" y="9462886"/>
                  <a:ext cx="458570" cy="405275"/>
                </a:xfrm>
                <a:prstGeom prst="line">
                  <a:avLst/>
                </a:prstGeom>
                <a:ln w="19050">
                  <a:solidFill>
                    <a:srgbClr val="593E0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椭圆 227">
                  <a:extLst>
                    <a:ext uri="{FF2B5EF4-FFF2-40B4-BE49-F238E27FC236}">
                      <a16:creationId xmlns:a16="http://schemas.microsoft.com/office/drawing/2014/main" id="{C31569A7-24C8-473F-9437-496F0809A150}"/>
                    </a:ext>
                  </a:extLst>
                </p:cNvPr>
                <p:cNvSpPr/>
                <p:nvPr/>
              </p:nvSpPr>
              <p:spPr>
                <a:xfrm rot="8650483">
                  <a:off x="4463731" y="9892285"/>
                  <a:ext cx="154145" cy="77706"/>
                </a:xfrm>
                <a:custGeom>
                  <a:gdLst>
                    <a:gd fmla="*/ 457200 w 457200" name="connsiteX0"/>
                    <a:gd fmla="*/ 0 h 457200" name="connsiteY0"/>
                    <a:gd fmla="*/ 0 w 457200" name="connsiteX1"/>
                    <a:gd fmla="*/ 457200 h 457200" name="connsiteY1"/>
                    <a:gd fmla="*/ 0 w 914400" name="connsiteX2"/>
                    <a:gd fmla="*/ 0 h 457200" name="connsiteY2"/>
                    <a:gd fmla="*/ 548640 w 914400" name="connsiteX3"/>
                    <a:gd fmla="*/ 22193 h 845153" name="connsiteY3"/>
                    <a:gd fmla="*/ 0 w 914400" name="connsiteX4"/>
                    <a:gd fmla="*/ 457200 h 914400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457200" w="457200">
                      <a:moveTo>
                        <a:pt x="457200" y="0"/>
                      </a:moveTo>
                      <a:cubicBezTo>
                        <a:pt x="457200" y="252505"/>
                        <a:pt x="252505" y="457200"/>
                        <a:pt x="0" y="457200"/>
                      </a:cubicBezTo>
                    </a:path>
                  </a:pathLst>
                </a:custGeom>
                <a:noFill/>
                <a:ln w="19050">
                  <a:solidFill>
                    <a:srgbClr val="593E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>
                  <a:defPPr>
                    <a:defRPr lang="en-US"/>
                  </a:defPPr>
                  <a:lvl1pPr algn="l" defTabSz="457200" eaLnBrk="1" hangingPunct="1" latinLnBrk="0" marL="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457200" eaLnBrk="1" hangingPunct="1" latinLnBrk="0" marL="457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457200" eaLnBrk="1" hangingPunct="1" latinLnBrk="0" marL="914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457200" eaLnBrk="1" hangingPunct="1" latinLnBrk="0" marL="1371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457200" eaLnBrk="1" hangingPunct="1" latinLnBrk="0" marL="18288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457200" eaLnBrk="1" hangingPunct="1" latinLnBrk="0" marL="22860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457200" eaLnBrk="1" hangingPunct="1" latinLnBrk="0" marL="27432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457200" eaLnBrk="1" hangingPunct="1" latinLnBrk="0" marL="32004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457200" eaLnBrk="1" hangingPunct="1" latinLnBrk="0" marL="3657600" rtl="0">
                    <a:defRPr kern="1200" sz="18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0" name="星形: 四角 19">
                <a:extLst>
                  <a:ext uri="{FF2B5EF4-FFF2-40B4-BE49-F238E27FC236}">
                    <a16:creationId xmlns:a16="http://schemas.microsoft.com/office/drawing/2014/main" id="{D7D7A1BD-EF16-45E9-95B5-0B6A5DE6E06D}"/>
                  </a:ext>
                </a:extLst>
              </p:cNvPr>
              <p:cNvSpPr/>
              <p:nvPr/>
            </p:nvSpPr>
            <p:spPr>
              <a:xfrm rot="1774626">
                <a:off x="4161080" y="9382433"/>
                <a:ext cx="72000" cy="72000"/>
              </a:xfrm>
              <a:prstGeom prst="star4">
                <a:avLst/>
              </a:prstGeom>
              <a:solidFill>
                <a:srgbClr val="FDF6DF"/>
              </a:solidFill>
              <a:ln w="19050">
                <a:solidFill>
                  <a:srgbClr val="593E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21" name="星形: 四角 20">
                <a:extLst>
                  <a:ext uri="{FF2B5EF4-FFF2-40B4-BE49-F238E27FC236}">
                    <a16:creationId xmlns:a16="http://schemas.microsoft.com/office/drawing/2014/main" id="{251FDDCD-7EEB-4BD9-94CB-77A27D53F643}"/>
                  </a:ext>
                </a:extLst>
              </p:cNvPr>
              <p:cNvSpPr/>
              <p:nvPr/>
            </p:nvSpPr>
            <p:spPr>
              <a:xfrm rot="1774626">
                <a:off x="4976651" y="9946861"/>
                <a:ext cx="72000" cy="72000"/>
              </a:xfrm>
              <a:prstGeom prst="star4">
                <a:avLst/>
              </a:prstGeom>
              <a:solidFill>
                <a:srgbClr val="FDF6DF"/>
              </a:solidFill>
              <a:ln w="19050">
                <a:solidFill>
                  <a:srgbClr val="593E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22" name="星形: 四角 21">
                <a:extLst>
                  <a:ext uri="{FF2B5EF4-FFF2-40B4-BE49-F238E27FC236}">
                    <a16:creationId xmlns:a16="http://schemas.microsoft.com/office/drawing/2014/main" id="{0CF98458-77A4-4F3E-9589-D9D7EA8901AF}"/>
                  </a:ext>
                </a:extLst>
              </p:cNvPr>
              <p:cNvSpPr/>
              <p:nvPr/>
            </p:nvSpPr>
            <p:spPr>
              <a:xfrm rot="2418694">
                <a:off x="5182391" y="9550621"/>
                <a:ext cx="72000" cy="72000"/>
              </a:xfrm>
              <a:prstGeom prst="star4">
                <a:avLst/>
              </a:prstGeom>
              <a:solidFill>
                <a:srgbClr val="FDF6DF"/>
              </a:solidFill>
              <a:ln w="19050">
                <a:solidFill>
                  <a:srgbClr val="593E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23" name="星形: 四角 22">
                <a:extLst>
                  <a:ext uri="{FF2B5EF4-FFF2-40B4-BE49-F238E27FC236}">
                    <a16:creationId xmlns:a16="http://schemas.microsoft.com/office/drawing/2014/main" id="{9656D1B1-AEA6-4C49-9E62-18C1A973A95B}"/>
                  </a:ext>
                </a:extLst>
              </p:cNvPr>
              <p:cNvSpPr/>
              <p:nvPr/>
            </p:nvSpPr>
            <p:spPr>
              <a:xfrm rot="1774626">
                <a:off x="4633751" y="9230581"/>
                <a:ext cx="72000" cy="72000"/>
              </a:xfrm>
              <a:prstGeom prst="star4">
                <a:avLst/>
              </a:prstGeom>
              <a:solidFill>
                <a:srgbClr val="FDF6DF"/>
              </a:solidFill>
              <a:ln w="19050">
                <a:solidFill>
                  <a:srgbClr val="593E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24" name="星形: 四角 23">
                <a:extLst>
                  <a:ext uri="{FF2B5EF4-FFF2-40B4-BE49-F238E27FC236}">
                    <a16:creationId xmlns:a16="http://schemas.microsoft.com/office/drawing/2014/main" id="{A4046622-D5D0-4C83-94E9-F298A6D69876}"/>
                  </a:ext>
                </a:extLst>
              </p:cNvPr>
              <p:cNvSpPr/>
              <p:nvPr/>
            </p:nvSpPr>
            <p:spPr>
              <a:xfrm rot="2418694">
                <a:off x="5254668" y="10572294"/>
                <a:ext cx="72000" cy="72000"/>
              </a:xfrm>
              <a:prstGeom prst="star4">
                <a:avLst/>
              </a:prstGeom>
              <a:solidFill>
                <a:srgbClr val="FDF6DF"/>
              </a:solidFill>
              <a:ln w="19050">
                <a:solidFill>
                  <a:srgbClr val="593E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en-US"/>
                </a:defPPr>
                <a:lvl1pPr algn="l" defTabSz="4572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4572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4572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4572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4572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4572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4572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4572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4572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2732208046"/>
      </p:ext>
    </p:extLst>
  </p:cSld>
  <p:clrMapOvr>
    <a:masterClrMapping/>
  </p:clrMapOvr>
  <mc:AlternateContent>
    <mc:Choice Requires="p14">
      <p:transition advClick="0" p14:dur="1600" spd="slow">
        <p14:gallery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MH" val="20170618180444"/>
  <p:tag name="MH_CATEGORY" val="#BingLLB#"/>
  <p:tag name="MH_LAYOUT" val="SubTitle"/>
  <p:tag name="MH_LIBRARY" val="GRAPHIC"/>
  <p:tag name="MH_NUMBER" val="4"/>
  <p:tag name="MH_TYPE" val="#NeiR#"/>
</p:tagLst>
</file>

<file path=ppt/tags/tag2.xml><?xml version="1.0" encoding="utf-8"?>
<p:tagLst xmlns:p="http://schemas.openxmlformats.org/presentationml/2006/main">
  <p:tag name="MH" val="20170618180221"/>
  <p:tag name="MH_CATEGORY" val="#YinZJG#"/>
  <p:tag name="MH_LAYOUT" val="SubTitle"/>
  <p:tag name="MH_LIBRARY" val="GRAPHIC"/>
  <p:tag name="MH_NUMBER" val="6"/>
  <p:tag name="MH_TYPE" val="#NeiR#"/>
</p:tagLst>
</file>

<file path=ppt/tags/tag3.xml><?xml version="1.0" encoding="utf-8"?>
<p:tagLst xmlns:p="http://schemas.openxmlformats.org/presentationml/2006/main">
  <p:tag name="MH" val="20170618180116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70618180116"/>
  <p:tag name="MH_LIBRARY" val="GRAPHIC"/>
  <p:tag name="MH_ORDER" val="2"/>
  <p:tag name="MH_TYPE" val="SubTitle"/>
</p:tagLst>
</file>

<file path=ppt/tags/tag5.xml><?xml version="1.0" encoding="utf-8"?>
<p:tagLst xmlns:p="http://schemas.openxmlformats.org/presentationml/2006/main">
  <p:tag name="MH" val="20170618180116"/>
  <p:tag name="MH_LIBRARY" val="GRAPHIC"/>
  <p:tag name="MH_ORDER" val="3"/>
  <p:tag name="MH_TYPE" val="SubTitle"/>
</p:tagLst>
</file>

<file path=ppt/tags/tag6.xml><?xml version="1.0" encoding="utf-8"?>
<p:tagLst xmlns:p="http://schemas.openxmlformats.org/presentationml/2006/main">
  <p:tag name="MH" val="20170618180116"/>
  <p:tag name="MH_LIBRARY" val="GRAPHIC"/>
  <p:tag name="MH_ORDER" val="4"/>
  <p:tag name="MH_TYPE" val="SubTitle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卡通儿童可爱家长会动态PPT模板01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dlyfnzj">
      <a:majorFont>
        <a:latin typeface="Arial"/>
        <a:ea typeface="Microsoft YaHei"/>
        <a:cs typeface="Arial"/>
      </a:majorFont>
      <a:minorFont>
        <a:latin typeface="Arial"/>
        <a:ea typeface="Microsoft YaHei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162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5">
      <vt:lpstr>Arial</vt:lpstr>
      <vt:lpstr>Microsoft YaHei</vt:lpstr>
      <vt:lpstr>Calibri Light</vt:lpstr>
      <vt:lpstr>Calibri</vt:lpstr>
      <vt:lpstr>等线 Light</vt:lpstr>
      <vt:lpstr>等线</vt:lpstr>
      <vt:lpstr>钻石甜心手机字体</vt:lpstr>
      <vt:lpstr>微软雅黑</vt:lpstr>
      <vt:lpstr>宋体</vt:lpstr>
      <vt:lpstr>Wingdings</vt:lpstr>
      <vt:lpstr>Impact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2021-08-22T11:48:45Z</dcterms:created>
  <cp:lastPrinted>2021-08-22T11:48:45Z</cp:lastPrinted>
  <dcterms:modified xsi:type="dcterms:W3CDTF">2021-08-22T05:35:21Z</dcterms:modified>
  <cp:revision>1</cp:revision>
</cp:coreProperties>
</file>