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udio/wav" Extension="wav"/>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81" r:id="rId2"/>
  </p:sldMasterIdLst>
  <p:notesMasterIdLst>
    <p:notesMasterId r:id="rId3"/>
  </p:notesMasterIdLst>
  <p:handoutMasterIdLst>
    <p:handoutMasterId r:id="rId4"/>
  </p:handoutMasterIdLst>
  <p:sldIdLst>
    <p:sldId id="1053" r:id="rId5"/>
    <p:sldId id="1102" r:id="rId6"/>
    <p:sldId id="1056" r:id="rId7"/>
    <p:sldId id="1061" r:id="rId8"/>
    <p:sldId id="1103" r:id="rId9"/>
    <p:sldId id="1104" r:id="rId10"/>
    <p:sldId id="1105" r:id="rId11"/>
    <p:sldId id="1106" r:id="rId12"/>
    <p:sldId id="1107" r:id="rId13"/>
    <p:sldId id="1108" r:id="rId14"/>
    <p:sldId id="1129" r:id="rId15"/>
    <p:sldId id="1130" r:id="rId16"/>
    <p:sldId id="1111" r:id="rId17"/>
    <p:sldId id="1112" r:id="rId18"/>
    <p:sldId id="1113" r:id="rId19"/>
    <p:sldId id="1114" r:id="rId20"/>
    <p:sldId id="1115" r:id="rId21"/>
    <p:sldId id="1131" r:id="rId22"/>
    <p:sldId id="1132" r:id="rId23"/>
    <p:sldId id="1118" r:id="rId24"/>
    <p:sldId id="1119" r:id="rId25"/>
    <p:sldId id="1120" r:id="rId26"/>
    <p:sldId id="1121" r:id="rId27"/>
    <p:sldId id="1122" r:id="rId28"/>
    <p:sldId id="1123" r:id="rId29"/>
    <p:sldId id="1124" r:id="rId30"/>
    <p:sldId id="1126" r:id="rId31"/>
    <p:sldId id="1127" r:id="rId32"/>
    <p:sldId id="1125" r:id="rId33"/>
    <p:sldId id="1128" r:id="rId34"/>
  </p:sldIdLst>
  <p:sldSz cx="9144000" cy="5143500" type="screen16x9"/>
  <p:notesSz cx="6858000" cy="9144000"/>
  <p:custDataLst>
    <p:tags r:id="rId35"/>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6" pos="528" userDrawn="1">
          <p15:clr>
            <a:srgbClr val="A4A3A4"/>
          </p15:clr>
        </p15:guide>
        <p15:guide id="7" pos="7152" userDrawn="1">
          <p15:clr>
            <a:srgbClr val="A4A3A4"/>
          </p15:clr>
        </p15:guide>
        <p15:guide id="8" orient="horz" pos="1620">
          <p15:clr>
            <a:srgbClr val="A4A3A4"/>
          </p15:clr>
        </p15:guide>
        <p15:guide id="9" pos="2880">
          <p15:clr>
            <a:srgbClr val="A4A3A4"/>
          </p15:clr>
        </p15:guide>
        <p15:guide id="10" pos="396">
          <p15:clr>
            <a:srgbClr val="A4A3A4"/>
          </p15:clr>
        </p15:guide>
        <p15:guide id="11" pos="53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8" autoAdjust="0"/>
    <p:restoredTop sz="94434" autoAdjust="0"/>
  </p:normalViewPr>
  <p:slideViewPr>
    <p:cSldViewPr snapToGrid="0">
      <p:cViewPr varScale="1">
        <p:scale>
          <a:sx n="112" d="100"/>
          <a:sy n="112" d="100"/>
        </p:scale>
        <p:origin x="228" y="90"/>
      </p:cViewPr>
      <p:guideLst>
        <p:guide orient="horz" pos="2160"/>
        <p:guide pos="3840"/>
        <p:guide pos="528"/>
        <p:guide pos="7152"/>
        <p:guide orient="horz" pos="1620"/>
        <p:guide pos="2880"/>
        <p:guide pos="396"/>
        <p:guide pos="5364"/>
      </p:guideLst>
    </p:cSldViewPr>
  </p:slideViewPr>
  <p:notesTextViewPr>
    <p:cViewPr>
      <p:scale>
        <a:sx n="1" d="1"/>
        <a:sy n="1" d="1"/>
      </p:scale>
      <p:origin x="0" y="0"/>
    </p:cViewPr>
  </p:notesTextViewPr>
  <p:sorterViewPr>
    <p:cViewPr>
      <p:scale>
        <a:sx n="64" d="100"/>
        <a:sy n="64" d="100"/>
      </p:scale>
      <p:origin x="0" y="27102"/>
    </p:cViewPr>
  </p:sorterViewPr>
  <p:notesViewPr>
    <p:cSldViewPr snapToGrid="0" showGuides="1">
      <p:cViewPr varScale="1">
        <p:scale>
          <a:sx n="77" d="100"/>
          <a:sy n="77" d="100"/>
        </p:scale>
        <p:origin x="2544" y="102"/>
      </p:cViewPr>
      <p:guideLst/>
    </p:cSldViewPr>
  </p:notesViewPr>
  <p:gridSpacing cx="457200" cy="457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tags/tag9.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t>4/11/2017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t>‹#›</a:t>
            </a:fld>
            <a:endParaRPr lang="en-US"/>
          </a:p>
        </p:txBody>
      </p:sp>
    </p:spTree>
    <p:extLst>
      <p:ext uri="{BB962C8B-B14F-4D97-AF65-F5344CB8AC3E}">
        <p14:creationId xmlns:p14="http://schemas.microsoft.com/office/powerpoint/2010/main" val="2869181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t>4/11/2017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t>‹#›</a:t>
            </a:fld>
            <a:endParaRPr lang="en-US"/>
          </a:p>
        </p:txBody>
      </p:sp>
    </p:spTree>
    <p:extLst>
      <p:ext uri="{BB962C8B-B14F-4D97-AF65-F5344CB8AC3E}">
        <p14:creationId val="115145577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006285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781419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117221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919051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795802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298055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826669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217860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119428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048542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119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158902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469681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476425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763568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779044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203212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323963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1452086"/>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9901351"/>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4319437"/>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693684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9622226"/>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648758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844345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60246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181639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406178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517615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904041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Slide">
    <p:spTree>
      <p:nvGrpSpPr>
        <p:cNvPr id="1" name=""/>
        <p:cNvGrpSpPr/>
        <p:nvPr/>
      </p:nvGrpSpPr>
      <p:grpSpPr>
        <a:xfrm>
          <a:off x="0" y="0"/>
          <a:ext cx="0" cy="0"/>
        </a:xfrm>
      </p:grpSpPr>
    </p:spTree>
    <p:extLst>
      <p:ext uri="{BB962C8B-B14F-4D97-AF65-F5344CB8AC3E}">
        <p14:creationId val="303705466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ntent with Caption">
    <p:spTree>
      <p:nvGrpSpPr>
        <p:cNvPr id="1" name=""/>
        <p:cNvGrpSpPr/>
        <p:nvPr/>
      </p:nvGrpSpPr>
      <p:grpSpPr>
        <a:xfrm>
          <a:off x="0" y="0"/>
          <a:ext cx="0" cy="0"/>
        </a:xfrm>
      </p:grpSpPr>
    </p:spTree>
    <p:extLst>
      <p:ext uri="{BB962C8B-B14F-4D97-AF65-F5344CB8AC3E}">
        <p14:creationId val="333384323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Picture with Caption">
    <p:spTree>
      <p:nvGrpSpPr>
        <p:cNvPr id="1" name=""/>
        <p:cNvGrpSpPr/>
        <p:nvPr/>
      </p:nvGrpSpPr>
      <p:grpSpPr>
        <a:xfrm>
          <a:off x="0" y="0"/>
          <a:ext cx="0" cy="0"/>
        </a:xfrm>
      </p:grpSpPr>
    </p:spTree>
    <p:extLst>
      <p:ext uri="{BB962C8B-B14F-4D97-AF65-F5344CB8AC3E}">
        <p14:creationId val="233684257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Vertical Text">
    <p:spTree>
      <p:nvGrpSpPr>
        <p:cNvPr id="1" name=""/>
        <p:cNvGrpSpPr/>
        <p:nvPr/>
      </p:nvGrpSpPr>
      <p:grpSpPr>
        <a:xfrm>
          <a:off x="0" y="0"/>
          <a:ext cx="0" cy="0"/>
        </a:xfrm>
      </p:grpSpPr>
    </p:spTree>
    <p:extLst>
      <p:ext uri="{BB962C8B-B14F-4D97-AF65-F5344CB8AC3E}">
        <p14:creationId val="385394132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Vertical Title and Text">
    <p:spTree>
      <p:nvGrpSpPr>
        <p:cNvPr id="1" name=""/>
        <p:cNvGrpSpPr/>
        <p:nvPr/>
      </p:nvGrpSpPr>
      <p:grpSpPr>
        <a:xfrm>
          <a:off x="0" y="0"/>
          <a:ext cx="0" cy="0"/>
        </a:xfrm>
      </p:grpSpPr>
    </p:spTree>
    <p:extLst>
      <p:ext uri="{BB962C8B-B14F-4D97-AF65-F5344CB8AC3E}">
        <p14:creationId val="236589977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Custom Layout">
    <p:spTree>
      <p:nvGrpSpPr>
        <p:cNvPr id="1" name=""/>
        <p:cNvGrpSpPr/>
        <p:nvPr/>
      </p:nvGrpSpPr>
      <p:grpSpPr>
        <a:xfrm>
          <a:off x="0" y="0"/>
          <a:ext cx="0" cy="0"/>
        </a:xfrm>
      </p:grpSpPr>
    </p:spTree>
    <p:extLst>
      <p:ext uri="{BB962C8B-B14F-4D97-AF65-F5344CB8AC3E}">
        <p14:creationId val="139697604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Custom Layout">
    <p:spTree>
      <p:nvGrpSpPr>
        <p:cNvPr id="1" name=""/>
        <p:cNvGrpSpPr/>
        <p:nvPr/>
      </p:nvGrpSpPr>
      <p:grpSpPr>
        <a:xfrm>
          <a:off x="0" y="0"/>
          <a:ext cx="0" cy="0"/>
        </a:xfrm>
      </p:grpSpPr>
    </p:spTree>
    <p:extLst>
      <p:ext uri="{BB962C8B-B14F-4D97-AF65-F5344CB8AC3E}">
        <p14:creationId val="139697604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Custom Layout">
    <p:spTree>
      <p:nvGrpSpPr>
        <p:cNvPr id="1" name=""/>
        <p:cNvGrpSpPr/>
        <p:nvPr/>
      </p:nvGrpSpPr>
      <p:grpSpPr>
        <a:xfrm>
          <a:off x="0" y="0"/>
          <a:ext cx="0" cy="0"/>
        </a:xfrm>
      </p:grpSpPr>
    </p:spTree>
    <p:extLst>
      <p:ext uri="{BB962C8B-B14F-4D97-AF65-F5344CB8AC3E}">
        <p14:creationId val="392648541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Custom Layout">
    <p:spTree>
      <p:nvGrpSpPr>
        <p:cNvPr id="1" name=""/>
        <p:cNvGrpSpPr/>
        <p:nvPr/>
      </p:nvGrpSpPr>
      <p:grpSpPr>
        <a:xfrm>
          <a:off x="0" y="0"/>
          <a:ext cx="0" cy="0"/>
        </a:xfrm>
      </p:grpSpPr>
    </p:spTree>
    <p:extLst>
      <p:ext uri="{BB962C8B-B14F-4D97-AF65-F5344CB8AC3E}">
        <p14:creationId val="139697604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Custom Layout">
    <p:spTree>
      <p:nvGrpSpPr>
        <p:cNvPr id="1" name=""/>
        <p:cNvGrpSpPr/>
        <p:nvPr/>
      </p:nvGrpSpPr>
      <p:grpSpPr>
        <a:xfrm>
          <a:off x="0" y="0"/>
          <a:ext cx="0" cy="0"/>
        </a:xfrm>
      </p:grpSpPr>
    </p:spTree>
    <p:extLst>
      <p:ext uri="{BB962C8B-B14F-4D97-AF65-F5344CB8AC3E}">
        <p14:creationId val="139697604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Custom Layout">
    <p:spTree>
      <p:nvGrpSpPr>
        <p:cNvPr id="1" name=""/>
        <p:cNvGrpSpPr/>
        <p:nvPr/>
      </p:nvGrpSpPr>
      <p:grpSpPr>
        <a:xfrm>
          <a:off x="0" y="0"/>
          <a:ext cx="0" cy="0"/>
        </a:xfrm>
      </p:grpSpPr>
    </p:spTree>
    <p:extLst>
      <p:ext uri="{BB962C8B-B14F-4D97-AF65-F5344CB8AC3E}">
        <p14:creationId val="392648541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Tree>
    <p:extLst>
      <p:ext uri="{BB962C8B-B14F-4D97-AF65-F5344CB8AC3E}">
        <p14:creationId val="44630268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9_Custom Layout">
    <p:spTree>
      <p:nvGrpSpPr>
        <p:cNvPr id="1" name=""/>
        <p:cNvGrpSpPr/>
        <p:nvPr/>
      </p:nvGrpSpPr>
      <p:grpSpPr>
        <a:xfrm>
          <a:off x="0" y="0"/>
          <a:ext cx="0" cy="0"/>
        </a:xfrm>
      </p:grpSpPr>
    </p:spTree>
    <p:extLst>
      <p:ext uri="{BB962C8B-B14F-4D97-AF65-F5344CB8AC3E}">
        <p14:creationId val="392648541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Custom Layout">
    <p:spTree>
      <p:nvGrpSpPr>
        <p:cNvPr id="1" name=""/>
        <p:cNvGrpSpPr/>
        <p:nvPr/>
      </p:nvGrpSpPr>
      <p:grpSpPr>
        <a:xfrm>
          <a:off x="0" y="0"/>
          <a:ext cx="0" cy="0"/>
        </a:xfrm>
      </p:grpSpPr>
    </p:spTree>
    <p:extLst>
      <p:ext uri="{BB962C8B-B14F-4D97-AF65-F5344CB8AC3E}">
        <p14:creationId val="139697604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spTree>
      <p:nvGrpSpPr>
        <p:cNvPr id="1" name=""/>
        <p:cNvGrpSpPr/>
        <p:nvPr/>
      </p:nvGrpSpPr>
      <p:grpSpPr>
        <a:xfrm>
          <a:off x="0" y="0"/>
          <a:ext cx="0" cy="0"/>
        </a:xfrm>
      </p:grpSpPr>
    </p:spTree>
    <p:extLst>
      <p:ext uri="{BB962C8B-B14F-4D97-AF65-F5344CB8AC3E}">
        <p14:creationId val="312062603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6501641"/>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972172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9305553"/>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123497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9522513"/>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836533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363780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spTree>
    <p:extLst>
      <p:ext uri="{BB962C8B-B14F-4D97-AF65-F5344CB8AC3E}">
        <p14:creationId val="3048861976"/>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682199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1801342"/>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9121087"/>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321633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wo Content">
    <p:spTree>
      <p:nvGrpSpPr>
        <p:cNvPr id="1" name=""/>
        <p:cNvGrpSpPr/>
        <p:nvPr/>
      </p:nvGrpSpPr>
      <p:grpSpPr>
        <a:xfrm>
          <a:off x="0" y="0"/>
          <a:ext cx="0" cy="0"/>
        </a:xfrm>
      </p:grpSpPr>
    </p:spTree>
    <p:extLst>
      <p:ext uri="{BB962C8B-B14F-4D97-AF65-F5344CB8AC3E}">
        <p14:creationId val="143660515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Tree>
    <p:extLst>
      <p:ext uri="{BB962C8B-B14F-4D97-AF65-F5344CB8AC3E}">
        <p14:creationId val="20894763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ustom Layout">
    <p:spTree>
      <p:nvGrpSpPr>
        <p:cNvPr id="1" name=""/>
        <p:cNvGrpSpPr/>
        <p:nvPr/>
      </p:nvGrpSpPr>
      <p:grpSpPr>
        <a:xfrm>
          <a:off x="0" y="0"/>
          <a:ext cx="0" cy="0"/>
        </a:xfrm>
      </p:grpSpPr>
    </p:spTree>
    <p:extLst>
      <p:ext uri="{BB962C8B-B14F-4D97-AF65-F5344CB8AC3E}">
        <p14:creationId val="194977691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ustom Layout">
    <p:spTree>
      <p:nvGrpSpPr>
        <p:cNvPr id="1" name=""/>
        <p:cNvGrpSpPr/>
        <p:nvPr/>
      </p:nvGrpSpPr>
      <p:grpSpPr>
        <a:xfrm>
          <a:off x="0" y="0"/>
          <a:ext cx="0" cy="0"/>
        </a:xfrm>
      </p:grpSpPr>
    </p:spTree>
    <p:extLst>
      <p:ext uri="{BB962C8B-B14F-4D97-AF65-F5344CB8AC3E}">
        <p14:creationId val="278425022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ustom Layout">
    <p:spTree>
      <p:nvGrpSpPr>
        <p:cNvPr id="1" name=""/>
        <p:cNvGrpSpPr/>
        <p:nvPr/>
      </p:nvGrpSpPr>
      <p:grpSpPr>
        <a:xfrm>
          <a:off x="0" y="0"/>
          <a:ext cx="0" cy="0"/>
        </a:xfrm>
      </p:grpSpPr>
    </p:spTree>
    <p:extLst>
      <p:ext uri="{BB962C8B-B14F-4D97-AF65-F5344CB8AC3E}">
        <p14:creationId val="283966316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val="201004762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media/image1.jpeg" Type="http://schemas.openxmlformats.org/officeDocument/2006/relationships/image"/><Relationship Id="rId24"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theme/theme2.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pic>
        <p:nvPicPr>
          <p:cNvPr id="2" name="图片 1"/>
          <p:cNvPicPr>
            <a:picLocks noChangeAspect="1"/>
          </p:cNvPicPr>
          <p:nvPr userDrawn="1"/>
        </p:nvPicPr>
        <p:blipFill>
          <a:blip r:embed="rId23">
            <a:extLst>
              <a:ext uri="{28A0092B-C50C-407E-A947-70E740481C1C}">
                <a14:useLocalDpi val="0"/>
              </a:ext>
            </a:extLst>
          </a:blip>
          <a:stretch>
            <a:fillRect/>
          </a:stretch>
        </p:blipFill>
        <p:spPr>
          <a:xfrm>
            <a:off x="4060" y="0"/>
            <a:ext cx="9135879" cy="5143499"/>
          </a:xfrm>
          <a:prstGeom prst="rect">
            <a:avLst/>
          </a:prstGeom>
        </p:spPr>
      </p:pic>
    </p:spTree>
    <p:extLst>
      <p:ext uri="{BB962C8B-B14F-4D97-AF65-F5344CB8AC3E}">
        <p14:creationId val="41408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2" r:id="rId6"/>
    <p:sldLayoutId id="2147483667" r:id="rId7"/>
    <p:sldLayoutId id="2147483666" r:id="rId8"/>
    <p:sldLayoutId id="2147483655" r:id="rId9"/>
    <p:sldLayoutId id="2147483656" r:id="rId10"/>
    <p:sldLayoutId id="2147483657" r:id="rId11"/>
    <p:sldLayoutId id="2147483658" r:id="rId12"/>
    <p:sldLayoutId id="2147483659"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80" r:id="rId22"/>
  </p:sldLayoutIdLst>
  <p:transition/>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2017/4/11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83244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 Id="rId3" Target="../media/image5.png" Type="http://schemas.openxmlformats.org/officeDocument/2006/relationships/image"/><Relationship Id="rId4"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 Id="rId3" Target="../media/image10.png" Type="http://schemas.openxmlformats.org/officeDocument/2006/relationships/image"/><Relationship Id="rId4" Target="../media/image1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 Id="rId3" Target="../media/image10.pn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 Id="rId3"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 Id="rId3"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2" Target="../notesSlides/notesSlide16.xml" Type="http://schemas.openxmlformats.org/officeDocument/2006/relationships/notesSlide"/><Relationship Id="rId3" Target="../media/image10.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 Id="rId3" Target="../media/image5.png" Type="http://schemas.openxmlformats.org/officeDocument/2006/relationships/image"/><Relationship Id="rId4" Target="../media/image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 Id="rId3" Target="../media/image10.png" Type="http://schemas.openxmlformats.org/officeDocument/2006/relationships/image"/><Relationship Id="rId4" Target="../media/image1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9.xml" Type="http://schemas.openxmlformats.org/officeDocument/2006/relationships/notesSlide"/><Relationship Id="rId3" Target="../media/image10.pn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2.xml" Type="http://schemas.openxmlformats.org/officeDocument/2006/relationships/notesSlide"/><Relationship Id="rId3" Target="../media/image8.png" Type="http://schemas.openxmlformats.org/officeDocument/2006/relationships/image"/><Relationship Id="rId4" Target="../media/audio111.wav" Type="http://schemas.openxmlformats.org/officeDocument/2006/relationships/audio"/></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 Id="rId3" Target="../media/image1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1.xml" Type="http://schemas.openxmlformats.org/officeDocument/2006/relationships/notesSlide"/><Relationship Id="rId3" Target="../media/image1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 Id="rId3" Target="../media/image1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3.xml" Type="http://schemas.openxmlformats.org/officeDocument/2006/relationships/notesSlide"/><Relationship Id="rId3" Target="../media/image1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4.xml" Type="http://schemas.openxmlformats.org/officeDocument/2006/relationships/notesSlide"/><Relationship Id="rId3" Target="../media/image5.png" Type="http://schemas.openxmlformats.org/officeDocument/2006/relationships/image"/><Relationship Id="rId4" Target="../media/image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 Id="rId3" Target="../media/image10.png" Type="http://schemas.openxmlformats.org/officeDocument/2006/relationships/image"/><Relationship Id="rId4" Target="../media/image23.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6.xml" Type="http://schemas.openxmlformats.org/officeDocument/2006/relationships/notesSlide"/><Relationship Id="rId3" Target="../media/image10.pn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 Id="rId6" Target="../media/image26.jpeg" Type="http://schemas.openxmlformats.org/officeDocument/2006/relationships/image"/><Relationship Id="rId7" Target="../media/image27.jpeg" Type="http://schemas.openxmlformats.org/officeDocument/2006/relationships/image"/><Relationship Id="rId8" Target="../media/audio222.wav" Type="http://schemas.openxmlformats.org/officeDocument/2006/relationships/audio"/></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7.xml" Type="http://schemas.openxmlformats.org/officeDocument/2006/relationships/notesSlide"/><Relationship Id="rId3" Target="../media/image10.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8.xml" Type="http://schemas.openxmlformats.org/officeDocument/2006/relationships/notesSlide"/><Relationship Id="rId3" Target="../media/image10.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9.xml" Type="http://schemas.openxmlformats.org/officeDocument/2006/relationships/notesSlide"/><Relationship Id="rId3"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 Id="rId4" Target="../media/image9.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0.xml" Type="http://schemas.openxmlformats.org/officeDocument/2006/relationships/notesSlid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10.png" Type="http://schemas.openxmlformats.org/officeDocument/2006/relationships/image"/><Relationship Id="rId4" Target="../media/image1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 Id="rId3" Target="../media/image10.pn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 Id="rId3"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 Id="rId3"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media/image10.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4060" y="0"/>
            <a:ext cx="9135879" cy="5143499"/>
          </a:xfrm>
          <a:prstGeom prst="rect">
            <a:avLst/>
          </a:prstGeom>
        </p:spPr>
      </p:pic>
      <p:pic>
        <p:nvPicPr>
          <p:cNvPr id="3" name="图片 2"/>
          <p:cNvPicPr>
            <a:picLocks noChangeAspect="1"/>
          </p:cNvPicPr>
          <p:nvPr/>
        </p:nvPicPr>
        <p:blipFill>
          <a:blip r:embed="rId4">
            <a:extLst>
              <a:ext uri="{28A0092B-C50C-407E-A947-70E740481C1C}">
                <a14:useLocalDpi val="0"/>
              </a:ext>
            </a:extLst>
          </a:blip>
          <a:srcRect b="63343" r="43091"/>
          <a:stretch>
            <a:fillRect/>
          </a:stretch>
        </p:blipFill>
        <p:spPr>
          <a:xfrm>
            <a:off x="4060" y="0"/>
            <a:ext cx="5199119" cy="1885444"/>
          </a:xfrm>
          <a:prstGeom prst="rect">
            <a:avLst/>
          </a:prstGeom>
        </p:spPr>
      </p:pic>
      <p:pic>
        <p:nvPicPr>
          <p:cNvPr id="4" name="图片 3"/>
          <p:cNvPicPr>
            <a:picLocks noChangeAspect="1"/>
          </p:cNvPicPr>
          <p:nvPr/>
        </p:nvPicPr>
        <p:blipFill>
          <a:blip r:embed="rId5">
            <a:extLst>
              <a:ext uri="{28A0092B-C50C-407E-A947-70E740481C1C}">
                <a14:useLocalDpi val="0"/>
              </a:ext>
            </a:extLst>
          </a:blip>
          <a:srcRect b="68959" l="80662" r="4563" t="5644"/>
          <a:stretch>
            <a:fillRect/>
          </a:stretch>
        </p:blipFill>
        <p:spPr>
          <a:xfrm>
            <a:off x="7373257" y="290286"/>
            <a:ext cx="1349829" cy="1306285"/>
          </a:xfrm>
          <a:prstGeom prst="rect">
            <a:avLst/>
          </a:prstGeom>
        </p:spPr>
      </p:pic>
      <p:pic>
        <p:nvPicPr>
          <p:cNvPr id="6" name="图片 5"/>
          <p:cNvPicPr>
            <a:picLocks noChangeAspect="1"/>
          </p:cNvPicPr>
          <p:nvPr/>
        </p:nvPicPr>
        <p:blipFill>
          <a:blip r:embed="rId6">
            <a:extLst>
              <a:ext uri="{28A0092B-C50C-407E-A947-70E740481C1C}">
                <a14:useLocalDpi val="0"/>
              </a:ext>
            </a:extLst>
          </a:blip>
          <a:srcRect l="54606" t="58368"/>
          <a:stretch>
            <a:fillRect/>
          </a:stretch>
        </p:blipFill>
        <p:spPr>
          <a:xfrm>
            <a:off x="4992785" y="3043947"/>
            <a:ext cx="4147153" cy="2141355"/>
          </a:xfrm>
          <a:prstGeom prst="rect">
            <a:avLst/>
          </a:prstGeom>
        </p:spPr>
      </p:pic>
      <p:pic>
        <p:nvPicPr>
          <p:cNvPr id="5" name="图片 4"/>
          <p:cNvPicPr>
            <a:picLocks noChangeAspect="1"/>
          </p:cNvPicPr>
          <p:nvPr/>
        </p:nvPicPr>
        <p:blipFill>
          <a:blip r:embed="rId7">
            <a:extLst>
              <a:ext uri="{28A0092B-C50C-407E-A947-70E740481C1C}">
                <a14:useLocalDpi val="0"/>
              </a:ext>
            </a:extLst>
          </a:blip>
          <a:srcRect b="41947" l="15013" r="11470" t="18564"/>
          <a:stretch>
            <a:fillRect/>
          </a:stretch>
        </p:blipFill>
        <p:spPr>
          <a:xfrm>
            <a:off x="2145222" y="1355981"/>
            <a:ext cx="5695123" cy="1722260"/>
          </a:xfrm>
          <a:prstGeom prst="rect">
            <a:avLst/>
          </a:prstGeom>
        </p:spPr>
      </p:pic>
      <p:pic>
        <p:nvPicPr>
          <p:cNvPr id="7" name="图片 6"/>
          <p:cNvPicPr>
            <a:picLocks noChangeAspect="1"/>
          </p:cNvPicPr>
          <p:nvPr/>
        </p:nvPicPr>
        <p:blipFill>
          <a:blip r:embed="rId8">
            <a:extLst>
              <a:ext uri="{28A0092B-C50C-407E-A947-70E740481C1C}">
                <a14:useLocalDpi val="0"/>
              </a:ext>
            </a:extLst>
          </a:blip>
          <a:srcRect r="72069" t="15001"/>
          <a:stretch>
            <a:fillRect/>
          </a:stretch>
        </p:blipFill>
        <p:spPr>
          <a:xfrm>
            <a:off x="4061" y="771550"/>
            <a:ext cx="2551716" cy="4371950"/>
          </a:xfrm>
          <a:prstGeom prst="rect">
            <a:avLst/>
          </a:prstGeom>
        </p:spPr>
      </p:pic>
      <p:pic>
        <p:nvPicPr>
          <p:cNvPr id="9" name="图片 8"/>
          <p:cNvPicPr>
            <a:picLocks noChangeAspect="1"/>
          </p:cNvPicPr>
          <p:nvPr/>
        </p:nvPicPr>
        <p:blipFill>
          <a:blip r:embed="rId9">
            <a:extLst>
              <a:ext uri="{28A0092B-C50C-407E-A947-70E740481C1C}">
                <a14:useLocalDpi val="0"/>
              </a:ext>
            </a:extLst>
          </a:blip>
          <a:srcRect b="1994" l="70435" t="71852"/>
          <a:stretch>
            <a:fillRect/>
          </a:stretch>
        </p:blipFill>
        <p:spPr>
          <a:xfrm>
            <a:off x="558971" y="4008218"/>
            <a:ext cx="2482185" cy="1115325"/>
          </a:xfrm>
          <a:prstGeom prst="rect">
            <a:avLst/>
          </a:prstGeom>
        </p:spPr>
      </p:pic>
      <p:sp>
        <p:nvSpPr>
          <p:cNvPr id="12" name="文本框 11"/>
          <p:cNvSpPr txBox="1"/>
          <p:nvPr/>
        </p:nvSpPr>
        <p:spPr>
          <a:xfrm>
            <a:off x="2839736" y="2906725"/>
            <a:ext cx="3846830" cy="335280"/>
          </a:xfrm>
          <a:prstGeom prst="rect">
            <a:avLst/>
          </a:prstGeom>
          <a:noFill/>
        </p:spPr>
        <p:txBody>
          <a:bodyPr rtlCol="0" wrap="none">
            <a:spAutoFit/>
          </a:bodyPr>
          <a:lstStyle/>
          <a:p>
            <a:r>
              <a:rPr altLang="en-US" lang="zh-CN" sz="1600">
                <a:solidFill>
                  <a:schemeClr val="tx2"/>
                </a:solidFill>
                <a:latin charset="-122" panose="020b0503020204020204" pitchFamily="34" typeface="微软雅黑"/>
                <a:ea charset="-122" panose="020b0503020204020204" pitchFamily="34" typeface="微软雅黑"/>
              </a:rPr>
              <a:t>两学一做/95周年/七一建党节等幻灯演讲</a:t>
            </a:r>
          </a:p>
        </p:txBody>
      </p:sp>
    </p:spTree>
    <p:extLst>
      <p:ext uri="{BB962C8B-B14F-4D97-AF65-F5344CB8AC3E}">
        <p14:creationId val="3388345261"/>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9"/>
                                        </p:tgtEl>
                                        <p:attrNameLst>
                                          <p:attrName>style.visibility</p:attrName>
                                        </p:attrNameLst>
                                      </p:cBhvr>
                                      <p:to>
                                        <p:strVal val="visible"/>
                                      </p:to>
                                    </p:set>
                                    <p:anim calcmode="lin" valueType="num">
                                      <p:cBhvr>
                                        <p:cTn dur="500" fill="hold" id="14"/>
                                        <p:tgtEl>
                                          <p:spTgt spid="9"/>
                                        </p:tgtEl>
                                        <p:attrNameLst>
                                          <p:attrName>ppt_w</p:attrName>
                                        </p:attrNameLst>
                                      </p:cBhvr>
                                      <p:tavLst>
                                        <p:tav tm="0">
                                          <p:val>
                                            <p:fltVal val="0"/>
                                          </p:val>
                                        </p:tav>
                                        <p:tav tm="100000">
                                          <p:val>
                                            <p:strVal val="#ppt_w"/>
                                          </p:val>
                                        </p:tav>
                                      </p:tavLst>
                                    </p:anim>
                                    <p:anim calcmode="lin" valueType="num">
                                      <p:cBhvr>
                                        <p:cTn dur="500" fill="hold" id="15"/>
                                        <p:tgtEl>
                                          <p:spTgt spid="9"/>
                                        </p:tgtEl>
                                        <p:attrNameLst>
                                          <p:attrName>ppt_h</p:attrName>
                                        </p:attrNameLst>
                                      </p:cBhvr>
                                      <p:tavLst>
                                        <p:tav tm="0">
                                          <p:val>
                                            <p:fltVal val="0"/>
                                          </p:val>
                                        </p:tav>
                                        <p:tav tm="100000">
                                          <p:val>
                                            <p:strVal val="#ppt_h"/>
                                          </p:val>
                                        </p:tav>
                                      </p:tavLst>
                                    </p:anim>
                                    <p:animEffect filter="fade" transition="in">
                                      <p:cBhvr>
                                        <p:cTn dur="500" id="16"/>
                                        <p:tgtEl>
                                          <p:spTgt spid="9"/>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22" presetSubtype="8">
                                  <p:stCondLst>
                                    <p:cond delay="0"/>
                                  </p:stCondLst>
                                  <p:childTnLst>
                                    <p:set>
                                      <p:cBhvr>
                                        <p:cTn dur="1" fill="hold" id="20">
                                          <p:stCondLst>
                                            <p:cond delay="0"/>
                                          </p:stCondLst>
                                        </p:cTn>
                                        <p:tgtEl>
                                          <p:spTgt spid="3"/>
                                        </p:tgtEl>
                                        <p:attrNameLst>
                                          <p:attrName>style.visibility</p:attrName>
                                        </p:attrNameLst>
                                      </p:cBhvr>
                                      <p:to>
                                        <p:strVal val="visible"/>
                                      </p:to>
                                    </p:set>
                                    <p:animEffect filter="wipe(left)" transition="in">
                                      <p:cBhvr>
                                        <p:cTn dur="500" id="21"/>
                                        <p:tgtEl>
                                          <p:spTgt spid="3"/>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42" presetSubtype="0">
                                  <p:stCondLst>
                                    <p:cond delay="0"/>
                                  </p:stCondLst>
                                  <p:childTnLst>
                                    <p:set>
                                      <p:cBhvr>
                                        <p:cTn dur="1" fill="hold" id="25">
                                          <p:stCondLst>
                                            <p:cond delay="0"/>
                                          </p:stCondLst>
                                        </p:cTn>
                                        <p:tgtEl>
                                          <p:spTgt spid="6"/>
                                        </p:tgtEl>
                                        <p:attrNameLst>
                                          <p:attrName>style.visibility</p:attrName>
                                        </p:attrNameLst>
                                      </p:cBhvr>
                                      <p:to>
                                        <p:strVal val="visible"/>
                                      </p:to>
                                    </p:set>
                                    <p:animEffect filter="fade" transition="in">
                                      <p:cBhvr>
                                        <p:cTn dur="1000" id="26"/>
                                        <p:tgtEl>
                                          <p:spTgt spid="6"/>
                                        </p:tgtEl>
                                      </p:cBhvr>
                                    </p:animEffect>
                                    <p:anim calcmode="lin" valueType="num">
                                      <p:cBhvr>
                                        <p:cTn dur="1000" fill="hold" id="27"/>
                                        <p:tgtEl>
                                          <p:spTgt spid="6"/>
                                        </p:tgtEl>
                                        <p:attrNameLst>
                                          <p:attrName>ppt_x</p:attrName>
                                        </p:attrNameLst>
                                      </p:cBhvr>
                                      <p:tavLst>
                                        <p:tav tm="0">
                                          <p:val>
                                            <p:strVal val="#ppt_x"/>
                                          </p:val>
                                        </p:tav>
                                        <p:tav tm="100000">
                                          <p:val>
                                            <p:strVal val="#ppt_x"/>
                                          </p:val>
                                        </p:tav>
                                      </p:tavLst>
                                    </p:anim>
                                    <p:anim calcmode="lin" valueType="num">
                                      <p:cBhvr>
                                        <p:cTn dur="1000" fill="hold" id="28"/>
                                        <p:tgtEl>
                                          <p:spTgt spid="6"/>
                                        </p:tgtEl>
                                        <p:attrNameLst>
                                          <p:attrName>ppt_y</p:attrName>
                                        </p:attrNameLst>
                                      </p:cBhvr>
                                      <p:tavLst>
                                        <p:tav tm="0">
                                          <p:val>
                                            <p:strVal val="#ppt_y+.1"/>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53" presetSubtype="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fltVal val="0"/>
                                          </p:val>
                                        </p:tav>
                                        <p:tav tm="100000">
                                          <p:val>
                                            <p:strVal val="#ppt_h"/>
                                          </p:val>
                                        </p:tav>
                                      </p:tavLst>
                                    </p:anim>
                                    <p:animEffect filter="fade" transition="in">
                                      <p:cBhvr>
                                        <p:cTn dur="500" id="35"/>
                                        <p:tgtEl>
                                          <p:spTgt spid="5"/>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mph" presetID="26" presetSubtype="0">
                                  <p:stCondLst>
                                    <p:cond delay="0"/>
                                  </p:stCondLst>
                                  <p:childTnLst>
                                    <p:animEffect filter="fade" transition="out">
                                      <p:cBhvr>
                                        <p:cTn dur="500" id="39" tmFilter="0, 0; .2, .5; .8, .5; 1, 0"/>
                                        <p:tgtEl>
                                          <p:spTgt spid="5"/>
                                        </p:tgtEl>
                                      </p:cBhvr>
                                    </p:animEffect>
                                    <p:animScale>
                                      <p:cBhvr>
                                        <p:cTn autoRev="1" dur="250" fill="hold" id="40"/>
                                        <p:tgtEl>
                                          <p:spTgt spid="5"/>
                                        </p:tgtEl>
                                      </p:cBhvr>
                                      <p:by x="105000" y="105000"/>
                                    </p:animScale>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42" presetSubtype="0">
                                  <p:stCondLst>
                                    <p:cond delay="0"/>
                                  </p:stCondLst>
                                  <p:childTnLst>
                                    <p:set>
                                      <p:cBhvr>
                                        <p:cTn dur="1" fill="hold" id="44">
                                          <p:stCondLst>
                                            <p:cond delay="0"/>
                                          </p:stCondLst>
                                        </p:cTn>
                                        <p:tgtEl>
                                          <p:spTgt spid="4"/>
                                        </p:tgtEl>
                                        <p:attrNameLst>
                                          <p:attrName>style.visibility</p:attrName>
                                        </p:attrNameLst>
                                      </p:cBhvr>
                                      <p:to>
                                        <p:strVal val="visible"/>
                                      </p:to>
                                    </p:set>
                                    <p:animEffect filter="fade" transition="in">
                                      <p:cBhvr>
                                        <p:cTn dur="1000" id="45"/>
                                        <p:tgtEl>
                                          <p:spTgt spid="4"/>
                                        </p:tgtEl>
                                      </p:cBhvr>
                                    </p:animEffect>
                                    <p:anim calcmode="lin" valueType="num">
                                      <p:cBhvr>
                                        <p:cTn dur="1000" fill="hold" id="46"/>
                                        <p:tgtEl>
                                          <p:spTgt spid="4"/>
                                        </p:tgtEl>
                                        <p:attrNameLst>
                                          <p:attrName>ppt_x</p:attrName>
                                        </p:attrNameLst>
                                      </p:cBhvr>
                                      <p:tavLst>
                                        <p:tav tm="0">
                                          <p:val>
                                            <p:strVal val="#ppt_x"/>
                                          </p:val>
                                        </p:tav>
                                        <p:tav tm="100000">
                                          <p:val>
                                            <p:strVal val="#ppt_x"/>
                                          </p:val>
                                        </p:tav>
                                      </p:tavLst>
                                    </p:anim>
                                    <p:anim calcmode="lin" valueType="num">
                                      <p:cBhvr>
                                        <p:cTn dur="1000" fill="hold" id="47"/>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42" presetSubtype="0">
                                  <p:stCondLst>
                                    <p:cond delay="0"/>
                                  </p:stCondLst>
                                  <p:childTnLst>
                                    <p:set>
                                      <p:cBhvr>
                                        <p:cTn dur="1" fill="hold" id="51">
                                          <p:stCondLst>
                                            <p:cond delay="0"/>
                                          </p:stCondLst>
                                        </p:cTn>
                                        <p:tgtEl>
                                          <p:spTgt spid="12"/>
                                        </p:tgtEl>
                                        <p:attrNameLst>
                                          <p:attrName>style.visibility</p:attrName>
                                        </p:attrNameLst>
                                      </p:cBhvr>
                                      <p:to>
                                        <p:strVal val="visible"/>
                                      </p:to>
                                    </p:set>
                                    <p:animEffect filter="fade" transition="in">
                                      <p:cBhvr>
                                        <p:cTn dur="1000" id="52"/>
                                        <p:tgtEl>
                                          <p:spTgt spid="12"/>
                                        </p:tgtEl>
                                      </p:cBhvr>
                                    </p:animEffect>
                                    <p:anim calcmode="lin" valueType="num">
                                      <p:cBhvr>
                                        <p:cTn dur="1000" fill="hold" id="53"/>
                                        <p:tgtEl>
                                          <p:spTgt spid="12"/>
                                        </p:tgtEl>
                                        <p:attrNameLst>
                                          <p:attrName>ppt_x</p:attrName>
                                        </p:attrNameLst>
                                      </p:cBhvr>
                                      <p:tavLst>
                                        <p:tav tm="0">
                                          <p:val>
                                            <p:strVal val="#ppt_x"/>
                                          </p:val>
                                        </p:tav>
                                        <p:tav tm="100000">
                                          <p:val>
                                            <p:strVal val="#ppt_x"/>
                                          </p:val>
                                        </p:tav>
                                      </p:tavLst>
                                    </p:anim>
                                    <p:anim calcmode="lin" valueType="num">
                                      <p:cBhvr>
                                        <p:cTn dur="1000" fill="hold" id="54"/>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6"/>
          <p:cNvSpPr txBox="1"/>
          <p:nvPr/>
        </p:nvSpPr>
        <p:spPr>
          <a:xfrm>
            <a:off x="2910511" y="2691552"/>
            <a:ext cx="3377042" cy="624840"/>
          </a:xfrm>
          <a:prstGeom prst="rect">
            <a:avLst/>
          </a:prstGeom>
          <a:noFill/>
        </p:spPr>
        <p:txBody>
          <a:bodyPr rtlCol="0" wrap="square">
            <a:spAutoFit/>
          </a:bodyPr>
          <a:lstStyle/>
          <a:p>
            <a:pPr algn="ctr"/>
            <a:r>
              <a:rPr altLang="en-US" b="1" lang="zh-CN" smtClean="0" sz="3500">
                <a:solidFill>
                  <a:schemeClr val="accent1"/>
                </a:solidFill>
                <a:latin charset="-122" panose="020b0503020204020204" pitchFamily="34" typeface="微软雅黑"/>
                <a:ea charset="-122" panose="020b0503020204020204" pitchFamily="34" typeface="微软雅黑"/>
                <a:cs charset="0" panose="020b0606030504020204" pitchFamily="34" typeface="Open Sans"/>
              </a:rPr>
              <a:t>章节过渡页标题</a:t>
            </a:r>
          </a:p>
        </p:txBody>
      </p:sp>
      <p:pic>
        <p:nvPicPr>
          <p:cNvPr id="12" name="图片 11"/>
          <p:cNvPicPr>
            <a:picLocks noChangeAspect="1"/>
          </p:cNvPicPr>
          <p:nvPr/>
        </p:nvPicPr>
        <p:blipFill>
          <a:blip r:embed="rId3">
            <a:extLst>
              <a:ext uri="{28A0092B-C50C-407E-A947-70E740481C1C}">
                <a14:useLocalDpi val="0"/>
              </a:ext>
            </a:extLst>
          </a:blip>
          <a:srcRect l="54606" t="58368"/>
          <a:stretch>
            <a:fillRect/>
          </a:stretch>
        </p:blipFill>
        <p:spPr>
          <a:xfrm>
            <a:off x="4992785" y="3043947"/>
            <a:ext cx="4147153" cy="2141355"/>
          </a:xfrm>
          <a:prstGeom prst="rect">
            <a:avLst/>
          </a:prstGeom>
        </p:spPr>
      </p:pic>
      <p:pic>
        <p:nvPicPr>
          <p:cNvPr id="14" name="图片 13"/>
          <p:cNvPicPr>
            <a:picLocks noChangeAspect="1"/>
          </p:cNvPicPr>
          <p:nvPr/>
        </p:nvPicPr>
        <p:blipFill>
          <a:blip r:embed="rId4">
            <a:extLst>
              <a:ext uri="{28A0092B-C50C-407E-A947-70E740481C1C}">
                <a14:useLocalDpi val="0"/>
              </a:ext>
            </a:extLst>
          </a:blip>
          <a:srcRect b="58236" l="35701" r="36179" t="5926"/>
          <a:stretch>
            <a:fillRect/>
          </a:stretch>
        </p:blipFill>
        <p:spPr>
          <a:xfrm>
            <a:off x="3167060" y="950449"/>
            <a:ext cx="2772228" cy="1843315"/>
          </a:xfrm>
          <a:prstGeom prst="rect">
            <a:avLst/>
          </a:prstGeom>
        </p:spPr>
      </p:pic>
      <p:sp>
        <p:nvSpPr>
          <p:cNvPr id="13" name="Rectangle 17"/>
          <p:cNvSpPr/>
          <p:nvPr/>
        </p:nvSpPr>
        <p:spPr>
          <a:xfrm>
            <a:off x="2278123" y="3317587"/>
            <a:ext cx="4788238" cy="487680"/>
          </a:xfrm>
          <a:prstGeom prst="rect">
            <a:avLst/>
          </a:prstGeom>
        </p:spPr>
        <p:txBody>
          <a:bodyPr wrap="square">
            <a:spAutoFit/>
          </a:bodyPr>
          <a:lstStyle/>
          <a:p>
            <a:pPr algn="ctr">
              <a:lnSpc>
                <a:spcPct val="130000"/>
              </a:lnSpc>
              <a:spcBef>
                <a:spcPct val="0"/>
              </a:spcBef>
              <a:buNone/>
            </a:pPr>
            <a:r>
              <a:rPr altLang="en-US" lang="zh-CN" sz="10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在此录入上述图表的综合描述说明，在此录入上述图表的综合描述说明，在此录入上述图表的综合描述说明，在此录入上述图表的综合描述说明。</a:t>
            </a:r>
          </a:p>
        </p:txBody>
      </p:sp>
    </p:spTree>
    <p:extLst>
      <p:ext uri="{BB962C8B-B14F-4D97-AF65-F5344CB8AC3E}">
        <p14:creationId val="4138725731"/>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mph" presetID="26" presetSubtype="0">
                                  <p:stCondLst>
                                    <p:cond delay="0"/>
                                  </p:stCondLst>
                                  <p:childTnLst>
                                    <p:animEffect filter="fade" transition="out">
                                      <p:cBhvr>
                                        <p:cTn dur="500" id="13" tmFilter="0, 0; .2, .5; .8, .5; 1, 0"/>
                                        <p:tgtEl>
                                          <p:spTgt spid="14"/>
                                        </p:tgtEl>
                                      </p:cBhvr>
                                    </p:animEffect>
                                    <p:animScale>
                                      <p:cBhvr>
                                        <p:cTn autoRev="1" dur="250" fill="hold" id="14"/>
                                        <p:tgtEl>
                                          <p:spTgt spid="14"/>
                                        </p:tgtEl>
                                      </p:cBhvr>
                                      <p:by x="105000" y="105000"/>
                                    </p:animScale>
                                  </p:childTnLst>
                                </p:cTn>
                              </p:par>
                              <p:par>
                                <p:cTn fill="hold" grpId="0" id="15" nodeType="with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childTnLst>
                          </p:cTn>
                        </p:par>
                        <p:par>
                          <p:cTn fill="hold" id="18" nodeType="afterGroup">
                            <p:stCondLst>
                              <p:cond delay="500"/>
                            </p:stCondLst>
                            <p:childTnLst>
                              <p:par>
                                <p:cTn fill="hold" grpId="0" id="19" nodeType="afterEffect" presetClass="entr" presetID="10"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42"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1000" id="26"/>
                                        <p:tgtEl>
                                          <p:spTgt spid="12"/>
                                        </p:tgtEl>
                                      </p:cBhvr>
                                    </p:animEffect>
                                    <p:anim calcmode="lin" valueType="num">
                                      <p:cBhvr>
                                        <p:cTn dur="1000" fill="hold" id="27"/>
                                        <p:tgtEl>
                                          <p:spTgt spid="12"/>
                                        </p:tgtEl>
                                        <p:attrNameLst>
                                          <p:attrName>ppt_x</p:attrName>
                                        </p:attrNameLst>
                                      </p:cBhvr>
                                      <p:tavLst>
                                        <p:tav tm="0">
                                          <p:val>
                                            <p:strVal val="#ppt_x"/>
                                          </p:val>
                                        </p:tav>
                                        <p:tav tm="100000">
                                          <p:val>
                                            <p:strVal val="#ppt_x"/>
                                          </p:val>
                                        </p:tav>
                                      </p:tavLst>
                                    </p:anim>
                                    <p:anim calcmode="lin" valueType="num">
                                      <p:cBhvr>
                                        <p:cTn dur="1000" fill="hold" id="2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grpSp>
        <p:nvGrpSpPr>
          <p:cNvPr id="7" name="Group 1931"/>
          <p:cNvGrpSpPr/>
          <p:nvPr/>
        </p:nvGrpSpPr>
        <p:grpSpPr>
          <a:xfrm>
            <a:off x="4005792" y="2678036"/>
            <a:ext cx="1080650" cy="1336475"/>
            <a:chExt cx="2881731" cy="3563932"/>
          </a:xfrm>
        </p:grpSpPr>
        <p:sp>
          <p:nvSpPr>
            <p:cNvPr id="8" name="Shape 1927"/>
            <p:cNvSpPr/>
            <p:nvPr/>
          </p:nvSpPr>
          <p:spPr>
            <a:xfrm>
              <a:off x="291544" y="0"/>
              <a:ext cx="1761166" cy="175466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cap="flat" w="50800">
              <a:solidFill>
                <a:schemeClr val="accent1"/>
              </a:solidFill>
              <a:prstDash val="solid"/>
              <a:miter lim="400000"/>
            </a:ln>
            <a:effectLst/>
          </p:spPr>
          <p:txBody>
            <a:bodyPr anchor="ctr" bIns="0" lIns="0" numCol="1" rIns="0" tIns="0" wrap="square">
              <a:noAutofit/>
            </a:bodyPr>
            <a:lstStyle/>
            <a:p>
              <a:pPr lvl="0">
                <a:defRPr sz="3200">
                  <a:solidFill>
                    <a:srgbClr val="FFFFFF"/>
                  </a:solidFill>
                </a:defRPr>
              </a:pPr>
              <a:endParaRPr sz="1200">
                <a:solidFill>
                  <a:schemeClr val="tx2"/>
                </a:solidFill>
                <a:latin charset="-122" panose="020b0503020204020204" pitchFamily="34" typeface="微软雅黑"/>
                <a:ea charset="-122" panose="020b0503020204020204" pitchFamily="34" typeface="微软雅黑"/>
              </a:endParaRPr>
            </a:p>
          </p:txBody>
        </p:sp>
        <p:sp>
          <p:nvSpPr>
            <p:cNvPr id="9" name="Shape 1928"/>
            <p:cNvSpPr/>
            <p:nvPr/>
          </p:nvSpPr>
          <p:spPr>
            <a:xfrm>
              <a:off x="773767" y="477281"/>
              <a:ext cx="809418" cy="70104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lgn="l">
                <a:defRPr b="1" sz="4600">
                  <a:solidFill>
                    <a:srgbClr val="E6E4E8"/>
                  </a:solidFill>
                  <a:latin typeface="Lato"/>
                  <a:ea typeface="Lato"/>
                  <a:cs typeface="Lato"/>
                  <a:sym typeface="Lato"/>
                </a:defRPr>
              </a:lvl1pPr>
            </a:lstStyle>
            <a:p>
              <a:pPr lvl="0">
                <a:defRPr b="0" sz="1800">
                  <a:solidFill>
                    <a:srgbClr val="000000"/>
                  </a:solidFill>
                </a:defRPr>
              </a:pPr>
              <a:r>
                <a:rPr sz="1725">
                  <a:solidFill>
                    <a:schemeClr val="tx2"/>
                  </a:solidFill>
                  <a:latin charset="-122" panose="020b0503020204020204" pitchFamily="34" typeface="微软雅黑"/>
                  <a:ea charset="-122" panose="020b0503020204020204" pitchFamily="34" typeface="微软雅黑"/>
                </a:rPr>
                <a:t>01</a:t>
              </a:r>
            </a:p>
          </p:txBody>
        </p:sp>
        <p:sp>
          <p:nvSpPr>
            <p:cNvPr id="10" name="Shape 1929"/>
            <p:cNvSpPr/>
            <p:nvPr/>
          </p:nvSpPr>
          <p:spPr>
            <a:xfrm>
              <a:off x="20139" y="2007399"/>
              <a:ext cx="2861592" cy="56896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lgn="l">
                <a:defRPr b="1" sz="3600">
                  <a:solidFill>
                    <a:srgbClr val="E6E4E8"/>
                  </a:solidFill>
                  <a:latin typeface="Lato"/>
                  <a:ea typeface="Lato"/>
                  <a:cs typeface="Lato"/>
                  <a:sym typeface="Lato"/>
                </a:defRPr>
              </a:lvl1pPr>
            </a:lstStyle>
            <a:p>
              <a:pPr algn="ctr"/>
              <a:r>
                <a:rPr altLang="en-US" b="0" lang="zh-CN" sz="1400">
                  <a:solidFill>
                    <a:schemeClr val="accent1"/>
                  </a:solidFill>
                  <a:latin charset="-122" panose="020b0503020204020204" pitchFamily="34" typeface="微软雅黑"/>
                  <a:ea charset="-122" panose="020b0503020204020204" pitchFamily="34" typeface="微软雅黑"/>
                </a:rPr>
                <a:t>单击编辑标题</a:t>
              </a:r>
            </a:p>
          </p:txBody>
        </p:sp>
        <p:sp>
          <p:nvSpPr>
            <p:cNvPr id="11" name="Shape 1930"/>
            <p:cNvSpPr/>
            <p:nvPr/>
          </p:nvSpPr>
          <p:spPr>
            <a:xfrm>
              <a:off x="0" y="2583811"/>
              <a:ext cx="2356955" cy="97536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lvl1pPr algn="l">
                <a:defRPr sz="2400">
                  <a:solidFill>
                    <a:srgbClr val="E6E4E8"/>
                  </a:solidFill>
                  <a:latin typeface="Lato"/>
                  <a:ea typeface="Lato"/>
                  <a:cs typeface="Lato"/>
                  <a:sym typeface="Lato"/>
                </a:defRPr>
              </a:lvl1pPr>
            </a:lstStyle>
            <a:p>
              <a:pPr>
                <a:lnSpc>
                  <a:spcPct val="120000"/>
                </a:lnSpc>
                <a:spcBef>
                  <a:spcPct val="20000"/>
                </a:spcBef>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a:t>
              </a:r>
            </a:p>
          </p:txBody>
        </p:sp>
      </p:grpSp>
      <p:grpSp>
        <p:nvGrpSpPr>
          <p:cNvPr id="12" name="Group 1936"/>
          <p:cNvGrpSpPr/>
          <p:nvPr/>
        </p:nvGrpSpPr>
        <p:grpSpPr>
          <a:xfrm>
            <a:off x="5131463" y="2678036"/>
            <a:ext cx="1078270" cy="1336475"/>
            <a:chExt cx="2875384" cy="3563932"/>
          </a:xfrm>
        </p:grpSpPr>
        <p:sp>
          <p:nvSpPr>
            <p:cNvPr id="13" name="Shape 1932"/>
            <p:cNvSpPr/>
            <p:nvPr/>
          </p:nvSpPr>
          <p:spPr>
            <a:xfrm>
              <a:off x="291544" y="0"/>
              <a:ext cx="1761166" cy="175466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cap="flat" w="50800">
              <a:solidFill>
                <a:schemeClr val="accent2"/>
              </a:solidFill>
              <a:prstDash val="solid"/>
              <a:miter lim="400000"/>
            </a:ln>
            <a:effectLst/>
          </p:spPr>
          <p:txBody>
            <a:bodyPr anchor="ctr" bIns="0" lIns="0" numCol="1" rIns="0" tIns="0" wrap="square">
              <a:noAutofit/>
            </a:bodyPr>
            <a:lstStyle/>
            <a:p>
              <a:pPr lvl="0">
                <a:defRPr sz="3200">
                  <a:solidFill>
                    <a:srgbClr val="FFFFFF"/>
                  </a:solidFill>
                </a:defRPr>
              </a:pPr>
              <a:endParaRPr sz="1200">
                <a:solidFill>
                  <a:schemeClr val="tx2"/>
                </a:solidFill>
                <a:latin charset="-122" panose="020b0503020204020204" pitchFamily="34" typeface="微软雅黑"/>
                <a:ea charset="-122" panose="020b0503020204020204" pitchFamily="34" typeface="微软雅黑"/>
              </a:endParaRPr>
            </a:p>
          </p:txBody>
        </p:sp>
        <p:sp>
          <p:nvSpPr>
            <p:cNvPr id="14" name="Shape 1933"/>
            <p:cNvSpPr/>
            <p:nvPr/>
          </p:nvSpPr>
          <p:spPr>
            <a:xfrm>
              <a:off x="773767" y="477281"/>
              <a:ext cx="809418" cy="70104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lgn="l">
                <a:defRPr b="1" sz="4600">
                  <a:solidFill>
                    <a:srgbClr val="E6E4E8"/>
                  </a:solidFill>
                  <a:latin typeface="Lato"/>
                  <a:ea typeface="Lato"/>
                  <a:cs typeface="Lato"/>
                  <a:sym typeface="Lato"/>
                </a:defRPr>
              </a:lvl1pPr>
            </a:lstStyle>
            <a:p>
              <a:pPr lvl="0">
                <a:defRPr b="0" sz="1800">
                  <a:solidFill>
                    <a:srgbClr val="000000"/>
                  </a:solidFill>
                </a:defRPr>
              </a:pPr>
              <a:r>
                <a:rPr sz="1725">
                  <a:solidFill>
                    <a:schemeClr val="tx2"/>
                  </a:solidFill>
                  <a:latin charset="-122" panose="020b0503020204020204" pitchFamily="34" typeface="微软雅黑"/>
                  <a:ea charset="-122" panose="020b0503020204020204" pitchFamily="34" typeface="微软雅黑"/>
                </a:rPr>
                <a:t>02</a:t>
              </a:r>
            </a:p>
          </p:txBody>
        </p:sp>
        <p:sp>
          <p:nvSpPr>
            <p:cNvPr id="15" name="Shape 1934"/>
            <p:cNvSpPr/>
            <p:nvPr/>
          </p:nvSpPr>
          <p:spPr>
            <a:xfrm>
              <a:off x="20139" y="2007399"/>
              <a:ext cx="2855245" cy="56896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lgn="l">
                <a:defRPr b="1" sz="3600">
                  <a:solidFill>
                    <a:srgbClr val="E6E4E8"/>
                  </a:solidFill>
                  <a:latin typeface="Lato"/>
                  <a:ea typeface="Lato"/>
                  <a:cs typeface="Lato"/>
                  <a:sym typeface="Lato"/>
                </a:defRPr>
              </a:lvl1pPr>
            </a:lstStyle>
            <a:p>
              <a:pPr algn="ctr"/>
              <a:r>
                <a:rPr altLang="en-US" b="0" lang="zh-CN" sz="1400">
                  <a:solidFill>
                    <a:schemeClr val="accent2"/>
                  </a:solidFill>
                  <a:latin charset="-122" panose="020b0503020204020204" pitchFamily="34" typeface="微软雅黑"/>
                  <a:ea charset="-122" panose="020b0503020204020204" pitchFamily="34" typeface="微软雅黑"/>
                </a:rPr>
                <a:t>单击编辑标题</a:t>
              </a:r>
            </a:p>
          </p:txBody>
        </p:sp>
        <p:sp>
          <p:nvSpPr>
            <p:cNvPr id="16" name="Shape 1935"/>
            <p:cNvSpPr/>
            <p:nvPr/>
          </p:nvSpPr>
          <p:spPr>
            <a:xfrm>
              <a:off x="0" y="2583811"/>
              <a:ext cx="2356955" cy="97536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lvl1pPr algn="l">
                <a:defRPr sz="2400">
                  <a:solidFill>
                    <a:srgbClr val="E6E4E8"/>
                  </a:solidFill>
                  <a:latin typeface="Lato"/>
                  <a:ea typeface="Lato"/>
                  <a:cs typeface="Lato"/>
                  <a:sym typeface="Lato"/>
                </a:defRPr>
              </a:lvl1pPr>
            </a:lstStyle>
            <a:p>
              <a:pPr>
                <a:lnSpc>
                  <a:spcPct val="120000"/>
                </a:lnSpc>
                <a:spcBef>
                  <a:spcPct val="20000"/>
                </a:spcBef>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a:t>
              </a:r>
            </a:p>
          </p:txBody>
        </p:sp>
      </p:grpSp>
      <p:grpSp>
        <p:nvGrpSpPr>
          <p:cNvPr id="17" name="Group 1941"/>
          <p:cNvGrpSpPr/>
          <p:nvPr/>
        </p:nvGrpSpPr>
        <p:grpSpPr>
          <a:xfrm>
            <a:off x="6232242" y="2678036"/>
            <a:ext cx="1125671" cy="1336475"/>
            <a:chOff x="-3" y="0"/>
            <a:chExt cx="3001787" cy="3563932"/>
          </a:xfrm>
        </p:grpSpPr>
        <p:sp>
          <p:nvSpPr>
            <p:cNvPr id="18" name="Shape 1937"/>
            <p:cNvSpPr/>
            <p:nvPr/>
          </p:nvSpPr>
          <p:spPr>
            <a:xfrm>
              <a:off x="357922" y="0"/>
              <a:ext cx="1761166" cy="175466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cap="flat" w="50800">
              <a:solidFill>
                <a:schemeClr val="accent3"/>
              </a:solidFill>
              <a:prstDash val="solid"/>
              <a:miter lim="400000"/>
            </a:ln>
            <a:effectLst/>
          </p:spPr>
          <p:txBody>
            <a:bodyPr anchor="ctr" bIns="0" lIns="0" numCol="1" rIns="0" tIns="0" wrap="square">
              <a:noAutofit/>
            </a:bodyPr>
            <a:lstStyle/>
            <a:p>
              <a:pPr lvl="0">
                <a:defRPr sz="3200">
                  <a:solidFill>
                    <a:srgbClr val="FFFFFF"/>
                  </a:solidFill>
                </a:defRPr>
              </a:pPr>
              <a:endParaRPr sz="1200">
                <a:solidFill>
                  <a:schemeClr val="tx2"/>
                </a:solidFill>
                <a:latin charset="-122" panose="020b0503020204020204" pitchFamily="34" typeface="微软雅黑"/>
                <a:ea charset="-122" panose="020b0503020204020204" pitchFamily="34" typeface="微软雅黑"/>
              </a:endParaRPr>
            </a:p>
          </p:txBody>
        </p:sp>
        <p:sp>
          <p:nvSpPr>
            <p:cNvPr id="19" name="Shape 1938"/>
            <p:cNvSpPr/>
            <p:nvPr/>
          </p:nvSpPr>
          <p:spPr>
            <a:xfrm>
              <a:off x="840146" y="477281"/>
              <a:ext cx="809418" cy="70104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lgn="l">
                <a:defRPr b="1" sz="4600">
                  <a:solidFill>
                    <a:srgbClr val="E6E4E8"/>
                  </a:solidFill>
                  <a:latin typeface="Lato"/>
                  <a:ea typeface="Lato"/>
                  <a:cs typeface="Lato"/>
                  <a:sym typeface="Lato"/>
                </a:defRPr>
              </a:lvl1pPr>
            </a:lstStyle>
            <a:p>
              <a:pPr lvl="0">
                <a:defRPr b="0" sz="1800">
                  <a:solidFill>
                    <a:srgbClr val="000000"/>
                  </a:solidFill>
                </a:defRPr>
              </a:pPr>
              <a:r>
                <a:rPr sz="1725">
                  <a:solidFill>
                    <a:schemeClr val="tx2"/>
                  </a:solidFill>
                  <a:latin charset="-122" panose="020b0503020204020204" pitchFamily="34" typeface="微软雅黑"/>
                  <a:ea charset="-122" panose="020b0503020204020204" pitchFamily="34" typeface="微软雅黑"/>
                </a:rPr>
                <a:t>03</a:t>
              </a:r>
            </a:p>
          </p:txBody>
        </p:sp>
        <p:sp>
          <p:nvSpPr>
            <p:cNvPr id="20" name="Shape 1939"/>
            <p:cNvSpPr/>
            <p:nvPr/>
          </p:nvSpPr>
          <p:spPr>
            <a:xfrm>
              <a:off x="-3" y="2007399"/>
              <a:ext cx="3001787" cy="56896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lgn="l">
                <a:defRPr b="1" sz="3600">
                  <a:solidFill>
                    <a:srgbClr val="E6E4E8"/>
                  </a:solidFill>
                  <a:latin typeface="Lato"/>
                  <a:ea typeface="Lato"/>
                  <a:cs typeface="Lato"/>
                  <a:sym typeface="Lato"/>
                </a:defRPr>
              </a:lvl1pPr>
            </a:lstStyle>
            <a:p>
              <a:pPr algn="ctr"/>
              <a:r>
                <a:rPr altLang="en-US" b="0" lang="zh-CN" sz="1400">
                  <a:solidFill>
                    <a:schemeClr val="accent3"/>
                  </a:solidFill>
                  <a:latin charset="-122" panose="020b0503020204020204" pitchFamily="34" typeface="微软雅黑"/>
                  <a:ea charset="-122" panose="020b0503020204020204" pitchFamily="34" typeface="微软雅黑"/>
                </a:rPr>
                <a:t>单击编辑标题</a:t>
              </a:r>
            </a:p>
          </p:txBody>
        </p:sp>
        <p:sp>
          <p:nvSpPr>
            <p:cNvPr id="21" name="Shape 1940"/>
            <p:cNvSpPr/>
            <p:nvPr/>
          </p:nvSpPr>
          <p:spPr>
            <a:xfrm>
              <a:off x="60029" y="2583811"/>
              <a:ext cx="2356955" cy="97536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lvl1pPr algn="l">
                <a:defRPr sz="2400">
                  <a:solidFill>
                    <a:srgbClr val="E6E4E8"/>
                  </a:solidFill>
                  <a:latin typeface="Lato"/>
                  <a:ea typeface="Lato"/>
                  <a:cs typeface="Lato"/>
                  <a:sym typeface="Lato"/>
                </a:defRPr>
              </a:lvl1pPr>
            </a:lstStyle>
            <a:p>
              <a:pPr>
                <a:lnSpc>
                  <a:spcPct val="120000"/>
                </a:lnSpc>
                <a:spcBef>
                  <a:spcPct val="20000"/>
                </a:spcBef>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a:t>
              </a:r>
            </a:p>
          </p:txBody>
        </p:sp>
      </p:grpSp>
      <p:grpSp>
        <p:nvGrpSpPr>
          <p:cNvPr id="22" name="Group 1946"/>
          <p:cNvGrpSpPr/>
          <p:nvPr/>
        </p:nvGrpSpPr>
        <p:grpSpPr>
          <a:xfrm>
            <a:off x="7357914" y="2678036"/>
            <a:ext cx="1105150" cy="1336475"/>
            <a:chExt cx="2947064" cy="3563932"/>
          </a:xfrm>
        </p:grpSpPr>
        <p:sp>
          <p:nvSpPr>
            <p:cNvPr id="23" name="Shape 1942"/>
            <p:cNvSpPr/>
            <p:nvPr/>
          </p:nvSpPr>
          <p:spPr>
            <a:xfrm>
              <a:off x="357922" y="0"/>
              <a:ext cx="1761166" cy="1754661"/>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cap="flat" w="50800">
              <a:solidFill>
                <a:schemeClr val="accent4"/>
              </a:solidFill>
              <a:prstDash val="solid"/>
              <a:miter lim="400000"/>
            </a:ln>
            <a:effectLst/>
          </p:spPr>
          <p:txBody>
            <a:bodyPr anchor="ctr" bIns="0" lIns="0" numCol="1" rIns="0" tIns="0" wrap="square">
              <a:noAutofit/>
            </a:bodyPr>
            <a:lstStyle/>
            <a:p>
              <a:pPr lvl="0">
                <a:defRPr sz="3200">
                  <a:solidFill>
                    <a:srgbClr val="FFFFFF"/>
                  </a:solidFill>
                </a:defRPr>
              </a:pPr>
              <a:endParaRPr sz="1200">
                <a:solidFill>
                  <a:schemeClr val="tx2"/>
                </a:solidFill>
                <a:latin charset="-122" panose="020b0503020204020204" pitchFamily="34" typeface="微软雅黑"/>
                <a:ea charset="-122" panose="020b0503020204020204" pitchFamily="34" typeface="微软雅黑"/>
              </a:endParaRPr>
            </a:p>
          </p:txBody>
        </p:sp>
        <p:sp>
          <p:nvSpPr>
            <p:cNvPr id="24" name="Shape 1943"/>
            <p:cNvSpPr/>
            <p:nvPr/>
          </p:nvSpPr>
          <p:spPr>
            <a:xfrm>
              <a:off x="827447" y="477281"/>
              <a:ext cx="809418" cy="70104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lgn="l">
                <a:defRPr b="1" sz="4600">
                  <a:solidFill>
                    <a:srgbClr val="E6E4E8"/>
                  </a:solidFill>
                  <a:latin typeface="Lato"/>
                  <a:ea typeface="Lato"/>
                  <a:cs typeface="Lato"/>
                  <a:sym typeface="Lato"/>
                </a:defRPr>
              </a:lvl1pPr>
            </a:lstStyle>
            <a:p>
              <a:pPr lvl="0">
                <a:defRPr b="0" sz="1800">
                  <a:solidFill>
                    <a:srgbClr val="000000"/>
                  </a:solidFill>
                </a:defRPr>
              </a:pPr>
              <a:r>
                <a:rPr sz="1725">
                  <a:solidFill>
                    <a:schemeClr val="tx2"/>
                  </a:solidFill>
                  <a:latin charset="-122" panose="020b0503020204020204" pitchFamily="34" typeface="微软雅黑"/>
                  <a:ea charset="-122" panose="020b0503020204020204" pitchFamily="34" typeface="微软雅黑"/>
                </a:rPr>
                <a:t>04</a:t>
              </a:r>
            </a:p>
          </p:txBody>
        </p:sp>
        <p:sp>
          <p:nvSpPr>
            <p:cNvPr id="25" name="Shape 1944"/>
            <p:cNvSpPr/>
            <p:nvPr/>
          </p:nvSpPr>
          <p:spPr>
            <a:xfrm>
              <a:off x="3" y="2007399"/>
              <a:ext cx="2947064" cy="56896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t" bIns="0" lIns="0" numCol="1" rIns="0" tIns="0" wrap="square">
              <a:spAutoFit/>
            </a:bodyPr>
            <a:lstStyle>
              <a:lvl1pPr algn="l">
                <a:defRPr b="1" sz="3600">
                  <a:solidFill>
                    <a:srgbClr val="E6E4E8"/>
                  </a:solidFill>
                  <a:latin typeface="Lato"/>
                  <a:ea typeface="Lato"/>
                  <a:cs typeface="Lato"/>
                  <a:sym typeface="Lato"/>
                </a:defRPr>
              </a:lvl1pPr>
            </a:lstStyle>
            <a:p>
              <a:pPr algn="ctr"/>
              <a:r>
                <a:rPr altLang="en-US" b="0" lang="zh-CN" sz="1400">
                  <a:solidFill>
                    <a:schemeClr val="accent4"/>
                  </a:solidFill>
                  <a:latin charset="-122" panose="020b0503020204020204" pitchFamily="34" typeface="微软雅黑"/>
                  <a:ea charset="-122" panose="020b0503020204020204" pitchFamily="34" typeface="微软雅黑"/>
                </a:rPr>
                <a:t>单击编辑标题</a:t>
              </a:r>
            </a:p>
          </p:txBody>
        </p:sp>
        <p:sp>
          <p:nvSpPr>
            <p:cNvPr id="26" name="Shape 1945"/>
            <p:cNvSpPr/>
            <p:nvPr/>
          </p:nvSpPr>
          <p:spPr>
            <a:xfrm>
              <a:off x="53677" y="2583811"/>
              <a:ext cx="2356955" cy="97536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spAutoFit/>
            </a:bodyPr>
            <a:lstStyle>
              <a:lvl1pPr algn="l">
                <a:defRPr sz="2400">
                  <a:solidFill>
                    <a:srgbClr val="E6E4E8"/>
                  </a:solidFill>
                  <a:latin typeface="Lato"/>
                  <a:ea typeface="Lato"/>
                  <a:cs typeface="Lato"/>
                  <a:sym typeface="Lato"/>
                </a:defRPr>
              </a:lvl1pPr>
            </a:lstStyle>
            <a:p>
              <a:pPr>
                <a:lnSpc>
                  <a:spcPct val="120000"/>
                </a:lnSpc>
                <a:spcBef>
                  <a:spcPct val="20000"/>
                </a:spcBef>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a:t>
              </a:r>
            </a:p>
          </p:txBody>
        </p:sp>
      </p:grpSp>
      <p:sp>
        <p:nvSpPr>
          <p:cNvPr id="27" name="Shape 1947"/>
          <p:cNvSpPr/>
          <p:nvPr/>
        </p:nvSpPr>
        <p:spPr>
          <a:xfrm>
            <a:off x="3969872" y="1671598"/>
            <a:ext cx="4410709" cy="365760"/>
          </a:xfrm>
          <a:prstGeom prst="rect">
            <a:avLst/>
          </a:prstGeom>
          <a:ln w="12700">
            <a:miter lim="400000"/>
          </a:ln>
          <a:extLst>
            <a:ext uri="{C572A759-6A51-4108-AA02-DFA0A04FC94B}">
              <ma14:wrappingTextBoxFlag xmlns:ma14="http://schemas.microsoft.com/office/mac/drawingml/2011/main" val="1"/>
            </a:ext>
          </a:extLst>
        </p:spPr>
        <p:txBody>
          <a:bodyPr bIns="0" lIns="0" rIns="0" tIns="0">
            <a:spAutoFit/>
          </a:bodyPr>
          <a:lstStyle>
            <a:lvl1pPr algn="l">
              <a:defRPr sz="3000">
                <a:solidFill>
                  <a:srgbClr val="E6E4E8"/>
                </a:solidFill>
                <a:latin typeface="Lato"/>
                <a:ea typeface="Lato"/>
                <a:cs typeface="Lato"/>
                <a:sym typeface="Lato"/>
              </a:defRPr>
            </a:lvl1pPr>
          </a:lstStyle>
          <a:p>
            <a:pPr>
              <a:lnSpc>
                <a:spcPct val="120000"/>
              </a:lnSpc>
              <a:spcBef>
                <a:spcPct val="20000"/>
              </a:spcBef>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28" name="Shape 1951"/>
          <p:cNvSpPr/>
          <p:nvPr/>
        </p:nvSpPr>
        <p:spPr>
          <a:xfrm>
            <a:off x="825500" y="1439225"/>
            <a:ext cx="2555372" cy="2667150"/>
          </a:xfrm>
          <a:prstGeom prst="rect">
            <a:avLst/>
          </a:prstGeom>
          <a:blipFill dpi="0" rotWithShape="1">
            <a:blip r:embed="rId4"/>
            <a:stretch>
              <a:fillRect/>
            </a:stretch>
          </a:blipFill>
          <a:ln cap="flat" w="12700">
            <a:noFill/>
            <a:miter lim="400000"/>
          </a:ln>
          <a:effectLst/>
          <a:extLst>
            <a:ext uri="{C572A759-6A51-4108-AA02-DFA0A04FC94B}">
              <ma14:wrappingTextBoxFlag xmlns:ma14="http://schemas.microsoft.com/office/mac/drawingml/2011/main" val="1"/>
            </a:ext>
          </a:extLst>
        </p:spPr>
        <p:txBody>
          <a:bodyPr anchor="ctr" bIns="0" lIns="0" numCol="1" rIns="0" tIns="0" wrap="square">
            <a:noAutofit/>
          </a:bodyPr>
          <a:lstStyle>
            <a:lvl1pPr>
              <a:defRPr sz="3200">
                <a:solidFill>
                  <a:srgbClr val="FFFFFF"/>
                </a:solidFill>
              </a:defRPr>
            </a:lvl1pPr>
          </a:lstStyle>
          <a:p>
            <a:pPr lvl="0">
              <a:defRPr sz="1800">
                <a:solidFill>
                  <a:srgbClr val="000000"/>
                </a:solidFill>
              </a:defRPr>
            </a:pPr>
            <a:endParaRPr sz="1200">
              <a:solidFill>
                <a:schemeClr val="tx2"/>
              </a:solidFill>
              <a:latin charset="-122" panose="020b0503020204020204" pitchFamily="34" typeface="微软雅黑"/>
              <a:ea charset="-122" panose="020b0503020204020204" pitchFamily="34" typeface="微软雅黑"/>
            </a:endParaRPr>
          </a:p>
        </p:txBody>
      </p:sp>
    </p:spTree>
    <p:extLst>
      <p:ext uri="{BB962C8B-B14F-4D97-AF65-F5344CB8AC3E}">
        <p14:creationId val="4281778973"/>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ppt_x"/>
                                          </p:val>
                                        </p:tav>
                                        <p:tav tm="100000">
                                          <p:val>
                                            <p:strVal val="#ppt_x"/>
                                          </p:val>
                                        </p:tav>
                                      </p:tavLst>
                                    </p:anim>
                                    <p:anim calcmode="lin" valueType="num">
                                      <p:cBhvr additive="base">
                                        <p:cTn dur="500" fill="hold" id="8"/>
                                        <p:tgtEl>
                                          <p:spTgt spid="28"/>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2">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500" fill="hold" id="13"/>
                                        <p:tgtEl>
                                          <p:spTgt spid="7"/>
                                        </p:tgtEl>
                                        <p:attrNameLst>
                                          <p:attrName>ppt_x</p:attrName>
                                        </p:attrNameLst>
                                      </p:cBhvr>
                                      <p:tavLst>
                                        <p:tav tm="0">
                                          <p:val>
                                            <p:strVal val="1+#ppt_w/2"/>
                                          </p:val>
                                        </p:tav>
                                        <p:tav tm="100000">
                                          <p:val>
                                            <p:strVal val="#ppt_x"/>
                                          </p:val>
                                        </p:tav>
                                      </p:tavLst>
                                    </p:anim>
                                    <p:anim calcmode="lin" valueType="num">
                                      <p:cBhvr additive="base">
                                        <p:cTn dur="500" fill="hold" id="14"/>
                                        <p:tgtEl>
                                          <p:spTgt spid="7"/>
                                        </p:tgtEl>
                                        <p:attrNameLst>
                                          <p:attrName>ppt_y</p:attrName>
                                        </p:attrNameLst>
                                      </p:cBhvr>
                                      <p:tavLst>
                                        <p:tav tm="0">
                                          <p:val>
                                            <p:strVal val="#ppt_y"/>
                                          </p:val>
                                        </p:tav>
                                        <p:tav tm="100000">
                                          <p:val>
                                            <p:strVal val="#ppt_y"/>
                                          </p:val>
                                        </p:tav>
                                      </p:tavLst>
                                    </p:anim>
                                  </p:childTnLst>
                                </p:cTn>
                              </p:par>
                              <p:par>
                                <p:cTn fill="hold" id="15" nodeType="withEffect" presetClass="entr" presetID="2" presetSubtype="2">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1+#ppt_w/2"/>
                                          </p:val>
                                        </p:tav>
                                        <p:tav tm="100000">
                                          <p:val>
                                            <p:strVal val="#ppt_x"/>
                                          </p:val>
                                        </p:tav>
                                      </p:tavLst>
                                    </p:anim>
                                    <p:anim calcmode="lin" valueType="num">
                                      <p:cBhvr additive="base">
                                        <p:cTn dur="500" fill="hold" id="18"/>
                                        <p:tgtEl>
                                          <p:spTgt spid="12"/>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additive="base">
                                        <p:cTn dur="500" fill="hold" id="21"/>
                                        <p:tgtEl>
                                          <p:spTgt spid="17"/>
                                        </p:tgtEl>
                                        <p:attrNameLst>
                                          <p:attrName>ppt_x</p:attrName>
                                        </p:attrNameLst>
                                      </p:cBhvr>
                                      <p:tavLst>
                                        <p:tav tm="0">
                                          <p:val>
                                            <p:strVal val="1+#ppt_w/2"/>
                                          </p:val>
                                        </p:tav>
                                        <p:tav tm="100000">
                                          <p:val>
                                            <p:strVal val="#ppt_x"/>
                                          </p:val>
                                        </p:tav>
                                      </p:tavLst>
                                    </p:anim>
                                    <p:anim calcmode="lin" valueType="num">
                                      <p:cBhvr additive="base">
                                        <p:cTn dur="500" fill="hold" id="22"/>
                                        <p:tgtEl>
                                          <p:spTgt spid="17"/>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0"/>
                                  </p:stCondLst>
                                  <p:childTnLst>
                                    <p:set>
                                      <p:cBhvr>
                                        <p:cTn dur="1" fill="hold" id="24">
                                          <p:stCondLst>
                                            <p:cond delay="0"/>
                                          </p:stCondLst>
                                        </p:cTn>
                                        <p:tgtEl>
                                          <p:spTgt spid="22"/>
                                        </p:tgtEl>
                                        <p:attrNameLst>
                                          <p:attrName>style.visibility</p:attrName>
                                        </p:attrNameLst>
                                      </p:cBhvr>
                                      <p:to>
                                        <p:strVal val="visible"/>
                                      </p:to>
                                    </p:set>
                                    <p:anim calcmode="lin" valueType="num">
                                      <p:cBhvr additive="base">
                                        <p:cTn dur="500" fill="hold" id="25"/>
                                        <p:tgtEl>
                                          <p:spTgt spid="22"/>
                                        </p:tgtEl>
                                        <p:attrNameLst>
                                          <p:attrName>ppt_x</p:attrName>
                                        </p:attrNameLst>
                                      </p:cBhvr>
                                      <p:tavLst>
                                        <p:tav tm="0">
                                          <p:val>
                                            <p:strVal val="1+#ppt_w/2"/>
                                          </p:val>
                                        </p:tav>
                                        <p:tav tm="100000">
                                          <p:val>
                                            <p:strVal val="#ppt_x"/>
                                          </p:val>
                                        </p:tav>
                                      </p:tavLst>
                                    </p:anim>
                                    <p:anim calcmode="lin" valueType="num">
                                      <p:cBhvr additive="base">
                                        <p:cTn dur="500" fill="hold" id="26"/>
                                        <p:tgtEl>
                                          <p:spTgt spid="22"/>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0"/>
                                  </p:stCondLst>
                                  <p:childTnLst>
                                    <p:set>
                                      <p:cBhvr>
                                        <p:cTn dur="1" fill="hold" id="28">
                                          <p:stCondLst>
                                            <p:cond delay="0"/>
                                          </p:stCondLst>
                                        </p:cTn>
                                        <p:tgtEl>
                                          <p:spTgt spid="27"/>
                                        </p:tgtEl>
                                        <p:attrNameLst>
                                          <p:attrName>style.visibility</p:attrName>
                                        </p:attrNameLst>
                                      </p:cBhvr>
                                      <p:to>
                                        <p:strVal val="visible"/>
                                      </p:to>
                                    </p:set>
                                    <p:anim calcmode="lin" valueType="num">
                                      <p:cBhvr additive="base">
                                        <p:cTn dur="500" fill="hold" id="29"/>
                                        <p:tgtEl>
                                          <p:spTgt spid="27"/>
                                        </p:tgtEl>
                                        <p:attrNameLst>
                                          <p:attrName>ppt_x</p:attrName>
                                        </p:attrNameLst>
                                      </p:cBhvr>
                                      <p:tavLst>
                                        <p:tav tm="0">
                                          <p:val>
                                            <p:strVal val="1+#ppt_w/2"/>
                                          </p:val>
                                        </p:tav>
                                        <p:tav tm="100000">
                                          <p:val>
                                            <p:strVal val="#ppt_x"/>
                                          </p:val>
                                        </p:tav>
                                      </p:tavLst>
                                    </p:anim>
                                    <p:anim calcmode="lin" valueType="num">
                                      <p:cBhvr additive="base">
                                        <p:cTn dur="500" fill="hold" id="30"/>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7" name="矩形 6"/>
          <p:cNvSpPr/>
          <p:nvPr/>
        </p:nvSpPr>
        <p:spPr>
          <a:xfrm>
            <a:off x="3239169" y="1794044"/>
            <a:ext cx="1640806" cy="15159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145875" y="1794044"/>
            <a:ext cx="1640806" cy="151596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7052581" y="1794044"/>
            <a:ext cx="1640806" cy="1515968"/>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755577" y="1411386"/>
            <a:ext cx="2051968" cy="307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altLang="en-US" lang="zh-CN" smtClean="0" sz="1400">
                <a:solidFill>
                  <a:schemeClr val="bg1"/>
                </a:solidFill>
                <a:latin charset="-122" panose="020b0503020204020204" pitchFamily="34" typeface="微软雅黑"/>
                <a:ea charset="-122" panose="020b0503020204020204" pitchFamily="34" typeface="微软雅黑"/>
              </a:rPr>
              <a:t> 增加标题内容</a:t>
            </a:r>
          </a:p>
        </p:txBody>
      </p:sp>
      <p:sp>
        <p:nvSpPr>
          <p:cNvPr id="11" name="矩形 10"/>
          <p:cNvSpPr/>
          <p:nvPr/>
        </p:nvSpPr>
        <p:spPr>
          <a:xfrm>
            <a:off x="755576" y="1833667"/>
            <a:ext cx="2339975" cy="944880"/>
          </a:xfrm>
          <a:prstGeom prst="rect">
            <a:avLst/>
          </a:prstGeom>
        </p:spPr>
        <p:txBody>
          <a:bodyPr>
            <a:spAutoFit/>
          </a:bodyPr>
          <a:lstStyle/>
          <a:p>
            <a:pPr algn="just"/>
            <a:r>
              <a:rPr altLang="en-US" lang="zh-CN" sz="1400">
                <a:solidFill>
                  <a:schemeClr val="tx2"/>
                </a:solidFill>
                <a:latin charset="-122" panose="020b0503020204020204" pitchFamily="34" typeface="微软雅黑"/>
                <a:ea charset="-122" panose="020b0503020204020204" pitchFamily="34" typeface="微软雅黑"/>
              </a:rPr>
              <a:t>文字说明文字说明</a:t>
            </a:r>
          </a:p>
          <a:p>
            <a:pPr algn="just"/>
            <a:r>
              <a:rPr altLang="en-US" lang="zh-CN" sz="1400">
                <a:solidFill>
                  <a:schemeClr val="tx2"/>
                </a:solidFill>
                <a:latin charset="-122" panose="020b0503020204020204" pitchFamily="34" typeface="微软雅黑"/>
                <a:ea charset="-122" panose="020b0503020204020204" pitchFamily="34" typeface="微软雅黑"/>
              </a:rPr>
              <a:t>文字说明文字说明</a:t>
            </a:r>
          </a:p>
          <a:p>
            <a:pPr algn="just"/>
            <a:r>
              <a:rPr altLang="en-US" lang="zh-CN" sz="1400">
                <a:solidFill>
                  <a:schemeClr val="tx2"/>
                </a:solidFill>
                <a:latin charset="-122" panose="020b0503020204020204" pitchFamily="34" typeface="微软雅黑"/>
                <a:ea charset="-122" panose="020b0503020204020204" pitchFamily="34" typeface="微软雅黑"/>
              </a:rPr>
              <a:t>文字说明文字说明</a:t>
            </a:r>
          </a:p>
          <a:p>
            <a:pPr algn="just"/>
            <a:r>
              <a:rPr altLang="en-US" lang="zh-CN" sz="1400">
                <a:solidFill>
                  <a:schemeClr val="tx2"/>
                </a:solidFill>
                <a:latin charset="-122" panose="020b0503020204020204" pitchFamily="34" typeface="微软雅黑"/>
                <a:ea charset="-122" panose="020b0503020204020204" pitchFamily="34" typeface="微软雅黑"/>
              </a:rPr>
              <a:t>文字说明文字说明</a:t>
            </a:r>
          </a:p>
        </p:txBody>
      </p:sp>
      <p:sp>
        <p:nvSpPr>
          <p:cNvPr id="12" name="矩形 11"/>
          <p:cNvSpPr/>
          <p:nvPr/>
        </p:nvSpPr>
        <p:spPr>
          <a:xfrm>
            <a:off x="755577" y="3121124"/>
            <a:ext cx="2051968" cy="307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altLang="en-US" lang="zh-CN" smtClean="0" sz="1400">
                <a:solidFill>
                  <a:schemeClr val="bg1"/>
                </a:solidFill>
                <a:latin charset="-122" panose="020b0503020204020204" pitchFamily="34" typeface="微软雅黑"/>
                <a:ea charset="-122" panose="020b0503020204020204" pitchFamily="34" typeface="微软雅黑"/>
              </a:rPr>
              <a:t> 增加标题内容</a:t>
            </a:r>
          </a:p>
        </p:txBody>
      </p:sp>
      <p:sp>
        <p:nvSpPr>
          <p:cNvPr id="13" name="矩形 12"/>
          <p:cNvSpPr/>
          <p:nvPr/>
        </p:nvSpPr>
        <p:spPr>
          <a:xfrm>
            <a:off x="755576" y="3561859"/>
            <a:ext cx="2339975" cy="944880"/>
          </a:xfrm>
          <a:prstGeom prst="rect">
            <a:avLst/>
          </a:prstGeom>
        </p:spPr>
        <p:txBody>
          <a:bodyPr>
            <a:spAutoFit/>
          </a:bodyPr>
          <a:lstStyle/>
          <a:p>
            <a:pPr algn="just"/>
            <a:r>
              <a:rPr altLang="en-US" lang="zh-CN" sz="1400">
                <a:solidFill>
                  <a:schemeClr val="tx2"/>
                </a:solidFill>
                <a:latin charset="-122" panose="020b0503020204020204" pitchFamily="34" typeface="微软雅黑"/>
                <a:ea charset="-122" panose="020b0503020204020204" pitchFamily="34" typeface="微软雅黑"/>
              </a:rPr>
              <a:t>文字说明文字说明</a:t>
            </a:r>
          </a:p>
          <a:p>
            <a:pPr algn="just"/>
            <a:r>
              <a:rPr altLang="en-US" lang="zh-CN" sz="1400">
                <a:solidFill>
                  <a:schemeClr val="tx2"/>
                </a:solidFill>
                <a:latin charset="-122" panose="020b0503020204020204" pitchFamily="34" typeface="微软雅黑"/>
                <a:ea charset="-122" panose="020b0503020204020204" pitchFamily="34" typeface="微软雅黑"/>
              </a:rPr>
              <a:t>文字说明文字说明</a:t>
            </a:r>
          </a:p>
          <a:p>
            <a:pPr algn="just"/>
            <a:r>
              <a:rPr altLang="en-US" lang="zh-CN" sz="1400">
                <a:solidFill>
                  <a:schemeClr val="tx2"/>
                </a:solidFill>
                <a:latin charset="-122" panose="020b0503020204020204" pitchFamily="34" typeface="微软雅黑"/>
                <a:ea charset="-122" panose="020b0503020204020204" pitchFamily="34" typeface="微软雅黑"/>
              </a:rPr>
              <a:t>文字说明文字说明</a:t>
            </a:r>
          </a:p>
          <a:p>
            <a:pPr algn="just"/>
            <a:r>
              <a:rPr altLang="en-US" lang="zh-CN" sz="1400">
                <a:solidFill>
                  <a:schemeClr val="tx2"/>
                </a:solidFill>
                <a:latin charset="-122" panose="020b0503020204020204" pitchFamily="34" typeface="微软雅黑"/>
                <a:ea charset="-122" panose="020b0503020204020204" pitchFamily="34" typeface="微软雅黑"/>
              </a:rPr>
              <a:t>文字说明文字说明</a:t>
            </a:r>
          </a:p>
        </p:txBody>
      </p:sp>
      <p:cxnSp>
        <p:nvCxnSpPr>
          <p:cNvPr id="14" name="直接连接符 13"/>
          <p:cNvCxnSpPr/>
          <p:nvPr/>
        </p:nvCxnSpPr>
        <p:spPr>
          <a:xfrm flipH="1">
            <a:off x="2951163" y="1411386"/>
            <a:ext cx="0" cy="3060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39"/>
          <p:cNvSpPr txBox="1"/>
          <p:nvPr/>
        </p:nvSpPr>
        <p:spPr>
          <a:xfrm>
            <a:off x="3158336" y="3660106"/>
            <a:ext cx="1721639" cy="530270"/>
          </a:xfrm>
          <a:prstGeom prst="rect">
            <a:avLst/>
          </a:prstGeom>
          <a:noFill/>
        </p:spPr>
        <p:txBody>
          <a:bodyPr bIns="36535" lIns="73067" rIns="73067" rtlCol="0" tIns="36535" wrap="square">
            <a:spAutoFit/>
          </a:bodyPr>
          <a:lstStyle/>
          <a:p>
            <a:pPr algn="just"/>
            <a:r>
              <a:rPr altLang="en-US" lang="zh-CN" sz="1500">
                <a:solidFill>
                  <a:schemeClr val="tx2"/>
                </a:solidFill>
                <a:latin charset="-122" panose="020b0503020204020204" pitchFamily="34" typeface="微软雅黑"/>
                <a:ea charset="-122" panose="020b0503020204020204" pitchFamily="34" typeface="微软雅黑"/>
              </a:rPr>
              <a:t>文字说明文字说明</a:t>
            </a:r>
          </a:p>
          <a:p>
            <a:pPr algn="just"/>
            <a:r>
              <a:rPr altLang="en-US" lang="zh-CN" sz="1500">
                <a:solidFill>
                  <a:schemeClr val="tx2"/>
                </a:solidFill>
                <a:latin charset="-122" panose="020b0503020204020204" pitchFamily="34" typeface="微软雅黑"/>
                <a:ea charset="-122" panose="020b0503020204020204" pitchFamily="34" typeface="微软雅黑"/>
              </a:rPr>
              <a:t>文字说明文字说明</a:t>
            </a:r>
          </a:p>
        </p:txBody>
      </p:sp>
      <p:sp>
        <p:nvSpPr>
          <p:cNvPr id="16" name="文本框 39"/>
          <p:cNvSpPr txBox="1"/>
          <p:nvPr/>
        </p:nvSpPr>
        <p:spPr>
          <a:xfrm>
            <a:off x="5078293" y="3675420"/>
            <a:ext cx="1721639" cy="530270"/>
          </a:xfrm>
          <a:prstGeom prst="rect">
            <a:avLst/>
          </a:prstGeom>
          <a:noFill/>
        </p:spPr>
        <p:txBody>
          <a:bodyPr bIns="36535" lIns="73067" rIns="73067" rtlCol="0" tIns="36535" wrap="square">
            <a:spAutoFit/>
          </a:bodyPr>
          <a:lstStyle/>
          <a:p>
            <a:pPr algn="just"/>
            <a:r>
              <a:rPr altLang="en-US" lang="zh-CN" sz="1500">
                <a:solidFill>
                  <a:schemeClr val="tx2"/>
                </a:solidFill>
                <a:latin charset="-122" panose="020b0503020204020204" pitchFamily="34" typeface="微软雅黑"/>
                <a:ea charset="-122" panose="020b0503020204020204" pitchFamily="34" typeface="微软雅黑"/>
              </a:rPr>
              <a:t>文字说明文字说明</a:t>
            </a:r>
          </a:p>
          <a:p>
            <a:pPr algn="just"/>
            <a:r>
              <a:rPr altLang="en-US" lang="zh-CN" sz="1500">
                <a:solidFill>
                  <a:schemeClr val="tx2"/>
                </a:solidFill>
                <a:latin charset="-122" panose="020b0503020204020204" pitchFamily="34" typeface="微软雅黑"/>
                <a:ea charset="-122" panose="020b0503020204020204" pitchFamily="34" typeface="微软雅黑"/>
              </a:rPr>
              <a:t>文字说明文字说明</a:t>
            </a:r>
          </a:p>
        </p:txBody>
      </p:sp>
      <p:sp>
        <p:nvSpPr>
          <p:cNvPr id="17" name="文本框 39"/>
          <p:cNvSpPr txBox="1"/>
          <p:nvPr/>
        </p:nvSpPr>
        <p:spPr>
          <a:xfrm>
            <a:off x="6990562" y="3675420"/>
            <a:ext cx="1721639" cy="530270"/>
          </a:xfrm>
          <a:prstGeom prst="rect">
            <a:avLst/>
          </a:prstGeom>
          <a:noFill/>
        </p:spPr>
        <p:txBody>
          <a:bodyPr bIns="36535" lIns="73067" rIns="73067" rtlCol="0" tIns="36535" wrap="square">
            <a:spAutoFit/>
          </a:bodyPr>
          <a:lstStyle/>
          <a:p>
            <a:pPr algn="just"/>
            <a:r>
              <a:rPr altLang="en-US" lang="zh-CN" sz="1500">
                <a:solidFill>
                  <a:schemeClr val="tx2"/>
                </a:solidFill>
                <a:latin charset="-122" panose="020b0503020204020204" pitchFamily="34" typeface="微软雅黑"/>
                <a:ea charset="-122" panose="020b0503020204020204" pitchFamily="34" typeface="微软雅黑"/>
              </a:rPr>
              <a:t>文字说明文字说明</a:t>
            </a:r>
          </a:p>
          <a:p>
            <a:pPr algn="just"/>
            <a:r>
              <a:rPr altLang="en-US" lang="zh-CN" sz="1500">
                <a:solidFill>
                  <a:schemeClr val="tx2"/>
                </a:solidFill>
                <a:latin charset="-122" panose="020b0503020204020204" pitchFamily="34" typeface="微软雅黑"/>
                <a:ea charset="-122" panose="020b0503020204020204" pitchFamily="34" typeface="微软雅黑"/>
              </a:rPr>
              <a:t>文字说明文字说明</a:t>
            </a:r>
          </a:p>
        </p:txBody>
      </p:sp>
    </p:spTree>
    <p:extLst>
      <p:ext uri="{BB962C8B-B14F-4D97-AF65-F5344CB8AC3E}">
        <p14:creationId val="3726620463"/>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1"/>
                                        </p:tgtEl>
                                        <p:attrNameLst>
                                          <p:attrName>style.visibility</p:attrName>
                                        </p:attrNameLst>
                                      </p:cBhvr>
                                      <p:to>
                                        <p:strVal val="visible"/>
                                      </p:to>
                                    </p:set>
                                    <p:animEffect filter="wipe(left)"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2"/>
                                        </p:tgtEl>
                                        <p:attrNameLst>
                                          <p:attrName>style.visibility</p:attrName>
                                        </p:attrNameLst>
                                      </p:cBhvr>
                                      <p:to>
                                        <p:strVal val="visible"/>
                                      </p:to>
                                    </p:set>
                                    <p:animEffect filter="wipe(left)" transition="in">
                                      <p:cBhvr>
                                        <p:cTn dur="500" id="15"/>
                                        <p:tgtEl>
                                          <p:spTgt spid="12"/>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3"/>
                                        </p:tgtEl>
                                        <p:attrNameLst>
                                          <p:attrName>style.visibility</p:attrName>
                                        </p:attrNameLst>
                                      </p:cBhvr>
                                      <p:to>
                                        <p:strVal val="visible"/>
                                      </p:to>
                                    </p:set>
                                    <p:animEffect filter="wipe(left)" transition="in">
                                      <p:cBhvr>
                                        <p:cTn dur="500" id="19"/>
                                        <p:tgtEl>
                                          <p:spTgt spid="13"/>
                                        </p:tgtEl>
                                      </p:cBhvr>
                                    </p:animEffect>
                                  </p:childTnLst>
                                </p:cTn>
                              </p:par>
                            </p:childTnLst>
                          </p:cTn>
                        </p:par>
                        <p:par>
                          <p:cTn fill="hold" id="20" nodeType="afterGroup">
                            <p:stCondLst>
                              <p:cond delay="2000"/>
                            </p:stCondLst>
                            <p:childTnLst>
                              <p:par>
                                <p:cTn fill="hold" id="21" nodeType="afterEffect" presetClass="entr" presetID="53" presetSubtype="0">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p:cTn dur="500" fill="hold" id="23"/>
                                        <p:tgtEl>
                                          <p:spTgt spid="14"/>
                                        </p:tgtEl>
                                        <p:attrNameLst>
                                          <p:attrName>ppt_w</p:attrName>
                                        </p:attrNameLst>
                                      </p:cBhvr>
                                      <p:tavLst>
                                        <p:tav tm="0">
                                          <p:val>
                                            <p:fltVal val="0"/>
                                          </p:val>
                                        </p:tav>
                                        <p:tav tm="100000">
                                          <p:val>
                                            <p:strVal val="#ppt_w"/>
                                          </p:val>
                                        </p:tav>
                                      </p:tavLst>
                                    </p:anim>
                                    <p:anim calcmode="lin" valueType="num">
                                      <p:cBhvr>
                                        <p:cTn dur="500" fill="hold" id="24"/>
                                        <p:tgtEl>
                                          <p:spTgt spid="14"/>
                                        </p:tgtEl>
                                        <p:attrNameLst>
                                          <p:attrName>ppt_h</p:attrName>
                                        </p:attrNameLst>
                                      </p:cBhvr>
                                      <p:tavLst>
                                        <p:tav tm="0">
                                          <p:val>
                                            <p:fltVal val="0"/>
                                          </p:val>
                                        </p:tav>
                                        <p:tav tm="100000">
                                          <p:val>
                                            <p:strVal val="#ppt_h"/>
                                          </p:val>
                                        </p:tav>
                                      </p:tavLst>
                                    </p:anim>
                                    <p:animEffect filter="fade" transition="in">
                                      <p:cBhvr>
                                        <p:cTn dur="500" id="25"/>
                                        <p:tgtEl>
                                          <p:spTgt spid="14"/>
                                        </p:tgtEl>
                                      </p:cBhvr>
                                    </p:animEffect>
                                  </p:childTnLst>
                                </p:cTn>
                              </p:par>
                            </p:childTnLst>
                          </p:cTn>
                        </p:par>
                        <p:par>
                          <p:cTn fill="hold" id="26" nodeType="afterGroup">
                            <p:stCondLst>
                              <p:cond delay="2500"/>
                            </p:stCondLst>
                            <p:childTnLst>
                              <p:par>
                                <p:cTn fill="hold" grpId="0" id="27" nodeType="afterEffect" presetClass="entr" presetID="10" presetSubtype="0">
                                  <p:stCondLst>
                                    <p:cond delay="0"/>
                                  </p:stCondLst>
                                  <p:childTnLst>
                                    <p:set>
                                      <p:cBhvr>
                                        <p:cTn dur="1" fill="hold" id="28">
                                          <p:stCondLst>
                                            <p:cond delay="0"/>
                                          </p:stCondLst>
                                        </p:cTn>
                                        <p:tgtEl>
                                          <p:spTgt spid="15"/>
                                        </p:tgtEl>
                                        <p:attrNameLst>
                                          <p:attrName>style.visibility</p:attrName>
                                        </p:attrNameLst>
                                      </p:cBhvr>
                                      <p:to>
                                        <p:strVal val="visible"/>
                                      </p:to>
                                    </p:set>
                                    <p:animEffect filter="fade" transition="in">
                                      <p:cBhvr>
                                        <p:cTn dur="500" id="29"/>
                                        <p:tgtEl>
                                          <p:spTgt spid="15"/>
                                        </p:tgtEl>
                                      </p:cBhvr>
                                    </p:animEffect>
                                  </p:childTnLst>
                                </p:cTn>
                              </p:par>
                            </p:childTnLst>
                          </p:cTn>
                        </p:par>
                        <p:par>
                          <p:cTn fill="hold" id="30" nodeType="afterGroup">
                            <p:stCondLst>
                              <p:cond delay="3000"/>
                            </p:stCondLst>
                            <p:childTnLst>
                              <p:par>
                                <p:cTn fill="hold" grpId="0" id="31" nodeType="afterEffect" presetClass="entr" presetID="10" presetSubtype="0">
                                  <p:stCondLst>
                                    <p:cond delay="0"/>
                                  </p:stCondLst>
                                  <p:childTnLst>
                                    <p:set>
                                      <p:cBhvr>
                                        <p:cTn dur="1" fill="hold" id="32">
                                          <p:stCondLst>
                                            <p:cond delay="0"/>
                                          </p:stCondLst>
                                        </p:cTn>
                                        <p:tgtEl>
                                          <p:spTgt spid="16"/>
                                        </p:tgtEl>
                                        <p:attrNameLst>
                                          <p:attrName>style.visibility</p:attrName>
                                        </p:attrNameLst>
                                      </p:cBhvr>
                                      <p:to>
                                        <p:strVal val="visible"/>
                                      </p:to>
                                    </p:set>
                                    <p:animEffect filter="fade" transition="in">
                                      <p:cBhvr>
                                        <p:cTn dur="500" id="33"/>
                                        <p:tgtEl>
                                          <p:spTgt spid="16"/>
                                        </p:tgtEl>
                                      </p:cBhvr>
                                    </p:animEffect>
                                  </p:childTnLst>
                                </p:cTn>
                              </p:par>
                            </p:childTnLst>
                          </p:cTn>
                        </p:par>
                        <p:par>
                          <p:cTn fill="hold" id="34" nodeType="afterGroup">
                            <p:stCondLst>
                              <p:cond delay="3500"/>
                            </p:stCondLst>
                            <p:childTnLst>
                              <p:par>
                                <p:cTn fill="hold" grpId="0" id="35" nodeType="afterEffect" presetClass="entr" presetID="10" presetSubtype="0">
                                  <p:stCondLst>
                                    <p:cond delay="0"/>
                                  </p:stCondLst>
                                  <p:childTnLst>
                                    <p:set>
                                      <p:cBhvr>
                                        <p:cTn dur="1" fill="hold" id="36">
                                          <p:stCondLst>
                                            <p:cond delay="0"/>
                                          </p:stCondLst>
                                        </p:cTn>
                                        <p:tgtEl>
                                          <p:spTgt spid="17"/>
                                        </p:tgtEl>
                                        <p:attrNameLst>
                                          <p:attrName>style.visibility</p:attrName>
                                        </p:attrNameLst>
                                      </p:cBhvr>
                                      <p:to>
                                        <p:strVal val="visible"/>
                                      </p:to>
                                    </p:set>
                                    <p:animEffect filter="fade" transition="in">
                                      <p:cBhvr>
                                        <p:cTn dur="500" id="3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15"/>
      <p:bldP grpId="0" spid="16"/>
      <p:bldP grpId="0" spid="1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7" name="等腰三角形 6"/>
          <p:cNvSpPr/>
          <p:nvPr/>
        </p:nvSpPr>
        <p:spPr>
          <a:xfrm rot="21075164">
            <a:off x="1541601" y="1604958"/>
            <a:ext cx="2350775" cy="2521634"/>
          </a:xfrm>
          <a:prstGeom prst="triangle">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013">
              <a:solidFill>
                <a:schemeClr val="tx2"/>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8" name="等腰三角形 7"/>
          <p:cNvSpPr/>
          <p:nvPr/>
        </p:nvSpPr>
        <p:spPr>
          <a:xfrm rot="484372">
            <a:off x="2562144" y="2022766"/>
            <a:ext cx="1654046" cy="1774265"/>
          </a:xfrm>
          <a:prstGeom prst="triangle">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013">
              <a:solidFill>
                <a:schemeClr val="tx2"/>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9" name="等腰三角形 8"/>
          <p:cNvSpPr/>
          <p:nvPr/>
        </p:nvSpPr>
        <p:spPr>
          <a:xfrm rot="2405841">
            <a:off x="3528258" y="2445860"/>
            <a:ext cx="1126580" cy="1208462"/>
          </a:xfrm>
          <a:prstGeom prst="triangle">
            <a:avLst/>
          </a:prstGeom>
          <a:noFill/>
          <a:ln w="190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013">
              <a:solidFill>
                <a:schemeClr val="tx2"/>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10" name="文本框 4"/>
          <p:cNvSpPr txBox="1"/>
          <p:nvPr/>
        </p:nvSpPr>
        <p:spPr>
          <a:xfrm>
            <a:off x="4225630" y="1095965"/>
            <a:ext cx="3459707" cy="548640"/>
          </a:xfrm>
          <a:prstGeom prst="rect">
            <a:avLst/>
          </a:prstGeom>
          <a:noFill/>
        </p:spPr>
        <p:txBody>
          <a:bodyPr rtlCol="0" wrap="square">
            <a:spAutoFit/>
          </a:bodyPr>
          <a:lstStyle/>
          <a:p>
            <a:pPr>
              <a:lnSpc>
                <a:spcPct val="150000"/>
              </a:lnSpc>
            </a:pPr>
            <a:r>
              <a:rPr altLang="en-US" lang="zh-CN" sz="1000">
                <a:solidFill>
                  <a:schemeClr val="accent1"/>
                </a:solidFill>
                <a:latin charset="-122" panose="020b0503020204020204" pitchFamily="34" typeface="微软雅黑"/>
                <a:ea charset="-122" panose="020b0503020204020204" pitchFamily="34" typeface="微软雅黑"/>
                <a:cs charset="0" panose="020b0606030504020204" pitchFamily="34" typeface="Open Sans"/>
              </a:rPr>
              <a:t>标题内容 </a:t>
            </a:r>
          </a:p>
          <a:p>
            <a:pPr>
              <a:lnSpc>
                <a:spcPct val="150000"/>
              </a:lnSpc>
            </a:pPr>
            <a:r>
              <a:rPr altLang="en-US" lang="zh-CN" sz="1000">
                <a:solidFill>
                  <a:schemeClr val="accent1"/>
                </a:solidFill>
                <a:latin charset="-122" panose="020b0503020204020204" pitchFamily="34" typeface="微软雅黑"/>
                <a:ea charset="-122" panose="020b0503020204020204" pitchFamily="34" typeface="微软雅黑"/>
                <a:cs charset="0" panose="020b0606030504020204" pitchFamily="34" typeface="Open Sans"/>
              </a:rPr>
              <a:t>单击此处添加文本单击此处添加文本单击此处添加文本</a:t>
            </a:r>
          </a:p>
        </p:txBody>
      </p:sp>
      <p:cxnSp>
        <p:nvCxnSpPr>
          <p:cNvPr id="11" name="直接连接符 10"/>
          <p:cNvCxnSpPr/>
          <p:nvPr/>
        </p:nvCxnSpPr>
        <p:spPr>
          <a:xfrm>
            <a:off x="2716989" y="1488065"/>
            <a:ext cx="1374559" cy="0"/>
          </a:xfrm>
          <a:prstGeom prst="line">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777880" y="2397593"/>
            <a:ext cx="1374559" cy="0"/>
          </a:xfrm>
          <a:prstGeom prst="line">
            <a:avLst/>
          </a:prstGeom>
          <a:ln>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文本框 7"/>
          <p:cNvSpPr txBox="1"/>
          <p:nvPr/>
        </p:nvSpPr>
        <p:spPr>
          <a:xfrm>
            <a:off x="5158300" y="2098203"/>
            <a:ext cx="2759903" cy="777240"/>
          </a:xfrm>
          <a:prstGeom prst="rect">
            <a:avLst/>
          </a:prstGeom>
          <a:noFill/>
        </p:spPr>
        <p:txBody>
          <a:bodyPr rtlCol="0" wrap="square">
            <a:spAutoFit/>
          </a:bodyPr>
          <a:lstStyle/>
          <a:p>
            <a:pPr>
              <a:lnSpc>
                <a:spcPct val="150000"/>
              </a:lnSpc>
            </a:pPr>
            <a:r>
              <a:rPr altLang="en-US" lang="zh-CN" sz="1000">
                <a:solidFill>
                  <a:schemeClr val="accent2"/>
                </a:solidFill>
                <a:latin charset="-122" panose="020b0503020204020204" pitchFamily="34" typeface="微软雅黑"/>
                <a:ea charset="-122" panose="020b0503020204020204" pitchFamily="34" typeface="微软雅黑"/>
                <a:cs charset="0" panose="020b0606030504020204" pitchFamily="34" typeface="Open Sans"/>
              </a:rPr>
              <a:t>标题内容 </a:t>
            </a:r>
          </a:p>
          <a:p>
            <a:pPr>
              <a:lnSpc>
                <a:spcPct val="150000"/>
              </a:lnSpc>
            </a:pPr>
            <a:r>
              <a:rPr altLang="en-US" lang="zh-CN" sz="1000">
                <a:solidFill>
                  <a:schemeClr val="accent2"/>
                </a:solidFill>
                <a:latin charset="-122" panose="020b0503020204020204" pitchFamily="34" typeface="微软雅黑"/>
                <a:ea charset="-122" panose="020b0503020204020204" pitchFamily="34" typeface="微软雅黑"/>
                <a:cs charset="0" panose="020b0606030504020204" pitchFamily="34" typeface="Open Sans"/>
              </a:rPr>
              <a:t>单击此处添加文本单击此处添加文本单击此处添加文本</a:t>
            </a:r>
          </a:p>
        </p:txBody>
      </p:sp>
      <p:cxnSp>
        <p:nvCxnSpPr>
          <p:cNvPr id="14" name="直接连接符 13"/>
          <p:cNvCxnSpPr/>
          <p:nvPr/>
        </p:nvCxnSpPr>
        <p:spPr>
          <a:xfrm>
            <a:off x="4346904" y="3780464"/>
            <a:ext cx="442838" cy="0"/>
          </a:xfrm>
          <a:prstGeom prst="line">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 name="文本框 9"/>
          <p:cNvSpPr txBox="1"/>
          <p:nvPr/>
        </p:nvSpPr>
        <p:spPr>
          <a:xfrm>
            <a:off x="4804068" y="3333415"/>
            <a:ext cx="2759903" cy="777240"/>
          </a:xfrm>
          <a:prstGeom prst="rect">
            <a:avLst/>
          </a:prstGeom>
          <a:noFill/>
        </p:spPr>
        <p:txBody>
          <a:bodyPr rtlCol="0" wrap="square">
            <a:spAutoFit/>
          </a:bodyPr>
          <a:lstStyle/>
          <a:p>
            <a:pPr>
              <a:lnSpc>
                <a:spcPct val="150000"/>
              </a:lnSpc>
            </a:pPr>
            <a:r>
              <a:rPr altLang="en-US" lang="zh-CN" sz="1000">
                <a:solidFill>
                  <a:schemeClr val="accent3"/>
                </a:solidFill>
                <a:latin charset="-122" panose="020b0503020204020204" pitchFamily="34" typeface="微软雅黑"/>
                <a:ea charset="-122" panose="020b0503020204020204" pitchFamily="34" typeface="微软雅黑"/>
                <a:cs charset="0" panose="020b0606030504020204" pitchFamily="34" typeface="Open Sans"/>
              </a:rPr>
              <a:t>标题内容 </a:t>
            </a:r>
          </a:p>
          <a:p>
            <a:pPr>
              <a:lnSpc>
                <a:spcPct val="150000"/>
              </a:lnSpc>
            </a:pPr>
            <a:r>
              <a:rPr altLang="en-US" lang="zh-CN" sz="1000">
                <a:solidFill>
                  <a:schemeClr val="accent3"/>
                </a:solidFill>
                <a:latin charset="-122" panose="020b0503020204020204" pitchFamily="34" typeface="微软雅黑"/>
                <a:ea charset="-122" panose="020b0503020204020204" pitchFamily="34" typeface="微软雅黑"/>
                <a:cs charset="0" panose="020b0606030504020204" pitchFamily="34" typeface="Open Sans"/>
              </a:rPr>
              <a:t>单击此处添加文本单击此处添加文本单击此处添加文本</a:t>
            </a:r>
          </a:p>
        </p:txBody>
      </p:sp>
    </p:spTree>
    <p:extLst>
      <p:ext uri="{BB962C8B-B14F-4D97-AF65-F5344CB8AC3E}">
        <p14:creationId val="3283561693"/>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1000" fill="hold" id="7"/>
                                        <p:tgtEl>
                                          <p:spTgt spid="9"/>
                                        </p:tgtEl>
                                        <p:attrNameLst>
                                          <p:attrName>ppt_w</p:attrName>
                                        </p:attrNameLst>
                                      </p:cBhvr>
                                      <p:tavLst>
                                        <p:tav tm="0">
                                          <p:val>
                                            <p:fltVal val="0"/>
                                          </p:val>
                                        </p:tav>
                                        <p:tav tm="100000">
                                          <p:val>
                                            <p:strVal val="#ppt_w"/>
                                          </p:val>
                                        </p:tav>
                                      </p:tavLst>
                                    </p:anim>
                                    <p:anim calcmode="lin" valueType="num">
                                      <p:cBhvr>
                                        <p:cTn dur="1000" fill="hold" id="8"/>
                                        <p:tgtEl>
                                          <p:spTgt spid="9"/>
                                        </p:tgtEl>
                                        <p:attrNameLst>
                                          <p:attrName>ppt_h</p:attrName>
                                        </p:attrNameLst>
                                      </p:cBhvr>
                                      <p:tavLst>
                                        <p:tav tm="0">
                                          <p:val>
                                            <p:fltVal val="0"/>
                                          </p:val>
                                        </p:tav>
                                        <p:tav tm="100000">
                                          <p:val>
                                            <p:strVal val="#ppt_h"/>
                                          </p:val>
                                        </p:tav>
                                      </p:tavLst>
                                    </p:anim>
                                    <p:anim calcmode="lin" valueType="num">
                                      <p:cBhvr>
                                        <p:cTn dur="1000" fill="hold" id="9"/>
                                        <p:tgtEl>
                                          <p:spTgt spid="9"/>
                                        </p:tgtEl>
                                        <p:attrNameLst>
                                          <p:attrName>style.rotation</p:attrName>
                                        </p:attrNameLst>
                                      </p:cBhvr>
                                      <p:tavLst>
                                        <p:tav tm="0">
                                          <p:val>
                                            <p:fltVal val="90"/>
                                          </p:val>
                                        </p:tav>
                                        <p:tav tm="100000">
                                          <p:val>
                                            <p:fltVal val="0"/>
                                          </p:val>
                                        </p:tav>
                                      </p:tavLst>
                                    </p:anim>
                                    <p:animEffect filter="fade" transition="in">
                                      <p:cBhvr>
                                        <p:cTn dur="1000" id="10"/>
                                        <p:tgtEl>
                                          <p:spTgt spid="9"/>
                                        </p:tgtEl>
                                      </p:cBhvr>
                                    </p:animEffect>
                                  </p:childTnLst>
                                </p:cTn>
                              </p:par>
                            </p:childTnLst>
                          </p:cTn>
                        </p:par>
                        <p:par>
                          <p:cTn fill="hold" id="11" nodeType="afterGroup">
                            <p:stCondLst>
                              <p:cond delay="1000"/>
                            </p:stCondLst>
                            <p:childTnLst>
                              <p:par>
                                <p:cTn fill="hold" id="12" nodeType="afterEffect" presetClass="entr" presetID="22" presetSubtype="8">
                                  <p:stCondLst>
                                    <p:cond delay="0"/>
                                  </p:stCondLst>
                                  <p:childTnLst>
                                    <p:set>
                                      <p:cBhvr>
                                        <p:cTn dur="1" fill="hold" id="13">
                                          <p:stCondLst>
                                            <p:cond delay="0"/>
                                          </p:stCondLst>
                                        </p:cTn>
                                        <p:tgtEl>
                                          <p:spTgt spid="14"/>
                                        </p:tgtEl>
                                        <p:attrNameLst>
                                          <p:attrName>style.visibility</p:attrName>
                                        </p:attrNameLst>
                                      </p:cBhvr>
                                      <p:to>
                                        <p:strVal val="visible"/>
                                      </p:to>
                                    </p:set>
                                    <p:animEffect filter="wipe(left)" transition="in">
                                      <p:cBhvr>
                                        <p:cTn dur="750" id="14"/>
                                        <p:tgtEl>
                                          <p:spTgt spid="14"/>
                                        </p:tgtEl>
                                      </p:cBhvr>
                                    </p:animEffect>
                                  </p:childTnLst>
                                </p:cTn>
                              </p:par>
                            </p:childTnLst>
                          </p:cTn>
                        </p:par>
                        <p:par>
                          <p:cTn fill="hold" id="15" nodeType="afterGroup">
                            <p:stCondLst>
                              <p:cond delay="1750"/>
                            </p:stCondLst>
                            <p:childTnLst>
                              <p:par>
                                <p:cTn fill="hold" grpId="0" id="16" nodeType="afterEffect" presetClass="entr" presetID="22" presetSubtype="1">
                                  <p:stCondLst>
                                    <p:cond delay="0"/>
                                  </p:stCondLst>
                                  <p:childTnLst>
                                    <p:set>
                                      <p:cBhvr>
                                        <p:cTn dur="1" fill="hold" id="17">
                                          <p:stCondLst>
                                            <p:cond delay="0"/>
                                          </p:stCondLst>
                                        </p:cTn>
                                        <p:tgtEl>
                                          <p:spTgt spid="15"/>
                                        </p:tgtEl>
                                        <p:attrNameLst>
                                          <p:attrName>style.visibility</p:attrName>
                                        </p:attrNameLst>
                                      </p:cBhvr>
                                      <p:to>
                                        <p:strVal val="visible"/>
                                      </p:to>
                                    </p:set>
                                    <p:animEffect filter="wipe(up)" transition="in">
                                      <p:cBhvr>
                                        <p:cTn dur="1250" id="18"/>
                                        <p:tgtEl>
                                          <p:spTgt spid="15"/>
                                        </p:tgtEl>
                                      </p:cBhvr>
                                    </p:animEffect>
                                  </p:childTnLst>
                                </p:cTn>
                              </p:par>
                            </p:childTnLst>
                          </p:cTn>
                        </p:par>
                        <p:par>
                          <p:cTn fill="hold" id="19" nodeType="afterGroup">
                            <p:stCondLst>
                              <p:cond delay="3000"/>
                            </p:stCondLst>
                            <p:childTnLst>
                              <p:par>
                                <p:cTn fill="hold" grpId="0" id="20" nodeType="afterEffect" presetClass="entr" presetID="31"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1000" fill="hold" id="22"/>
                                        <p:tgtEl>
                                          <p:spTgt spid="8"/>
                                        </p:tgtEl>
                                        <p:attrNameLst>
                                          <p:attrName>ppt_w</p:attrName>
                                        </p:attrNameLst>
                                      </p:cBhvr>
                                      <p:tavLst>
                                        <p:tav tm="0">
                                          <p:val>
                                            <p:fltVal val="0"/>
                                          </p:val>
                                        </p:tav>
                                        <p:tav tm="100000">
                                          <p:val>
                                            <p:strVal val="#ppt_w"/>
                                          </p:val>
                                        </p:tav>
                                      </p:tavLst>
                                    </p:anim>
                                    <p:anim calcmode="lin" valueType="num">
                                      <p:cBhvr>
                                        <p:cTn dur="1000" fill="hold" id="23"/>
                                        <p:tgtEl>
                                          <p:spTgt spid="8"/>
                                        </p:tgtEl>
                                        <p:attrNameLst>
                                          <p:attrName>ppt_h</p:attrName>
                                        </p:attrNameLst>
                                      </p:cBhvr>
                                      <p:tavLst>
                                        <p:tav tm="0">
                                          <p:val>
                                            <p:fltVal val="0"/>
                                          </p:val>
                                        </p:tav>
                                        <p:tav tm="100000">
                                          <p:val>
                                            <p:strVal val="#ppt_h"/>
                                          </p:val>
                                        </p:tav>
                                      </p:tavLst>
                                    </p:anim>
                                    <p:anim calcmode="lin" valueType="num">
                                      <p:cBhvr>
                                        <p:cTn dur="1000" fill="hold" id="24"/>
                                        <p:tgtEl>
                                          <p:spTgt spid="8"/>
                                        </p:tgtEl>
                                        <p:attrNameLst>
                                          <p:attrName>style.rotation</p:attrName>
                                        </p:attrNameLst>
                                      </p:cBhvr>
                                      <p:tavLst>
                                        <p:tav tm="0">
                                          <p:val>
                                            <p:fltVal val="90"/>
                                          </p:val>
                                        </p:tav>
                                        <p:tav tm="100000">
                                          <p:val>
                                            <p:fltVal val="0"/>
                                          </p:val>
                                        </p:tav>
                                      </p:tavLst>
                                    </p:anim>
                                    <p:animEffect filter="fade" transition="in">
                                      <p:cBhvr>
                                        <p:cTn dur="1000" id="25"/>
                                        <p:tgtEl>
                                          <p:spTgt spid="8"/>
                                        </p:tgtEl>
                                      </p:cBhvr>
                                    </p:animEffect>
                                  </p:childTnLst>
                                </p:cTn>
                              </p:par>
                            </p:childTnLst>
                          </p:cTn>
                        </p:par>
                        <p:par>
                          <p:cTn fill="hold" id="26" nodeType="afterGroup">
                            <p:stCondLst>
                              <p:cond delay="4000"/>
                            </p:stCondLst>
                            <p:childTnLst>
                              <p:par>
                                <p:cTn fill="hold" id="27" nodeType="afterEffect" presetClass="entr" presetID="22" presetSubtype="8">
                                  <p:stCondLst>
                                    <p:cond delay="0"/>
                                  </p:stCondLst>
                                  <p:childTnLst>
                                    <p:set>
                                      <p:cBhvr>
                                        <p:cTn dur="1" fill="hold" id="28">
                                          <p:stCondLst>
                                            <p:cond delay="0"/>
                                          </p:stCondLst>
                                        </p:cTn>
                                        <p:tgtEl>
                                          <p:spTgt spid="12"/>
                                        </p:tgtEl>
                                        <p:attrNameLst>
                                          <p:attrName>style.visibility</p:attrName>
                                        </p:attrNameLst>
                                      </p:cBhvr>
                                      <p:to>
                                        <p:strVal val="visible"/>
                                      </p:to>
                                    </p:set>
                                    <p:animEffect filter="wipe(left)" transition="in">
                                      <p:cBhvr>
                                        <p:cTn dur="750" id="29"/>
                                        <p:tgtEl>
                                          <p:spTgt spid="12"/>
                                        </p:tgtEl>
                                      </p:cBhvr>
                                    </p:animEffect>
                                  </p:childTnLst>
                                </p:cTn>
                              </p:par>
                            </p:childTnLst>
                          </p:cTn>
                        </p:par>
                        <p:par>
                          <p:cTn fill="hold" id="30" nodeType="afterGroup">
                            <p:stCondLst>
                              <p:cond delay="4750"/>
                            </p:stCondLst>
                            <p:childTnLst>
                              <p:par>
                                <p:cTn fill="hold" grpId="0" id="31" nodeType="afterEffect" presetClass="entr" presetID="22" presetSubtype="1">
                                  <p:stCondLst>
                                    <p:cond delay="0"/>
                                  </p:stCondLst>
                                  <p:childTnLst>
                                    <p:set>
                                      <p:cBhvr>
                                        <p:cTn dur="1" fill="hold" id="32">
                                          <p:stCondLst>
                                            <p:cond delay="0"/>
                                          </p:stCondLst>
                                        </p:cTn>
                                        <p:tgtEl>
                                          <p:spTgt spid="13"/>
                                        </p:tgtEl>
                                        <p:attrNameLst>
                                          <p:attrName>style.visibility</p:attrName>
                                        </p:attrNameLst>
                                      </p:cBhvr>
                                      <p:to>
                                        <p:strVal val="visible"/>
                                      </p:to>
                                    </p:set>
                                    <p:animEffect filter="wipe(up)" transition="in">
                                      <p:cBhvr>
                                        <p:cTn dur="1250" id="33"/>
                                        <p:tgtEl>
                                          <p:spTgt spid="13"/>
                                        </p:tgtEl>
                                      </p:cBhvr>
                                    </p:animEffect>
                                  </p:childTnLst>
                                </p:cTn>
                              </p:par>
                            </p:childTnLst>
                          </p:cTn>
                        </p:par>
                        <p:par>
                          <p:cTn fill="hold" id="34" nodeType="afterGroup">
                            <p:stCondLst>
                              <p:cond delay="6000"/>
                            </p:stCondLst>
                            <p:childTnLst>
                              <p:par>
                                <p:cTn fill="hold" grpId="0" id="35" nodeType="afterEffect" presetClass="entr" presetID="31" presetSubtype="0">
                                  <p:stCondLst>
                                    <p:cond delay="0"/>
                                  </p:stCondLst>
                                  <p:childTnLst>
                                    <p:set>
                                      <p:cBhvr>
                                        <p:cTn dur="1" fill="hold" id="36">
                                          <p:stCondLst>
                                            <p:cond delay="0"/>
                                          </p:stCondLst>
                                        </p:cTn>
                                        <p:tgtEl>
                                          <p:spTgt spid="7"/>
                                        </p:tgtEl>
                                        <p:attrNameLst>
                                          <p:attrName>style.visibility</p:attrName>
                                        </p:attrNameLst>
                                      </p:cBhvr>
                                      <p:to>
                                        <p:strVal val="visible"/>
                                      </p:to>
                                    </p:set>
                                    <p:anim calcmode="lin" valueType="num">
                                      <p:cBhvr>
                                        <p:cTn dur="1000" fill="hold" id="37"/>
                                        <p:tgtEl>
                                          <p:spTgt spid="7"/>
                                        </p:tgtEl>
                                        <p:attrNameLst>
                                          <p:attrName>ppt_w</p:attrName>
                                        </p:attrNameLst>
                                      </p:cBhvr>
                                      <p:tavLst>
                                        <p:tav tm="0">
                                          <p:val>
                                            <p:fltVal val="0"/>
                                          </p:val>
                                        </p:tav>
                                        <p:tav tm="100000">
                                          <p:val>
                                            <p:strVal val="#ppt_w"/>
                                          </p:val>
                                        </p:tav>
                                      </p:tavLst>
                                    </p:anim>
                                    <p:anim calcmode="lin" valueType="num">
                                      <p:cBhvr>
                                        <p:cTn dur="1000" fill="hold" id="38"/>
                                        <p:tgtEl>
                                          <p:spTgt spid="7"/>
                                        </p:tgtEl>
                                        <p:attrNameLst>
                                          <p:attrName>ppt_h</p:attrName>
                                        </p:attrNameLst>
                                      </p:cBhvr>
                                      <p:tavLst>
                                        <p:tav tm="0">
                                          <p:val>
                                            <p:fltVal val="0"/>
                                          </p:val>
                                        </p:tav>
                                        <p:tav tm="100000">
                                          <p:val>
                                            <p:strVal val="#ppt_h"/>
                                          </p:val>
                                        </p:tav>
                                      </p:tavLst>
                                    </p:anim>
                                    <p:anim calcmode="lin" valueType="num">
                                      <p:cBhvr>
                                        <p:cTn dur="1000" fill="hold" id="39"/>
                                        <p:tgtEl>
                                          <p:spTgt spid="7"/>
                                        </p:tgtEl>
                                        <p:attrNameLst>
                                          <p:attrName>style.rotation</p:attrName>
                                        </p:attrNameLst>
                                      </p:cBhvr>
                                      <p:tavLst>
                                        <p:tav tm="0">
                                          <p:val>
                                            <p:fltVal val="90"/>
                                          </p:val>
                                        </p:tav>
                                        <p:tav tm="100000">
                                          <p:val>
                                            <p:fltVal val="0"/>
                                          </p:val>
                                        </p:tav>
                                      </p:tavLst>
                                    </p:anim>
                                    <p:animEffect filter="fade" transition="in">
                                      <p:cBhvr>
                                        <p:cTn dur="1000" id="40"/>
                                        <p:tgtEl>
                                          <p:spTgt spid="7"/>
                                        </p:tgtEl>
                                      </p:cBhvr>
                                    </p:animEffect>
                                  </p:childTnLst>
                                </p:cTn>
                              </p:par>
                            </p:childTnLst>
                          </p:cTn>
                        </p:par>
                        <p:par>
                          <p:cTn fill="hold" id="41" nodeType="afterGroup">
                            <p:stCondLst>
                              <p:cond delay="7000"/>
                            </p:stCondLst>
                            <p:childTnLst>
                              <p:par>
                                <p:cTn fill="hold" id="42" nodeType="afterEffect" presetClass="entr" presetID="22" presetSubtype="8">
                                  <p:stCondLst>
                                    <p:cond delay="0"/>
                                  </p:stCondLst>
                                  <p:childTnLst>
                                    <p:set>
                                      <p:cBhvr>
                                        <p:cTn dur="1" fill="hold" id="43">
                                          <p:stCondLst>
                                            <p:cond delay="0"/>
                                          </p:stCondLst>
                                        </p:cTn>
                                        <p:tgtEl>
                                          <p:spTgt spid="11"/>
                                        </p:tgtEl>
                                        <p:attrNameLst>
                                          <p:attrName>style.visibility</p:attrName>
                                        </p:attrNameLst>
                                      </p:cBhvr>
                                      <p:to>
                                        <p:strVal val="visible"/>
                                      </p:to>
                                    </p:set>
                                    <p:animEffect filter="wipe(left)" transition="in">
                                      <p:cBhvr>
                                        <p:cTn dur="750" id="44"/>
                                        <p:tgtEl>
                                          <p:spTgt spid="11"/>
                                        </p:tgtEl>
                                      </p:cBhvr>
                                    </p:animEffect>
                                  </p:childTnLst>
                                </p:cTn>
                              </p:par>
                            </p:childTnLst>
                          </p:cTn>
                        </p:par>
                        <p:par>
                          <p:cTn fill="hold" id="45" nodeType="afterGroup">
                            <p:stCondLst>
                              <p:cond delay="7750"/>
                            </p:stCondLst>
                            <p:childTnLst>
                              <p:par>
                                <p:cTn fill="hold" grpId="0" id="46" nodeType="afterEffect" presetClass="entr" presetID="22" presetSubtype="1">
                                  <p:stCondLst>
                                    <p:cond delay="0"/>
                                  </p:stCondLst>
                                  <p:childTnLst>
                                    <p:set>
                                      <p:cBhvr>
                                        <p:cTn dur="1" fill="hold" id="47">
                                          <p:stCondLst>
                                            <p:cond delay="0"/>
                                          </p:stCondLst>
                                        </p:cTn>
                                        <p:tgtEl>
                                          <p:spTgt spid="10"/>
                                        </p:tgtEl>
                                        <p:attrNameLst>
                                          <p:attrName>style.visibility</p:attrName>
                                        </p:attrNameLst>
                                      </p:cBhvr>
                                      <p:to>
                                        <p:strVal val="visible"/>
                                      </p:to>
                                    </p:set>
                                    <p:animEffect filter="wipe(up)" transition="in">
                                      <p:cBhvr>
                                        <p:cTn dur="1250" id="48"/>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3"/>
      <p:bldP grpId="0" spid="1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7" name="五角星 6"/>
          <p:cNvSpPr/>
          <p:nvPr/>
        </p:nvSpPr>
        <p:spPr>
          <a:xfrm>
            <a:off x="3082529" y="1414464"/>
            <a:ext cx="3086100" cy="3086100"/>
          </a:xfrm>
          <a:prstGeom prst="star5">
            <a:avLst>
              <a:gd fmla="val 23495" name="adj"/>
              <a:gd fmla="val 105146" name="hf"/>
              <a:gd fmla="val 110557" name="vf"/>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bIns="432000" rtlCol="0" tIns="0"/>
          <a:lstStyle/>
          <a:p>
            <a:pPr algn="ctr" defTabSz="685783">
              <a:buNone/>
              <a:defRPr/>
            </a:pPr>
            <a:r>
              <a:rPr altLang="en-US" lang="zh-CN" sz="1800">
                <a:solidFill>
                  <a:schemeClr val="accent6"/>
                </a:solidFill>
                <a:latin charset="-122" panose="020b0503020204020204" pitchFamily="34" typeface="微软雅黑"/>
                <a:ea charset="-122" panose="020b0503020204020204" pitchFamily="34" typeface="微软雅黑"/>
              </a:rPr>
              <a:t>添加标题</a:t>
            </a:r>
          </a:p>
        </p:txBody>
      </p:sp>
      <p:sp>
        <p:nvSpPr>
          <p:cNvPr id="8" name="等腰三角形 7"/>
          <p:cNvSpPr/>
          <p:nvPr/>
        </p:nvSpPr>
        <p:spPr>
          <a:xfrm>
            <a:off x="4218385" y="1543048"/>
            <a:ext cx="825104" cy="9902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2"/>
              </a:solidFill>
              <a:latin charset="-122" panose="020b0503020204020204" pitchFamily="34" typeface="微软雅黑"/>
              <a:ea charset="-122" panose="020b0503020204020204" pitchFamily="34" typeface="微软雅黑"/>
            </a:endParaRPr>
          </a:p>
        </p:txBody>
      </p:sp>
      <p:sp>
        <p:nvSpPr>
          <p:cNvPr id="9" name="等腰三角形 8"/>
          <p:cNvSpPr/>
          <p:nvPr/>
        </p:nvSpPr>
        <p:spPr>
          <a:xfrm rot="12903180">
            <a:off x="3608704" y="3524339"/>
            <a:ext cx="825104" cy="99026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2"/>
              </a:solidFill>
              <a:latin charset="-122" panose="020b0503020204020204" pitchFamily="34" typeface="微软雅黑"/>
              <a:ea charset="-122" panose="020b0503020204020204" pitchFamily="34" typeface="微软雅黑"/>
            </a:endParaRPr>
          </a:p>
        </p:txBody>
      </p:sp>
      <p:sp>
        <p:nvSpPr>
          <p:cNvPr id="10" name="等腰三角形 9"/>
          <p:cNvSpPr/>
          <p:nvPr/>
        </p:nvSpPr>
        <p:spPr>
          <a:xfrm flipH="1" rot="8696820">
            <a:off x="4834534" y="3524339"/>
            <a:ext cx="825104" cy="9902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2"/>
              </a:solidFill>
              <a:latin charset="-122" panose="020b0503020204020204" pitchFamily="34" typeface="微软雅黑"/>
              <a:ea charset="-122" panose="020b0503020204020204" pitchFamily="34" typeface="微软雅黑"/>
            </a:endParaRPr>
          </a:p>
        </p:txBody>
      </p:sp>
      <p:sp>
        <p:nvSpPr>
          <p:cNvPr id="11" name="等腰三角形 10"/>
          <p:cNvSpPr/>
          <p:nvPr/>
        </p:nvSpPr>
        <p:spPr>
          <a:xfrm flipH="1" rot="17355558">
            <a:off x="3233392" y="2286430"/>
            <a:ext cx="825104" cy="99026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2"/>
              </a:solidFill>
              <a:latin charset="-122" panose="020b0503020204020204" pitchFamily="34" typeface="微软雅黑"/>
              <a:ea charset="-122" panose="020b0503020204020204" pitchFamily="34" typeface="微软雅黑"/>
            </a:endParaRPr>
          </a:p>
        </p:txBody>
      </p:sp>
      <p:sp>
        <p:nvSpPr>
          <p:cNvPr id="12" name="等腰三角形 11"/>
          <p:cNvSpPr/>
          <p:nvPr/>
        </p:nvSpPr>
        <p:spPr>
          <a:xfrm rot="4244442">
            <a:off x="5216874" y="2286430"/>
            <a:ext cx="825104" cy="9902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2"/>
              </a:solidFill>
              <a:latin charset="-122" panose="020b0503020204020204" pitchFamily="34" typeface="微软雅黑"/>
              <a:ea charset="-122" panose="020b0503020204020204" pitchFamily="34" typeface="微软雅黑"/>
            </a:endParaRPr>
          </a:p>
        </p:txBody>
      </p:sp>
      <p:sp>
        <p:nvSpPr>
          <p:cNvPr id="13" name="文本框 7"/>
          <p:cNvSpPr txBox="1"/>
          <p:nvPr/>
        </p:nvSpPr>
        <p:spPr>
          <a:xfrm>
            <a:off x="3235063" y="914847"/>
            <a:ext cx="2779859" cy="640080"/>
          </a:xfrm>
          <a:prstGeom prst="rect">
            <a:avLst/>
          </a:prstGeom>
          <a:noFill/>
        </p:spPr>
        <p:txBody>
          <a:bodyPr rtlCol="0" wrap="square">
            <a:spAutoFit/>
          </a:bodyPr>
          <a:lstStyle/>
          <a:p>
            <a:pPr algn="ctr"/>
            <a:r>
              <a:rPr altLang="en-US" lang="zh-CN" sz="12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4" name="文本框 8"/>
          <p:cNvSpPr txBox="1"/>
          <p:nvPr/>
        </p:nvSpPr>
        <p:spPr>
          <a:xfrm>
            <a:off x="6200998" y="2393667"/>
            <a:ext cx="1800002" cy="822960"/>
          </a:xfrm>
          <a:prstGeom prst="rect">
            <a:avLst/>
          </a:prstGeom>
          <a:noFill/>
        </p:spPr>
        <p:txBody>
          <a:bodyPr rtlCol="0" wrap="square">
            <a:spAutoFit/>
          </a:bodyPr>
          <a:lstStyle/>
          <a:p>
            <a:r>
              <a:rPr altLang="en-US" lang="zh-CN" sz="12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5" name="文本框 9"/>
          <p:cNvSpPr txBox="1"/>
          <p:nvPr/>
        </p:nvSpPr>
        <p:spPr>
          <a:xfrm>
            <a:off x="4788732" y="4500564"/>
            <a:ext cx="2759794" cy="640080"/>
          </a:xfrm>
          <a:prstGeom prst="rect">
            <a:avLst/>
          </a:prstGeom>
          <a:noFill/>
        </p:spPr>
        <p:txBody>
          <a:bodyPr rtlCol="0" wrap="square">
            <a:spAutoFit/>
          </a:bodyPr>
          <a:lstStyle/>
          <a:p>
            <a:r>
              <a:rPr altLang="en-US" lang="zh-CN" sz="12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6" name="文本框 10"/>
          <p:cNvSpPr txBox="1"/>
          <p:nvPr/>
        </p:nvSpPr>
        <p:spPr>
          <a:xfrm>
            <a:off x="1719816" y="4500564"/>
            <a:ext cx="2759794" cy="640080"/>
          </a:xfrm>
          <a:prstGeom prst="rect">
            <a:avLst/>
          </a:prstGeom>
          <a:noFill/>
        </p:spPr>
        <p:txBody>
          <a:bodyPr rtlCol="0" wrap="square">
            <a:spAutoFit/>
          </a:bodyPr>
          <a:lstStyle/>
          <a:p>
            <a:pPr algn="r"/>
            <a:r>
              <a:rPr altLang="en-US" lang="zh-CN" sz="12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7" name="文本框 11"/>
          <p:cNvSpPr txBox="1"/>
          <p:nvPr/>
        </p:nvSpPr>
        <p:spPr>
          <a:xfrm>
            <a:off x="1218009" y="2393667"/>
            <a:ext cx="1864519" cy="822960"/>
          </a:xfrm>
          <a:prstGeom prst="rect">
            <a:avLst/>
          </a:prstGeom>
          <a:noFill/>
        </p:spPr>
        <p:txBody>
          <a:bodyPr rtlCol="0" wrap="square">
            <a:spAutoFit/>
          </a:bodyPr>
          <a:lstStyle/>
          <a:p>
            <a:pPr algn="r"/>
            <a:r>
              <a:rPr altLang="en-US" lang="zh-CN" sz="12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Tree>
    <p:extLst>
      <p:ext uri="{BB962C8B-B14F-4D97-AF65-F5344CB8AC3E}">
        <p14:creationId val="2156226056"/>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750" fill="hold" id="7"/>
                                        <p:tgtEl>
                                          <p:spTgt spid="7"/>
                                        </p:tgtEl>
                                        <p:attrNameLst>
                                          <p:attrName>ppt_w</p:attrName>
                                        </p:attrNameLst>
                                      </p:cBhvr>
                                      <p:tavLst>
                                        <p:tav tm="0">
                                          <p:val>
                                            <p:fltVal val="0"/>
                                          </p:val>
                                        </p:tav>
                                        <p:tav tm="100000">
                                          <p:val>
                                            <p:strVal val="#ppt_w"/>
                                          </p:val>
                                        </p:tav>
                                      </p:tavLst>
                                    </p:anim>
                                    <p:anim calcmode="lin" valueType="num">
                                      <p:cBhvr>
                                        <p:cTn dur="750" fill="hold" id="8"/>
                                        <p:tgtEl>
                                          <p:spTgt spid="7"/>
                                        </p:tgtEl>
                                        <p:attrNameLst>
                                          <p:attrName>ppt_h</p:attrName>
                                        </p:attrNameLst>
                                      </p:cBhvr>
                                      <p:tavLst>
                                        <p:tav tm="0">
                                          <p:val>
                                            <p:fltVal val="0"/>
                                          </p:val>
                                        </p:tav>
                                        <p:tav tm="100000">
                                          <p:val>
                                            <p:strVal val="#ppt_h"/>
                                          </p:val>
                                        </p:tav>
                                      </p:tavLst>
                                    </p:anim>
                                  </p:childTnLst>
                                </p:cTn>
                              </p:par>
                            </p:childTnLst>
                          </p:cTn>
                        </p:par>
                        <p:par>
                          <p:cTn fill="hold" id="9" nodeType="afterGroup">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750" id="12"/>
                                        <p:tgtEl>
                                          <p:spTgt spid="8"/>
                                        </p:tgtEl>
                                      </p:cBhvr>
                                    </p:animEffect>
                                  </p:childTnLst>
                                </p:cTn>
                              </p:par>
                            </p:childTnLst>
                          </p:cTn>
                        </p:par>
                        <p:par>
                          <p:cTn fill="hold" id="13" nodeType="afterGroup">
                            <p:stCondLst>
                              <p:cond delay="1500"/>
                            </p:stCondLst>
                            <p:childTnLst>
                              <p:par>
                                <p:cTn fill="hold" grpId="0" id="14" nodeType="afterEffect" presetClass="entr" presetID="22" presetSubtype="4">
                                  <p:stCondLst>
                                    <p:cond delay="0"/>
                                  </p:stCondLst>
                                  <p:childTnLst>
                                    <p:set>
                                      <p:cBhvr>
                                        <p:cTn dur="1" fill="hold" id="15">
                                          <p:stCondLst>
                                            <p:cond delay="0"/>
                                          </p:stCondLst>
                                        </p:cTn>
                                        <p:tgtEl>
                                          <p:spTgt spid="13"/>
                                        </p:tgtEl>
                                        <p:attrNameLst>
                                          <p:attrName>style.visibility</p:attrName>
                                        </p:attrNameLst>
                                      </p:cBhvr>
                                      <p:to>
                                        <p:strVal val="visible"/>
                                      </p:to>
                                    </p:set>
                                    <p:animEffect filter="wipe(down)" transition="in">
                                      <p:cBhvr>
                                        <p:cTn dur="500" id="16"/>
                                        <p:tgtEl>
                                          <p:spTgt spid="13"/>
                                        </p:tgtEl>
                                      </p:cBhvr>
                                    </p:animEffect>
                                  </p:childTnLst>
                                </p:cTn>
                              </p:par>
                            </p:childTnLst>
                          </p:cTn>
                        </p:par>
                        <p:par>
                          <p:cTn fill="hold" id="17" nodeType="afterGroup">
                            <p:stCondLst>
                              <p:cond delay="2000"/>
                            </p:stCondLst>
                            <p:childTnLst>
                              <p:par>
                                <p:cTn fill="hold" grpId="0" id="18" nodeType="afterEffect" presetClass="entr" presetID="10" presetSubtype="0">
                                  <p:stCondLst>
                                    <p:cond delay="0"/>
                                  </p:stCondLst>
                                  <p:childTnLst>
                                    <p:set>
                                      <p:cBhvr>
                                        <p:cTn dur="1" fill="hold" id="19">
                                          <p:stCondLst>
                                            <p:cond delay="0"/>
                                          </p:stCondLst>
                                        </p:cTn>
                                        <p:tgtEl>
                                          <p:spTgt spid="12"/>
                                        </p:tgtEl>
                                        <p:attrNameLst>
                                          <p:attrName>style.visibility</p:attrName>
                                        </p:attrNameLst>
                                      </p:cBhvr>
                                      <p:to>
                                        <p:strVal val="visible"/>
                                      </p:to>
                                    </p:set>
                                    <p:animEffect filter="fade" transition="in">
                                      <p:cBhvr>
                                        <p:cTn dur="750" id="20"/>
                                        <p:tgtEl>
                                          <p:spTgt spid="12"/>
                                        </p:tgtEl>
                                      </p:cBhvr>
                                    </p:animEffect>
                                  </p:childTnLst>
                                </p:cTn>
                              </p:par>
                            </p:childTnLst>
                          </p:cTn>
                        </p:par>
                        <p:par>
                          <p:cTn fill="hold" id="21" nodeType="afterGroup">
                            <p:stCondLst>
                              <p:cond delay="2750"/>
                            </p:stCondLst>
                            <p:childTnLst>
                              <p:par>
                                <p:cTn fill="hold" grpId="0" id="22" nodeType="afterEffect" presetClass="entr" presetID="22" presetSubtype="8">
                                  <p:stCondLst>
                                    <p:cond delay="0"/>
                                  </p:stCondLst>
                                  <p:childTnLst>
                                    <p:set>
                                      <p:cBhvr>
                                        <p:cTn dur="1" fill="hold" id="23">
                                          <p:stCondLst>
                                            <p:cond delay="0"/>
                                          </p:stCondLst>
                                        </p:cTn>
                                        <p:tgtEl>
                                          <p:spTgt spid="14"/>
                                        </p:tgtEl>
                                        <p:attrNameLst>
                                          <p:attrName>style.visibility</p:attrName>
                                        </p:attrNameLst>
                                      </p:cBhvr>
                                      <p:to>
                                        <p:strVal val="visible"/>
                                      </p:to>
                                    </p:set>
                                    <p:animEffect filter="wipe(left)" transition="in">
                                      <p:cBhvr>
                                        <p:cTn dur="500" id="24"/>
                                        <p:tgtEl>
                                          <p:spTgt spid="14"/>
                                        </p:tgtEl>
                                      </p:cBhvr>
                                    </p:animEffect>
                                  </p:childTnLst>
                                </p:cTn>
                              </p:par>
                            </p:childTnLst>
                          </p:cTn>
                        </p:par>
                        <p:par>
                          <p:cTn fill="hold" id="25" nodeType="afterGroup">
                            <p:stCondLst>
                              <p:cond delay="3250"/>
                            </p:stCondLst>
                            <p:childTnLst>
                              <p:par>
                                <p:cTn fill="hold" grpId="0" id="26" nodeType="afterEffect" presetClass="entr" presetID="10" presetSubtype="0">
                                  <p:stCondLst>
                                    <p:cond delay="0"/>
                                  </p:stCondLst>
                                  <p:childTnLst>
                                    <p:set>
                                      <p:cBhvr>
                                        <p:cTn dur="1" fill="hold" id="27">
                                          <p:stCondLst>
                                            <p:cond delay="0"/>
                                          </p:stCondLst>
                                        </p:cTn>
                                        <p:tgtEl>
                                          <p:spTgt spid="10"/>
                                        </p:tgtEl>
                                        <p:attrNameLst>
                                          <p:attrName>style.visibility</p:attrName>
                                        </p:attrNameLst>
                                      </p:cBhvr>
                                      <p:to>
                                        <p:strVal val="visible"/>
                                      </p:to>
                                    </p:set>
                                    <p:animEffect filter="fade" transition="in">
                                      <p:cBhvr>
                                        <p:cTn dur="750" id="28"/>
                                        <p:tgtEl>
                                          <p:spTgt spid="10"/>
                                        </p:tgtEl>
                                      </p:cBhvr>
                                    </p:animEffect>
                                  </p:childTnLst>
                                </p:cTn>
                              </p:par>
                            </p:childTnLst>
                          </p:cTn>
                        </p:par>
                        <p:par>
                          <p:cTn fill="hold" id="29" nodeType="afterGroup">
                            <p:stCondLst>
                              <p:cond delay="4000"/>
                            </p:stCondLst>
                            <p:childTnLst>
                              <p:par>
                                <p:cTn fill="hold" grpId="0" id="30" nodeType="afterEffect" presetClass="entr" presetID="22" presetSubtype="1">
                                  <p:stCondLst>
                                    <p:cond delay="0"/>
                                  </p:stCondLst>
                                  <p:childTnLst>
                                    <p:set>
                                      <p:cBhvr>
                                        <p:cTn dur="1" fill="hold" id="31">
                                          <p:stCondLst>
                                            <p:cond delay="0"/>
                                          </p:stCondLst>
                                        </p:cTn>
                                        <p:tgtEl>
                                          <p:spTgt spid="15"/>
                                        </p:tgtEl>
                                        <p:attrNameLst>
                                          <p:attrName>style.visibility</p:attrName>
                                        </p:attrNameLst>
                                      </p:cBhvr>
                                      <p:to>
                                        <p:strVal val="visible"/>
                                      </p:to>
                                    </p:set>
                                    <p:animEffect filter="wipe(up)" transition="in">
                                      <p:cBhvr>
                                        <p:cTn dur="500" id="32"/>
                                        <p:tgtEl>
                                          <p:spTgt spid="15"/>
                                        </p:tgtEl>
                                      </p:cBhvr>
                                    </p:animEffect>
                                  </p:childTnLst>
                                </p:cTn>
                              </p:par>
                            </p:childTnLst>
                          </p:cTn>
                        </p:par>
                        <p:par>
                          <p:cTn fill="hold" id="33" nodeType="afterGroup">
                            <p:stCondLst>
                              <p:cond delay="4500"/>
                            </p:stCondLst>
                            <p:childTnLst>
                              <p:par>
                                <p:cTn fill="hold" grpId="0" id="34" nodeType="afterEffect" presetClass="entr" presetID="10" presetSubtype="0">
                                  <p:stCondLst>
                                    <p:cond delay="0"/>
                                  </p:stCondLst>
                                  <p:childTnLst>
                                    <p:set>
                                      <p:cBhvr>
                                        <p:cTn dur="1" fill="hold" id="35">
                                          <p:stCondLst>
                                            <p:cond delay="0"/>
                                          </p:stCondLst>
                                        </p:cTn>
                                        <p:tgtEl>
                                          <p:spTgt spid="9"/>
                                        </p:tgtEl>
                                        <p:attrNameLst>
                                          <p:attrName>style.visibility</p:attrName>
                                        </p:attrNameLst>
                                      </p:cBhvr>
                                      <p:to>
                                        <p:strVal val="visible"/>
                                      </p:to>
                                    </p:set>
                                    <p:animEffect filter="fade" transition="in">
                                      <p:cBhvr>
                                        <p:cTn dur="750" id="36"/>
                                        <p:tgtEl>
                                          <p:spTgt spid="9"/>
                                        </p:tgtEl>
                                      </p:cBhvr>
                                    </p:animEffect>
                                  </p:childTnLst>
                                </p:cTn>
                              </p:par>
                            </p:childTnLst>
                          </p:cTn>
                        </p:par>
                        <p:par>
                          <p:cTn fill="hold" id="37" nodeType="afterGroup">
                            <p:stCondLst>
                              <p:cond delay="5250"/>
                            </p:stCondLst>
                            <p:childTnLst>
                              <p:par>
                                <p:cTn fill="hold" grpId="0" id="38" nodeType="afterEffect" presetClass="entr" presetID="22" presetSubtype="1">
                                  <p:stCondLst>
                                    <p:cond delay="0"/>
                                  </p:stCondLst>
                                  <p:childTnLst>
                                    <p:set>
                                      <p:cBhvr>
                                        <p:cTn dur="1" fill="hold" id="39">
                                          <p:stCondLst>
                                            <p:cond delay="0"/>
                                          </p:stCondLst>
                                        </p:cTn>
                                        <p:tgtEl>
                                          <p:spTgt spid="16"/>
                                        </p:tgtEl>
                                        <p:attrNameLst>
                                          <p:attrName>style.visibility</p:attrName>
                                        </p:attrNameLst>
                                      </p:cBhvr>
                                      <p:to>
                                        <p:strVal val="visible"/>
                                      </p:to>
                                    </p:set>
                                    <p:animEffect filter="wipe(up)" transition="in">
                                      <p:cBhvr>
                                        <p:cTn dur="500" id="40"/>
                                        <p:tgtEl>
                                          <p:spTgt spid="16"/>
                                        </p:tgtEl>
                                      </p:cBhvr>
                                    </p:animEffect>
                                  </p:childTnLst>
                                </p:cTn>
                              </p:par>
                            </p:childTnLst>
                          </p:cTn>
                        </p:par>
                        <p:par>
                          <p:cTn fill="hold" id="41" nodeType="afterGroup">
                            <p:stCondLst>
                              <p:cond delay="5750"/>
                            </p:stCondLst>
                            <p:childTnLst>
                              <p:par>
                                <p:cTn fill="hold" grpId="0" id="42" nodeType="afterEffect" presetClass="entr" presetID="10" presetSubtype="0">
                                  <p:stCondLst>
                                    <p:cond delay="0"/>
                                  </p:stCondLst>
                                  <p:childTnLst>
                                    <p:set>
                                      <p:cBhvr>
                                        <p:cTn dur="1" fill="hold" id="43">
                                          <p:stCondLst>
                                            <p:cond delay="0"/>
                                          </p:stCondLst>
                                        </p:cTn>
                                        <p:tgtEl>
                                          <p:spTgt spid="11"/>
                                        </p:tgtEl>
                                        <p:attrNameLst>
                                          <p:attrName>style.visibility</p:attrName>
                                        </p:attrNameLst>
                                      </p:cBhvr>
                                      <p:to>
                                        <p:strVal val="visible"/>
                                      </p:to>
                                    </p:set>
                                    <p:animEffect filter="fade" transition="in">
                                      <p:cBhvr>
                                        <p:cTn dur="750" id="44"/>
                                        <p:tgtEl>
                                          <p:spTgt spid="11"/>
                                        </p:tgtEl>
                                      </p:cBhvr>
                                    </p:animEffect>
                                  </p:childTnLst>
                                </p:cTn>
                              </p:par>
                            </p:childTnLst>
                          </p:cTn>
                        </p:par>
                        <p:par>
                          <p:cTn fill="hold" id="45" nodeType="afterGroup">
                            <p:stCondLst>
                              <p:cond delay="6500"/>
                            </p:stCondLst>
                            <p:childTnLst>
                              <p:par>
                                <p:cTn fill="hold" grpId="0" id="46" nodeType="afterEffect" presetClass="entr" presetID="22" presetSubtype="2">
                                  <p:stCondLst>
                                    <p:cond delay="0"/>
                                  </p:stCondLst>
                                  <p:childTnLst>
                                    <p:set>
                                      <p:cBhvr>
                                        <p:cTn dur="1" fill="hold" id="47">
                                          <p:stCondLst>
                                            <p:cond delay="0"/>
                                          </p:stCondLst>
                                        </p:cTn>
                                        <p:tgtEl>
                                          <p:spTgt spid="17"/>
                                        </p:tgtEl>
                                        <p:attrNameLst>
                                          <p:attrName>style.visibility</p:attrName>
                                        </p:attrNameLst>
                                      </p:cBhvr>
                                      <p:to>
                                        <p:strVal val="visible"/>
                                      </p:to>
                                    </p:set>
                                    <p:animEffect filter="wipe(right)" transition="in">
                                      <p:cBhvr>
                                        <p:cTn dur="500" id="4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16"/>
      <p:bldP grpId="0" spid="1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7" name="Freeform 7"/>
          <p:cNvSpPr>
            <a:spLocks noEditPoints="1"/>
          </p:cNvSpPr>
          <p:nvPr/>
        </p:nvSpPr>
        <p:spPr bwMode="auto">
          <a:xfrm>
            <a:off x="2563490" y="2896725"/>
            <a:ext cx="1232148" cy="1234202"/>
          </a:xfrm>
          <a:custGeom>
            <a:gdLst>
              <a:gd fmla="*/ 81 w 508" name="T0"/>
              <a:gd fmla="*/ 240 h 509" name="T1"/>
              <a:gd fmla="*/ 426 w 508" name="T2"/>
              <a:gd fmla="*/ 270 h 509" name="T3"/>
              <a:gd fmla="*/ 81 w 508" name="T4"/>
              <a:gd fmla="*/ 240 h 509" name="T5"/>
              <a:gd fmla="*/ 112 w 508" name="T6"/>
              <a:gd fmla="*/ 56 h 509" name="T7"/>
              <a:gd fmla="*/ 156 w 508" name="T8"/>
              <a:gd fmla="*/ 31 h 509" name="T9"/>
              <a:gd fmla="*/ 204 w 508" name="T10"/>
              <a:gd fmla="*/ 16 h 509" name="T11"/>
              <a:gd fmla="*/ 255 w 508" name="T12"/>
              <a:gd fmla="*/ 11 h 509" name="T13"/>
              <a:gd fmla="*/ 306 w 508" name="T14"/>
              <a:gd fmla="*/ 17 h 509" name="T15"/>
              <a:gd fmla="*/ 354 w 508" name="T16"/>
              <a:gd fmla="*/ 32 h 509" name="T17"/>
              <a:gd fmla="*/ 399 w 508" name="T18"/>
              <a:gd fmla="*/ 58 h 509" name="T19"/>
              <a:gd fmla="*/ 437 w 508" name="T20"/>
              <a:gd fmla="*/ 93 h 509" name="T21"/>
              <a:gd fmla="*/ 466 w 508" name="T22"/>
              <a:gd fmla="*/ 134 h 509" name="T23"/>
              <a:gd fmla="*/ 487 w 508" name="T24"/>
              <a:gd fmla="*/ 181 h 509" name="T25"/>
              <a:gd fmla="*/ 498 w 508" name="T26"/>
              <a:gd fmla="*/ 231 h 509" name="T27"/>
              <a:gd fmla="*/ 498 w 508" name="T28"/>
              <a:gd fmla="*/ 283 h 509" name="T29"/>
              <a:gd fmla="*/ 486 w 508" name="T30"/>
              <a:gd fmla="*/ 333 h 509" name="T31"/>
              <a:gd fmla="*/ 465 w 508" name="T32"/>
              <a:gd fmla="*/ 379 h 509" name="T33"/>
              <a:gd fmla="*/ 435 w 508" name="T34"/>
              <a:gd fmla="*/ 421 h 509" name="T35"/>
              <a:gd fmla="*/ 396 w 508" name="T36"/>
              <a:gd fmla="*/ 456 h 509" name="T37"/>
              <a:gd fmla="*/ 351 w 508" name="T38"/>
              <a:gd fmla="*/ 481 h 509" name="T39"/>
              <a:gd fmla="*/ 302 w 508" name="T40"/>
              <a:gd fmla="*/ 496 h 509" name="T41"/>
              <a:gd fmla="*/ 251 w 508" name="T42"/>
              <a:gd fmla="*/ 500 h 509" name="T43"/>
              <a:gd fmla="*/ 200 w 508" name="T44"/>
              <a:gd fmla="*/ 495 h 509" name="T45"/>
              <a:gd fmla="*/ 151 w 508" name="T46"/>
              <a:gd fmla="*/ 478 h 509" name="T47"/>
              <a:gd fmla="*/ 106 w 508" name="T48"/>
              <a:gd fmla="*/ 452 h 509" name="T49"/>
              <a:gd fmla="*/ 69 w 508" name="T50"/>
              <a:gd fmla="*/ 417 h 509" name="T51"/>
              <a:gd fmla="*/ 39 w 508" name="T52"/>
              <a:gd fmla="*/ 375 h 509" name="T53"/>
              <a:gd fmla="*/ 19 w 508" name="T54"/>
              <a:gd fmla="*/ 328 h 509" name="T55"/>
              <a:gd fmla="*/ 9 w 508" name="T56"/>
              <a:gd fmla="*/ 278 h 509" name="T57"/>
              <a:gd fmla="*/ 9 w 508" name="T58"/>
              <a:gd fmla="*/ 226 h 509" name="T59"/>
              <a:gd fmla="*/ 21 w 508" name="T60"/>
              <a:gd fmla="*/ 176 h 509" name="T61"/>
              <a:gd fmla="*/ 43 w 508" name="T62"/>
              <a:gd fmla="*/ 130 h 509" name="T63"/>
              <a:gd fmla="*/ 73 w 508" name="T64"/>
              <a:gd fmla="*/ 90 h 50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09" w="508">
                <a:moveTo>
                  <a:pt x="81" y="240"/>
                </a:moveTo>
                <a:cubicBezTo>
                  <a:pt x="81" y="240"/>
                  <a:pt x="81" y="240"/>
                  <a:pt x="81" y="240"/>
                </a:cubicBezTo>
                <a:cubicBezTo>
                  <a:pt x="73" y="335"/>
                  <a:pt x="144" y="420"/>
                  <a:pt x="239" y="428"/>
                </a:cubicBezTo>
                <a:cubicBezTo>
                  <a:pt x="334" y="436"/>
                  <a:pt x="418" y="365"/>
                  <a:pt x="426" y="270"/>
                </a:cubicBezTo>
                <a:cubicBezTo>
                  <a:pt x="435" y="174"/>
                  <a:pt x="364" y="90"/>
                  <a:pt x="269" y="82"/>
                </a:cubicBezTo>
                <a:cubicBezTo>
                  <a:pt x="173" y="74"/>
                  <a:pt x="89" y="144"/>
                  <a:pt x="81" y="240"/>
                </a:cubicBezTo>
                <a:close/>
                <a:moveTo>
                  <a:pt x="91" y="73"/>
                </a:moveTo>
                <a:cubicBezTo>
                  <a:pt x="103" y="74"/>
                  <a:pt x="110" y="68"/>
                  <a:pt x="112" y="56"/>
                </a:cubicBezTo>
                <a:cubicBezTo>
                  <a:pt x="113" y="42"/>
                  <a:pt x="119" y="39"/>
                  <a:pt x="132" y="43"/>
                </a:cubicBezTo>
                <a:cubicBezTo>
                  <a:pt x="143" y="47"/>
                  <a:pt x="152" y="42"/>
                  <a:pt x="156" y="31"/>
                </a:cubicBezTo>
                <a:cubicBezTo>
                  <a:pt x="161" y="18"/>
                  <a:pt x="167" y="15"/>
                  <a:pt x="179" y="22"/>
                </a:cubicBezTo>
                <a:cubicBezTo>
                  <a:pt x="189" y="28"/>
                  <a:pt x="198" y="26"/>
                  <a:pt x="204" y="16"/>
                </a:cubicBezTo>
                <a:cubicBezTo>
                  <a:pt x="212" y="3"/>
                  <a:pt x="218" y="2"/>
                  <a:pt x="229" y="12"/>
                </a:cubicBezTo>
                <a:cubicBezTo>
                  <a:pt x="238" y="19"/>
                  <a:pt x="247" y="19"/>
                  <a:pt x="255" y="11"/>
                </a:cubicBezTo>
                <a:cubicBezTo>
                  <a:pt x="266" y="0"/>
                  <a:pt x="271" y="0"/>
                  <a:pt x="280" y="13"/>
                </a:cubicBezTo>
                <a:cubicBezTo>
                  <a:pt x="287" y="21"/>
                  <a:pt x="296" y="23"/>
                  <a:pt x="306" y="17"/>
                </a:cubicBezTo>
                <a:cubicBezTo>
                  <a:pt x="318" y="8"/>
                  <a:pt x="323" y="9"/>
                  <a:pt x="330" y="23"/>
                </a:cubicBezTo>
                <a:cubicBezTo>
                  <a:pt x="335" y="33"/>
                  <a:pt x="344" y="37"/>
                  <a:pt x="354" y="32"/>
                </a:cubicBezTo>
                <a:cubicBezTo>
                  <a:pt x="368" y="27"/>
                  <a:pt x="373" y="29"/>
                  <a:pt x="376" y="44"/>
                </a:cubicBezTo>
                <a:cubicBezTo>
                  <a:pt x="379" y="55"/>
                  <a:pt x="387" y="60"/>
                  <a:pt x="399" y="58"/>
                </a:cubicBezTo>
                <a:cubicBezTo>
                  <a:pt x="412" y="55"/>
                  <a:pt x="417" y="60"/>
                  <a:pt x="418" y="73"/>
                </a:cubicBezTo>
                <a:cubicBezTo>
                  <a:pt x="418" y="85"/>
                  <a:pt x="424" y="92"/>
                  <a:pt x="437" y="93"/>
                </a:cubicBezTo>
                <a:cubicBezTo>
                  <a:pt x="451" y="93"/>
                  <a:pt x="455" y="98"/>
                  <a:pt x="452" y="112"/>
                </a:cubicBezTo>
                <a:cubicBezTo>
                  <a:pt x="449" y="123"/>
                  <a:pt x="455" y="131"/>
                  <a:pt x="466" y="134"/>
                </a:cubicBezTo>
                <a:cubicBezTo>
                  <a:pt x="480" y="137"/>
                  <a:pt x="483" y="143"/>
                  <a:pt x="477" y="156"/>
                </a:cubicBezTo>
                <a:cubicBezTo>
                  <a:pt x="472" y="167"/>
                  <a:pt x="476" y="176"/>
                  <a:pt x="487" y="181"/>
                </a:cubicBezTo>
                <a:cubicBezTo>
                  <a:pt x="499" y="187"/>
                  <a:pt x="501" y="193"/>
                  <a:pt x="493" y="204"/>
                </a:cubicBezTo>
                <a:cubicBezTo>
                  <a:pt x="486" y="215"/>
                  <a:pt x="487" y="223"/>
                  <a:pt x="498" y="231"/>
                </a:cubicBezTo>
                <a:cubicBezTo>
                  <a:pt x="508" y="239"/>
                  <a:pt x="508" y="246"/>
                  <a:pt x="499" y="255"/>
                </a:cubicBezTo>
                <a:cubicBezTo>
                  <a:pt x="489" y="264"/>
                  <a:pt x="488" y="273"/>
                  <a:pt x="498" y="283"/>
                </a:cubicBezTo>
                <a:cubicBezTo>
                  <a:pt x="505" y="292"/>
                  <a:pt x="504" y="300"/>
                  <a:pt x="494" y="306"/>
                </a:cubicBezTo>
                <a:cubicBezTo>
                  <a:pt x="482" y="313"/>
                  <a:pt x="480" y="321"/>
                  <a:pt x="486" y="333"/>
                </a:cubicBezTo>
                <a:cubicBezTo>
                  <a:pt x="492" y="344"/>
                  <a:pt x="490" y="350"/>
                  <a:pt x="478" y="355"/>
                </a:cubicBezTo>
                <a:cubicBezTo>
                  <a:pt x="465" y="359"/>
                  <a:pt x="461" y="367"/>
                  <a:pt x="465" y="379"/>
                </a:cubicBezTo>
                <a:cubicBezTo>
                  <a:pt x="468" y="392"/>
                  <a:pt x="465" y="397"/>
                  <a:pt x="452" y="399"/>
                </a:cubicBezTo>
                <a:cubicBezTo>
                  <a:pt x="438" y="401"/>
                  <a:pt x="433" y="407"/>
                  <a:pt x="435" y="421"/>
                </a:cubicBezTo>
                <a:cubicBezTo>
                  <a:pt x="436" y="433"/>
                  <a:pt x="430" y="438"/>
                  <a:pt x="419" y="437"/>
                </a:cubicBezTo>
                <a:cubicBezTo>
                  <a:pt x="404" y="436"/>
                  <a:pt x="398" y="441"/>
                  <a:pt x="396" y="456"/>
                </a:cubicBezTo>
                <a:cubicBezTo>
                  <a:pt x="394" y="467"/>
                  <a:pt x="388" y="471"/>
                  <a:pt x="377" y="468"/>
                </a:cubicBezTo>
                <a:cubicBezTo>
                  <a:pt x="363" y="463"/>
                  <a:pt x="356" y="467"/>
                  <a:pt x="351" y="481"/>
                </a:cubicBezTo>
                <a:cubicBezTo>
                  <a:pt x="347" y="492"/>
                  <a:pt x="340" y="494"/>
                  <a:pt x="330" y="488"/>
                </a:cubicBezTo>
                <a:cubicBezTo>
                  <a:pt x="317" y="481"/>
                  <a:pt x="310" y="483"/>
                  <a:pt x="302" y="496"/>
                </a:cubicBezTo>
                <a:cubicBezTo>
                  <a:pt x="296" y="506"/>
                  <a:pt x="289" y="507"/>
                  <a:pt x="280" y="499"/>
                </a:cubicBezTo>
                <a:cubicBezTo>
                  <a:pt x="269" y="490"/>
                  <a:pt x="261" y="490"/>
                  <a:pt x="251" y="500"/>
                </a:cubicBezTo>
                <a:cubicBezTo>
                  <a:pt x="243" y="509"/>
                  <a:pt x="236" y="509"/>
                  <a:pt x="228" y="499"/>
                </a:cubicBezTo>
                <a:cubicBezTo>
                  <a:pt x="220" y="488"/>
                  <a:pt x="212" y="486"/>
                  <a:pt x="200" y="495"/>
                </a:cubicBezTo>
                <a:cubicBezTo>
                  <a:pt x="190" y="501"/>
                  <a:pt x="183" y="499"/>
                  <a:pt x="178" y="489"/>
                </a:cubicBezTo>
                <a:cubicBezTo>
                  <a:pt x="172" y="475"/>
                  <a:pt x="165" y="473"/>
                  <a:pt x="151" y="478"/>
                </a:cubicBezTo>
                <a:cubicBezTo>
                  <a:pt x="141" y="483"/>
                  <a:pt x="134" y="479"/>
                  <a:pt x="132" y="468"/>
                </a:cubicBezTo>
                <a:cubicBezTo>
                  <a:pt x="128" y="453"/>
                  <a:pt x="122" y="450"/>
                  <a:pt x="106" y="452"/>
                </a:cubicBezTo>
                <a:cubicBezTo>
                  <a:pt x="96" y="454"/>
                  <a:pt x="90" y="449"/>
                  <a:pt x="90" y="438"/>
                </a:cubicBezTo>
                <a:cubicBezTo>
                  <a:pt x="90" y="423"/>
                  <a:pt x="84" y="418"/>
                  <a:pt x="69" y="417"/>
                </a:cubicBezTo>
                <a:cubicBezTo>
                  <a:pt x="58" y="417"/>
                  <a:pt x="53" y="411"/>
                  <a:pt x="55" y="400"/>
                </a:cubicBezTo>
                <a:cubicBezTo>
                  <a:pt x="58" y="385"/>
                  <a:pt x="54" y="379"/>
                  <a:pt x="39" y="375"/>
                </a:cubicBezTo>
                <a:cubicBezTo>
                  <a:pt x="29" y="373"/>
                  <a:pt x="25" y="366"/>
                  <a:pt x="29" y="356"/>
                </a:cubicBezTo>
                <a:cubicBezTo>
                  <a:pt x="35" y="341"/>
                  <a:pt x="33" y="335"/>
                  <a:pt x="19" y="328"/>
                </a:cubicBezTo>
                <a:cubicBezTo>
                  <a:pt x="9" y="323"/>
                  <a:pt x="7" y="316"/>
                  <a:pt x="14" y="306"/>
                </a:cubicBezTo>
                <a:cubicBezTo>
                  <a:pt x="22" y="295"/>
                  <a:pt x="21" y="287"/>
                  <a:pt x="9" y="278"/>
                </a:cubicBezTo>
                <a:cubicBezTo>
                  <a:pt x="0" y="271"/>
                  <a:pt x="0" y="263"/>
                  <a:pt x="8" y="255"/>
                </a:cubicBezTo>
                <a:cubicBezTo>
                  <a:pt x="19" y="245"/>
                  <a:pt x="19" y="238"/>
                  <a:pt x="9" y="226"/>
                </a:cubicBezTo>
                <a:cubicBezTo>
                  <a:pt x="2" y="218"/>
                  <a:pt x="3" y="210"/>
                  <a:pt x="13" y="205"/>
                </a:cubicBezTo>
                <a:cubicBezTo>
                  <a:pt x="26" y="197"/>
                  <a:pt x="28" y="189"/>
                  <a:pt x="21" y="176"/>
                </a:cubicBezTo>
                <a:cubicBezTo>
                  <a:pt x="15" y="166"/>
                  <a:pt x="18" y="159"/>
                  <a:pt x="29" y="155"/>
                </a:cubicBezTo>
                <a:cubicBezTo>
                  <a:pt x="43" y="151"/>
                  <a:pt x="47" y="143"/>
                  <a:pt x="43" y="130"/>
                </a:cubicBezTo>
                <a:cubicBezTo>
                  <a:pt x="39" y="118"/>
                  <a:pt x="43" y="112"/>
                  <a:pt x="56" y="111"/>
                </a:cubicBezTo>
                <a:cubicBezTo>
                  <a:pt x="68" y="110"/>
                  <a:pt x="74" y="102"/>
                  <a:pt x="73" y="90"/>
                </a:cubicBezTo>
                <a:cubicBezTo>
                  <a:pt x="72" y="76"/>
                  <a:pt x="77" y="72"/>
                  <a:pt x="91" y="73"/>
                </a:cubicBezTo>
                <a:close/>
              </a:path>
            </a:pathLst>
          </a:custGeom>
          <a:solidFill>
            <a:schemeClr val="accent3"/>
          </a:solidFill>
          <a:ln>
            <a:noFill/>
          </a:ln>
        </p:spPr>
        <p:txBody>
          <a:bodyPr anchor="ctr" anchorCtr="0" bIns="34290" compatLnSpc="1" lIns="68580" numCol="1" rIns="68580" tIns="34290" vert="horz" wrap="square">
            <a:prstTxWarp prst="textNoShape">
              <a:avLst/>
            </a:prstTxWarp>
          </a:bodyPr>
          <a:lstStyle/>
          <a:p>
            <a:pPr algn="ctr"/>
            <a:endParaRPr altLang="en-US" lang="zh-CN" sz="1013">
              <a:solidFill>
                <a:schemeClr val="tx2"/>
              </a:solidFill>
              <a:latin charset="-122" panose="020b0503020204020204" pitchFamily="34" typeface="微软雅黑"/>
              <a:ea charset="-122" panose="020b0503020204020204" pitchFamily="34" typeface="微软雅黑"/>
            </a:endParaRPr>
          </a:p>
        </p:txBody>
      </p:sp>
      <p:sp>
        <p:nvSpPr>
          <p:cNvPr id="8" name="Freeform 8"/>
          <p:cNvSpPr>
            <a:spLocks noEditPoints="1"/>
          </p:cNvSpPr>
          <p:nvPr/>
        </p:nvSpPr>
        <p:spPr bwMode="auto">
          <a:xfrm>
            <a:off x="3218498" y="1799264"/>
            <a:ext cx="1234203" cy="1239336"/>
          </a:xfrm>
          <a:custGeom>
            <a:gdLst>
              <a:gd fmla="*/ 81 w 509" name="T0"/>
              <a:gd fmla="*/ 255 h 511" name="T1"/>
              <a:gd fmla="*/ 428 w 509" name="T2"/>
              <a:gd fmla="*/ 256 h 511" name="T3"/>
              <a:gd fmla="*/ 81 w 509" name="T4"/>
              <a:gd fmla="*/ 255 h 511" name="T5"/>
              <a:gd fmla="*/ 95 w 509" name="T6"/>
              <a:gd fmla="*/ 69 h 511" name="T7"/>
              <a:gd fmla="*/ 137 w 509" name="T8"/>
              <a:gd fmla="*/ 41 h 511" name="T9"/>
              <a:gd fmla="*/ 185 w 509" name="T10"/>
              <a:gd fmla="*/ 21 h 511" name="T11"/>
              <a:gd fmla="*/ 235 w 509" name="T12"/>
              <a:gd fmla="*/ 12 h 511" name="T13"/>
              <a:gd fmla="*/ 285 w 509" name="T14"/>
              <a:gd fmla="*/ 14 h 511" name="T15"/>
              <a:gd fmla="*/ 335 w 509" name="T16"/>
              <a:gd fmla="*/ 25 h 511" name="T17"/>
              <a:gd fmla="*/ 382 w 509" name="T18"/>
              <a:gd fmla="*/ 47 h 511" name="T19"/>
              <a:gd fmla="*/ 423 w 509" name="T20"/>
              <a:gd fmla="*/ 78 h 511" name="T21"/>
              <a:gd fmla="*/ 456 w 509" name="T22"/>
              <a:gd fmla="*/ 117 h 511" name="T23"/>
              <a:gd fmla="*/ 481 w 509" name="T24"/>
              <a:gd fmla="*/ 162 h 511" name="T25"/>
              <a:gd fmla="*/ 496 w 509" name="T26"/>
              <a:gd fmla="*/ 211 h 511" name="T27"/>
              <a:gd fmla="*/ 500 w 509" name="T28"/>
              <a:gd fmla="*/ 263 h 511" name="T29"/>
              <a:gd fmla="*/ 493 w 509" name="T30"/>
              <a:gd fmla="*/ 314 h 511" name="T31"/>
              <a:gd fmla="*/ 476 w 509" name="T32"/>
              <a:gd fmla="*/ 362 h 511" name="T33"/>
              <a:gd fmla="*/ 449 w 509" name="T34"/>
              <a:gd fmla="*/ 407 h 511" name="T35"/>
              <a:gd fmla="*/ 413 w 509" name="T36"/>
              <a:gd fmla="*/ 444 h 511" name="T37"/>
              <a:gd fmla="*/ 371 w 509" name="T38"/>
              <a:gd fmla="*/ 473 h 511" name="T39"/>
              <a:gd fmla="*/ 323 w 509" name="T40"/>
              <a:gd fmla="*/ 492 h 511" name="T41"/>
              <a:gd fmla="*/ 273 w 509" name="T42"/>
              <a:gd fmla="*/ 501 h 511" name="T43"/>
              <a:gd fmla="*/ 221 w 509" name="T44"/>
              <a:gd fmla="*/ 500 h 511" name="T45"/>
              <a:gd fmla="*/ 171 w 509" name="T46"/>
              <a:gd fmla="*/ 488 h 511" name="T47"/>
              <a:gd fmla="*/ 124 w 509" name="T48"/>
              <a:gd fmla="*/ 466 h 511" name="T49"/>
              <a:gd fmla="*/ 84 w 509" name="T50"/>
              <a:gd fmla="*/ 434 h 511" name="T51"/>
              <a:gd fmla="*/ 50 w 509" name="T52"/>
              <a:gd fmla="*/ 394 h 511" name="T53"/>
              <a:gd fmla="*/ 26 w 509" name="T54"/>
              <a:gd fmla="*/ 349 h 511" name="T55"/>
              <a:gd fmla="*/ 12 w 509" name="T56"/>
              <a:gd fmla="*/ 300 h 511" name="T57"/>
              <a:gd fmla="*/ 8 w 509" name="T58"/>
              <a:gd fmla="*/ 248 h 511" name="T59"/>
              <a:gd fmla="*/ 15 w 509" name="T60"/>
              <a:gd fmla="*/ 197 h 511" name="T61"/>
              <a:gd fmla="*/ 33 w 509" name="T62"/>
              <a:gd fmla="*/ 149 h 511" name="T63"/>
              <a:gd fmla="*/ 60 w 509" name="T64"/>
              <a:gd fmla="*/ 107 h 51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11" w="509">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chemeClr val="accent1"/>
          </a:solidFill>
          <a:ln>
            <a:noFill/>
          </a:ln>
        </p:spPr>
        <p:txBody>
          <a:bodyPr anchor="ctr" anchorCtr="0" bIns="34290" compatLnSpc="1" lIns="68580" numCol="1" rIns="68580" tIns="34290" vert="horz" wrap="square">
            <a:prstTxWarp prst="textNoShape">
              <a:avLst/>
            </a:prstTxWarp>
          </a:bodyPr>
          <a:lstStyle/>
          <a:p>
            <a:pPr algn="ctr"/>
            <a:endParaRPr altLang="en-US" lang="zh-CN" sz="1013">
              <a:solidFill>
                <a:schemeClr val="tx2"/>
              </a:solidFill>
              <a:latin charset="-122" panose="020b0503020204020204" pitchFamily="34" typeface="微软雅黑"/>
              <a:ea charset="-122" panose="020b0503020204020204" pitchFamily="34" typeface="微软雅黑"/>
            </a:endParaRPr>
          </a:p>
        </p:txBody>
      </p:sp>
      <p:sp>
        <p:nvSpPr>
          <p:cNvPr id="9" name="Freeform 9"/>
          <p:cNvSpPr>
            <a:spLocks noEditPoints="1"/>
          </p:cNvSpPr>
          <p:nvPr/>
        </p:nvSpPr>
        <p:spPr bwMode="auto">
          <a:xfrm>
            <a:off x="4653201" y="1801318"/>
            <a:ext cx="1234203" cy="1235229"/>
          </a:xfrm>
          <a:custGeom>
            <a:gdLst>
              <a:gd fmla="*/ 81 w 509" name="T0"/>
              <a:gd fmla="*/ 261 h 509" name="T1"/>
              <a:gd fmla="*/ 428 w 509" name="T2"/>
              <a:gd fmla="*/ 248 h 509" name="T3"/>
              <a:gd fmla="*/ 81 w 509" name="T4"/>
              <a:gd fmla="*/ 261 h 509" name="T5"/>
              <a:gd fmla="*/ 89 w 509" name="T6"/>
              <a:gd fmla="*/ 75 h 509" name="T7"/>
              <a:gd fmla="*/ 130 w 509" name="T8"/>
              <a:gd fmla="*/ 44 h 509" name="T9"/>
              <a:gd fmla="*/ 176 w 509" name="T10"/>
              <a:gd fmla="*/ 23 h 509" name="T11"/>
              <a:gd fmla="*/ 226 w 509" name="T12"/>
              <a:gd fmla="*/ 12 h 509" name="T13"/>
              <a:gd fmla="*/ 276 w 509" name="T14"/>
              <a:gd fmla="*/ 12 h 509" name="T15"/>
              <a:gd fmla="*/ 327 w 509" name="T16"/>
              <a:gd fmla="*/ 21 h 509" name="T17"/>
              <a:gd fmla="*/ 374 w 509" name="T18"/>
              <a:gd fmla="*/ 41 h 509" name="T19"/>
              <a:gd fmla="*/ 416 w 509" name="T20"/>
              <a:gd fmla="*/ 71 h 509" name="T21"/>
              <a:gd fmla="*/ 451 w 509" name="T22"/>
              <a:gd fmla="*/ 108 h 509" name="T23"/>
              <a:gd fmla="*/ 477 w 509" name="T24"/>
              <a:gd fmla="*/ 152 h 509" name="T25"/>
              <a:gd fmla="*/ 494 w 509" name="T26"/>
              <a:gd fmla="*/ 201 h 509" name="T27"/>
              <a:gd fmla="*/ 501 w 509" name="T28"/>
              <a:gd fmla="*/ 252 h 509" name="T29"/>
              <a:gd fmla="*/ 495 w 509" name="T30"/>
              <a:gd fmla="*/ 303 h 509" name="T31"/>
              <a:gd fmla="*/ 480 w 509" name="T32"/>
              <a:gd fmla="*/ 352 h 509" name="T33"/>
              <a:gd fmla="*/ 455 w 509" name="T34"/>
              <a:gd fmla="*/ 398 h 509" name="T35"/>
              <a:gd fmla="*/ 421 w 509" name="T36"/>
              <a:gd fmla="*/ 437 h 509" name="T37"/>
              <a:gd fmla="*/ 380 w 509" name="T38"/>
              <a:gd fmla="*/ 467 h 509" name="T39"/>
              <a:gd fmla="*/ 333 w 509" name="T40"/>
              <a:gd fmla="*/ 488 h 509" name="T41"/>
              <a:gd fmla="*/ 283 w 509" name="T42"/>
              <a:gd fmla="*/ 499 h 509" name="T43"/>
              <a:gd fmla="*/ 231 w 509" name="T44"/>
              <a:gd fmla="*/ 500 h 509" name="T45"/>
              <a:gd fmla="*/ 181 w 509" name="T46"/>
              <a:gd fmla="*/ 490 h 509" name="T47"/>
              <a:gd fmla="*/ 133 w 509" name="T48"/>
              <a:gd fmla="*/ 469 h 509" name="T49"/>
              <a:gd fmla="*/ 91 w 509" name="T50"/>
              <a:gd fmla="*/ 439 h 509" name="T51"/>
              <a:gd fmla="*/ 56 w 509" name="T52"/>
              <a:gd fmla="*/ 401 h 509" name="T53"/>
              <a:gd fmla="*/ 31 w 509" name="T54"/>
              <a:gd fmla="*/ 357 h 509" name="T55"/>
              <a:gd fmla="*/ 15 w 509" name="T56"/>
              <a:gd fmla="*/ 308 h 509" name="T57"/>
              <a:gd fmla="*/ 8 w 509" name="T58"/>
              <a:gd fmla="*/ 257 h 509" name="T59"/>
              <a:gd fmla="*/ 14 w 509" name="T60"/>
              <a:gd fmla="*/ 206 h 509" name="T61"/>
              <a:gd fmla="*/ 29 w 509" name="T62"/>
              <a:gd fmla="*/ 157 h 509" name="T63"/>
              <a:gd fmla="*/ 55 w 509" name="T64"/>
              <a:gd fmla="*/ 113 h 50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09" w="509">
                <a:moveTo>
                  <a:pt x="81" y="261"/>
                </a:moveTo>
                <a:cubicBezTo>
                  <a:pt x="81" y="261"/>
                  <a:pt x="81" y="261"/>
                  <a:pt x="81" y="261"/>
                </a:cubicBezTo>
                <a:cubicBezTo>
                  <a:pt x="85" y="357"/>
                  <a:pt x="166" y="432"/>
                  <a:pt x="262" y="429"/>
                </a:cubicBezTo>
                <a:cubicBezTo>
                  <a:pt x="357" y="425"/>
                  <a:pt x="432" y="344"/>
                  <a:pt x="428" y="248"/>
                </a:cubicBezTo>
                <a:cubicBezTo>
                  <a:pt x="425" y="152"/>
                  <a:pt x="344" y="78"/>
                  <a:pt x="248" y="81"/>
                </a:cubicBezTo>
                <a:cubicBezTo>
                  <a:pt x="152" y="85"/>
                  <a:pt x="78" y="165"/>
                  <a:pt x="81" y="261"/>
                </a:cubicBezTo>
                <a:close/>
                <a:moveTo>
                  <a:pt x="70" y="94"/>
                </a:moveTo>
                <a:cubicBezTo>
                  <a:pt x="82" y="94"/>
                  <a:pt x="89" y="87"/>
                  <a:pt x="89" y="75"/>
                </a:cubicBezTo>
                <a:cubicBezTo>
                  <a:pt x="89" y="61"/>
                  <a:pt x="94" y="57"/>
                  <a:pt x="107" y="59"/>
                </a:cubicBezTo>
                <a:cubicBezTo>
                  <a:pt x="119" y="62"/>
                  <a:pt x="127" y="56"/>
                  <a:pt x="130" y="44"/>
                </a:cubicBezTo>
                <a:cubicBezTo>
                  <a:pt x="133" y="31"/>
                  <a:pt x="138" y="28"/>
                  <a:pt x="151" y="33"/>
                </a:cubicBezTo>
                <a:cubicBezTo>
                  <a:pt x="162" y="37"/>
                  <a:pt x="171" y="34"/>
                  <a:pt x="176" y="23"/>
                </a:cubicBezTo>
                <a:cubicBezTo>
                  <a:pt x="182" y="10"/>
                  <a:pt x="188" y="8"/>
                  <a:pt x="200" y="17"/>
                </a:cubicBezTo>
                <a:cubicBezTo>
                  <a:pt x="210" y="23"/>
                  <a:pt x="218" y="21"/>
                  <a:pt x="226" y="12"/>
                </a:cubicBezTo>
                <a:cubicBezTo>
                  <a:pt x="236" y="0"/>
                  <a:pt x="240" y="0"/>
                  <a:pt x="251" y="11"/>
                </a:cubicBezTo>
                <a:cubicBezTo>
                  <a:pt x="259" y="18"/>
                  <a:pt x="268" y="19"/>
                  <a:pt x="276" y="12"/>
                </a:cubicBezTo>
                <a:cubicBezTo>
                  <a:pt x="288" y="1"/>
                  <a:pt x="293" y="2"/>
                  <a:pt x="302" y="15"/>
                </a:cubicBezTo>
                <a:cubicBezTo>
                  <a:pt x="308" y="25"/>
                  <a:pt x="317" y="27"/>
                  <a:pt x="327" y="21"/>
                </a:cubicBezTo>
                <a:cubicBezTo>
                  <a:pt x="340" y="14"/>
                  <a:pt x="345" y="16"/>
                  <a:pt x="350" y="30"/>
                </a:cubicBezTo>
                <a:cubicBezTo>
                  <a:pt x="354" y="41"/>
                  <a:pt x="363" y="45"/>
                  <a:pt x="374" y="41"/>
                </a:cubicBezTo>
                <a:cubicBezTo>
                  <a:pt x="387" y="37"/>
                  <a:pt x="393" y="40"/>
                  <a:pt x="395" y="54"/>
                </a:cubicBezTo>
                <a:cubicBezTo>
                  <a:pt x="397" y="66"/>
                  <a:pt x="404" y="72"/>
                  <a:pt x="416" y="71"/>
                </a:cubicBezTo>
                <a:cubicBezTo>
                  <a:pt x="430" y="70"/>
                  <a:pt x="435" y="74"/>
                  <a:pt x="434" y="88"/>
                </a:cubicBezTo>
                <a:cubicBezTo>
                  <a:pt x="433" y="100"/>
                  <a:pt x="439" y="107"/>
                  <a:pt x="451" y="108"/>
                </a:cubicBezTo>
                <a:cubicBezTo>
                  <a:pt x="465" y="110"/>
                  <a:pt x="468" y="115"/>
                  <a:pt x="465" y="129"/>
                </a:cubicBezTo>
                <a:cubicBezTo>
                  <a:pt x="461" y="140"/>
                  <a:pt x="466" y="149"/>
                  <a:pt x="477" y="152"/>
                </a:cubicBezTo>
                <a:cubicBezTo>
                  <a:pt x="490" y="157"/>
                  <a:pt x="493" y="163"/>
                  <a:pt x="486" y="175"/>
                </a:cubicBezTo>
                <a:cubicBezTo>
                  <a:pt x="480" y="186"/>
                  <a:pt x="483" y="194"/>
                  <a:pt x="494" y="201"/>
                </a:cubicBezTo>
                <a:cubicBezTo>
                  <a:pt x="505" y="208"/>
                  <a:pt x="506" y="215"/>
                  <a:pt x="498" y="224"/>
                </a:cubicBezTo>
                <a:cubicBezTo>
                  <a:pt x="490" y="235"/>
                  <a:pt x="490" y="243"/>
                  <a:pt x="501" y="252"/>
                </a:cubicBezTo>
                <a:cubicBezTo>
                  <a:pt x="509" y="260"/>
                  <a:pt x="509" y="268"/>
                  <a:pt x="500" y="275"/>
                </a:cubicBezTo>
                <a:cubicBezTo>
                  <a:pt x="489" y="284"/>
                  <a:pt x="487" y="292"/>
                  <a:pt x="495" y="303"/>
                </a:cubicBezTo>
                <a:cubicBezTo>
                  <a:pt x="503" y="314"/>
                  <a:pt x="501" y="320"/>
                  <a:pt x="490" y="326"/>
                </a:cubicBezTo>
                <a:cubicBezTo>
                  <a:pt x="478" y="332"/>
                  <a:pt x="475" y="340"/>
                  <a:pt x="480" y="352"/>
                </a:cubicBezTo>
                <a:cubicBezTo>
                  <a:pt x="485" y="364"/>
                  <a:pt x="482" y="370"/>
                  <a:pt x="470" y="373"/>
                </a:cubicBezTo>
                <a:cubicBezTo>
                  <a:pt x="456" y="377"/>
                  <a:pt x="452" y="384"/>
                  <a:pt x="455" y="398"/>
                </a:cubicBezTo>
                <a:cubicBezTo>
                  <a:pt x="458" y="409"/>
                  <a:pt x="453" y="415"/>
                  <a:pt x="442" y="415"/>
                </a:cubicBezTo>
                <a:cubicBezTo>
                  <a:pt x="426" y="416"/>
                  <a:pt x="421" y="422"/>
                  <a:pt x="421" y="437"/>
                </a:cubicBezTo>
                <a:cubicBezTo>
                  <a:pt x="421" y="448"/>
                  <a:pt x="415" y="453"/>
                  <a:pt x="404" y="451"/>
                </a:cubicBezTo>
                <a:cubicBezTo>
                  <a:pt x="389" y="448"/>
                  <a:pt x="383" y="452"/>
                  <a:pt x="380" y="467"/>
                </a:cubicBezTo>
                <a:cubicBezTo>
                  <a:pt x="377" y="479"/>
                  <a:pt x="371" y="482"/>
                  <a:pt x="360" y="477"/>
                </a:cubicBezTo>
                <a:cubicBezTo>
                  <a:pt x="346" y="472"/>
                  <a:pt x="339" y="475"/>
                  <a:pt x="333" y="488"/>
                </a:cubicBezTo>
                <a:cubicBezTo>
                  <a:pt x="328" y="499"/>
                  <a:pt x="321" y="501"/>
                  <a:pt x="311" y="494"/>
                </a:cubicBezTo>
                <a:cubicBezTo>
                  <a:pt x="299" y="486"/>
                  <a:pt x="291" y="488"/>
                  <a:pt x="283" y="499"/>
                </a:cubicBezTo>
                <a:cubicBezTo>
                  <a:pt x="276" y="509"/>
                  <a:pt x="268" y="509"/>
                  <a:pt x="260" y="501"/>
                </a:cubicBezTo>
                <a:cubicBezTo>
                  <a:pt x="250" y="490"/>
                  <a:pt x="242" y="490"/>
                  <a:pt x="231" y="500"/>
                </a:cubicBezTo>
                <a:cubicBezTo>
                  <a:pt x="223" y="508"/>
                  <a:pt x="215" y="507"/>
                  <a:pt x="209" y="497"/>
                </a:cubicBezTo>
                <a:cubicBezTo>
                  <a:pt x="201" y="484"/>
                  <a:pt x="194" y="482"/>
                  <a:pt x="181" y="490"/>
                </a:cubicBezTo>
                <a:cubicBezTo>
                  <a:pt x="171" y="495"/>
                  <a:pt x="164" y="493"/>
                  <a:pt x="160" y="482"/>
                </a:cubicBezTo>
                <a:cubicBezTo>
                  <a:pt x="154" y="468"/>
                  <a:pt x="148" y="465"/>
                  <a:pt x="133" y="469"/>
                </a:cubicBezTo>
                <a:cubicBezTo>
                  <a:pt x="123" y="473"/>
                  <a:pt x="116" y="468"/>
                  <a:pt x="115" y="457"/>
                </a:cubicBezTo>
                <a:cubicBezTo>
                  <a:pt x="113" y="443"/>
                  <a:pt x="106" y="438"/>
                  <a:pt x="91" y="439"/>
                </a:cubicBezTo>
                <a:cubicBezTo>
                  <a:pt x="81" y="441"/>
                  <a:pt x="75" y="435"/>
                  <a:pt x="75" y="424"/>
                </a:cubicBezTo>
                <a:cubicBezTo>
                  <a:pt x="77" y="409"/>
                  <a:pt x="72" y="403"/>
                  <a:pt x="56" y="401"/>
                </a:cubicBezTo>
                <a:cubicBezTo>
                  <a:pt x="46" y="400"/>
                  <a:pt x="42" y="394"/>
                  <a:pt x="44" y="384"/>
                </a:cubicBezTo>
                <a:cubicBezTo>
                  <a:pt x="48" y="368"/>
                  <a:pt x="45" y="362"/>
                  <a:pt x="31" y="357"/>
                </a:cubicBezTo>
                <a:cubicBezTo>
                  <a:pt x="20" y="353"/>
                  <a:pt x="17" y="346"/>
                  <a:pt x="23" y="336"/>
                </a:cubicBezTo>
                <a:cubicBezTo>
                  <a:pt x="29" y="323"/>
                  <a:pt x="27" y="315"/>
                  <a:pt x="15" y="308"/>
                </a:cubicBezTo>
                <a:cubicBezTo>
                  <a:pt x="5" y="302"/>
                  <a:pt x="3" y="295"/>
                  <a:pt x="11" y="286"/>
                </a:cubicBezTo>
                <a:cubicBezTo>
                  <a:pt x="20" y="275"/>
                  <a:pt x="20" y="267"/>
                  <a:pt x="8" y="257"/>
                </a:cubicBezTo>
                <a:cubicBezTo>
                  <a:pt x="0" y="249"/>
                  <a:pt x="0" y="242"/>
                  <a:pt x="9" y="235"/>
                </a:cubicBezTo>
                <a:cubicBezTo>
                  <a:pt x="21" y="225"/>
                  <a:pt x="22" y="218"/>
                  <a:pt x="14" y="206"/>
                </a:cubicBezTo>
                <a:cubicBezTo>
                  <a:pt x="7" y="196"/>
                  <a:pt x="9" y="189"/>
                  <a:pt x="19" y="184"/>
                </a:cubicBezTo>
                <a:cubicBezTo>
                  <a:pt x="32" y="178"/>
                  <a:pt x="35" y="170"/>
                  <a:pt x="29" y="157"/>
                </a:cubicBezTo>
                <a:cubicBezTo>
                  <a:pt x="24" y="145"/>
                  <a:pt x="27" y="139"/>
                  <a:pt x="40" y="136"/>
                </a:cubicBezTo>
                <a:cubicBezTo>
                  <a:pt x="52" y="134"/>
                  <a:pt x="57" y="125"/>
                  <a:pt x="55" y="113"/>
                </a:cubicBezTo>
                <a:cubicBezTo>
                  <a:pt x="52" y="100"/>
                  <a:pt x="56" y="95"/>
                  <a:pt x="70" y="94"/>
                </a:cubicBezTo>
                <a:close/>
              </a:path>
            </a:pathLst>
          </a:custGeom>
          <a:solidFill>
            <a:schemeClr val="accent2"/>
          </a:solidFill>
          <a:ln>
            <a:noFill/>
          </a:ln>
        </p:spPr>
        <p:txBody>
          <a:bodyPr anchor="ctr" anchorCtr="0" bIns="34290" compatLnSpc="1" lIns="68580" numCol="1" rIns="68580" tIns="34290" vert="horz" wrap="square">
            <a:prstTxWarp prst="textNoShape">
              <a:avLst/>
            </a:prstTxWarp>
          </a:bodyPr>
          <a:lstStyle/>
          <a:p>
            <a:pPr algn="ctr"/>
            <a:endParaRPr altLang="en-US" lang="zh-CN" sz="1013">
              <a:solidFill>
                <a:schemeClr val="tx2"/>
              </a:solidFill>
              <a:latin charset="-122" panose="020b0503020204020204" pitchFamily="34" typeface="微软雅黑"/>
              <a:ea charset="-122" panose="020b0503020204020204" pitchFamily="34" typeface="微软雅黑"/>
            </a:endParaRPr>
          </a:p>
        </p:txBody>
      </p:sp>
      <p:sp>
        <p:nvSpPr>
          <p:cNvPr id="10" name="Freeform 10"/>
          <p:cNvSpPr>
            <a:spLocks noEditPoints="1"/>
          </p:cNvSpPr>
          <p:nvPr/>
        </p:nvSpPr>
        <p:spPr bwMode="auto">
          <a:xfrm>
            <a:off x="5282878" y="2915611"/>
            <a:ext cx="1232148" cy="1232148"/>
          </a:xfrm>
          <a:custGeom>
            <a:gdLst>
              <a:gd fmla="*/ 82 w 508" name="T0"/>
              <a:gd fmla="*/ 233 h 508" name="T1"/>
              <a:gd fmla="*/ 426 w 508" name="T2"/>
              <a:gd fmla="*/ 276 h 508" name="T3"/>
              <a:gd fmla="*/ 82 w 508" name="T4"/>
              <a:gd fmla="*/ 233 h 508" name="T5"/>
              <a:gd fmla="*/ 119 w 508" name="T6"/>
              <a:gd fmla="*/ 50 h 508" name="T7"/>
              <a:gd fmla="*/ 164 w 508" name="T8"/>
              <a:gd fmla="*/ 27 h 508" name="T9"/>
              <a:gd fmla="*/ 214 w 508" name="T10"/>
              <a:gd fmla="*/ 13 h 508" name="T11"/>
              <a:gd fmla="*/ 264 w 508" name="T12"/>
              <a:gd fmla="*/ 11 h 508" name="T13"/>
              <a:gd fmla="*/ 314 w 508" name="T14"/>
              <a:gd fmla="*/ 18 h 508" name="T15"/>
              <a:gd fmla="*/ 363 w 508" name="T16"/>
              <a:gd fmla="*/ 36 h 508" name="T17"/>
              <a:gd fmla="*/ 406 w 508" name="T18"/>
              <a:gd fmla="*/ 63 h 508" name="T19"/>
              <a:gd fmla="*/ 443 w 508" name="T20"/>
              <a:gd fmla="*/ 99 h 508" name="T21"/>
              <a:gd fmla="*/ 471 w 508" name="T22"/>
              <a:gd fmla="*/ 142 h 508" name="T23"/>
              <a:gd fmla="*/ 490 w 508" name="T24"/>
              <a:gd fmla="*/ 189 h 508" name="T25"/>
              <a:gd fmla="*/ 498 w 508" name="T26"/>
              <a:gd fmla="*/ 240 h 508" name="T27"/>
              <a:gd fmla="*/ 496 w 508" name="T28"/>
              <a:gd fmla="*/ 292 h 508" name="T29"/>
              <a:gd fmla="*/ 483 w 508" name="T30"/>
              <a:gd fmla="*/ 341 h 508" name="T31"/>
              <a:gd fmla="*/ 460 w 508" name="T32"/>
              <a:gd fmla="*/ 386 h 508" name="T33"/>
              <a:gd fmla="*/ 428 w 508" name="T34"/>
              <a:gd fmla="*/ 428 h 508" name="T35"/>
              <a:gd fmla="*/ 388 w 508" name="T36"/>
              <a:gd fmla="*/ 460 h 508" name="T37"/>
              <a:gd fmla="*/ 343 w 508" name="T38"/>
              <a:gd fmla="*/ 484 h 508" name="T39"/>
              <a:gd fmla="*/ 293 w 508" name="T40"/>
              <a:gd fmla="*/ 497 h 508" name="T41"/>
              <a:gd fmla="*/ 242 w 508" name="T42"/>
              <a:gd fmla="*/ 499 h 508" name="T43"/>
              <a:gd fmla="*/ 191 w 508" name="T44"/>
              <a:gd fmla="*/ 492 h 508" name="T45"/>
              <a:gd fmla="*/ 143 w 508" name="T46"/>
              <a:gd fmla="*/ 474 h 508" name="T47"/>
              <a:gd fmla="*/ 99 w 508" name="T48"/>
              <a:gd fmla="*/ 446 h 508" name="T49"/>
              <a:gd fmla="*/ 63 w 508" name="T50"/>
              <a:gd fmla="*/ 410 h 508" name="T51"/>
              <a:gd fmla="*/ 35 w 508" name="T52"/>
              <a:gd fmla="*/ 367 h 508" name="T53"/>
              <a:gd fmla="*/ 16 w 508" name="T54"/>
              <a:gd fmla="*/ 319 h 508" name="T55"/>
              <a:gd fmla="*/ 9 w 508" name="T56"/>
              <a:gd fmla="*/ 268 h 508" name="T57"/>
              <a:gd fmla="*/ 11 w 508" name="T58"/>
              <a:gd fmla="*/ 216 h 508" name="T59"/>
              <a:gd fmla="*/ 24 w 508" name="T60"/>
              <a:gd fmla="*/ 167 h 508" name="T61"/>
              <a:gd fmla="*/ 47 w 508" name="T62"/>
              <a:gd fmla="*/ 122 h 508" name="T63"/>
              <a:gd fmla="*/ 80 w 508" name="T64"/>
              <a:gd fmla="*/ 83 h 50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08" w="508">
                <a:moveTo>
                  <a:pt x="82" y="233"/>
                </a:moveTo>
                <a:cubicBezTo>
                  <a:pt x="82" y="233"/>
                  <a:pt x="82" y="233"/>
                  <a:pt x="82" y="233"/>
                </a:cubicBezTo>
                <a:cubicBezTo>
                  <a:pt x="70" y="328"/>
                  <a:pt x="137" y="415"/>
                  <a:pt x="233" y="427"/>
                </a:cubicBezTo>
                <a:cubicBezTo>
                  <a:pt x="327" y="438"/>
                  <a:pt x="414" y="371"/>
                  <a:pt x="426" y="276"/>
                </a:cubicBezTo>
                <a:cubicBezTo>
                  <a:pt x="438" y="181"/>
                  <a:pt x="370" y="94"/>
                  <a:pt x="275" y="82"/>
                </a:cubicBezTo>
                <a:cubicBezTo>
                  <a:pt x="180" y="70"/>
                  <a:pt x="94" y="138"/>
                  <a:pt x="82" y="233"/>
                </a:cubicBezTo>
                <a:close/>
                <a:moveTo>
                  <a:pt x="98" y="66"/>
                </a:moveTo>
                <a:cubicBezTo>
                  <a:pt x="110" y="68"/>
                  <a:pt x="117" y="62"/>
                  <a:pt x="119" y="50"/>
                </a:cubicBezTo>
                <a:cubicBezTo>
                  <a:pt x="121" y="37"/>
                  <a:pt x="127" y="33"/>
                  <a:pt x="140" y="38"/>
                </a:cubicBezTo>
                <a:cubicBezTo>
                  <a:pt x="151" y="42"/>
                  <a:pt x="160" y="38"/>
                  <a:pt x="164" y="27"/>
                </a:cubicBezTo>
                <a:cubicBezTo>
                  <a:pt x="170" y="14"/>
                  <a:pt x="176" y="12"/>
                  <a:pt x="188" y="19"/>
                </a:cubicBezTo>
                <a:cubicBezTo>
                  <a:pt x="198" y="25"/>
                  <a:pt x="207" y="23"/>
                  <a:pt x="214" y="13"/>
                </a:cubicBezTo>
                <a:cubicBezTo>
                  <a:pt x="222" y="1"/>
                  <a:pt x="227" y="1"/>
                  <a:pt x="238" y="11"/>
                </a:cubicBezTo>
                <a:cubicBezTo>
                  <a:pt x="247" y="18"/>
                  <a:pt x="256" y="18"/>
                  <a:pt x="264" y="11"/>
                </a:cubicBezTo>
                <a:cubicBezTo>
                  <a:pt x="276" y="0"/>
                  <a:pt x="280" y="0"/>
                  <a:pt x="289" y="13"/>
                </a:cubicBezTo>
                <a:cubicBezTo>
                  <a:pt x="296" y="22"/>
                  <a:pt x="305" y="24"/>
                  <a:pt x="314" y="18"/>
                </a:cubicBezTo>
                <a:cubicBezTo>
                  <a:pt x="328" y="10"/>
                  <a:pt x="333" y="12"/>
                  <a:pt x="339" y="25"/>
                </a:cubicBezTo>
                <a:cubicBezTo>
                  <a:pt x="343" y="36"/>
                  <a:pt x="352" y="40"/>
                  <a:pt x="363" y="36"/>
                </a:cubicBezTo>
                <a:cubicBezTo>
                  <a:pt x="377" y="31"/>
                  <a:pt x="382" y="33"/>
                  <a:pt x="384" y="48"/>
                </a:cubicBezTo>
                <a:cubicBezTo>
                  <a:pt x="387" y="59"/>
                  <a:pt x="394" y="65"/>
                  <a:pt x="406" y="63"/>
                </a:cubicBezTo>
                <a:cubicBezTo>
                  <a:pt x="420" y="61"/>
                  <a:pt x="425" y="65"/>
                  <a:pt x="424" y="79"/>
                </a:cubicBezTo>
                <a:cubicBezTo>
                  <a:pt x="424" y="91"/>
                  <a:pt x="430" y="98"/>
                  <a:pt x="443" y="99"/>
                </a:cubicBezTo>
                <a:cubicBezTo>
                  <a:pt x="457" y="100"/>
                  <a:pt x="460" y="105"/>
                  <a:pt x="457" y="119"/>
                </a:cubicBezTo>
                <a:cubicBezTo>
                  <a:pt x="454" y="130"/>
                  <a:pt x="459" y="138"/>
                  <a:pt x="471" y="142"/>
                </a:cubicBezTo>
                <a:cubicBezTo>
                  <a:pt x="484" y="145"/>
                  <a:pt x="487" y="151"/>
                  <a:pt x="481" y="164"/>
                </a:cubicBezTo>
                <a:cubicBezTo>
                  <a:pt x="476" y="175"/>
                  <a:pt x="479" y="184"/>
                  <a:pt x="490" y="189"/>
                </a:cubicBezTo>
                <a:cubicBezTo>
                  <a:pt x="502" y="196"/>
                  <a:pt x="503" y="202"/>
                  <a:pt x="495" y="213"/>
                </a:cubicBezTo>
                <a:cubicBezTo>
                  <a:pt x="487" y="223"/>
                  <a:pt x="488" y="232"/>
                  <a:pt x="498" y="240"/>
                </a:cubicBezTo>
                <a:cubicBezTo>
                  <a:pt x="508" y="248"/>
                  <a:pt x="508" y="255"/>
                  <a:pt x="499" y="263"/>
                </a:cubicBezTo>
                <a:cubicBezTo>
                  <a:pt x="488" y="272"/>
                  <a:pt x="488" y="281"/>
                  <a:pt x="496" y="292"/>
                </a:cubicBezTo>
                <a:cubicBezTo>
                  <a:pt x="504" y="301"/>
                  <a:pt x="502" y="308"/>
                  <a:pt x="492" y="314"/>
                </a:cubicBezTo>
                <a:cubicBezTo>
                  <a:pt x="480" y="321"/>
                  <a:pt x="477" y="329"/>
                  <a:pt x="483" y="341"/>
                </a:cubicBezTo>
                <a:cubicBezTo>
                  <a:pt x="489" y="352"/>
                  <a:pt x="486" y="359"/>
                  <a:pt x="474" y="362"/>
                </a:cubicBezTo>
                <a:cubicBezTo>
                  <a:pt x="461" y="366"/>
                  <a:pt x="457" y="374"/>
                  <a:pt x="460" y="386"/>
                </a:cubicBezTo>
                <a:cubicBezTo>
                  <a:pt x="463" y="399"/>
                  <a:pt x="460" y="404"/>
                  <a:pt x="447" y="406"/>
                </a:cubicBezTo>
                <a:cubicBezTo>
                  <a:pt x="433" y="407"/>
                  <a:pt x="427" y="413"/>
                  <a:pt x="428" y="428"/>
                </a:cubicBezTo>
                <a:cubicBezTo>
                  <a:pt x="429" y="439"/>
                  <a:pt x="423" y="444"/>
                  <a:pt x="412" y="443"/>
                </a:cubicBezTo>
                <a:cubicBezTo>
                  <a:pt x="397" y="441"/>
                  <a:pt x="391" y="446"/>
                  <a:pt x="388" y="460"/>
                </a:cubicBezTo>
                <a:cubicBezTo>
                  <a:pt x="386" y="472"/>
                  <a:pt x="380" y="475"/>
                  <a:pt x="369" y="471"/>
                </a:cubicBezTo>
                <a:cubicBezTo>
                  <a:pt x="355" y="467"/>
                  <a:pt x="348" y="470"/>
                  <a:pt x="343" y="484"/>
                </a:cubicBezTo>
                <a:cubicBezTo>
                  <a:pt x="338" y="494"/>
                  <a:pt x="331" y="497"/>
                  <a:pt x="321" y="491"/>
                </a:cubicBezTo>
                <a:cubicBezTo>
                  <a:pt x="309" y="483"/>
                  <a:pt x="301" y="485"/>
                  <a:pt x="293" y="497"/>
                </a:cubicBezTo>
                <a:cubicBezTo>
                  <a:pt x="287" y="507"/>
                  <a:pt x="279" y="507"/>
                  <a:pt x="270" y="499"/>
                </a:cubicBezTo>
                <a:cubicBezTo>
                  <a:pt x="260" y="490"/>
                  <a:pt x="252" y="490"/>
                  <a:pt x="242" y="499"/>
                </a:cubicBezTo>
                <a:cubicBezTo>
                  <a:pt x="234" y="508"/>
                  <a:pt x="226" y="507"/>
                  <a:pt x="219" y="497"/>
                </a:cubicBezTo>
                <a:cubicBezTo>
                  <a:pt x="211" y="486"/>
                  <a:pt x="203" y="484"/>
                  <a:pt x="191" y="492"/>
                </a:cubicBezTo>
                <a:cubicBezTo>
                  <a:pt x="181" y="498"/>
                  <a:pt x="174" y="496"/>
                  <a:pt x="170" y="485"/>
                </a:cubicBezTo>
                <a:cubicBezTo>
                  <a:pt x="164" y="472"/>
                  <a:pt x="157" y="469"/>
                  <a:pt x="143" y="474"/>
                </a:cubicBezTo>
                <a:cubicBezTo>
                  <a:pt x="132" y="478"/>
                  <a:pt x="126" y="474"/>
                  <a:pt x="124" y="463"/>
                </a:cubicBezTo>
                <a:cubicBezTo>
                  <a:pt x="120" y="448"/>
                  <a:pt x="115" y="444"/>
                  <a:pt x="99" y="446"/>
                </a:cubicBezTo>
                <a:cubicBezTo>
                  <a:pt x="88" y="447"/>
                  <a:pt x="83" y="442"/>
                  <a:pt x="83" y="431"/>
                </a:cubicBezTo>
                <a:cubicBezTo>
                  <a:pt x="84" y="417"/>
                  <a:pt x="78" y="410"/>
                  <a:pt x="63" y="410"/>
                </a:cubicBezTo>
                <a:cubicBezTo>
                  <a:pt x="52" y="409"/>
                  <a:pt x="47" y="402"/>
                  <a:pt x="50" y="392"/>
                </a:cubicBezTo>
                <a:cubicBezTo>
                  <a:pt x="54" y="377"/>
                  <a:pt x="49" y="370"/>
                  <a:pt x="35" y="367"/>
                </a:cubicBezTo>
                <a:cubicBezTo>
                  <a:pt x="25" y="364"/>
                  <a:pt x="21" y="357"/>
                  <a:pt x="26" y="347"/>
                </a:cubicBezTo>
                <a:cubicBezTo>
                  <a:pt x="32" y="332"/>
                  <a:pt x="30" y="326"/>
                  <a:pt x="16" y="319"/>
                </a:cubicBezTo>
                <a:cubicBezTo>
                  <a:pt x="6" y="313"/>
                  <a:pt x="5" y="306"/>
                  <a:pt x="12" y="297"/>
                </a:cubicBezTo>
                <a:cubicBezTo>
                  <a:pt x="21" y="285"/>
                  <a:pt x="20" y="277"/>
                  <a:pt x="9" y="268"/>
                </a:cubicBezTo>
                <a:cubicBezTo>
                  <a:pt x="0" y="261"/>
                  <a:pt x="0" y="253"/>
                  <a:pt x="8" y="246"/>
                </a:cubicBezTo>
                <a:cubicBezTo>
                  <a:pt x="19" y="236"/>
                  <a:pt x="20" y="228"/>
                  <a:pt x="11" y="216"/>
                </a:cubicBezTo>
                <a:cubicBezTo>
                  <a:pt x="4" y="208"/>
                  <a:pt x="5" y="200"/>
                  <a:pt x="15" y="195"/>
                </a:cubicBezTo>
                <a:cubicBezTo>
                  <a:pt x="28" y="188"/>
                  <a:pt x="31" y="180"/>
                  <a:pt x="24" y="167"/>
                </a:cubicBezTo>
                <a:cubicBezTo>
                  <a:pt x="19" y="157"/>
                  <a:pt x="22" y="150"/>
                  <a:pt x="33" y="146"/>
                </a:cubicBezTo>
                <a:cubicBezTo>
                  <a:pt x="47" y="142"/>
                  <a:pt x="51" y="135"/>
                  <a:pt x="47" y="122"/>
                </a:cubicBezTo>
                <a:cubicBezTo>
                  <a:pt x="44" y="109"/>
                  <a:pt x="48" y="104"/>
                  <a:pt x="61" y="103"/>
                </a:cubicBezTo>
                <a:cubicBezTo>
                  <a:pt x="74" y="102"/>
                  <a:pt x="80" y="95"/>
                  <a:pt x="80" y="83"/>
                </a:cubicBezTo>
                <a:cubicBezTo>
                  <a:pt x="79" y="69"/>
                  <a:pt x="84" y="64"/>
                  <a:pt x="98" y="66"/>
                </a:cubicBezTo>
                <a:close/>
              </a:path>
            </a:pathLst>
          </a:custGeom>
          <a:solidFill>
            <a:schemeClr val="accent4"/>
          </a:solidFill>
          <a:ln>
            <a:noFill/>
          </a:ln>
        </p:spPr>
        <p:txBody>
          <a:bodyPr anchor="ctr" anchorCtr="0" bIns="34290" compatLnSpc="1" lIns="68580" numCol="1" rIns="68580" tIns="34290" vert="horz" wrap="square">
            <a:prstTxWarp prst="textNoShape">
              <a:avLst/>
            </a:prstTxWarp>
          </a:bodyPr>
          <a:lstStyle/>
          <a:p>
            <a:pPr algn="ctr"/>
            <a:endParaRPr altLang="en-US" lang="zh-CN" sz="1013">
              <a:solidFill>
                <a:schemeClr val="tx2"/>
              </a:solidFill>
              <a:latin charset="-122" panose="020b0503020204020204" pitchFamily="34" typeface="微软雅黑"/>
              <a:ea charset="-122" panose="020b0503020204020204" pitchFamily="34" typeface="微软雅黑"/>
            </a:endParaRPr>
          </a:p>
        </p:txBody>
      </p:sp>
      <p:sp>
        <p:nvSpPr>
          <p:cNvPr id="11" name="TextBox 24"/>
          <p:cNvSpPr txBox="1"/>
          <p:nvPr/>
        </p:nvSpPr>
        <p:spPr>
          <a:xfrm>
            <a:off x="2764066" y="3391905"/>
            <a:ext cx="690880" cy="243840"/>
          </a:xfrm>
          <a:prstGeom prst="rect">
            <a:avLst/>
          </a:prstGeom>
          <a:noFill/>
        </p:spPr>
        <p:txBody>
          <a:bodyPr anchor="ctr" rtlCol="0" wrap="none">
            <a:spAutoFit/>
          </a:bodyPr>
          <a:lstStyle/>
          <a:p>
            <a:r>
              <a:rPr altLang="en-US" lang="zh-CN" sz="1013">
                <a:solidFill>
                  <a:schemeClr val="accent3"/>
                </a:solidFill>
                <a:latin charset="-122" panose="020b0503020204020204" pitchFamily="34" typeface="微软雅黑"/>
                <a:ea charset="-122" panose="020b0503020204020204" pitchFamily="34" typeface="微软雅黑"/>
              </a:rPr>
              <a:t>添加标题</a:t>
            </a:r>
          </a:p>
        </p:txBody>
      </p:sp>
      <p:sp>
        <p:nvSpPr>
          <p:cNvPr id="12" name="TextBox 25"/>
          <p:cNvSpPr txBox="1"/>
          <p:nvPr/>
        </p:nvSpPr>
        <p:spPr>
          <a:xfrm>
            <a:off x="3420100" y="2297011"/>
            <a:ext cx="690880" cy="243840"/>
          </a:xfrm>
          <a:prstGeom prst="rect">
            <a:avLst/>
          </a:prstGeom>
          <a:noFill/>
        </p:spPr>
        <p:txBody>
          <a:bodyPr anchor="ctr" rtlCol="0" wrap="none">
            <a:spAutoFit/>
          </a:bodyPr>
          <a:lstStyle/>
          <a:p>
            <a:r>
              <a:rPr altLang="en-US" lang="zh-CN" sz="1013">
                <a:solidFill>
                  <a:schemeClr val="accent1"/>
                </a:solidFill>
                <a:latin charset="-122" panose="020b0503020204020204" pitchFamily="34" typeface="微软雅黑"/>
                <a:ea charset="-122" panose="020b0503020204020204" pitchFamily="34" typeface="微软雅黑"/>
              </a:rPr>
              <a:t>添加标题</a:t>
            </a:r>
          </a:p>
        </p:txBody>
      </p:sp>
      <p:sp>
        <p:nvSpPr>
          <p:cNvPr id="13" name="TextBox 26"/>
          <p:cNvSpPr txBox="1"/>
          <p:nvPr/>
        </p:nvSpPr>
        <p:spPr>
          <a:xfrm>
            <a:off x="4854804" y="2297011"/>
            <a:ext cx="690880" cy="243840"/>
          </a:xfrm>
          <a:prstGeom prst="rect">
            <a:avLst/>
          </a:prstGeom>
          <a:noFill/>
        </p:spPr>
        <p:txBody>
          <a:bodyPr anchor="ctr" rtlCol="0" wrap="none">
            <a:spAutoFit/>
          </a:bodyPr>
          <a:lstStyle/>
          <a:p>
            <a:r>
              <a:rPr altLang="en-US" lang="zh-CN" sz="1013">
                <a:solidFill>
                  <a:schemeClr val="accent2"/>
                </a:solidFill>
                <a:latin charset="-122" panose="020b0503020204020204" pitchFamily="34" typeface="微软雅黑"/>
                <a:ea charset="-122" panose="020b0503020204020204" pitchFamily="34" typeface="微软雅黑"/>
              </a:rPr>
              <a:t>添加标题</a:t>
            </a:r>
          </a:p>
        </p:txBody>
      </p:sp>
      <p:sp>
        <p:nvSpPr>
          <p:cNvPr id="14" name="TextBox 27"/>
          <p:cNvSpPr txBox="1"/>
          <p:nvPr/>
        </p:nvSpPr>
        <p:spPr>
          <a:xfrm>
            <a:off x="5483454" y="3409766"/>
            <a:ext cx="690880" cy="243840"/>
          </a:xfrm>
          <a:prstGeom prst="rect">
            <a:avLst/>
          </a:prstGeom>
          <a:noFill/>
        </p:spPr>
        <p:txBody>
          <a:bodyPr anchor="ctr" rtlCol="0" wrap="none">
            <a:spAutoFit/>
          </a:bodyPr>
          <a:lstStyle/>
          <a:p>
            <a:r>
              <a:rPr altLang="en-US" lang="zh-CN" sz="1013">
                <a:solidFill>
                  <a:schemeClr val="accent4"/>
                </a:solidFill>
                <a:latin charset="-122" panose="020b0503020204020204" pitchFamily="34" typeface="微软雅黑"/>
                <a:ea charset="-122" panose="020b0503020204020204" pitchFamily="34" typeface="微软雅黑"/>
              </a:rPr>
              <a:t>添加标题</a:t>
            </a:r>
          </a:p>
        </p:txBody>
      </p:sp>
      <p:sp>
        <p:nvSpPr>
          <p:cNvPr id="15" name="TextBox 30"/>
          <p:cNvSpPr txBox="1"/>
          <p:nvPr/>
        </p:nvSpPr>
        <p:spPr>
          <a:xfrm>
            <a:off x="1027672" y="3136962"/>
            <a:ext cx="1477073" cy="804672"/>
          </a:xfrm>
          <a:prstGeom prst="rect">
            <a:avLst/>
          </a:prstGeom>
          <a:noFill/>
        </p:spPr>
        <p:txBody>
          <a:bodyPr rtlCol="0" wrap="square">
            <a:spAutoFit/>
          </a:bodyPr>
          <a:lstStyle/>
          <a:p>
            <a:pPr>
              <a:lnSpc>
                <a:spcPct val="130000"/>
              </a:lnSpc>
            </a:pPr>
            <a:r>
              <a:rPr altLang="en-US" lang="zh-CN" sz="9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6" name="TextBox 31"/>
          <p:cNvSpPr txBox="1"/>
          <p:nvPr/>
        </p:nvSpPr>
        <p:spPr>
          <a:xfrm>
            <a:off x="1743587" y="2024208"/>
            <a:ext cx="1477073" cy="804672"/>
          </a:xfrm>
          <a:prstGeom prst="rect">
            <a:avLst/>
          </a:prstGeom>
          <a:noFill/>
        </p:spPr>
        <p:txBody>
          <a:bodyPr rtlCol="0" wrap="square">
            <a:spAutoFit/>
          </a:bodyPr>
          <a:lstStyle/>
          <a:p>
            <a:pPr>
              <a:lnSpc>
                <a:spcPct val="130000"/>
              </a:lnSpc>
            </a:pPr>
            <a:r>
              <a:rPr altLang="en-US" lang="zh-CN" sz="9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7" name="TextBox 32"/>
          <p:cNvSpPr txBox="1"/>
          <p:nvPr/>
        </p:nvSpPr>
        <p:spPr>
          <a:xfrm>
            <a:off x="6582582" y="3136962"/>
            <a:ext cx="1477073" cy="804672"/>
          </a:xfrm>
          <a:prstGeom prst="rect">
            <a:avLst/>
          </a:prstGeom>
          <a:noFill/>
        </p:spPr>
        <p:txBody>
          <a:bodyPr rtlCol="0" wrap="square">
            <a:spAutoFit/>
          </a:bodyPr>
          <a:lstStyle/>
          <a:p>
            <a:pPr>
              <a:lnSpc>
                <a:spcPct val="130000"/>
              </a:lnSpc>
            </a:pPr>
            <a:r>
              <a:rPr altLang="en-US" lang="zh-CN" sz="9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8" name="TextBox 33"/>
          <p:cNvSpPr txBox="1"/>
          <p:nvPr/>
        </p:nvSpPr>
        <p:spPr>
          <a:xfrm>
            <a:off x="5974966" y="2024208"/>
            <a:ext cx="1477073" cy="804672"/>
          </a:xfrm>
          <a:prstGeom prst="rect">
            <a:avLst/>
          </a:prstGeom>
          <a:noFill/>
        </p:spPr>
        <p:txBody>
          <a:bodyPr rtlCol="0" wrap="square">
            <a:spAutoFit/>
          </a:bodyPr>
          <a:lstStyle/>
          <a:p>
            <a:pPr>
              <a:lnSpc>
                <a:spcPct val="130000"/>
              </a:lnSpc>
            </a:pPr>
            <a:r>
              <a:rPr altLang="en-US" lang="zh-CN" sz="9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Tree>
    <p:extLst>
      <p:ext uri="{BB962C8B-B14F-4D97-AF65-F5344CB8AC3E}">
        <p14:creationId val="1088145407"/>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40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par>
                                <p:cTn fill="hold" grpId="0" id="8" nodeType="withEffect" presetClass="entr" presetID="10" presetSubtype="0">
                                  <p:stCondLst>
                                    <p:cond delay="400"/>
                                  </p:stCondLst>
                                  <p:childTnLst>
                                    <p:set>
                                      <p:cBhvr>
                                        <p:cTn dur="1" fill="hold" id="9">
                                          <p:stCondLst>
                                            <p:cond delay="0"/>
                                          </p:stCondLst>
                                        </p:cTn>
                                        <p:tgtEl>
                                          <p:spTgt spid="11"/>
                                        </p:tgtEl>
                                        <p:attrNameLst>
                                          <p:attrName>style.visibility</p:attrName>
                                        </p:attrNameLst>
                                      </p:cBhvr>
                                      <p:to>
                                        <p:strVal val="visible"/>
                                      </p:to>
                                    </p:set>
                                    <p:animEffect filter="fade" transition="in">
                                      <p:cBhvr>
                                        <p:cTn dur="500" id="10"/>
                                        <p:tgtEl>
                                          <p:spTgt spid="11"/>
                                        </p:tgtEl>
                                      </p:cBhvr>
                                    </p:animEffect>
                                  </p:childTnLst>
                                </p:cTn>
                              </p:par>
                              <p:par>
                                <p:cTn fill="hold" grpId="1" id="11" nodeType="withEffect" presetClass="emph" presetID="8" presetSubtype="0" repeatCount="indefinite">
                                  <p:stCondLst>
                                    <p:cond delay="0"/>
                                  </p:stCondLst>
                                  <p:childTnLst>
                                    <p:animRot by="86400000">
                                      <p:cBhvr>
                                        <p:cTn dur="8000" fill="hold" id="12"/>
                                        <p:tgtEl>
                                          <p:spTgt spid="7"/>
                                        </p:tgtEl>
                                        <p:attrNameLst>
                                          <p:attrName>r</p:attrName>
                                        </p:attrNameLst>
                                      </p:cBhvr>
                                    </p:animRot>
                                  </p:childTnLst>
                                </p:cTn>
                              </p:par>
                              <p:par>
                                <p:cTn fill="hold" grpId="0" id="13" nodeType="withEffect" presetClass="entr" presetID="10" presetSubtype="0">
                                  <p:stCondLst>
                                    <p:cond delay="80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par>
                                <p:cTn fill="hold" grpId="0" id="16" nodeType="withEffect" presetClass="entr" presetID="10" presetSubtype="0">
                                  <p:stCondLst>
                                    <p:cond delay="800"/>
                                  </p:stCondLst>
                                  <p:childTnLst>
                                    <p:set>
                                      <p:cBhvr>
                                        <p:cTn dur="1" fill="hold" id="17">
                                          <p:stCondLst>
                                            <p:cond delay="0"/>
                                          </p:stCondLst>
                                        </p:cTn>
                                        <p:tgtEl>
                                          <p:spTgt spid="12"/>
                                        </p:tgtEl>
                                        <p:attrNameLst>
                                          <p:attrName>style.visibility</p:attrName>
                                        </p:attrNameLst>
                                      </p:cBhvr>
                                      <p:to>
                                        <p:strVal val="visible"/>
                                      </p:to>
                                    </p:set>
                                    <p:animEffect filter="fade" transition="in">
                                      <p:cBhvr>
                                        <p:cTn dur="500" id="18"/>
                                        <p:tgtEl>
                                          <p:spTgt spid="12"/>
                                        </p:tgtEl>
                                      </p:cBhvr>
                                    </p:animEffect>
                                  </p:childTnLst>
                                </p:cTn>
                              </p:par>
                              <p:par>
                                <p:cTn fill="hold" grpId="1" id="19" nodeType="withEffect" presetClass="emph" presetID="8" presetSubtype="0" repeatCount="indefinite">
                                  <p:stCondLst>
                                    <p:cond delay="0"/>
                                  </p:stCondLst>
                                  <p:childTnLst>
                                    <p:animRot by="86400000">
                                      <p:cBhvr>
                                        <p:cTn dur="8000" fill="hold" id="20"/>
                                        <p:tgtEl>
                                          <p:spTgt spid="8"/>
                                        </p:tgtEl>
                                        <p:attrNameLst>
                                          <p:attrName>r</p:attrName>
                                        </p:attrNameLst>
                                      </p:cBhvr>
                                    </p:animRot>
                                  </p:childTnLst>
                                </p:cTn>
                              </p:par>
                              <p:par>
                                <p:cTn fill="hold" grpId="0" id="21" nodeType="withEffect" presetClass="entr" presetID="10" presetSubtype="0">
                                  <p:stCondLst>
                                    <p:cond delay="1200"/>
                                  </p:stCondLst>
                                  <p:childTnLst>
                                    <p:set>
                                      <p:cBhvr>
                                        <p:cTn dur="1" fill="hold" id="22">
                                          <p:stCondLst>
                                            <p:cond delay="0"/>
                                          </p:stCondLst>
                                        </p:cTn>
                                        <p:tgtEl>
                                          <p:spTgt spid="9"/>
                                        </p:tgtEl>
                                        <p:attrNameLst>
                                          <p:attrName>style.visibility</p:attrName>
                                        </p:attrNameLst>
                                      </p:cBhvr>
                                      <p:to>
                                        <p:strVal val="visible"/>
                                      </p:to>
                                    </p:set>
                                    <p:animEffect filter="fade" transition="in">
                                      <p:cBhvr>
                                        <p:cTn dur="500" id="23"/>
                                        <p:tgtEl>
                                          <p:spTgt spid="9"/>
                                        </p:tgtEl>
                                      </p:cBhvr>
                                    </p:animEffect>
                                  </p:childTnLst>
                                </p:cTn>
                              </p:par>
                              <p:par>
                                <p:cTn fill="hold" grpId="0" id="24" nodeType="withEffect" presetClass="entr" presetID="10" presetSubtype="0">
                                  <p:stCondLst>
                                    <p:cond delay="1200"/>
                                  </p:stCondLst>
                                  <p:childTnLst>
                                    <p:set>
                                      <p:cBhvr>
                                        <p:cTn dur="1" fill="hold" id="25">
                                          <p:stCondLst>
                                            <p:cond delay="0"/>
                                          </p:stCondLst>
                                        </p:cTn>
                                        <p:tgtEl>
                                          <p:spTgt spid="13"/>
                                        </p:tgtEl>
                                        <p:attrNameLst>
                                          <p:attrName>style.visibility</p:attrName>
                                        </p:attrNameLst>
                                      </p:cBhvr>
                                      <p:to>
                                        <p:strVal val="visible"/>
                                      </p:to>
                                    </p:set>
                                    <p:animEffect filter="fade" transition="in">
                                      <p:cBhvr>
                                        <p:cTn dur="500" id="26"/>
                                        <p:tgtEl>
                                          <p:spTgt spid="13"/>
                                        </p:tgtEl>
                                      </p:cBhvr>
                                    </p:animEffect>
                                  </p:childTnLst>
                                </p:cTn>
                              </p:par>
                              <p:par>
                                <p:cTn fill="hold" grpId="1" id="27" nodeType="withEffect" presetClass="emph" presetID="8" presetSubtype="0" repeatCount="indefinite">
                                  <p:stCondLst>
                                    <p:cond delay="0"/>
                                  </p:stCondLst>
                                  <p:childTnLst>
                                    <p:animRot by="86400000">
                                      <p:cBhvr>
                                        <p:cTn dur="8000" fill="hold" id="28"/>
                                        <p:tgtEl>
                                          <p:spTgt spid="9"/>
                                        </p:tgtEl>
                                        <p:attrNameLst>
                                          <p:attrName>r</p:attrName>
                                        </p:attrNameLst>
                                      </p:cBhvr>
                                    </p:animRot>
                                  </p:childTnLst>
                                </p:cTn>
                              </p:par>
                              <p:par>
                                <p:cTn fill="hold" grpId="0" id="29" nodeType="withEffect" presetClass="entr" presetID="10" presetSubtype="0">
                                  <p:stCondLst>
                                    <p:cond delay="1600"/>
                                  </p:stCondLst>
                                  <p:childTnLst>
                                    <p:set>
                                      <p:cBhvr>
                                        <p:cTn dur="1" fill="hold" id="30">
                                          <p:stCondLst>
                                            <p:cond delay="0"/>
                                          </p:stCondLst>
                                        </p:cTn>
                                        <p:tgtEl>
                                          <p:spTgt spid="10"/>
                                        </p:tgtEl>
                                        <p:attrNameLst>
                                          <p:attrName>style.visibility</p:attrName>
                                        </p:attrNameLst>
                                      </p:cBhvr>
                                      <p:to>
                                        <p:strVal val="visible"/>
                                      </p:to>
                                    </p:set>
                                    <p:animEffect filter="fade" transition="in">
                                      <p:cBhvr>
                                        <p:cTn dur="500" id="31"/>
                                        <p:tgtEl>
                                          <p:spTgt spid="10"/>
                                        </p:tgtEl>
                                      </p:cBhvr>
                                    </p:animEffect>
                                  </p:childTnLst>
                                </p:cTn>
                              </p:par>
                              <p:par>
                                <p:cTn fill="hold" grpId="0" id="32" nodeType="withEffect" presetClass="entr" presetID="10" presetSubtype="0">
                                  <p:stCondLst>
                                    <p:cond delay="1600"/>
                                  </p:stCondLst>
                                  <p:childTnLst>
                                    <p:set>
                                      <p:cBhvr>
                                        <p:cTn dur="1" fill="hold" id="33">
                                          <p:stCondLst>
                                            <p:cond delay="0"/>
                                          </p:stCondLst>
                                        </p:cTn>
                                        <p:tgtEl>
                                          <p:spTgt spid="14"/>
                                        </p:tgtEl>
                                        <p:attrNameLst>
                                          <p:attrName>style.visibility</p:attrName>
                                        </p:attrNameLst>
                                      </p:cBhvr>
                                      <p:to>
                                        <p:strVal val="visible"/>
                                      </p:to>
                                    </p:set>
                                    <p:animEffect filter="fade" transition="in">
                                      <p:cBhvr>
                                        <p:cTn dur="500" id="34"/>
                                        <p:tgtEl>
                                          <p:spTgt spid="14"/>
                                        </p:tgtEl>
                                      </p:cBhvr>
                                    </p:animEffect>
                                  </p:childTnLst>
                                </p:cTn>
                              </p:par>
                              <p:par>
                                <p:cTn fill="hold" grpId="1" id="35" nodeType="withEffect" presetClass="emph" presetID="8" presetSubtype="0" repeatCount="indefinite">
                                  <p:stCondLst>
                                    <p:cond delay="0"/>
                                  </p:stCondLst>
                                  <p:childTnLst>
                                    <p:animRot by="86400000">
                                      <p:cBhvr>
                                        <p:cTn dur="8000" fill="hold" id="36"/>
                                        <p:tgtEl>
                                          <p:spTgt spid="10"/>
                                        </p:tgtEl>
                                        <p:attrNameLst>
                                          <p:attrName>r</p:attrName>
                                        </p:attrNameLst>
                                      </p:cBhvr>
                                    </p:animRot>
                                  </p:childTnLst>
                                </p:cTn>
                              </p:par>
                              <p:par>
                                <p:cTn fill="hold" grpId="0" id="37" nodeType="withEffect" presetClass="entr" presetID="12" presetSubtype="2">
                                  <p:stCondLst>
                                    <p:cond delay="2800"/>
                                  </p:stCondLst>
                                  <p:childTnLst>
                                    <p:set>
                                      <p:cBhvr>
                                        <p:cTn dur="1" fill="hold" id="38">
                                          <p:stCondLst>
                                            <p:cond delay="0"/>
                                          </p:stCondLst>
                                        </p:cTn>
                                        <p:tgtEl>
                                          <p:spTgt spid="15"/>
                                        </p:tgtEl>
                                        <p:attrNameLst>
                                          <p:attrName>style.visibility</p:attrName>
                                        </p:attrNameLst>
                                      </p:cBhvr>
                                      <p:to>
                                        <p:strVal val="visible"/>
                                      </p:to>
                                    </p:set>
                                    <p:anim calcmode="lin" valueType="num">
                                      <p:cBhvr additive="base">
                                        <p:cTn dur="500" id="39"/>
                                        <p:tgtEl>
                                          <p:spTgt spid="15"/>
                                        </p:tgtEl>
                                        <p:attrNameLst>
                                          <p:attrName>ppt_x</p:attrName>
                                        </p:attrNameLst>
                                      </p:cBhvr>
                                      <p:tavLst>
                                        <p:tav tm="0">
                                          <p:val>
                                            <p:strVal val="#ppt_x+#ppt_w*1.125000"/>
                                          </p:val>
                                        </p:tav>
                                        <p:tav tm="100000">
                                          <p:val>
                                            <p:strVal val="#ppt_x"/>
                                          </p:val>
                                        </p:tav>
                                      </p:tavLst>
                                    </p:anim>
                                    <p:animEffect filter="wipe(left)" transition="in">
                                      <p:cBhvr>
                                        <p:cTn dur="500" id="40"/>
                                        <p:tgtEl>
                                          <p:spTgt spid="15"/>
                                        </p:tgtEl>
                                      </p:cBhvr>
                                    </p:animEffect>
                                  </p:childTnLst>
                                </p:cTn>
                              </p:par>
                              <p:par>
                                <p:cTn fill="hold" grpId="0" id="41" nodeType="withEffect" presetClass="entr" presetID="12" presetSubtype="2">
                                  <p:stCondLst>
                                    <p:cond delay="2800"/>
                                  </p:stCondLst>
                                  <p:childTnLst>
                                    <p:set>
                                      <p:cBhvr>
                                        <p:cTn dur="1" fill="hold" id="42">
                                          <p:stCondLst>
                                            <p:cond delay="0"/>
                                          </p:stCondLst>
                                        </p:cTn>
                                        <p:tgtEl>
                                          <p:spTgt spid="16"/>
                                        </p:tgtEl>
                                        <p:attrNameLst>
                                          <p:attrName>style.visibility</p:attrName>
                                        </p:attrNameLst>
                                      </p:cBhvr>
                                      <p:to>
                                        <p:strVal val="visible"/>
                                      </p:to>
                                    </p:set>
                                    <p:anim calcmode="lin" valueType="num">
                                      <p:cBhvr additive="base">
                                        <p:cTn dur="500" id="43"/>
                                        <p:tgtEl>
                                          <p:spTgt spid="16"/>
                                        </p:tgtEl>
                                        <p:attrNameLst>
                                          <p:attrName>ppt_x</p:attrName>
                                        </p:attrNameLst>
                                      </p:cBhvr>
                                      <p:tavLst>
                                        <p:tav tm="0">
                                          <p:val>
                                            <p:strVal val="#ppt_x+#ppt_w*1.125000"/>
                                          </p:val>
                                        </p:tav>
                                        <p:tav tm="100000">
                                          <p:val>
                                            <p:strVal val="#ppt_x"/>
                                          </p:val>
                                        </p:tav>
                                      </p:tavLst>
                                    </p:anim>
                                    <p:animEffect filter="wipe(left)" transition="in">
                                      <p:cBhvr>
                                        <p:cTn dur="500" id="44"/>
                                        <p:tgtEl>
                                          <p:spTgt spid="16"/>
                                        </p:tgtEl>
                                      </p:cBhvr>
                                    </p:animEffect>
                                  </p:childTnLst>
                                </p:cTn>
                              </p:par>
                              <p:par>
                                <p:cTn fill="hold" grpId="0" id="45" nodeType="withEffect" presetClass="entr" presetID="12" presetSubtype="8">
                                  <p:stCondLst>
                                    <p:cond delay="2800"/>
                                  </p:stCondLst>
                                  <p:childTnLst>
                                    <p:set>
                                      <p:cBhvr>
                                        <p:cTn dur="1" fill="hold" id="46">
                                          <p:stCondLst>
                                            <p:cond delay="0"/>
                                          </p:stCondLst>
                                        </p:cTn>
                                        <p:tgtEl>
                                          <p:spTgt spid="17"/>
                                        </p:tgtEl>
                                        <p:attrNameLst>
                                          <p:attrName>style.visibility</p:attrName>
                                        </p:attrNameLst>
                                      </p:cBhvr>
                                      <p:to>
                                        <p:strVal val="visible"/>
                                      </p:to>
                                    </p:set>
                                    <p:anim calcmode="lin" valueType="num">
                                      <p:cBhvr additive="base">
                                        <p:cTn dur="500" id="47"/>
                                        <p:tgtEl>
                                          <p:spTgt spid="17"/>
                                        </p:tgtEl>
                                        <p:attrNameLst>
                                          <p:attrName>ppt_x</p:attrName>
                                        </p:attrNameLst>
                                      </p:cBhvr>
                                      <p:tavLst>
                                        <p:tav tm="0">
                                          <p:val>
                                            <p:strVal val="#ppt_x-#ppt_w*1.125000"/>
                                          </p:val>
                                        </p:tav>
                                        <p:tav tm="100000">
                                          <p:val>
                                            <p:strVal val="#ppt_x"/>
                                          </p:val>
                                        </p:tav>
                                      </p:tavLst>
                                    </p:anim>
                                    <p:animEffect filter="wipe(right)" transition="in">
                                      <p:cBhvr>
                                        <p:cTn dur="500" id="48"/>
                                        <p:tgtEl>
                                          <p:spTgt spid="17"/>
                                        </p:tgtEl>
                                      </p:cBhvr>
                                    </p:animEffect>
                                  </p:childTnLst>
                                </p:cTn>
                              </p:par>
                              <p:par>
                                <p:cTn fill="hold" grpId="0" id="49" nodeType="withEffect" presetClass="entr" presetID="12" presetSubtype="8">
                                  <p:stCondLst>
                                    <p:cond delay="2800"/>
                                  </p:stCondLst>
                                  <p:childTnLst>
                                    <p:set>
                                      <p:cBhvr>
                                        <p:cTn dur="1" fill="hold" id="50">
                                          <p:stCondLst>
                                            <p:cond delay="0"/>
                                          </p:stCondLst>
                                        </p:cTn>
                                        <p:tgtEl>
                                          <p:spTgt spid="18"/>
                                        </p:tgtEl>
                                        <p:attrNameLst>
                                          <p:attrName>style.visibility</p:attrName>
                                        </p:attrNameLst>
                                      </p:cBhvr>
                                      <p:to>
                                        <p:strVal val="visible"/>
                                      </p:to>
                                    </p:set>
                                    <p:anim calcmode="lin" valueType="num">
                                      <p:cBhvr additive="base">
                                        <p:cTn dur="500" id="51"/>
                                        <p:tgtEl>
                                          <p:spTgt spid="18"/>
                                        </p:tgtEl>
                                        <p:attrNameLst>
                                          <p:attrName>ppt_x</p:attrName>
                                        </p:attrNameLst>
                                      </p:cBhvr>
                                      <p:tavLst>
                                        <p:tav tm="0">
                                          <p:val>
                                            <p:strVal val="#ppt_x-#ppt_w*1.125000"/>
                                          </p:val>
                                        </p:tav>
                                        <p:tav tm="100000">
                                          <p:val>
                                            <p:strVal val="#ppt_x"/>
                                          </p:val>
                                        </p:tav>
                                      </p:tavLst>
                                    </p:anim>
                                    <p:animEffect filter="wipe(right)" transition="in">
                                      <p:cBhvr>
                                        <p:cTn dur="500" id="52"/>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1" spid="7"/>
      <p:bldP grpId="0" spid="8"/>
      <p:bldP grpId="1" spid="8"/>
      <p:bldP grpId="0" spid="9"/>
      <p:bldP grpId="1" spid="9"/>
      <p:bldP grpId="0" spid="10"/>
      <p:bldP grpId="1" spid="10"/>
      <p:bldP grpId="0" spid="11"/>
      <p:bldP grpId="0" spid="12"/>
      <p:bldP grpId="0" spid="13"/>
      <p:bldP grpId="0" spid="14"/>
      <p:bldP grpId="0" spid="15"/>
      <p:bldP grpId="0" spid="16"/>
      <p:bldP grpId="0" spid="17"/>
      <p:bldP grpId="0" spid="1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grpSp>
        <p:nvGrpSpPr>
          <p:cNvPr id="40" name="组合 39"/>
          <p:cNvGrpSpPr/>
          <p:nvPr/>
        </p:nvGrpSpPr>
        <p:grpSpPr>
          <a:xfrm>
            <a:off x="1514475" y="1226344"/>
            <a:ext cx="6115050" cy="2040731"/>
            <a:chOff x="2019300" y="1635125"/>
            <a:chExt cx="8153400" cy="2720975"/>
          </a:xfrm>
        </p:grpSpPr>
        <p:sp>
          <p:nvSpPr>
            <p:cNvPr id="41" name="MH_SubTitle_3"/>
            <p:cNvSpPr/>
            <p:nvPr>
              <p:custDataLst>
                <p:tags r:id="rId4"/>
              </p:custDataLst>
            </p:nvPr>
          </p:nvSpPr>
          <p:spPr>
            <a:xfrm>
              <a:off x="7908925" y="2076450"/>
              <a:ext cx="1844675" cy="1846263"/>
            </a:xfrm>
            <a:custGeom>
              <a:gdLst>
                <a:gd fmla="*/ 692680 w 1385360" name="connsiteX0"/>
                <a:gd fmla="*/ 0 h 1385360" name="connsiteY0"/>
                <a:gd fmla="*/ 1385360 w 1385360" name="connsiteX1"/>
                <a:gd fmla="*/ 692679 h 1385360" name="connsiteY1"/>
                <a:gd fmla="*/ 692680 w 1385360" name="connsiteX2"/>
                <a:gd fmla="*/ 1385360 h 1385360" name="connsiteY2"/>
                <a:gd fmla="*/ 0 w 1385360" name="connsiteX3"/>
                <a:gd fmla="*/ 692680 h 1385360" name="connsiteY3"/>
              </a:gdLst>
              <a:cxnLst>
                <a:cxn ang="0">
                  <a:pos x="connsiteX0" y="connsiteY0"/>
                </a:cxn>
                <a:cxn ang="0">
                  <a:pos x="connsiteX1" y="connsiteY1"/>
                </a:cxn>
                <a:cxn ang="0">
                  <a:pos x="connsiteX2" y="connsiteY2"/>
                </a:cxn>
                <a:cxn ang="0">
                  <a:pos x="connsiteX3" y="connsiteY3"/>
                </a:cxn>
              </a:cxnLst>
              <a:rect b="b" l="l" r="r" t="t"/>
              <a:pathLst>
                <a:path h="1385360" w="1385360">
                  <a:moveTo>
                    <a:pt x="692680" y="0"/>
                  </a:moveTo>
                  <a:lnTo>
                    <a:pt x="1385360" y="692679"/>
                  </a:lnTo>
                  <a:lnTo>
                    <a:pt x="692680" y="1385360"/>
                  </a:lnTo>
                  <a:lnTo>
                    <a:pt x="0" y="692680"/>
                  </a:lnTo>
                  <a:close/>
                </a:path>
              </a:pathLst>
            </a:custGeom>
            <a:solidFill>
              <a:schemeClr val="accent3"/>
            </a:solidFill>
            <a:ln>
              <a:noFill/>
            </a:ln>
            <a:effectLst>
              <a:outerShdw algn="ctr" blurRad="63500" rotWithShape="0" sx="103000" sy="10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b="1" lang="zh-CN" spc="225">
                  <a:solidFill>
                    <a:schemeClr val="bg1"/>
                  </a:solidFill>
                  <a:latin charset="-122" panose="020b0503020204020204" pitchFamily="34" typeface="微软雅黑"/>
                  <a:ea charset="-122" panose="020b0503020204020204" pitchFamily="34" typeface="微软雅黑"/>
                </a:rPr>
                <a:t>关键字</a:t>
              </a:r>
            </a:p>
          </p:txBody>
        </p:sp>
        <p:sp>
          <p:nvSpPr>
            <p:cNvPr id="42" name="MH_SubTitle_2"/>
            <p:cNvSpPr/>
            <p:nvPr>
              <p:custDataLst>
                <p:tags r:id="rId5"/>
              </p:custDataLst>
            </p:nvPr>
          </p:nvSpPr>
          <p:spPr>
            <a:xfrm>
              <a:off x="5164138" y="2076450"/>
              <a:ext cx="1847850" cy="1846263"/>
            </a:xfrm>
            <a:custGeom>
              <a:gdLst>
                <a:gd fmla="*/ 692680 w 1385360" name="connsiteX0"/>
                <a:gd fmla="*/ 0 h 1385360" name="connsiteY0"/>
                <a:gd fmla="*/ 1385360 w 1385360" name="connsiteX1"/>
                <a:gd fmla="*/ 692679 h 1385360" name="connsiteY1"/>
                <a:gd fmla="*/ 692680 w 1385360" name="connsiteX2"/>
                <a:gd fmla="*/ 1385360 h 1385360" name="connsiteY2"/>
                <a:gd fmla="*/ 0 w 1385360" name="connsiteX3"/>
                <a:gd fmla="*/ 692680 h 1385360" name="connsiteY3"/>
              </a:gdLst>
              <a:cxnLst>
                <a:cxn ang="0">
                  <a:pos x="connsiteX0" y="connsiteY0"/>
                </a:cxn>
                <a:cxn ang="0">
                  <a:pos x="connsiteX1" y="connsiteY1"/>
                </a:cxn>
                <a:cxn ang="0">
                  <a:pos x="connsiteX2" y="connsiteY2"/>
                </a:cxn>
                <a:cxn ang="0">
                  <a:pos x="connsiteX3" y="connsiteY3"/>
                </a:cxn>
              </a:cxnLst>
              <a:rect b="b" l="l" r="r" t="t"/>
              <a:pathLst>
                <a:path h="1385360" w="1385360">
                  <a:moveTo>
                    <a:pt x="692680" y="0"/>
                  </a:moveTo>
                  <a:lnTo>
                    <a:pt x="1385360" y="692679"/>
                  </a:lnTo>
                  <a:lnTo>
                    <a:pt x="692680" y="1385360"/>
                  </a:lnTo>
                  <a:lnTo>
                    <a:pt x="0" y="692680"/>
                  </a:lnTo>
                  <a:close/>
                </a:path>
              </a:pathLst>
            </a:custGeom>
            <a:solidFill>
              <a:schemeClr val="accent2"/>
            </a:solidFill>
            <a:ln>
              <a:noFill/>
            </a:ln>
            <a:effectLst>
              <a:outerShdw algn="ctr" blurRad="63500" rotWithShape="0" sx="103000" sy="10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b="1" lang="zh-CN" spc="225">
                  <a:solidFill>
                    <a:schemeClr val="bg1"/>
                  </a:solidFill>
                  <a:latin charset="-122" panose="020b0503020204020204" pitchFamily="34" typeface="微软雅黑"/>
                  <a:ea charset="-122" panose="020b0503020204020204" pitchFamily="34" typeface="微软雅黑"/>
                </a:rPr>
                <a:t>关键字 </a:t>
              </a:r>
            </a:p>
          </p:txBody>
        </p:sp>
        <p:sp>
          <p:nvSpPr>
            <p:cNvPr id="43" name="MH_SubTitle_1"/>
            <p:cNvSpPr/>
            <p:nvPr>
              <p:custDataLst>
                <p:tags r:id="rId6"/>
              </p:custDataLst>
            </p:nvPr>
          </p:nvSpPr>
          <p:spPr>
            <a:xfrm>
              <a:off x="2400300" y="2076450"/>
              <a:ext cx="1847850" cy="1846263"/>
            </a:xfrm>
            <a:custGeom>
              <a:gdLst>
                <a:gd fmla="*/ 692680 w 1385360" name="connsiteX0"/>
                <a:gd fmla="*/ 0 h 1385360" name="connsiteY0"/>
                <a:gd fmla="*/ 1385360 w 1385360" name="connsiteX1"/>
                <a:gd fmla="*/ 692679 h 1385360" name="connsiteY1"/>
                <a:gd fmla="*/ 692680 w 1385360" name="connsiteX2"/>
                <a:gd fmla="*/ 1385360 h 1385360" name="connsiteY2"/>
                <a:gd fmla="*/ 0 w 1385360" name="connsiteX3"/>
                <a:gd fmla="*/ 692680 h 1385360" name="connsiteY3"/>
              </a:gdLst>
              <a:cxnLst>
                <a:cxn ang="0">
                  <a:pos x="connsiteX0" y="connsiteY0"/>
                </a:cxn>
                <a:cxn ang="0">
                  <a:pos x="connsiteX1" y="connsiteY1"/>
                </a:cxn>
                <a:cxn ang="0">
                  <a:pos x="connsiteX2" y="connsiteY2"/>
                </a:cxn>
                <a:cxn ang="0">
                  <a:pos x="connsiteX3" y="connsiteY3"/>
                </a:cxn>
              </a:cxnLst>
              <a:rect b="b" l="l" r="r" t="t"/>
              <a:pathLst>
                <a:path h="1385360" w="1385360">
                  <a:moveTo>
                    <a:pt x="692680" y="0"/>
                  </a:moveTo>
                  <a:lnTo>
                    <a:pt x="1385360" y="692679"/>
                  </a:lnTo>
                  <a:lnTo>
                    <a:pt x="692680" y="1385360"/>
                  </a:lnTo>
                  <a:lnTo>
                    <a:pt x="0" y="692680"/>
                  </a:lnTo>
                  <a:close/>
                </a:path>
              </a:pathLst>
            </a:custGeom>
            <a:solidFill>
              <a:schemeClr val="accent1"/>
            </a:solidFill>
            <a:ln>
              <a:noFill/>
            </a:ln>
            <a:effectLst>
              <a:outerShdw algn="ctr" blurRad="63500" rotWithShape="0" sx="103000" sy="103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en-US" b="1" lang="zh-CN" spc="225">
                  <a:solidFill>
                    <a:schemeClr val="bg1"/>
                  </a:solidFill>
                  <a:latin charset="-122" panose="020b0503020204020204" pitchFamily="34" typeface="微软雅黑"/>
                  <a:ea charset="-122" panose="020b0503020204020204" pitchFamily="34" typeface="微软雅黑"/>
                </a:rPr>
                <a:t>关键字</a:t>
              </a:r>
            </a:p>
          </p:txBody>
        </p:sp>
        <p:sp>
          <p:nvSpPr>
            <p:cNvPr id="44" name="MH_Other_1"/>
            <p:cNvSpPr/>
            <p:nvPr>
              <p:custDataLst>
                <p:tags r:id="rId7"/>
              </p:custDataLst>
            </p:nvPr>
          </p:nvSpPr>
          <p:spPr bwMode="auto">
            <a:xfrm>
              <a:off x="2019300" y="1635125"/>
              <a:ext cx="5213350" cy="2720975"/>
            </a:xfrm>
            <a:custGeom>
              <a:cxnLst>
                <a:cxn ang="0">
                  <a:pos x="1558" y="337"/>
                </a:cxn>
                <a:cxn ang="0">
                  <a:pos x="1221" y="0"/>
                </a:cxn>
                <a:cxn ang="0">
                  <a:pos x="407" y="814"/>
                </a:cxn>
                <a:cxn ang="0">
                  <a:pos x="0" y="407"/>
                </a:cxn>
                <a:cxn ang="0">
                  <a:pos x="402" y="5"/>
                </a:cxn>
                <a:cxn ang="0">
                  <a:pos x="734" y="337"/>
                </a:cxn>
              </a:cxnLst>
              <a:rect b="b" l="0" r="r" t="0"/>
              <a:pathLst>
                <a:path h="814" w="1558">
                  <a:moveTo>
                    <a:pt x="1558" y="337"/>
                  </a:moveTo>
                  <a:lnTo>
                    <a:pt x="1221" y="0"/>
                  </a:lnTo>
                  <a:lnTo>
                    <a:pt x="407" y="814"/>
                  </a:lnTo>
                  <a:lnTo>
                    <a:pt x="0" y="407"/>
                  </a:lnTo>
                  <a:lnTo>
                    <a:pt x="402" y="5"/>
                  </a:lnTo>
                  <a:lnTo>
                    <a:pt x="734" y="337"/>
                  </a:lnTo>
                </a:path>
              </a:pathLst>
            </a:custGeom>
            <a:noFill/>
            <a:ln cap="flat" cmpd="sng" w="25400">
              <a:solidFill>
                <a:schemeClr val="accent1"/>
              </a:solidFill>
              <a:prstDash val="solid"/>
              <a:round/>
            </a:ln>
            <a:effectLst/>
          </p:spPr>
          <p:txBody>
            <a:bodyPr anchor="ctr" bIns="0" lIns="0" rIns="0" tIns="0" wrap="none"/>
            <a:lstStyle>
              <a:defPPr>
                <a:defRPr lang="en-US"/>
              </a:defPPr>
              <a:lvl1pPr algn="l" eaLnBrk="0" fontAlgn="base" hangingPunct="0" rtl="0">
                <a:spcBef>
                  <a:spcPct val="0"/>
                </a:spcBef>
                <a:spcAft>
                  <a:spcPct val="0"/>
                </a:spcAft>
                <a:defRPr b="1" kern="1200" sz="1300">
                  <a:solidFill>
                    <a:srgbClr val="000000"/>
                  </a:solidFill>
                  <a:latin typeface="Arial"/>
                  <a:ea charset="-122" typeface="宋体"/>
                  <a:cs typeface="+mn-cs"/>
                </a:defRPr>
              </a:lvl1pPr>
              <a:lvl2pPr algn="l" eaLnBrk="0" fontAlgn="base" hangingPunct="0" marL="457200" rtl="0">
                <a:spcBef>
                  <a:spcPct val="0"/>
                </a:spcBef>
                <a:spcAft>
                  <a:spcPct val="0"/>
                </a:spcAft>
                <a:defRPr b="1" kern="1200" sz="1300">
                  <a:solidFill>
                    <a:srgbClr val="000000"/>
                  </a:solidFill>
                  <a:latin typeface="Arial"/>
                  <a:ea charset="-122" typeface="宋体"/>
                  <a:cs typeface="+mn-cs"/>
                </a:defRPr>
              </a:lvl2pPr>
              <a:lvl3pPr algn="l" eaLnBrk="0" fontAlgn="base" hangingPunct="0" marL="914400" rtl="0">
                <a:spcBef>
                  <a:spcPct val="0"/>
                </a:spcBef>
                <a:spcAft>
                  <a:spcPct val="0"/>
                </a:spcAft>
                <a:defRPr b="1" kern="1200" sz="1300">
                  <a:solidFill>
                    <a:srgbClr val="000000"/>
                  </a:solidFill>
                  <a:latin typeface="Arial"/>
                  <a:ea charset="-122" typeface="宋体"/>
                  <a:cs typeface="+mn-cs"/>
                </a:defRPr>
              </a:lvl3pPr>
              <a:lvl4pPr algn="l" eaLnBrk="0" fontAlgn="base" hangingPunct="0" marL="1371600" rtl="0">
                <a:spcBef>
                  <a:spcPct val="0"/>
                </a:spcBef>
                <a:spcAft>
                  <a:spcPct val="0"/>
                </a:spcAft>
                <a:defRPr b="1" kern="1200" sz="1300">
                  <a:solidFill>
                    <a:srgbClr val="000000"/>
                  </a:solidFill>
                  <a:latin typeface="Arial"/>
                  <a:ea charset="-122" typeface="宋体"/>
                  <a:cs typeface="+mn-cs"/>
                </a:defRPr>
              </a:lvl4pPr>
              <a:lvl5pPr algn="l" eaLnBrk="0" fontAlgn="base" hangingPunct="0" marL="1828800" rtl="0">
                <a:spcBef>
                  <a:spcPct val="0"/>
                </a:spcBef>
                <a:spcAft>
                  <a:spcPct val="0"/>
                </a:spcAft>
                <a:defRPr b="1" kern="1200" sz="1300">
                  <a:solidFill>
                    <a:srgbClr val="000000"/>
                  </a:solidFill>
                  <a:latin typeface="Arial"/>
                  <a:ea charset="-122" typeface="宋体"/>
                  <a:cs typeface="+mn-cs"/>
                </a:defRPr>
              </a:lvl5pPr>
              <a:lvl6pPr algn="l" defTabSz="914400" eaLnBrk="1" hangingPunct="1" latinLnBrk="0" marL="2286000" rtl="0">
                <a:defRPr b="1" kern="1200" sz="1300">
                  <a:solidFill>
                    <a:srgbClr val="000000"/>
                  </a:solidFill>
                  <a:latin typeface="Arial"/>
                  <a:ea charset="-122" typeface="宋体"/>
                  <a:cs typeface="+mn-cs"/>
                </a:defRPr>
              </a:lvl6pPr>
              <a:lvl7pPr algn="l" defTabSz="914400" eaLnBrk="1" hangingPunct="1" latinLnBrk="0" marL="2743200" rtl="0">
                <a:defRPr b="1" kern="1200" sz="1300">
                  <a:solidFill>
                    <a:srgbClr val="000000"/>
                  </a:solidFill>
                  <a:latin typeface="Arial"/>
                  <a:ea charset="-122" typeface="宋体"/>
                  <a:cs typeface="+mn-cs"/>
                </a:defRPr>
              </a:lvl7pPr>
              <a:lvl8pPr algn="l" defTabSz="914400" eaLnBrk="1" hangingPunct="1" latinLnBrk="0" marL="3200400" rtl="0">
                <a:defRPr b="1" kern="1200" sz="1300">
                  <a:solidFill>
                    <a:srgbClr val="000000"/>
                  </a:solidFill>
                  <a:latin typeface="Arial"/>
                  <a:ea charset="-122" typeface="宋体"/>
                  <a:cs typeface="+mn-cs"/>
                </a:defRPr>
              </a:lvl8pPr>
              <a:lvl9pPr algn="l" defTabSz="914400" eaLnBrk="1" hangingPunct="1" latinLnBrk="0" marL="3657600" rtl="0">
                <a:defRPr b="1" kern="1200" sz="1300">
                  <a:solidFill>
                    <a:srgbClr val="000000"/>
                  </a:solidFill>
                  <a:latin typeface="Arial"/>
                  <a:ea charset="-122" typeface="宋体"/>
                  <a:cs typeface="+mn-cs"/>
                </a:defRPr>
              </a:lvl9pPr>
            </a:lstStyle>
            <a:p>
              <a:pPr>
                <a:defRPr/>
              </a:pPr>
              <a:endParaRPr altLang="en-US" lang="zh-CN" sz="731">
                <a:latin charset="-122" panose="020b0503020204020204" pitchFamily="34" typeface="微软雅黑"/>
                <a:ea charset="-122" panose="020b0503020204020204" pitchFamily="34" typeface="微软雅黑"/>
              </a:endParaRPr>
            </a:p>
          </p:txBody>
        </p:sp>
        <p:sp>
          <p:nvSpPr>
            <p:cNvPr id="45" name="MH_Other_2"/>
            <p:cNvSpPr/>
            <p:nvPr>
              <p:custDataLst>
                <p:tags r:id="rId8"/>
              </p:custDataLst>
            </p:nvPr>
          </p:nvSpPr>
          <p:spPr bwMode="auto">
            <a:xfrm flipH="1" flipV="1">
              <a:off x="4959350" y="1635125"/>
              <a:ext cx="5213350" cy="2720975"/>
            </a:xfrm>
            <a:custGeom>
              <a:cxnLst>
                <a:cxn ang="0">
                  <a:pos x="1558" y="337"/>
                </a:cxn>
                <a:cxn ang="0">
                  <a:pos x="1221" y="0"/>
                </a:cxn>
                <a:cxn ang="0">
                  <a:pos x="407" y="814"/>
                </a:cxn>
                <a:cxn ang="0">
                  <a:pos x="0" y="407"/>
                </a:cxn>
                <a:cxn ang="0">
                  <a:pos x="402" y="5"/>
                </a:cxn>
                <a:cxn ang="0">
                  <a:pos x="734" y="337"/>
                </a:cxn>
              </a:cxnLst>
              <a:rect b="b" l="0" r="r" t="0"/>
              <a:pathLst>
                <a:path h="814" w="1558">
                  <a:moveTo>
                    <a:pt x="1558" y="337"/>
                  </a:moveTo>
                  <a:lnTo>
                    <a:pt x="1221" y="0"/>
                  </a:lnTo>
                  <a:lnTo>
                    <a:pt x="407" y="814"/>
                  </a:lnTo>
                  <a:lnTo>
                    <a:pt x="0" y="407"/>
                  </a:lnTo>
                  <a:lnTo>
                    <a:pt x="402" y="5"/>
                  </a:lnTo>
                  <a:lnTo>
                    <a:pt x="734" y="337"/>
                  </a:lnTo>
                </a:path>
              </a:pathLst>
            </a:custGeom>
            <a:noFill/>
            <a:ln cap="flat" cmpd="sng" w="25400">
              <a:solidFill>
                <a:schemeClr val="accent2"/>
              </a:solidFill>
              <a:prstDash val="solid"/>
              <a:round/>
            </a:ln>
            <a:effectLst/>
          </p:spPr>
          <p:txBody>
            <a:bodyPr anchor="ctr" bIns="0" lIns="0" rIns="0" tIns="0" wrap="none"/>
            <a:lstStyle>
              <a:defPPr>
                <a:defRPr lang="en-US"/>
              </a:defPPr>
              <a:lvl1pPr algn="l" eaLnBrk="0" fontAlgn="base" hangingPunct="0" rtl="0">
                <a:spcBef>
                  <a:spcPct val="0"/>
                </a:spcBef>
                <a:spcAft>
                  <a:spcPct val="0"/>
                </a:spcAft>
                <a:defRPr b="1" kern="1200" sz="1300">
                  <a:solidFill>
                    <a:srgbClr val="000000"/>
                  </a:solidFill>
                  <a:latin typeface="Arial"/>
                  <a:ea charset="-122" typeface="宋体"/>
                  <a:cs typeface="+mn-cs"/>
                </a:defRPr>
              </a:lvl1pPr>
              <a:lvl2pPr algn="l" eaLnBrk="0" fontAlgn="base" hangingPunct="0" marL="457200" rtl="0">
                <a:spcBef>
                  <a:spcPct val="0"/>
                </a:spcBef>
                <a:spcAft>
                  <a:spcPct val="0"/>
                </a:spcAft>
                <a:defRPr b="1" kern="1200" sz="1300">
                  <a:solidFill>
                    <a:srgbClr val="000000"/>
                  </a:solidFill>
                  <a:latin typeface="Arial"/>
                  <a:ea charset="-122" typeface="宋体"/>
                  <a:cs typeface="+mn-cs"/>
                </a:defRPr>
              </a:lvl2pPr>
              <a:lvl3pPr algn="l" eaLnBrk="0" fontAlgn="base" hangingPunct="0" marL="914400" rtl="0">
                <a:spcBef>
                  <a:spcPct val="0"/>
                </a:spcBef>
                <a:spcAft>
                  <a:spcPct val="0"/>
                </a:spcAft>
                <a:defRPr b="1" kern="1200" sz="1300">
                  <a:solidFill>
                    <a:srgbClr val="000000"/>
                  </a:solidFill>
                  <a:latin typeface="Arial"/>
                  <a:ea charset="-122" typeface="宋体"/>
                  <a:cs typeface="+mn-cs"/>
                </a:defRPr>
              </a:lvl3pPr>
              <a:lvl4pPr algn="l" eaLnBrk="0" fontAlgn="base" hangingPunct="0" marL="1371600" rtl="0">
                <a:spcBef>
                  <a:spcPct val="0"/>
                </a:spcBef>
                <a:spcAft>
                  <a:spcPct val="0"/>
                </a:spcAft>
                <a:defRPr b="1" kern="1200" sz="1300">
                  <a:solidFill>
                    <a:srgbClr val="000000"/>
                  </a:solidFill>
                  <a:latin typeface="Arial"/>
                  <a:ea charset="-122" typeface="宋体"/>
                  <a:cs typeface="+mn-cs"/>
                </a:defRPr>
              </a:lvl4pPr>
              <a:lvl5pPr algn="l" eaLnBrk="0" fontAlgn="base" hangingPunct="0" marL="1828800" rtl="0">
                <a:spcBef>
                  <a:spcPct val="0"/>
                </a:spcBef>
                <a:spcAft>
                  <a:spcPct val="0"/>
                </a:spcAft>
                <a:defRPr b="1" kern="1200" sz="1300">
                  <a:solidFill>
                    <a:srgbClr val="000000"/>
                  </a:solidFill>
                  <a:latin typeface="Arial"/>
                  <a:ea charset="-122" typeface="宋体"/>
                  <a:cs typeface="+mn-cs"/>
                </a:defRPr>
              </a:lvl5pPr>
              <a:lvl6pPr algn="l" defTabSz="914400" eaLnBrk="1" hangingPunct="1" latinLnBrk="0" marL="2286000" rtl="0">
                <a:defRPr b="1" kern="1200" sz="1300">
                  <a:solidFill>
                    <a:srgbClr val="000000"/>
                  </a:solidFill>
                  <a:latin typeface="Arial"/>
                  <a:ea charset="-122" typeface="宋体"/>
                  <a:cs typeface="+mn-cs"/>
                </a:defRPr>
              </a:lvl6pPr>
              <a:lvl7pPr algn="l" defTabSz="914400" eaLnBrk="1" hangingPunct="1" latinLnBrk="0" marL="2743200" rtl="0">
                <a:defRPr b="1" kern="1200" sz="1300">
                  <a:solidFill>
                    <a:srgbClr val="000000"/>
                  </a:solidFill>
                  <a:latin typeface="Arial"/>
                  <a:ea charset="-122" typeface="宋体"/>
                  <a:cs typeface="+mn-cs"/>
                </a:defRPr>
              </a:lvl7pPr>
              <a:lvl8pPr algn="l" defTabSz="914400" eaLnBrk="1" hangingPunct="1" latinLnBrk="0" marL="3200400" rtl="0">
                <a:defRPr b="1" kern="1200" sz="1300">
                  <a:solidFill>
                    <a:srgbClr val="000000"/>
                  </a:solidFill>
                  <a:latin typeface="Arial"/>
                  <a:ea charset="-122" typeface="宋体"/>
                  <a:cs typeface="+mn-cs"/>
                </a:defRPr>
              </a:lvl8pPr>
              <a:lvl9pPr algn="l" defTabSz="914400" eaLnBrk="1" hangingPunct="1" latinLnBrk="0" marL="3657600" rtl="0">
                <a:defRPr b="1" kern="1200" sz="1300">
                  <a:solidFill>
                    <a:srgbClr val="000000"/>
                  </a:solidFill>
                  <a:latin typeface="Arial"/>
                  <a:ea charset="-122" typeface="宋体"/>
                  <a:cs typeface="+mn-cs"/>
                </a:defRPr>
              </a:lvl9pPr>
            </a:lstStyle>
            <a:p>
              <a:pPr>
                <a:defRPr/>
              </a:pPr>
              <a:endParaRPr altLang="en-US" lang="zh-CN" sz="731">
                <a:latin charset="-122" panose="020b0503020204020204" pitchFamily="34" typeface="微软雅黑"/>
                <a:ea charset="-122" panose="020b0503020204020204" pitchFamily="34" typeface="微软雅黑"/>
              </a:endParaRPr>
            </a:p>
          </p:txBody>
        </p:sp>
        <p:sp>
          <p:nvSpPr>
            <p:cNvPr id="46" name="MH_Other_3"/>
            <p:cNvSpPr/>
            <p:nvPr>
              <p:custDataLst>
                <p:tags r:id="rId9"/>
              </p:custDataLst>
            </p:nvPr>
          </p:nvSpPr>
          <p:spPr>
            <a:xfrm>
              <a:off x="3151188" y="2222500"/>
              <a:ext cx="347662" cy="346075"/>
            </a:xfrm>
            <a:custGeom>
              <a:gdLst>
                <a:gd fmla="*/ 130460 w 260920" name="connsiteX0"/>
                <a:gd fmla="*/ 0 h 260921" name="connsiteY0"/>
                <a:gd fmla="*/ 260920 w 260920" name="connsiteX1"/>
                <a:gd fmla="*/ 130461 h 260921" name="connsiteY1"/>
                <a:gd fmla="*/ 130460 w 260920" name="connsiteX2"/>
                <a:gd fmla="*/ 260921 h 260921" name="connsiteY2"/>
                <a:gd fmla="*/ 0 w 260920" name="connsiteX3"/>
                <a:gd fmla="*/ 130460 h 260921" name="connsiteY3"/>
              </a:gdLst>
              <a:cxnLst>
                <a:cxn ang="0">
                  <a:pos x="connsiteX0" y="connsiteY0"/>
                </a:cxn>
                <a:cxn ang="0">
                  <a:pos x="connsiteX1" y="connsiteY1"/>
                </a:cxn>
                <a:cxn ang="0">
                  <a:pos x="connsiteX2" y="connsiteY2"/>
                </a:cxn>
                <a:cxn ang="0">
                  <a:pos x="connsiteX3" y="connsiteY3"/>
                </a:cxn>
              </a:cxnLst>
              <a:rect b="b" l="l" r="r" t="t"/>
              <a:pathLst>
                <a:path h="260921" w="260920">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1050">
                  <a:solidFill>
                    <a:srgbClr val="737373"/>
                  </a:solidFill>
                  <a:latin charset="-122" panose="020b0503020204020204" pitchFamily="34" typeface="微软雅黑"/>
                  <a:ea charset="-122" panose="020b0503020204020204" pitchFamily="34" typeface="微软雅黑"/>
                  <a:cs charset="0" panose="020b0604020202020204" pitchFamily="34" typeface="Arial"/>
                </a:rPr>
                <a:t>1</a:t>
              </a:r>
            </a:p>
          </p:txBody>
        </p:sp>
        <p:sp>
          <p:nvSpPr>
            <p:cNvPr id="47" name="MH_Other_4"/>
            <p:cNvSpPr/>
            <p:nvPr>
              <p:custDataLst>
                <p:tags r:id="rId10"/>
              </p:custDataLst>
            </p:nvPr>
          </p:nvSpPr>
          <p:spPr>
            <a:xfrm>
              <a:off x="5916613" y="2222500"/>
              <a:ext cx="346075" cy="346075"/>
            </a:xfrm>
            <a:custGeom>
              <a:gdLst>
                <a:gd fmla="*/ 130460 w 260920" name="connsiteX0"/>
                <a:gd fmla="*/ 0 h 260921" name="connsiteY0"/>
                <a:gd fmla="*/ 260920 w 260920" name="connsiteX1"/>
                <a:gd fmla="*/ 130461 h 260921" name="connsiteY1"/>
                <a:gd fmla="*/ 130460 w 260920" name="connsiteX2"/>
                <a:gd fmla="*/ 260921 h 260921" name="connsiteY2"/>
                <a:gd fmla="*/ 0 w 260920" name="connsiteX3"/>
                <a:gd fmla="*/ 130460 h 260921" name="connsiteY3"/>
              </a:gdLst>
              <a:cxnLst>
                <a:cxn ang="0">
                  <a:pos x="connsiteX0" y="connsiteY0"/>
                </a:cxn>
                <a:cxn ang="0">
                  <a:pos x="connsiteX1" y="connsiteY1"/>
                </a:cxn>
                <a:cxn ang="0">
                  <a:pos x="connsiteX2" y="connsiteY2"/>
                </a:cxn>
                <a:cxn ang="0">
                  <a:pos x="connsiteX3" y="connsiteY3"/>
                </a:cxn>
              </a:cxnLst>
              <a:rect b="b" l="l" r="r" t="t"/>
              <a:pathLst>
                <a:path h="260921" w="260920">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1050">
                  <a:solidFill>
                    <a:srgbClr val="737373"/>
                  </a:solidFill>
                  <a:latin charset="-122" panose="020b0503020204020204" pitchFamily="34" typeface="微软雅黑"/>
                  <a:ea charset="-122" panose="020b0503020204020204" pitchFamily="34" typeface="微软雅黑"/>
                  <a:cs charset="0" panose="020b0604020202020204" pitchFamily="34" typeface="Arial"/>
                </a:rPr>
                <a:t>2</a:t>
              </a:r>
            </a:p>
          </p:txBody>
        </p:sp>
        <p:sp>
          <p:nvSpPr>
            <p:cNvPr id="48" name="MH_Other_5"/>
            <p:cNvSpPr/>
            <p:nvPr>
              <p:custDataLst>
                <p:tags r:id="rId11"/>
              </p:custDataLst>
            </p:nvPr>
          </p:nvSpPr>
          <p:spPr>
            <a:xfrm>
              <a:off x="8648700" y="2222500"/>
              <a:ext cx="347663" cy="346075"/>
            </a:xfrm>
            <a:custGeom>
              <a:gdLst>
                <a:gd fmla="*/ 130460 w 260920" name="connsiteX0"/>
                <a:gd fmla="*/ 0 h 260921" name="connsiteY0"/>
                <a:gd fmla="*/ 260920 w 260920" name="connsiteX1"/>
                <a:gd fmla="*/ 130461 h 260921" name="connsiteY1"/>
                <a:gd fmla="*/ 130460 w 260920" name="connsiteX2"/>
                <a:gd fmla="*/ 260921 h 260921" name="connsiteY2"/>
                <a:gd fmla="*/ 0 w 260920" name="connsiteX3"/>
                <a:gd fmla="*/ 130460 h 260921" name="connsiteY3"/>
              </a:gdLst>
              <a:cxnLst>
                <a:cxn ang="0">
                  <a:pos x="connsiteX0" y="connsiteY0"/>
                </a:cxn>
                <a:cxn ang="0">
                  <a:pos x="connsiteX1" y="connsiteY1"/>
                </a:cxn>
                <a:cxn ang="0">
                  <a:pos x="connsiteX2" y="connsiteY2"/>
                </a:cxn>
                <a:cxn ang="0">
                  <a:pos x="connsiteX3" y="connsiteY3"/>
                </a:cxn>
              </a:cxnLst>
              <a:rect b="b" l="l" r="r" t="t"/>
              <a:pathLst>
                <a:path h="260921" w="260920">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lang="en-US" sz="1050">
                  <a:solidFill>
                    <a:srgbClr val="737373"/>
                  </a:solidFill>
                  <a:latin charset="-122" panose="020b0503020204020204" pitchFamily="34" typeface="微软雅黑"/>
                  <a:ea charset="-122" panose="020b0503020204020204" pitchFamily="34" typeface="微软雅黑"/>
                  <a:cs charset="0" panose="020b0604020202020204" pitchFamily="34" typeface="Arial"/>
                </a:rPr>
                <a:t>3</a:t>
              </a:r>
            </a:p>
          </p:txBody>
        </p:sp>
      </p:grpSp>
      <p:grpSp>
        <p:nvGrpSpPr>
          <p:cNvPr id="49" name="组合 48"/>
          <p:cNvGrpSpPr/>
          <p:nvPr/>
        </p:nvGrpSpPr>
        <p:grpSpPr>
          <a:xfrm>
            <a:off x="1565672" y="3345656"/>
            <a:ext cx="5986463" cy="1039416"/>
            <a:chOff x="2087563" y="4460875"/>
            <a:chExt cx="7981950" cy="1385888"/>
          </a:xfrm>
        </p:grpSpPr>
        <p:sp>
          <p:nvSpPr>
            <p:cNvPr id="50" name="矩形 49"/>
            <p:cNvSpPr/>
            <p:nvPr/>
          </p:nvSpPr>
          <p:spPr>
            <a:xfrm>
              <a:off x="2087563" y="4460875"/>
              <a:ext cx="2474912" cy="1219200"/>
            </a:xfrm>
            <a:prstGeom prst="rect">
              <a:avLst/>
            </a:prstGeom>
            <a:noFill/>
            <a:ln>
              <a:noFill/>
            </a:ln>
            <a:extLst/>
          </p:spPr>
          <p:txBody>
            <a:bodyPr>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单击此处添加文本单击此处添加文本单击此处添加文本</a:t>
              </a:r>
            </a:p>
          </p:txBody>
        </p:sp>
        <p:sp>
          <p:nvSpPr>
            <p:cNvPr id="51" name="矩形 50"/>
            <p:cNvSpPr/>
            <p:nvPr/>
          </p:nvSpPr>
          <p:spPr>
            <a:xfrm>
              <a:off x="4840288" y="4460875"/>
              <a:ext cx="2474912" cy="1219200"/>
            </a:xfrm>
            <a:prstGeom prst="rect">
              <a:avLst/>
            </a:prstGeom>
            <a:noFill/>
            <a:ln>
              <a:noFill/>
            </a:ln>
            <a:extLst/>
          </p:spPr>
          <p:txBody>
            <a:bodyPr>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单击此处添加文本单击此处添加文本单击此处添加文本</a:t>
              </a:r>
            </a:p>
          </p:txBody>
        </p:sp>
        <p:sp>
          <p:nvSpPr>
            <p:cNvPr id="52" name="矩形 51"/>
            <p:cNvSpPr/>
            <p:nvPr/>
          </p:nvSpPr>
          <p:spPr>
            <a:xfrm>
              <a:off x="7593013" y="4460875"/>
              <a:ext cx="2476500" cy="1219200"/>
            </a:xfrm>
            <a:prstGeom prst="rect">
              <a:avLst/>
            </a:prstGeom>
            <a:noFill/>
            <a:ln>
              <a:noFill/>
            </a:ln>
            <a:extLst/>
          </p:spPr>
          <p:txBody>
            <a:bodyPr>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单击此处添加文本单击此处添加文本单击此处添加文本</a:t>
              </a:r>
            </a:p>
          </p:txBody>
        </p:sp>
        <p:cxnSp>
          <p:nvCxnSpPr>
            <p:cNvPr id="53" name="直接连接符 52"/>
            <p:cNvCxnSpPr/>
            <p:nvPr/>
          </p:nvCxnSpPr>
          <p:spPr>
            <a:xfrm flipH="1">
              <a:off x="4702175" y="4505325"/>
              <a:ext cx="0" cy="1341438"/>
            </a:xfrm>
            <a:prstGeom prst="line">
              <a:avLst/>
            </a:prstGeom>
            <a:ln>
              <a:solidFill>
                <a:srgbClr val="A3A948"/>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7454900" y="4505325"/>
              <a:ext cx="0" cy="1341438"/>
            </a:xfrm>
            <a:prstGeom prst="line">
              <a:avLst/>
            </a:prstGeom>
            <a:ln>
              <a:solidFill>
                <a:srgbClr val="009989"/>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265181932"/>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4" presetSubtype="10">
                                  <p:stCondLst>
                                    <p:cond delay="0"/>
                                  </p:stCondLst>
                                  <p:childTnLst>
                                    <p:set>
                                      <p:cBhvr>
                                        <p:cTn dur="1" fill="hold" id="6">
                                          <p:stCondLst>
                                            <p:cond delay="0"/>
                                          </p:stCondLst>
                                        </p:cTn>
                                        <p:tgtEl>
                                          <p:spTgt spid="40"/>
                                        </p:tgtEl>
                                        <p:attrNameLst>
                                          <p:attrName>style.visibility</p:attrName>
                                        </p:attrNameLst>
                                      </p:cBhvr>
                                      <p:to>
                                        <p:strVal val="visible"/>
                                      </p:to>
                                    </p:set>
                                    <p:animEffect filter="randombar(horizontal)" transition="in">
                                      <p:cBhvr>
                                        <p:cTn dur="500" id="7"/>
                                        <p:tgtEl>
                                          <p:spTgt spid="40"/>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49"/>
                                        </p:tgtEl>
                                        <p:attrNameLst>
                                          <p:attrName>style.visibility</p:attrName>
                                        </p:attrNameLst>
                                      </p:cBhvr>
                                      <p:to>
                                        <p:strVal val="visible"/>
                                      </p:to>
                                    </p:set>
                                    <p:animEffect filter="wipe(up)" transition="in">
                                      <p:cBhvr>
                                        <p:cTn dur="500" id="11"/>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6"/>
          <p:cNvSpPr txBox="1"/>
          <p:nvPr/>
        </p:nvSpPr>
        <p:spPr>
          <a:xfrm>
            <a:off x="2910511" y="2691552"/>
            <a:ext cx="3377042" cy="624840"/>
          </a:xfrm>
          <a:prstGeom prst="rect">
            <a:avLst/>
          </a:prstGeom>
          <a:noFill/>
        </p:spPr>
        <p:txBody>
          <a:bodyPr rtlCol="0" wrap="square">
            <a:spAutoFit/>
          </a:bodyPr>
          <a:lstStyle/>
          <a:p>
            <a:pPr algn="ctr"/>
            <a:r>
              <a:rPr altLang="en-US" b="1" lang="zh-CN" smtClean="0" sz="3500">
                <a:solidFill>
                  <a:schemeClr val="accent1"/>
                </a:solidFill>
                <a:latin charset="-122" panose="020b0503020204020204" pitchFamily="34" typeface="微软雅黑"/>
                <a:ea charset="-122" panose="020b0503020204020204" pitchFamily="34" typeface="微软雅黑"/>
                <a:cs charset="0" panose="020b0606030504020204" pitchFamily="34" typeface="Open Sans"/>
              </a:rPr>
              <a:t>章节过渡页标题</a:t>
            </a:r>
          </a:p>
        </p:txBody>
      </p:sp>
      <p:pic>
        <p:nvPicPr>
          <p:cNvPr id="12" name="图片 11"/>
          <p:cNvPicPr>
            <a:picLocks noChangeAspect="1"/>
          </p:cNvPicPr>
          <p:nvPr/>
        </p:nvPicPr>
        <p:blipFill>
          <a:blip r:embed="rId3">
            <a:extLst>
              <a:ext uri="{28A0092B-C50C-407E-A947-70E740481C1C}">
                <a14:useLocalDpi val="0"/>
              </a:ext>
            </a:extLst>
          </a:blip>
          <a:srcRect l="54606" t="58368"/>
          <a:stretch>
            <a:fillRect/>
          </a:stretch>
        </p:blipFill>
        <p:spPr>
          <a:xfrm>
            <a:off x="4992785" y="3043947"/>
            <a:ext cx="4147153" cy="2141355"/>
          </a:xfrm>
          <a:prstGeom prst="rect">
            <a:avLst/>
          </a:prstGeom>
        </p:spPr>
      </p:pic>
      <p:pic>
        <p:nvPicPr>
          <p:cNvPr id="14" name="图片 13"/>
          <p:cNvPicPr>
            <a:picLocks noChangeAspect="1"/>
          </p:cNvPicPr>
          <p:nvPr/>
        </p:nvPicPr>
        <p:blipFill>
          <a:blip r:embed="rId4">
            <a:extLst>
              <a:ext uri="{28A0092B-C50C-407E-A947-70E740481C1C}">
                <a14:useLocalDpi val="0"/>
              </a:ext>
            </a:extLst>
          </a:blip>
          <a:srcRect b="58236" l="35701" r="36179" t="5926"/>
          <a:stretch>
            <a:fillRect/>
          </a:stretch>
        </p:blipFill>
        <p:spPr>
          <a:xfrm>
            <a:off x="3167060" y="950449"/>
            <a:ext cx="2772228" cy="1843315"/>
          </a:xfrm>
          <a:prstGeom prst="rect">
            <a:avLst/>
          </a:prstGeom>
        </p:spPr>
      </p:pic>
      <p:sp>
        <p:nvSpPr>
          <p:cNvPr id="13" name="Rectangle 17"/>
          <p:cNvSpPr/>
          <p:nvPr/>
        </p:nvSpPr>
        <p:spPr>
          <a:xfrm>
            <a:off x="2278123" y="3317587"/>
            <a:ext cx="4788238" cy="487680"/>
          </a:xfrm>
          <a:prstGeom prst="rect">
            <a:avLst/>
          </a:prstGeom>
        </p:spPr>
        <p:txBody>
          <a:bodyPr wrap="square">
            <a:spAutoFit/>
          </a:bodyPr>
          <a:lstStyle/>
          <a:p>
            <a:pPr algn="ctr">
              <a:lnSpc>
                <a:spcPct val="130000"/>
              </a:lnSpc>
              <a:spcBef>
                <a:spcPct val="0"/>
              </a:spcBef>
              <a:buNone/>
            </a:pPr>
            <a:r>
              <a:rPr altLang="en-US" lang="zh-CN" sz="10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在此录入上述图表的综合描述说明，在此录入上述图表的综合描述说明，在此录入上述图表的综合描述说明，在此录入上述图表的综合描述说明。</a:t>
            </a:r>
          </a:p>
        </p:txBody>
      </p:sp>
    </p:spTree>
    <p:extLst>
      <p:ext uri="{BB962C8B-B14F-4D97-AF65-F5344CB8AC3E}">
        <p14:creationId val="1326988452"/>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mph" presetID="26" presetSubtype="0">
                                  <p:stCondLst>
                                    <p:cond delay="0"/>
                                  </p:stCondLst>
                                  <p:childTnLst>
                                    <p:animEffect filter="fade" transition="out">
                                      <p:cBhvr>
                                        <p:cTn dur="500" id="13" tmFilter="0, 0; .2, .5; .8, .5; 1, 0"/>
                                        <p:tgtEl>
                                          <p:spTgt spid="14"/>
                                        </p:tgtEl>
                                      </p:cBhvr>
                                    </p:animEffect>
                                    <p:animScale>
                                      <p:cBhvr>
                                        <p:cTn autoRev="1" dur="250" fill="hold" id="14"/>
                                        <p:tgtEl>
                                          <p:spTgt spid="14"/>
                                        </p:tgtEl>
                                      </p:cBhvr>
                                      <p:by x="105000" y="105000"/>
                                    </p:animScale>
                                  </p:childTnLst>
                                </p:cTn>
                              </p:par>
                              <p:par>
                                <p:cTn fill="hold" grpId="0" id="15" nodeType="with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childTnLst>
                          </p:cTn>
                        </p:par>
                        <p:par>
                          <p:cTn fill="hold" id="18" nodeType="afterGroup">
                            <p:stCondLst>
                              <p:cond delay="500"/>
                            </p:stCondLst>
                            <p:childTnLst>
                              <p:par>
                                <p:cTn fill="hold" grpId="0" id="19" nodeType="afterEffect" presetClass="entr" presetID="10"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42"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1000" id="26"/>
                                        <p:tgtEl>
                                          <p:spTgt spid="12"/>
                                        </p:tgtEl>
                                      </p:cBhvr>
                                    </p:animEffect>
                                    <p:anim calcmode="lin" valueType="num">
                                      <p:cBhvr>
                                        <p:cTn dur="1000" fill="hold" id="27"/>
                                        <p:tgtEl>
                                          <p:spTgt spid="12"/>
                                        </p:tgtEl>
                                        <p:attrNameLst>
                                          <p:attrName>ppt_x</p:attrName>
                                        </p:attrNameLst>
                                      </p:cBhvr>
                                      <p:tavLst>
                                        <p:tav tm="0">
                                          <p:val>
                                            <p:strVal val="#ppt_x"/>
                                          </p:val>
                                        </p:tav>
                                        <p:tav tm="100000">
                                          <p:val>
                                            <p:strVal val="#ppt_x"/>
                                          </p:val>
                                        </p:tav>
                                      </p:tavLst>
                                    </p:anim>
                                    <p:anim calcmode="lin" valueType="num">
                                      <p:cBhvr>
                                        <p:cTn dur="1000" fill="hold" id="2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7" name="Rectangle 11"/>
          <p:cNvSpPr/>
          <p:nvPr/>
        </p:nvSpPr>
        <p:spPr>
          <a:xfrm>
            <a:off x="5465135" y="881743"/>
            <a:ext cx="2916865" cy="3988385"/>
          </a:xfrm>
          <a:prstGeom prst="rect">
            <a:avLst/>
          </a:prstGeom>
          <a:blipFill dpi="0" rotWithShape="1">
            <a:blip r:embed="rId4"/>
            <a:stretch>
              <a:fillRect l="-21000" r="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1013">
              <a:solidFill>
                <a:schemeClr val="tx2"/>
              </a:solidFill>
              <a:latin charset="-122" panose="020b0503020204020204" pitchFamily="34" typeface="微软雅黑"/>
            </a:endParaRPr>
          </a:p>
        </p:txBody>
      </p:sp>
      <p:sp>
        <p:nvSpPr>
          <p:cNvPr id="8" name="TextBox 9"/>
          <p:cNvSpPr txBox="1"/>
          <p:nvPr/>
        </p:nvSpPr>
        <p:spPr>
          <a:xfrm>
            <a:off x="921029" y="1580526"/>
            <a:ext cx="4185544" cy="304800"/>
          </a:xfrm>
          <a:prstGeom prst="rect">
            <a:avLst/>
          </a:prstGeom>
          <a:noFill/>
        </p:spPr>
        <p:txBody>
          <a:bodyPr rtlCol="0" wrap="square">
            <a:spAutoFit/>
          </a:bodyPr>
          <a:lstStyle/>
          <a:p>
            <a:pPr algn="ctr"/>
            <a:r>
              <a:rPr altLang="en-US" lang="zh-CN">
                <a:solidFill>
                  <a:schemeClr val="accent1"/>
                </a:solidFill>
                <a:latin charset="-122" panose="020b0503020204020204" pitchFamily="34" typeface="微软雅黑"/>
                <a:ea charset="-122" panose="020b0503020204020204" pitchFamily="34" typeface="微软雅黑"/>
              </a:rPr>
              <a:t>单击编辑标题</a:t>
            </a:r>
          </a:p>
        </p:txBody>
      </p:sp>
      <p:sp>
        <p:nvSpPr>
          <p:cNvPr id="9" name="Content Placeholder 2"/>
          <p:cNvSpPr txBox="1"/>
          <p:nvPr/>
        </p:nvSpPr>
        <p:spPr>
          <a:xfrm>
            <a:off x="921029" y="2433761"/>
            <a:ext cx="4185544" cy="1065627"/>
          </a:xfrm>
          <a:prstGeom prst="rect">
            <a:avLst/>
          </a:prstGeom>
        </p:spPr>
        <p:txBody>
          <a:bodyPr anchor="t" bIns="34290" lIns="68580" rIns="68580" rtlCol="0" tIns="3429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Tree>
    <p:extLst>
      <p:ext uri="{BB962C8B-B14F-4D97-AF65-F5344CB8AC3E}">
        <p14:creationId val="1347616014"/>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150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1000" id="7"/>
                                        <p:tgtEl>
                                          <p:spTgt spid="8"/>
                                        </p:tgtEl>
                                      </p:cBhvr>
                                    </p:animEffect>
                                  </p:childTnLst>
                                </p:cTn>
                              </p:par>
                              <p:par>
                                <p:cTn fill="hold" grpId="0" id="8" nodeType="withEffect" presetClass="entr" presetID="22" presetSubtype="8">
                                  <p:stCondLst>
                                    <p:cond delay="2500"/>
                                  </p:stCondLst>
                                  <p:childTnLst>
                                    <p:set>
                                      <p:cBhvr>
                                        <p:cTn dur="1" fill="hold" id="9">
                                          <p:stCondLst>
                                            <p:cond delay="0"/>
                                          </p:stCondLst>
                                        </p:cTn>
                                        <p:tgtEl>
                                          <p:spTgt spid="9"/>
                                        </p:tgtEl>
                                        <p:attrNameLst>
                                          <p:attrName>style.visibility</p:attrName>
                                        </p:attrNameLst>
                                      </p:cBhvr>
                                      <p:to>
                                        <p:strVal val="visible"/>
                                      </p:to>
                                    </p:set>
                                    <p:animEffect filter="wipe(left)" transition="in">
                                      <p:cBhvr>
                                        <p:cTn dur="750" id="10"/>
                                        <p:tgtEl>
                                          <p:spTgt spid="9"/>
                                        </p:tgtEl>
                                      </p:cBhvr>
                                    </p:animEffect>
                                  </p:childTnLst>
                                </p:cTn>
                              </p:par>
                              <p:par>
                                <p:cTn fill="hold" grpId="0" id="11" nodeType="withEffect" presetClass="entr" presetID="42" presetSubtype="0">
                                  <p:stCondLst>
                                    <p:cond delay="3200"/>
                                  </p:stCondLst>
                                  <p:childTnLst>
                                    <p:set>
                                      <p:cBhvr>
                                        <p:cTn dur="1" fill="hold" id="12">
                                          <p:stCondLst>
                                            <p:cond delay="0"/>
                                          </p:stCondLst>
                                        </p:cTn>
                                        <p:tgtEl>
                                          <p:spTgt spid="7"/>
                                        </p:tgtEl>
                                        <p:attrNameLst>
                                          <p:attrName>style.visibility</p:attrName>
                                        </p:attrNameLst>
                                      </p:cBhvr>
                                      <p:to>
                                        <p:strVal val="visible"/>
                                      </p:to>
                                    </p:set>
                                    <p:animEffect filter="fade" transition="in">
                                      <p:cBhvr>
                                        <p:cTn dur="1000" id="13"/>
                                        <p:tgtEl>
                                          <p:spTgt spid="7"/>
                                        </p:tgtEl>
                                      </p:cBhvr>
                                    </p:animEffect>
                                    <p:anim calcmode="lin" valueType="num">
                                      <p:cBhvr>
                                        <p:cTn dur="1000" fill="hold" id="14"/>
                                        <p:tgtEl>
                                          <p:spTgt spid="7"/>
                                        </p:tgtEl>
                                        <p:attrNameLst>
                                          <p:attrName>ppt_x</p:attrName>
                                        </p:attrNameLst>
                                      </p:cBhvr>
                                      <p:tavLst>
                                        <p:tav tm="0">
                                          <p:val>
                                            <p:strVal val="#ppt_x"/>
                                          </p:val>
                                        </p:tav>
                                        <p:tav tm="100000">
                                          <p:val>
                                            <p:strVal val="#ppt_x"/>
                                          </p:val>
                                        </p:tav>
                                      </p:tavLst>
                                    </p:anim>
                                    <p:anim calcmode="lin" valueType="num">
                                      <p:cBhvr>
                                        <p:cTn dur="1000" fill="hold" id="15"/>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23" name="矩形 22"/>
          <p:cNvSpPr/>
          <p:nvPr/>
        </p:nvSpPr>
        <p:spPr>
          <a:xfrm>
            <a:off x="2479717" y="1498207"/>
            <a:ext cx="2014918" cy="14229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65" typeface="方正兰亭纤黑简体"/>
            </a:endParaRPr>
          </a:p>
        </p:txBody>
      </p:sp>
      <p:sp>
        <p:nvSpPr>
          <p:cNvPr id="24" name="矩形 23"/>
          <p:cNvSpPr/>
          <p:nvPr/>
        </p:nvSpPr>
        <p:spPr>
          <a:xfrm>
            <a:off x="4640774" y="1498207"/>
            <a:ext cx="2015372" cy="1429641"/>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65" typeface="方正兰亭纤黑简体"/>
            </a:endParaRPr>
          </a:p>
        </p:txBody>
      </p:sp>
      <p:sp>
        <p:nvSpPr>
          <p:cNvPr id="25" name="矩形 24"/>
          <p:cNvSpPr/>
          <p:nvPr/>
        </p:nvSpPr>
        <p:spPr>
          <a:xfrm>
            <a:off x="2479717" y="3071339"/>
            <a:ext cx="2014913" cy="1429641"/>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65" typeface="方正兰亭纤黑简体"/>
            </a:endParaRPr>
          </a:p>
        </p:txBody>
      </p:sp>
      <p:sp>
        <p:nvSpPr>
          <p:cNvPr id="26" name="矩形 25"/>
          <p:cNvSpPr/>
          <p:nvPr/>
        </p:nvSpPr>
        <p:spPr>
          <a:xfrm>
            <a:off x="4640774" y="3071339"/>
            <a:ext cx="2015372" cy="1429641"/>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itchFamily="65" typeface="方正兰亭纤黑简体"/>
            </a:endParaRPr>
          </a:p>
        </p:txBody>
      </p:sp>
      <p:sp>
        <p:nvSpPr>
          <p:cNvPr id="27" name="Isosceles Triangle 3"/>
          <p:cNvSpPr/>
          <p:nvPr/>
        </p:nvSpPr>
        <p:spPr>
          <a:xfrm rot="16200000">
            <a:off x="2327031" y="2150544"/>
            <a:ext cx="157212" cy="19035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50">
              <a:solidFill>
                <a:schemeClr val="tx2"/>
              </a:solidFill>
              <a:latin typeface="+mn-ea"/>
            </a:endParaRPr>
          </a:p>
        </p:txBody>
      </p:sp>
      <p:sp>
        <p:nvSpPr>
          <p:cNvPr id="28" name="Isosceles Triangle 9"/>
          <p:cNvSpPr/>
          <p:nvPr/>
        </p:nvSpPr>
        <p:spPr>
          <a:xfrm rot="16200000">
            <a:off x="2320218" y="3690668"/>
            <a:ext cx="157212" cy="19035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50">
              <a:solidFill>
                <a:schemeClr val="tx2"/>
              </a:solidFill>
              <a:latin typeface="+mn-ea"/>
            </a:endParaRPr>
          </a:p>
        </p:txBody>
      </p:sp>
      <p:sp>
        <p:nvSpPr>
          <p:cNvPr id="29" name="Isosceles Triangle 13"/>
          <p:cNvSpPr/>
          <p:nvPr/>
        </p:nvSpPr>
        <p:spPr>
          <a:xfrm rot="5400000">
            <a:off x="6651615" y="2133757"/>
            <a:ext cx="157212" cy="19035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50">
              <a:solidFill>
                <a:schemeClr val="tx2"/>
              </a:solidFill>
              <a:latin typeface="+mn-ea"/>
            </a:endParaRPr>
          </a:p>
        </p:txBody>
      </p:sp>
      <p:sp>
        <p:nvSpPr>
          <p:cNvPr id="30" name="Isosceles Triangle 29"/>
          <p:cNvSpPr/>
          <p:nvPr/>
        </p:nvSpPr>
        <p:spPr>
          <a:xfrm rot="5400000">
            <a:off x="6651615" y="3707214"/>
            <a:ext cx="157212" cy="19035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50">
              <a:solidFill>
                <a:schemeClr val="tx2"/>
              </a:solidFill>
              <a:latin typeface="+mn-ea"/>
            </a:endParaRPr>
          </a:p>
        </p:txBody>
      </p:sp>
      <p:sp>
        <p:nvSpPr>
          <p:cNvPr id="31" name="Title 13"/>
          <p:cNvSpPr txBox="1"/>
          <p:nvPr/>
        </p:nvSpPr>
        <p:spPr bwMode="auto">
          <a:xfrm>
            <a:off x="6825853" y="1821852"/>
            <a:ext cx="1603771" cy="782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Calibri"/>
                <a:ea charset="-122" pitchFamily="2" typeface="方正兰亭细黑_GBK"/>
              </a:defRPr>
            </a:lvl1pPr>
            <a:lvl2pPr indent="-285750" marL="742950">
              <a:defRPr>
                <a:solidFill>
                  <a:schemeClr val="tx1"/>
                </a:solidFill>
                <a:latin charset="0" pitchFamily="34" typeface="Calibri"/>
                <a:ea charset="-122" pitchFamily="2" typeface="方正兰亭细黑_GBK"/>
              </a:defRPr>
            </a:lvl2pPr>
            <a:lvl3pPr indent="-228600" marL="1143000">
              <a:defRPr>
                <a:solidFill>
                  <a:schemeClr val="tx1"/>
                </a:solidFill>
                <a:latin charset="0" pitchFamily="34" typeface="Calibri"/>
                <a:ea charset="-122" pitchFamily="2" typeface="方正兰亭细黑_GBK"/>
              </a:defRPr>
            </a:lvl3pPr>
            <a:lvl4pPr indent="-228600" marL="1600200">
              <a:defRPr>
                <a:solidFill>
                  <a:schemeClr val="tx1"/>
                </a:solidFill>
                <a:latin charset="0" pitchFamily="34" typeface="Calibri"/>
                <a:ea charset="-122" pitchFamily="2" typeface="方正兰亭细黑_GBK"/>
              </a:defRPr>
            </a:lvl4pPr>
            <a:lvl5pPr indent="-228600" marL="2057400">
              <a:defRPr>
                <a:solidFill>
                  <a:schemeClr val="tx1"/>
                </a:solidFill>
                <a:latin charset="0" pitchFamily="34" typeface="Calibri"/>
                <a:ea charset="-122" pitchFamily="2" typeface="方正兰亭细黑_GBK"/>
              </a:defRPr>
            </a:lvl5pPr>
            <a:lvl6pPr eaLnBrk="0" fontAlgn="base" hangingPunct="0" indent="-228600" marL="2514600">
              <a:spcBef>
                <a:spcPct val="0"/>
              </a:spcBef>
              <a:spcAft>
                <a:spcPct val="0"/>
              </a:spcAft>
              <a:defRPr>
                <a:solidFill>
                  <a:schemeClr val="tx1"/>
                </a:solidFill>
                <a:latin charset="0" pitchFamily="34" typeface="Calibri"/>
                <a:ea charset="-122" pitchFamily="2" typeface="方正兰亭细黑_GBK"/>
              </a:defRPr>
            </a:lvl6pPr>
            <a:lvl7pPr eaLnBrk="0" fontAlgn="base" hangingPunct="0" indent="-228600" marL="2971800">
              <a:spcBef>
                <a:spcPct val="0"/>
              </a:spcBef>
              <a:spcAft>
                <a:spcPct val="0"/>
              </a:spcAft>
              <a:defRPr>
                <a:solidFill>
                  <a:schemeClr val="tx1"/>
                </a:solidFill>
                <a:latin charset="0" pitchFamily="34" typeface="Calibri"/>
                <a:ea charset="-122" pitchFamily="2" typeface="方正兰亭细黑_GBK"/>
              </a:defRPr>
            </a:lvl7pPr>
            <a:lvl8pPr eaLnBrk="0" fontAlgn="base" hangingPunct="0" indent="-228600" marL="3429000">
              <a:spcBef>
                <a:spcPct val="0"/>
              </a:spcBef>
              <a:spcAft>
                <a:spcPct val="0"/>
              </a:spcAft>
              <a:defRPr>
                <a:solidFill>
                  <a:schemeClr val="tx1"/>
                </a:solidFill>
                <a:latin charset="0" pitchFamily="34" typeface="Calibri"/>
                <a:ea charset="-122" pitchFamily="2" typeface="方正兰亭细黑_GBK"/>
              </a:defRPr>
            </a:lvl8pPr>
            <a:lvl9pPr eaLnBrk="0" fontAlgn="base" hangingPunct="0" indent="-228600" marL="3886200">
              <a:spcBef>
                <a:spcPct val="0"/>
              </a:spcBef>
              <a:spcAft>
                <a:spcPct val="0"/>
              </a:spcAft>
              <a:defRPr>
                <a:solidFill>
                  <a:schemeClr val="tx1"/>
                </a:solidFill>
                <a:latin charset="0" pitchFamily="34" typeface="Calibri"/>
                <a:ea charset="-122" pitchFamily="2" typeface="方正兰亭细黑_GBK"/>
              </a:defRPr>
            </a:lvl9pPr>
          </a:lstStyle>
          <a:p>
            <a:pPr eaLnBrk="1" hangingPunct="1">
              <a:defRPr/>
            </a:pPr>
            <a:r>
              <a:rPr altLang="en-US" b="1" lang="zh-CN" smtClean="0" sz="1400">
                <a:solidFill>
                  <a:schemeClr val="accent2"/>
                </a:solidFill>
                <a:latin charset="-122" panose="03000509000000000000" pitchFamily="65" typeface="方正兰亭纤黑简体"/>
                <a:ea charset="-122" pitchFamily="65" typeface="方正兰亭纤黑简体"/>
              </a:rPr>
              <a:t>标题描述</a:t>
            </a:r>
          </a:p>
          <a:p>
            <a:pPr eaLnBrk="1" hangingPunct="1">
              <a:defRPr/>
            </a:pPr>
            <a:r>
              <a:rPr altLang="en-US" b="1" lang="zh-CN" smtClean="0" sz="1400">
                <a:solidFill>
                  <a:schemeClr val="accent2"/>
                </a:solidFill>
                <a:latin charset="-122" panose="03000509000000000000" pitchFamily="65" typeface="方正兰亭纤黑简体"/>
                <a:ea charset="-122" pitchFamily="65" typeface="方正兰亭纤黑简体"/>
              </a:rPr>
              <a:t>具此处添加详细文本描述，建议与标题相关并符合整体语言风格，语言描述尽量简洁生动。</a:t>
            </a:r>
          </a:p>
        </p:txBody>
      </p:sp>
      <p:sp>
        <p:nvSpPr>
          <p:cNvPr id="32" name="Title 13"/>
          <p:cNvSpPr txBox="1"/>
          <p:nvPr/>
        </p:nvSpPr>
        <p:spPr bwMode="auto">
          <a:xfrm>
            <a:off x="6825854" y="3395448"/>
            <a:ext cx="1603770" cy="7808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Calibri"/>
                <a:ea charset="-122" pitchFamily="2" typeface="方正兰亭细黑_GBK"/>
              </a:defRPr>
            </a:lvl1pPr>
            <a:lvl2pPr indent="-285750" marL="742950">
              <a:defRPr>
                <a:solidFill>
                  <a:schemeClr val="tx1"/>
                </a:solidFill>
                <a:latin charset="0" pitchFamily="34" typeface="Calibri"/>
                <a:ea charset="-122" pitchFamily="2" typeface="方正兰亭细黑_GBK"/>
              </a:defRPr>
            </a:lvl2pPr>
            <a:lvl3pPr indent="-228600" marL="1143000">
              <a:defRPr>
                <a:solidFill>
                  <a:schemeClr val="tx1"/>
                </a:solidFill>
                <a:latin charset="0" pitchFamily="34" typeface="Calibri"/>
                <a:ea charset="-122" pitchFamily="2" typeface="方正兰亭细黑_GBK"/>
              </a:defRPr>
            </a:lvl3pPr>
            <a:lvl4pPr indent="-228600" marL="1600200">
              <a:defRPr>
                <a:solidFill>
                  <a:schemeClr val="tx1"/>
                </a:solidFill>
                <a:latin charset="0" pitchFamily="34" typeface="Calibri"/>
                <a:ea charset="-122" pitchFamily="2" typeface="方正兰亭细黑_GBK"/>
              </a:defRPr>
            </a:lvl4pPr>
            <a:lvl5pPr indent="-228600" marL="2057400">
              <a:defRPr>
                <a:solidFill>
                  <a:schemeClr val="tx1"/>
                </a:solidFill>
                <a:latin charset="0" pitchFamily="34" typeface="Calibri"/>
                <a:ea charset="-122" pitchFamily="2" typeface="方正兰亭细黑_GBK"/>
              </a:defRPr>
            </a:lvl5pPr>
            <a:lvl6pPr eaLnBrk="0" fontAlgn="base" hangingPunct="0" indent="-228600" marL="2514600">
              <a:spcBef>
                <a:spcPct val="0"/>
              </a:spcBef>
              <a:spcAft>
                <a:spcPct val="0"/>
              </a:spcAft>
              <a:defRPr>
                <a:solidFill>
                  <a:schemeClr val="tx1"/>
                </a:solidFill>
                <a:latin charset="0" pitchFamily="34" typeface="Calibri"/>
                <a:ea charset="-122" pitchFamily="2" typeface="方正兰亭细黑_GBK"/>
              </a:defRPr>
            </a:lvl6pPr>
            <a:lvl7pPr eaLnBrk="0" fontAlgn="base" hangingPunct="0" indent="-228600" marL="2971800">
              <a:spcBef>
                <a:spcPct val="0"/>
              </a:spcBef>
              <a:spcAft>
                <a:spcPct val="0"/>
              </a:spcAft>
              <a:defRPr>
                <a:solidFill>
                  <a:schemeClr val="tx1"/>
                </a:solidFill>
                <a:latin charset="0" pitchFamily="34" typeface="Calibri"/>
                <a:ea charset="-122" pitchFamily="2" typeface="方正兰亭细黑_GBK"/>
              </a:defRPr>
            </a:lvl7pPr>
            <a:lvl8pPr eaLnBrk="0" fontAlgn="base" hangingPunct="0" indent="-228600" marL="3429000">
              <a:spcBef>
                <a:spcPct val="0"/>
              </a:spcBef>
              <a:spcAft>
                <a:spcPct val="0"/>
              </a:spcAft>
              <a:defRPr>
                <a:solidFill>
                  <a:schemeClr val="tx1"/>
                </a:solidFill>
                <a:latin charset="0" pitchFamily="34" typeface="Calibri"/>
                <a:ea charset="-122" pitchFamily="2" typeface="方正兰亭细黑_GBK"/>
              </a:defRPr>
            </a:lvl8pPr>
            <a:lvl9pPr eaLnBrk="0" fontAlgn="base" hangingPunct="0" indent="-228600" marL="3886200">
              <a:spcBef>
                <a:spcPct val="0"/>
              </a:spcBef>
              <a:spcAft>
                <a:spcPct val="0"/>
              </a:spcAft>
              <a:defRPr>
                <a:solidFill>
                  <a:schemeClr val="tx1"/>
                </a:solidFill>
                <a:latin charset="0" pitchFamily="34" typeface="Calibri"/>
                <a:ea charset="-122" pitchFamily="2" typeface="方正兰亭细黑_GBK"/>
              </a:defRPr>
            </a:lvl9pPr>
          </a:lstStyle>
          <a:p>
            <a:pPr>
              <a:defRPr/>
            </a:pPr>
            <a:r>
              <a:rPr altLang="en-US" b="1" lang="zh-CN" sz="1400">
                <a:solidFill>
                  <a:schemeClr val="accent4"/>
                </a:solidFill>
                <a:latin charset="-122" panose="03000509000000000000" pitchFamily="65" typeface="方正兰亭纤黑简体"/>
                <a:ea charset="-122" pitchFamily="65" typeface="方正兰亭纤黑简体"/>
              </a:rPr>
              <a:t>标题描述</a:t>
            </a:r>
          </a:p>
          <a:p>
            <a:pPr>
              <a:defRPr/>
            </a:pPr>
            <a:r>
              <a:rPr altLang="en-US" b="1" lang="zh-CN" sz="1400">
                <a:solidFill>
                  <a:schemeClr val="accent4"/>
                </a:solidFill>
                <a:latin charset="-122" panose="03000509000000000000" pitchFamily="65" typeface="方正兰亭纤黑简体"/>
                <a:ea charset="-122" pitchFamily="65" typeface="方正兰亭纤黑简体"/>
              </a:rPr>
              <a:t>具此处添加详细文本描述，建议与标题相关并符合整体语言风格，语言描述尽量简洁生动。</a:t>
            </a:r>
          </a:p>
        </p:txBody>
      </p:sp>
      <p:sp>
        <p:nvSpPr>
          <p:cNvPr id="33" name="Title 13"/>
          <p:cNvSpPr txBox="1"/>
          <p:nvPr/>
        </p:nvSpPr>
        <p:spPr bwMode="auto">
          <a:xfrm>
            <a:off x="628650" y="1707552"/>
            <a:ext cx="1666876" cy="1105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Calibri"/>
                <a:ea charset="-122" pitchFamily="2" typeface="方正兰亭细黑_GBK"/>
              </a:defRPr>
            </a:lvl1pPr>
            <a:lvl2pPr indent="-285750" marL="742950">
              <a:defRPr>
                <a:solidFill>
                  <a:schemeClr val="tx1"/>
                </a:solidFill>
                <a:latin charset="0" pitchFamily="34" typeface="Calibri"/>
                <a:ea charset="-122" pitchFamily="2" typeface="方正兰亭细黑_GBK"/>
              </a:defRPr>
            </a:lvl2pPr>
            <a:lvl3pPr indent="-228600" marL="1143000">
              <a:defRPr>
                <a:solidFill>
                  <a:schemeClr val="tx1"/>
                </a:solidFill>
                <a:latin charset="0" pitchFamily="34" typeface="Calibri"/>
                <a:ea charset="-122" pitchFamily="2" typeface="方正兰亭细黑_GBK"/>
              </a:defRPr>
            </a:lvl3pPr>
            <a:lvl4pPr indent="-228600" marL="1600200">
              <a:defRPr>
                <a:solidFill>
                  <a:schemeClr val="tx1"/>
                </a:solidFill>
                <a:latin charset="0" pitchFamily="34" typeface="Calibri"/>
                <a:ea charset="-122" pitchFamily="2" typeface="方正兰亭细黑_GBK"/>
              </a:defRPr>
            </a:lvl4pPr>
            <a:lvl5pPr indent="-228600" marL="2057400">
              <a:defRPr>
                <a:solidFill>
                  <a:schemeClr val="tx1"/>
                </a:solidFill>
                <a:latin charset="0" pitchFamily="34" typeface="Calibri"/>
                <a:ea charset="-122" pitchFamily="2" typeface="方正兰亭细黑_GBK"/>
              </a:defRPr>
            </a:lvl5pPr>
            <a:lvl6pPr eaLnBrk="0" fontAlgn="base" hangingPunct="0" indent="-228600" marL="2514600">
              <a:spcBef>
                <a:spcPct val="0"/>
              </a:spcBef>
              <a:spcAft>
                <a:spcPct val="0"/>
              </a:spcAft>
              <a:defRPr>
                <a:solidFill>
                  <a:schemeClr val="tx1"/>
                </a:solidFill>
                <a:latin charset="0" pitchFamily="34" typeface="Calibri"/>
                <a:ea charset="-122" pitchFamily="2" typeface="方正兰亭细黑_GBK"/>
              </a:defRPr>
            </a:lvl6pPr>
            <a:lvl7pPr eaLnBrk="0" fontAlgn="base" hangingPunct="0" indent="-228600" marL="2971800">
              <a:spcBef>
                <a:spcPct val="0"/>
              </a:spcBef>
              <a:spcAft>
                <a:spcPct val="0"/>
              </a:spcAft>
              <a:defRPr>
                <a:solidFill>
                  <a:schemeClr val="tx1"/>
                </a:solidFill>
                <a:latin charset="0" pitchFamily="34" typeface="Calibri"/>
                <a:ea charset="-122" pitchFamily="2" typeface="方正兰亭细黑_GBK"/>
              </a:defRPr>
            </a:lvl7pPr>
            <a:lvl8pPr eaLnBrk="0" fontAlgn="base" hangingPunct="0" indent="-228600" marL="3429000">
              <a:spcBef>
                <a:spcPct val="0"/>
              </a:spcBef>
              <a:spcAft>
                <a:spcPct val="0"/>
              </a:spcAft>
              <a:defRPr>
                <a:solidFill>
                  <a:schemeClr val="tx1"/>
                </a:solidFill>
                <a:latin charset="0" pitchFamily="34" typeface="Calibri"/>
                <a:ea charset="-122" pitchFamily="2" typeface="方正兰亭细黑_GBK"/>
              </a:defRPr>
            </a:lvl8pPr>
            <a:lvl9pPr eaLnBrk="0" fontAlgn="base" hangingPunct="0" indent="-228600" marL="3886200">
              <a:spcBef>
                <a:spcPct val="0"/>
              </a:spcBef>
              <a:spcAft>
                <a:spcPct val="0"/>
              </a:spcAft>
              <a:defRPr>
                <a:solidFill>
                  <a:schemeClr val="tx1"/>
                </a:solidFill>
                <a:latin charset="0" pitchFamily="34" typeface="Calibri"/>
                <a:ea charset="-122" pitchFamily="2" typeface="方正兰亭细黑_GBK"/>
              </a:defRPr>
            </a:lvl9pPr>
          </a:lstStyle>
          <a:p>
            <a:pPr algn="r" eaLnBrk="1" hangingPunct="1">
              <a:defRPr/>
            </a:pPr>
            <a:r>
              <a:rPr altLang="en-US" b="1" lang="zh-CN" smtClean="0" sz="1400">
                <a:solidFill>
                  <a:schemeClr val="accent1"/>
                </a:solidFill>
                <a:latin charset="-122" panose="03000509000000000000" pitchFamily="65" typeface="方正兰亭纤黑简体"/>
                <a:ea charset="-122" pitchFamily="65" typeface="方正兰亭纤黑简体"/>
              </a:rPr>
              <a:t>标题描述</a:t>
            </a:r>
          </a:p>
          <a:p>
            <a:pPr algn="r" eaLnBrk="1" hangingPunct="1">
              <a:defRPr/>
            </a:pPr>
            <a:r>
              <a:rPr altLang="en-US" b="1" lang="zh-CN" smtClean="0" sz="1400">
                <a:solidFill>
                  <a:schemeClr val="accent1"/>
                </a:solidFill>
                <a:latin charset="-122" panose="03000509000000000000" pitchFamily="65" typeface="方正兰亭纤黑简体"/>
                <a:ea charset="-122" pitchFamily="65" typeface="方正兰亭纤黑简体"/>
              </a:rPr>
              <a:t>具此处添加详细文本描述，建议与标题相关并符合整体语言风格，语言描述尽量简洁生动。</a:t>
            </a:r>
          </a:p>
        </p:txBody>
      </p:sp>
      <p:sp>
        <p:nvSpPr>
          <p:cNvPr id="52" name="Title 13"/>
          <p:cNvSpPr txBox="1"/>
          <p:nvPr/>
        </p:nvSpPr>
        <p:spPr bwMode="auto">
          <a:xfrm>
            <a:off x="628651" y="3395448"/>
            <a:ext cx="1666876" cy="7808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itchFamily="34" typeface="Calibri"/>
                <a:ea charset="-122" pitchFamily="2" typeface="方正兰亭细黑_GBK"/>
              </a:defRPr>
            </a:lvl1pPr>
            <a:lvl2pPr indent="-285750" marL="742950">
              <a:defRPr>
                <a:solidFill>
                  <a:schemeClr val="tx1"/>
                </a:solidFill>
                <a:latin charset="0" pitchFamily="34" typeface="Calibri"/>
                <a:ea charset="-122" pitchFamily="2" typeface="方正兰亭细黑_GBK"/>
              </a:defRPr>
            </a:lvl2pPr>
            <a:lvl3pPr indent="-228600" marL="1143000">
              <a:defRPr>
                <a:solidFill>
                  <a:schemeClr val="tx1"/>
                </a:solidFill>
                <a:latin charset="0" pitchFamily="34" typeface="Calibri"/>
                <a:ea charset="-122" pitchFamily="2" typeface="方正兰亭细黑_GBK"/>
              </a:defRPr>
            </a:lvl3pPr>
            <a:lvl4pPr indent="-228600" marL="1600200">
              <a:defRPr>
                <a:solidFill>
                  <a:schemeClr val="tx1"/>
                </a:solidFill>
                <a:latin charset="0" pitchFamily="34" typeface="Calibri"/>
                <a:ea charset="-122" pitchFamily="2" typeface="方正兰亭细黑_GBK"/>
              </a:defRPr>
            </a:lvl4pPr>
            <a:lvl5pPr indent="-228600" marL="2057400">
              <a:defRPr>
                <a:solidFill>
                  <a:schemeClr val="tx1"/>
                </a:solidFill>
                <a:latin charset="0" pitchFamily="34" typeface="Calibri"/>
                <a:ea charset="-122" pitchFamily="2" typeface="方正兰亭细黑_GBK"/>
              </a:defRPr>
            </a:lvl5pPr>
            <a:lvl6pPr eaLnBrk="0" fontAlgn="base" hangingPunct="0" indent="-228600" marL="2514600">
              <a:spcBef>
                <a:spcPct val="0"/>
              </a:spcBef>
              <a:spcAft>
                <a:spcPct val="0"/>
              </a:spcAft>
              <a:defRPr>
                <a:solidFill>
                  <a:schemeClr val="tx1"/>
                </a:solidFill>
                <a:latin charset="0" pitchFamily="34" typeface="Calibri"/>
                <a:ea charset="-122" pitchFamily="2" typeface="方正兰亭细黑_GBK"/>
              </a:defRPr>
            </a:lvl6pPr>
            <a:lvl7pPr eaLnBrk="0" fontAlgn="base" hangingPunct="0" indent="-228600" marL="2971800">
              <a:spcBef>
                <a:spcPct val="0"/>
              </a:spcBef>
              <a:spcAft>
                <a:spcPct val="0"/>
              </a:spcAft>
              <a:defRPr>
                <a:solidFill>
                  <a:schemeClr val="tx1"/>
                </a:solidFill>
                <a:latin charset="0" pitchFamily="34" typeface="Calibri"/>
                <a:ea charset="-122" pitchFamily="2" typeface="方正兰亭细黑_GBK"/>
              </a:defRPr>
            </a:lvl7pPr>
            <a:lvl8pPr eaLnBrk="0" fontAlgn="base" hangingPunct="0" indent="-228600" marL="3429000">
              <a:spcBef>
                <a:spcPct val="0"/>
              </a:spcBef>
              <a:spcAft>
                <a:spcPct val="0"/>
              </a:spcAft>
              <a:defRPr>
                <a:solidFill>
                  <a:schemeClr val="tx1"/>
                </a:solidFill>
                <a:latin charset="0" pitchFamily="34" typeface="Calibri"/>
                <a:ea charset="-122" pitchFamily="2" typeface="方正兰亭细黑_GBK"/>
              </a:defRPr>
            </a:lvl8pPr>
            <a:lvl9pPr eaLnBrk="0" fontAlgn="base" hangingPunct="0" indent="-228600" marL="3886200">
              <a:spcBef>
                <a:spcPct val="0"/>
              </a:spcBef>
              <a:spcAft>
                <a:spcPct val="0"/>
              </a:spcAft>
              <a:defRPr>
                <a:solidFill>
                  <a:schemeClr val="tx1"/>
                </a:solidFill>
                <a:latin charset="0" pitchFamily="34" typeface="Calibri"/>
                <a:ea charset="-122" pitchFamily="2" typeface="方正兰亭细黑_GBK"/>
              </a:defRPr>
            </a:lvl9pPr>
          </a:lstStyle>
          <a:p>
            <a:pPr algn="r">
              <a:defRPr/>
            </a:pPr>
            <a:r>
              <a:rPr altLang="en-US" b="1" lang="zh-CN" sz="1400">
                <a:solidFill>
                  <a:schemeClr val="accent3"/>
                </a:solidFill>
                <a:latin charset="-122" panose="03000509000000000000" pitchFamily="65" typeface="方正兰亭纤黑简体"/>
                <a:ea charset="-122" pitchFamily="65" typeface="方正兰亭纤黑简体"/>
              </a:rPr>
              <a:t>标题描述</a:t>
            </a:r>
          </a:p>
          <a:p>
            <a:pPr algn="r">
              <a:defRPr/>
            </a:pPr>
            <a:r>
              <a:rPr altLang="en-US" b="1" lang="zh-CN" sz="1400">
                <a:solidFill>
                  <a:schemeClr val="accent3"/>
                </a:solidFill>
                <a:latin charset="-122" panose="03000509000000000000" pitchFamily="65" typeface="方正兰亭纤黑简体"/>
                <a:ea charset="-122" pitchFamily="65" typeface="方正兰亭纤黑简体"/>
              </a:rPr>
              <a:t>具此处添加详细文本描述，建议与标题相关并符合整体语言风格，语言描述尽量简洁生动。</a:t>
            </a:r>
          </a:p>
        </p:txBody>
      </p:sp>
    </p:spTree>
    <p:extLst>
      <p:ext uri="{BB962C8B-B14F-4D97-AF65-F5344CB8AC3E}">
        <p14:creationId val="3076610635"/>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p:cTn dur="500" fill="hold" id="7"/>
                                        <p:tgtEl>
                                          <p:spTgt spid="24"/>
                                        </p:tgtEl>
                                        <p:attrNameLst>
                                          <p:attrName>ppt_w</p:attrName>
                                        </p:attrNameLst>
                                      </p:cBhvr>
                                      <p:tavLst>
                                        <p:tav tm="0">
                                          <p:val>
                                            <p:fltVal val="0"/>
                                          </p:val>
                                        </p:tav>
                                        <p:tav tm="100000">
                                          <p:val>
                                            <p:strVal val="#ppt_w"/>
                                          </p:val>
                                        </p:tav>
                                      </p:tavLst>
                                    </p:anim>
                                    <p:anim calcmode="lin" valueType="num">
                                      <p:cBhvr>
                                        <p:cTn dur="500" fill="hold" id="8"/>
                                        <p:tgtEl>
                                          <p:spTgt spid="24"/>
                                        </p:tgtEl>
                                        <p:attrNameLst>
                                          <p:attrName>ppt_h</p:attrName>
                                        </p:attrNameLst>
                                      </p:cBhvr>
                                      <p:tavLst>
                                        <p:tav tm="0">
                                          <p:val>
                                            <p:fltVal val="0"/>
                                          </p:val>
                                        </p:tav>
                                        <p:tav tm="100000">
                                          <p:val>
                                            <p:strVal val="#ppt_h"/>
                                          </p:val>
                                        </p:tav>
                                      </p:tavLst>
                                    </p:anim>
                                    <p:animEffect filter="fade" transition="in">
                                      <p:cBhvr>
                                        <p:cTn dur="500" id="9"/>
                                        <p:tgtEl>
                                          <p:spTgt spid="24"/>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6"/>
                                        </p:tgtEl>
                                        <p:attrNameLst>
                                          <p:attrName>style.visibility</p:attrName>
                                        </p:attrNameLst>
                                      </p:cBhvr>
                                      <p:to>
                                        <p:strVal val="visible"/>
                                      </p:to>
                                    </p:set>
                                    <p:anim calcmode="lin" valueType="num">
                                      <p:cBhvr>
                                        <p:cTn dur="500" fill="hold" id="12"/>
                                        <p:tgtEl>
                                          <p:spTgt spid="26"/>
                                        </p:tgtEl>
                                        <p:attrNameLst>
                                          <p:attrName>ppt_w</p:attrName>
                                        </p:attrNameLst>
                                      </p:cBhvr>
                                      <p:tavLst>
                                        <p:tav tm="0">
                                          <p:val>
                                            <p:fltVal val="0"/>
                                          </p:val>
                                        </p:tav>
                                        <p:tav tm="100000">
                                          <p:val>
                                            <p:strVal val="#ppt_w"/>
                                          </p:val>
                                        </p:tav>
                                      </p:tavLst>
                                    </p:anim>
                                    <p:anim calcmode="lin" valueType="num">
                                      <p:cBhvr>
                                        <p:cTn dur="500" fill="hold" id="13"/>
                                        <p:tgtEl>
                                          <p:spTgt spid="26"/>
                                        </p:tgtEl>
                                        <p:attrNameLst>
                                          <p:attrName>ppt_h</p:attrName>
                                        </p:attrNameLst>
                                      </p:cBhvr>
                                      <p:tavLst>
                                        <p:tav tm="0">
                                          <p:val>
                                            <p:fltVal val="0"/>
                                          </p:val>
                                        </p:tav>
                                        <p:tav tm="100000">
                                          <p:val>
                                            <p:strVal val="#ppt_h"/>
                                          </p:val>
                                        </p:tav>
                                      </p:tavLst>
                                    </p:anim>
                                    <p:animEffect filter="fade" transition="in">
                                      <p:cBhvr>
                                        <p:cTn dur="500" id="14"/>
                                        <p:tgtEl>
                                          <p:spTgt spid="2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p:cTn dur="500" fill="hold" id="17"/>
                                        <p:tgtEl>
                                          <p:spTgt spid="25"/>
                                        </p:tgtEl>
                                        <p:attrNameLst>
                                          <p:attrName>ppt_w</p:attrName>
                                        </p:attrNameLst>
                                      </p:cBhvr>
                                      <p:tavLst>
                                        <p:tav tm="0">
                                          <p:val>
                                            <p:fltVal val="0"/>
                                          </p:val>
                                        </p:tav>
                                        <p:tav tm="100000">
                                          <p:val>
                                            <p:strVal val="#ppt_w"/>
                                          </p:val>
                                        </p:tav>
                                      </p:tavLst>
                                    </p:anim>
                                    <p:anim calcmode="lin" valueType="num">
                                      <p:cBhvr>
                                        <p:cTn dur="500" fill="hold" id="18"/>
                                        <p:tgtEl>
                                          <p:spTgt spid="25"/>
                                        </p:tgtEl>
                                        <p:attrNameLst>
                                          <p:attrName>ppt_h</p:attrName>
                                        </p:attrNameLst>
                                      </p:cBhvr>
                                      <p:tavLst>
                                        <p:tav tm="0">
                                          <p:val>
                                            <p:fltVal val="0"/>
                                          </p:val>
                                        </p:tav>
                                        <p:tav tm="100000">
                                          <p:val>
                                            <p:strVal val="#ppt_h"/>
                                          </p:val>
                                        </p:tav>
                                      </p:tavLst>
                                    </p:anim>
                                    <p:animEffect filter="fade" transition="in">
                                      <p:cBhvr>
                                        <p:cTn dur="500" id="19"/>
                                        <p:tgtEl>
                                          <p:spTgt spid="25"/>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23"/>
                                        </p:tgtEl>
                                        <p:attrNameLst>
                                          <p:attrName>style.visibility</p:attrName>
                                        </p:attrNameLst>
                                      </p:cBhvr>
                                      <p:to>
                                        <p:strVal val="visible"/>
                                      </p:to>
                                    </p:set>
                                    <p:anim calcmode="lin" valueType="num">
                                      <p:cBhvr>
                                        <p:cTn dur="500" fill="hold" id="22"/>
                                        <p:tgtEl>
                                          <p:spTgt spid="23"/>
                                        </p:tgtEl>
                                        <p:attrNameLst>
                                          <p:attrName>ppt_w</p:attrName>
                                        </p:attrNameLst>
                                      </p:cBhvr>
                                      <p:tavLst>
                                        <p:tav tm="0">
                                          <p:val>
                                            <p:fltVal val="0"/>
                                          </p:val>
                                        </p:tav>
                                        <p:tav tm="100000">
                                          <p:val>
                                            <p:strVal val="#ppt_w"/>
                                          </p:val>
                                        </p:tav>
                                      </p:tavLst>
                                    </p:anim>
                                    <p:anim calcmode="lin" valueType="num">
                                      <p:cBhvr>
                                        <p:cTn dur="500" fill="hold" id="23"/>
                                        <p:tgtEl>
                                          <p:spTgt spid="23"/>
                                        </p:tgtEl>
                                        <p:attrNameLst>
                                          <p:attrName>ppt_h</p:attrName>
                                        </p:attrNameLst>
                                      </p:cBhvr>
                                      <p:tavLst>
                                        <p:tav tm="0">
                                          <p:val>
                                            <p:fltVal val="0"/>
                                          </p:val>
                                        </p:tav>
                                        <p:tav tm="100000">
                                          <p:val>
                                            <p:strVal val="#ppt_h"/>
                                          </p:val>
                                        </p:tav>
                                      </p:tavLst>
                                    </p:anim>
                                    <p:animEffect filter="fade" transition="in">
                                      <p:cBhvr>
                                        <p:cTn dur="500" id="24"/>
                                        <p:tgtEl>
                                          <p:spTgt spid="23"/>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 presetSubtype="4">
                                  <p:stCondLst>
                                    <p:cond delay="0"/>
                                  </p:stCondLst>
                                  <p:childTnLst>
                                    <p:set>
                                      <p:cBhvr>
                                        <p:cTn dur="1" fill="hold" id="28">
                                          <p:stCondLst>
                                            <p:cond delay="0"/>
                                          </p:stCondLst>
                                        </p:cTn>
                                        <p:tgtEl>
                                          <p:spTgt spid="27"/>
                                        </p:tgtEl>
                                        <p:attrNameLst>
                                          <p:attrName>style.visibility</p:attrName>
                                        </p:attrNameLst>
                                      </p:cBhvr>
                                      <p:to>
                                        <p:strVal val="visible"/>
                                      </p:to>
                                    </p:set>
                                    <p:anim calcmode="lin" valueType="num">
                                      <p:cBhvr additive="base">
                                        <p:cTn dur="500" fill="hold" id="29"/>
                                        <p:tgtEl>
                                          <p:spTgt spid="27"/>
                                        </p:tgtEl>
                                        <p:attrNameLst>
                                          <p:attrName>ppt_x</p:attrName>
                                        </p:attrNameLst>
                                      </p:cBhvr>
                                      <p:tavLst>
                                        <p:tav tm="0">
                                          <p:val>
                                            <p:strVal val="#ppt_x"/>
                                          </p:val>
                                        </p:tav>
                                        <p:tav tm="100000">
                                          <p:val>
                                            <p:strVal val="#ppt_x"/>
                                          </p:val>
                                        </p:tav>
                                      </p:tavLst>
                                    </p:anim>
                                    <p:anim calcmode="lin" valueType="num">
                                      <p:cBhvr additive="base">
                                        <p:cTn dur="500" fill="hold" id="30"/>
                                        <p:tgtEl>
                                          <p:spTgt spid="27"/>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28"/>
                                        </p:tgtEl>
                                        <p:attrNameLst>
                                          <p:attrName>style.visibility</p:attrName>
                                        </p:attrNameLst>
                                      </p:cBhvr>
                                      <p:to>
                                        <p:strVal val="visible"/>
                                      </p:to>
                                    </p:set>
                                    <p:anim calcmode="lin" valueType="num">
                                      <p:cBhvr additive="base">
                                        <p:cTn dur="500" fill="hold" id="33"/>
                                        <p:tgtEl>
                                          <p:spTgt spid="28"/>
                                        </p:tgtEl>
                                        <p:attrNameLst>
                                          <p:attrName>ppt_x</p:attrName>
                                        </p:attrNameLst>
                                      </p:cBhvr>
                                      <p:tavLst>
                                        <p:tav tm="0">
                                          <p:val>
                                            <p:strVal val="#ppt_x"/>
                                          </p:val>
                                        </p:tav>
                                        <p:tav tm="100000">
                                          <p:val>
                                            <p:strVal val="#ppt_x"/>
                                          </p:val>
                                        </p:tav>
                                      </p:tavLst>
                                    </p:anim>
                                    <p:anim calcmode="lin" valueType="num">
                                      <p:cBhvr additive="base">
                                        <p:cTn dur="500" fill="hold" id="34"/>
                                        <p:tgtEl>
                                          <p:spTgt spid="28"/>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33"/>
                                        </p:tgtEl>
                                        <p:attrNameLst>
                                          <p:attrName>style.visibility</p:attrName>
                                        </p:attrNameLst>
                                      </p:cBhvr>
                                      <p:to>
                                        <p:strVal val="visible"/>
                                      </p:to>
                                    </p:set>
                                    <p:anim calcmode="lin" valueType="num">
                                      <p:cBhvr additive="base">
                                        <p:cTn dur="500" fill="hold" id="37"/>
                                        <p:tgtEl>
                                          <p:spTgt spid="33"/>
                                        </p:tgtEl>
                                        <p:attrNameLst>
                                          <p:attrName>ppt_x</p:attrName>
                                        </p:attrNameLst>
                                      </p:cBhvr>
                                      <p:tavLst>
                                        <p:tav tm="0">
                                          <p:val>
                                            <p:strVal val="#ppt_x"/>
                                          </p:val>
                                        </p:tav>
                                        <p:tav tm="100000">
                                          <p:val>
                                            <p:strVal val="#ppt_x"/>
                                          </p:val>
                                        </p:tav>
                                      </p:tavLst>
                                    </p:anim>
                                    <p:anim calcmode="lin" valueType="num">
                                      <p:cBhvr additive="base">
                                        <p:cTn dur="500" fill="hold" id="38"/>
                                        <p:tgtEl>
                                          <p:spTgt spid="33"/>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52"/>
                                        </p:tgtEl>
                                        <p:attrNameLst>
                                          <p:attrName>style.visibility</p:attrName>
                                        </p:attrNameLst>
                                      </p:cBhvr>
                                      <p:to>
                                        <p:strVal val="visible"/>
                                      </p:to>
                                    </p:set>
                                    <p:anim calcmode="lin" valueType="num">
                                      <p:cBhvr additive="base">
                                        <p:cTn dur="500" fill="hold" id="41"/>
                                        <p:tgtEl>
                                          <p:spTgt spid="52"/>
                                        </p:tgtEl>
                                        <p:attrNameLst>
                                          <p:attrName>ppt_x</p:attrName>
                                        </p:attrNameLst>
                                      </p:cBhvr>
                                      <p:tavLst>
                                        <p:tav tm="0">
                                          <p:val>
                                            <p:strVal val="#ppt_x"/>
                                          </p:val>
                                        </p:tav>
                                        <p:tav tm="100000">
                                          <p:val>
                                            <p:strVal val="#ppt_x"/>
                                          </p:val>
                                        </p:tav>
                                      </p:tavLst>
                                    </p:anim>
                                    <p:anim calcmode="lin" valueType="num">
                                      <p:cBhvr additive="base">
                                        <p:cTn dur="500" fill="hold" id="42"/>
                                        <p:tgtEl>
                                          <p:spTgt spid="52"/>
                                        </p:tgtEl>
                                        <p:attrNameLst>
                                          <p:attrName>ppt_y</p:attrName>
                                        </p:attrNameLst>
                                      </p:cBhvr>
                                      <p:tavLst>
                                        <p:tav tm="0">
                                          <p:val>
                                            <p:strVal val="1+#ppt_h/2"/>
                                          </p:val>
                                        </p:tav>
                                        <p:tav tm="100000">
                                          <p:val>
                                            <p:strVal val="#ppt_y"/>
                                          </p:val>
                                        </p:tav>
                                      </p:tavLst>
                                    </p:anim>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 presetSubtype="4">
                                  <p:stCondLst>
                                    <p:cond delay="0"/>
                                  </p:stCondLst>
                                  <p:childTnLst>
                                    <p:set>
                                      <p:cBhvr>
                                        <p:cTn dur="1" fill="hold" id="46">
                                          <p:stCondLst>
                                            <p:cond delay="0"/>
                                          </p:stCondLst>
                                        </p:cTn>
                                        <p:tgtEl>
                                          <p:spTgt spid="29"/>
                                        </p:tgtEl>
                                        <p:attrNameLst>
                                          <p:attrName>style.visibility</p:attrName>
                                        </p:attrNameLst>
                                      </p:cBhvr>
                                      <p:to>
                                        <p:strVal val="visible"/>
                                      </p:to>
                                    </p:set>
                                    <p:anim calcmode="lin" valueType="num">
                                      <p:cBhvr additive="base">
                                        <p:cTn dur="500" fill="hold" id="47"/>
                                        <p:tgtEl>
                                          <p:spTgt spid="29"/>
                                        </p:tgtEl>
                                        <p:attrNameLst>
                                          <p:attrName>ppt_x</p:attrName>
                                        </p:attrNameLst>
                                      </p:cBhvr>
                                      <p:tavLst>
                                        <p:tav tm="0">
                                          <p:val>
                                            <p:strVal val="#ppt_x"/>
                                          </p:val>
                                        </p:tav>
                                        <p:tav tm="100000">
                                          <p:val>
                                            <p:strVal val="#ppt_x"/>
                                          </p:val>
                                        </p:tav>
                                      </p:tavLst>
                                    </p:anim>
                                    <p:anim calcmode="lin" valueType="num">
                                      <p:cBhvr additive="base">
                                        <p:cTn dur="500" fill="hold" id="48"/>
                                        <p:tgtEl>
                                          <p:spTgt spid="29"/>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30"/>
                                        </p:tgtEl>
                                        <p:attrNameLst>
                                          <p:attrName>style.visibility</p:attrName>
                                        </p:attrNameLst>
                                      </p:cBhvr>
                                      <p:to>
                                        <p:strVal val="visible"/>
                                      </p:to>
                                    </p:set>
                                    <p:anim calcmode="lin" valueType="num">
                                      <p:cBhvr additive="base">
                                        <p:cTn dur="500" fill="hold" id="51"/>
                                        <p:tgtEl>
                                          <p:spTgt spid="30"/>
                                        </p:tgtEl>
                                        <p:attrNameLst>
                                          <p:attrName>ppt_x</p:attrName>
                                        </p:attrNameLst>
                                      </p:cBhvr>
                                      <p:tavLst>
                                        <p:tav tm="0">
                                          <p:val>
                                            <p:strVal val="#ppt_x"/>
                                          </p:val>
                                        </p:tav>
                                        <p:tav tm="100000">
                                          <p:val>
                                            <p:strVal val="#ppt_x"/>
                                          </p:val>
                                        </p:tav>
                                      </p:tavLst>
                                    </p:anim>
                                    <p:anim calcmode="lin" valueType="num">
                                      <p:cBhvr additive="base">
                                        <p:cTn dur="500" fill="hold" id="52"/>
                                        <p:tgtEl>
                                          <p:spTgt spid="30"/>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31"/>
                                        </p:tgtEl>
                                        <p:attrNameLst>
                                          <p:attrName>style.visibility</p:attrName>
                                        </p:attrNameLst>
                                      </p:cBhvr>
                                      <p:to>
                                        <p:strVal val="visible"/>
                                      </p:to>
                                    </p:set>
                                    <p:anim calcmode="lin" valueType="num">
                                      <p:cBhvr additive="base">
                                        <p:cTn dur="500" fill="hold" id="55"/>
                                        <p:tgtEl>
                                          <p:spTgt spid="31"/>
                                        </p:tgtEl>
                                        <p:attrNameLst>
                                          <p:attrName>ppt_x</p:attrName>
                                        </p:attrNameLst>
                                      </p:cBhvr>
                                      <p:tavLst>
                                        <p:tav tm="0">
                                          <p:val>
                                            <p:strVal val="#ppt_x"/>
                                          </p:val>
                                        </p:tav>
                                        <p:tav tm="100000">
                                          <p:val>
                                            <p:strVal val="#ppt_x"/>
                                          </p:val>
                                        </p:tav>
                                      </p:tavLst>
                                    </p:anim>
                                    <p:anim calcmode="lin" valueType="num">
                                      <p:cBhvr additive="base">
                                        <p:cTn dur="500" fill="hold" id="56"/>
                                        <p:tgtEl>
                                          <p:spTgt spid="31"/>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32"/>
                                        </p:tgtEl>
                                        <p:attrNameLst>
                                          <p:attrName>style.visibility</p:attrName>
                                        </p:attrNameLst>
                                      </p:cBhvr>
                                      <p:to>
                                        <p:strVal val="visible"/>
                                      </p:to>
                                    </p:set>
                                    <p:anim calcmode="lin" valueType="num">
                                      <p:cBhvr additive="base">
                                        <p:cTn dur="500" fill="hold" id="59"/>
                                        <p:tgtEl>
                                          <p:spTgt spid="32"/>
                                        </p:tgtEl>
                                        <p:attrNameLst>
                                          <p:attrName>ppt_x</p:attrName>
                                        </p:attrNameLst>
                                      </p:cBhvr>
                                      <p:tavLst>
                                        <p:tav tm="0">
                                          <p:val>
                                            <p:strVal val="#ppt_x"/>
                                          </p:val>
                                        </p:tav>
                                        <p:tav tm="100000">
                                          <p:val>
                                            <p:strVal val="#ppt_x"/>
                                          </p:val>
                                        </p:tav>
                                      </p:tavLst>
                                    </p:anim>
                                    <p:anim calcmode="lin" valueType="num">
                                      <p:cBhvr additive="base">
                                        <p:cTn dur="500" fill="hold" id="60"/>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P grpId="0" spid="29"/>
      <p:bldP grpId="0" spid="30"/>
      <p:bldP grpId="0" spid="31"/>
      <p:bldP grpId="0" spid="32"/>
      <p:bldP grpId="0" spid="33"/>
      <p:bldP grpId="0" spid="5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椭圆 29"/>
          <p:cNvSpPr/>
          <p:nvPr/>
        </p:nvSpPr>
        <p:spPr>
          <a:xfrm>
            <a:off x="4211587" y="1694055"/>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solidFill>
                  <a:schemeClr val="bg1"/>
                </a:solidFill>
                <a:latin charset="-122" panose="020b0503020204020204" pitchFamily="34" typeface="微软雅黑"/>
                <a:ea charset="-122" panose="020b0503020204020204" pitchFamily="34" typeface="微软雅黑"/>
                <a:cs charset="0" panose="020b0604020202020204" pitchFamily="34" typeface="Arial"/>
              </a:rPr>
              <a:t>1</a:t>
            </a:r>
          </a:p>
        </p:txBody>
      </p:sp>
      <p:sp>
        <p:nvSpPr>
          <p:cNvPr id="31" name="椭圆 30"/>
          <p:cNvSpPr/>
          <p:nvPr/>
        </p:nvSpPr>
        <p:spPr>
          <a:xfrm>
            <a:off x="4608983" y="2340730"/>
            <a:ext cx="394692" cy="39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solidFill>
                  <a:schemeClr val="bg1"/>
                </a:solidFill>
                <a:latin charset="-122" panose="020b0503020204020204" pitchFamily="34" typeface="微软雅黑"/>
                <a:ea charset="-122" panose="020b0503020204020204" pitchFamily="34" typeface="微软雅黑"/>
                <a:cs charset="0" panose="020b0604020202020204" pitchFamily="34" typeface="Arial"/>
              </a:rPr>
              <a:t>2</a:t>
            </a:r>
          </a:p>
        </p:txBody>
      </p:sp>
      <p:sp>
        <p:nvSpPr>
          <p:cNvPr id="32" name="椭圆 31"/>
          <p:cNvSpPr/>
          <p:nvPr/>
        </p:nvSpPr>
        <p:spPr>
          <a:xfrm>
            <a:off x="4608983" y="3100961"/>
            <a:ext cx="394692" cy="39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solidFill>
                  <a:schemeClr val="bg1"/>
                </a:solidFill>
                <a:latin charset="-122" panose="020b0503020204020204" pitchFamily="34" typeface="微软雅黑"/>
                <a:ea charset="-122" panose="020b0503020204020204" pitchFamily="34" typeface="微软雅黑"/>
                <a:cs charset="0" panose="020b0604020202020204" pitchFamily="34" typeface="Arial"/>
              </a:rPr>
              <a:t>3</a:t>
            </a:r>
          </a:p>
        </p:txBody>
      </p:sp>
      <p:sp>
        <p:nvSpPr>
          <p:cNvPr id="33" name="椭圆 32"/>
          <p:cNvSpPr/>
          <p:nvPr/>
        </p:nvSpPr>
        <p:spPr>
          <a:xfrm>
            <a:off x="4211587" y="3747635"/>
            <a:ext cx="394692" cy="3946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000">
                <a:solidFill>
                  <a:schemeClr val="bg1"/>
                </a:solidFill>
                <a:latin charset="-122" panose="020b0503020204020204" pitchFamily="34" typeface="微软雅黑"/>
                <a:ea charset="-122" panose="020b0503020204020204" pitchFamily="34" typeface="微软雅黑"/>
                <a:cs charset="0" panose="020b0604020202020204" pitchFamily="34" typeface="Arial"/>
              </a:rPr>
              <a:t>4</a:t>
            </a:r>
          </a:p>
        </p:txBody>
      </p:sp>
      <p:sp>
        <p:nvSpPr>
          <p:cNvPr id="34" name="TextBox 38"/>
          <p:cNvSpPr txBox="1"/>
          <p:nvPr/>
        </p:nvSpPr>
        <p:spPr>
          <a:xfrm>
            <a:off x="4643635" y="1684763"/>
            <a:ext cx="3528392" cy="304800"/>
          </a:xfrm>
          <a:prstGeom prst="rect">
            <a:avLst/>
          </a:prstGeom>
          <a:noFill/>
        </p:spPr>
        <p:txBody>
          <a:bodyPr rtlCol="0" wrap="square">
            <a:spAutoFit/>
          </a:bodyPr>
          <a:lstStyle/>
          <a:p>
            <a:r>
              <a:rPr altLang="en-US" lang="zh-CN" smtClean="0">
                <a:solidFill>
                  <a:schemeClr val="accent1"/>
                </a:solidFill>
                <a:latin charset="-122" panose="020b0503020204020204" pitchFamily="34" typeface="微软雅黑"/>
                <a:ea charset="-122" panose="020b0503020204020204" pitchFamily="34" typeface="微软雅黑"/>
              </a:rPr>
              <a:t>标题内容：此处添加标题项目</a:t>
            </a:r>
          </a:p>
        </p:txBody>
      </p:sp>
      <p:sp>
        <p:nvSpPr>
          <p:cNvPr id="35" name="TextBox 39"/>
          <p:cNvSpPr txBox="1"/>
          <p:nvPr/>
        </p:nvSpPr>
        <p:spPr>
          <a:xfrm>
            <a:off x="5068983" y="2332835"/>
            <a:ext cx="3528392" cy="304800"/>
          </a:xfrm>
          <a:prstGeom prst="rect">
            <a:avLst/>
          </a:prstGeom>
          <a:noFill/>
        </p:spPr>
        <p:txBody>
          <a:bodyPr rtlCol="0" wrap="square">
            <a:spAutoFit/>
          </a:bodyPr>
          <a:lstStyle/>
          <a:p>
            <a:r>
              <a:rPr altLang="en-US" lang="zh-CN">
                <a:solidFill>
                  <a:schemeClr val="accent2"/>
                </a:solidFill>
                <a:latin charset="-122" panose="020b0503020204020204" pitchFamily="34" typeface="微软雅黑"/>
                <a:ea charset="-122" panose="020b0503020204020204" pitchFamily="34" typeface="微软雅黑"/>
              </a:rPr>
              <a:t>标题内容：此处添加标题项目</a:t>
            </a:r>
          </a:p>
        </p:txBody>
      </p:sp>
      <p:sp>
        <p:nvSpPr>
          <p:cNvPr id="36" name="TextBox 40"/>
          <p:cNvSpPr txBox="1"/>
          <p:nvPr/>
        </p:nvSpPr>
        <p:spPr>
          <a:xfrm>
            <a:off x="5088375" y="3126321"/>
            <a:ext cx="3528392" cy="304800"/>
          </a:xfrm>
          <a:prstGeom prst="rect">
            <a:avLst/>
          </a:prstGeom>
          <a:noFill/>
        </p:spPr>
        <p:txBody>
          <a:bodyPr rtlCol="0" wrap="square">
            <a:spAutoFit/>
          </a:bodyPr>
          <a:lstStyle/>
          <a:p>
            <a:r>
              <a:rPr altLang="en-US" lang="zh-CN">
                <a:solidFill>
                  <a:schemeClr val="accent3"/>
                </a:solidFill>
                <a:latin charset="-122" panose="020b0503020204020204" pitchFamily="34" typeface="微软雅黑"/>
                <a:ea charset="-122" panose="020b0503020204020204" pitchFamily="34" typeface="微软雅黑"/>
              </a:rPr>
              <a:t>标题内容：此处添加标题项目</a:t>
            </a:r>
          </a:p>
        </p:txBody>
      </p:sp>
      <p:sp>
        <p:nvSpPr>
          <p:cNvPr id="37" name="TextBox 41"/>
          <p:cNvSpPr txBox="1"/>
          <p:nvPr/>
        </p:nvSpPr>
        <p:spPr>
          <a:xfrm>
            <a:off x="4715643" y="3771947"/>
            <a:ext cx="3528392" cy="304800"/>
          </a:xfrm>
          <a:prstGeom prst="rect">
            <a:avLst/>
          </a:prstGeom>
          <a:noFill/>
        </p:spPr>
        <p:txBody>
          <a:bodyPr rtlCol="0" wrap="square">
            <a:spAutoFit/>
          </a:bodyPr>
          <a:lstStyle/>
          <a:p>
            <a:r>
              <a:rPr altLang="en-US" lang="zh-CN">
                <a:solidFill>
                  <a:schemeClr val="accent4"/>
                </a:solidFill>
                <a:latin charset="-122" panose="020b0503020204020204" pitchFamily="34" typeface="微软雅黑"/>
                <a:ea charset="-122" panose="020b0503020204020204" pitchFamily="34" typeface="微软雅黑"/>
              </a:rPr>
              <a:t>标题内容1此处添加标题项目</a:t>
            </a:r>
          </a:p>
        </p:txBody>
      </p:sp>
      <p:sp>
        <p:nvSpPr>
          <p:cNvPr id="41" name="弧形 40"/>
          <p:cNvSpPr/>
          <p:nvPr/>
        </p:nvSpPr>
        <p:spPr>
          <a:xfrm rot="2700000">
            <a:off x="544020" y="1151462"/>
            <a:ext cx="3573400" cy="3573400"/>
          </a:xfrm>
          <a:prstGeom prst="arc">
            <a:avLst/>
          </a:prstGeom>
          <a:ln>
            <a:solidFill>
              <a:srgbClr val="394C53"/>
            </a:solidFill>
            <a:prstDash val="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chemeClr val="accent1"/>
              </a:solidFill>
            </a:endParaRPr>
          </a:p>
        </p:txBody>
      </p:sp>
      <p:sp>
        <p:nvSpPr>
          <p:cNvPr id="15" name="Title 2"/>
          <p:cNvSpPr txBox="1"/>
          <p:nvPr/>
        </p:nvSpPr>
        <p:spPr>
          <a:xfrm>
            <a:off x="899592" y="605880"/>
            <a:ext cx="2727868" cy="457049"/>
          </a:xfrm>
          <a:prstGeom prst="rect">
            <a:avLst/>
          </a:prstGeom>
        </p:spPr>
        <p:txBody>
          <a:bodyPr anchor="ctr" bIns="45720" lIns="91440" rIns="91440" rtlCol="0" tIns="45720" vert="horz">
            <a:normAutofit fontScale="92500" lnSpcReduction="10000"/>
          </a:bodyPr>
          <a:lstStyle>
            <a:lvl1pPr algn="l" defTabSz="914400" eaLnBrk="1" hangingPunct="1" latinLnBrk="0" rtl="0">
              <a:spcBef>
                <a:spcPct val="0"/>
              </a:spcBef>
              <a:buNone/>
              <a:defRPr kern="1200" sz="2800">
                <a:solidFill>
                  <a:schemeClr val="tx1"/>
                </a:solidFill>
                <a:latin charset="-122" panose="020b0503020204020204" pitchFamily="34" typeface="微软雅黑"/>
                <a:ea charset="-122" panose="020b0503020204020204" pitchFamily="34" typeface="微软雅黑"/>
                <a:cs typeface="+mj-cs"/>
              </a:defRPr>
            </a:lvl1pPr>
          </a:lstStyle>
          <a:p>
            <a:r>
              <a:rPr altLang="en-US" lang="zh-CN" smtClean="0">
                <a:solidFill>
                  <a:schemeClr val="tx2"/>
                </a:solidFill>
              </a:rPr>
              <a:t>目录 CONTENTS</a:t>
            </a:r>
          </a:p>
        </p:txBody>
      </p:sp>
      <p:pic>
        <p:nvPicPr>
          <p:cNvPr id="13" name="图片 12"/>
          <p:cNvPicPr>
            <a:picLocks noChangeAspect="1"/>
          </p:cNvPicPr>
          <p:nvPr/>
        </p:nvPicPr>
        <p:blipFill>
          <a:blip r:embed="rId3">
            <a:extLst>
              <a:ext uri="{28A0092B-C50C-407E-A947-70E740481C1C}">
                <a14:useLocalDpi val="0"/>
              </a:ext>
            </a:extLst>
          </a:blip>
          <a:srcRect b="1994" l="70435" t="71852"/>
          <a:stretch>
            <a:fillRect/>
          </a:stretch>
        </p:blipFill>
        <p:spPr>
          <a:xfrm>
            <a:off x="965371" y="2486723"/>
            <a:ext cx="2482185" cy="1115325"/>
          </a:xfrm>
          <a:prstGeom prst="rect">
            <a:avLst/>
          </a:prstGeom>
        </p:spPr>
      </p:pic>
    </p:spTree>
    <p:extLst>
      <p:ext uri="{BB962C8B-B14F-4D97-AF65-F5344CB8AC3E}">
        <p14:creationId val="1195219930"/>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5"/>
                                        </p:tgtEl>
                                        <p:attrNameLst>
                                          <p:attrName>style.visibility</p:attrName>
                                        </p:attrNameLst>
                                      </p:cBhvr>
                                      <p:to>
                                        <p:strVal val="visible"/>
                                      </p:to>
                                    </p:set>
                                    <p:animEffect filter="barn(inVertical)" transition="in">
                                      <p:cBhvr>
                                        <p:cTn dur="500" id="7"/>
                                        <p:tgtEl>
                                          <p:spTgt spid="15"/>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animEffect filter="fade" transition="in">
                                      <p:cBhvr>
                                        <p:cTn dur="500" id="14"/>
                                        <p:tgtEl>
                                          <p:spTgt spid="1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p:cTn dur="500" fill="hold" id="17"/>
                                        <p:tgtEl>
                                          <p:spTgt spid="30"/>
                                        </p:tgtEl>
                                        <p:attrNameLst>
                                          <p:attrName>ppt_w</p:attrName>
                                        </p:attrNameLst>
                                      </p:cBhvr>
                                      <p:tavLst>
                                        <p:tav tm="0">
                                          <p:val>
                                            <p:fltVal val="0"/>
                                          </p:val>
                                        </p:tav>
                                        <p:tav tm="100000">
                                          <p:val>
                                            <p:strVal val="#ppt_w"/>
                                          </p:val>
                                        </p:tav>
                                      </p:tavLst>
                                    </p:anim>
                                    <p:anim calcmode="lin" valueType="num">
                                      <p:cBhvr>
                                        <p:cTn dur="500" fill="hold" id="18"/>
                                        <p:tgtEl>
                                          <p:spTgt spid="30"/>
                                        </p:tgtEl>
                                        <p:attrNameLst>
                                          <p:attrName>ppt_h</p:attrName>
                                        </p:attrNameLst>
                                      </p:cBhvr>
                                      <p:tavLst>
                                        <p:tav tm="0">
                                          <p:val>
                                            <p:fltVal val="0"/>
                                          </p:val>
                                        </p:tav>
                                        <p:tav tm="100000">
                                          <p:val>
                                            <p:strVal val="#ppt_h"/>
                                          </p:val>
                                        </p:tav>
                                      </p:tavLst>
                                    </p:anim>
                                    <p:animEffect filter="fade" transition="in">
                                      <p:cBhvr>
                                        <p:cTn dur="500" id="19"/>
                                        <p:tgtEl>
                                          <p:spTgt spid="30"/>
                                        </p:tgtEl>
                                      </p:cBhvr>
                                    </p:animEffect>
                                  </p:childTnLst>
                                  <p:subTnLst>
                                    <p:audio>
                                      <p:cMediaNode>
                                        <p:cTn display="0" masterRel="sameClick">
                                          <p:stCondLst>
                                            <p:cond delay="0" evt="begin">
                                              <p:tn val="15"/>
                                            </p:cond>
                                          </p:stCondLst>
                                          <p:endCondLst>
                                            <p:cond delay="0" evt="onStopAudio">
                                              <p:tgtEl>
                                                <p:sldTgt/>
                                              </p:tgtEl>
                                            </p:cond>
                                          </p:endCondLst>
                                        </p:cTn>
                                        <p:tgtEl>
                                          <p:sndTgt name="翻书.wav" r:embed="rId4"/>
                                        </p:tgtEl>
                                      </p:cMediaNode>
                                    </p:audio>
                                  </p:subTnLst>
                                </p:cTn>
                              </p:par>
                              <p:par>
                                <p:cTn fill="hold" grpId="0" id="20" nodeType="withEffect" presetClass="entr" presetID="53" presetSubtype="0">
                                  <p:stCondLst>
                                    <p:cond delay="0"/>
                                  </p:stCondLst>
                                  <p:childTnLst>
                                    <p:set>
                                      <p:cBhvr>
                                        <p:cTn dur="1" fill="hold" id="21">
                                          <p:stCondLst>
                                            <p:cond delay="0"/>
                                          </p:stCondLst>
                                        </p:cTn>
                                        <p:tgtEl>
                                          <p:spTgt spid="31"/>
                                        </p:tgtEl>
                                        <p:attrNameLst>
                                          <p:attrName>style.visibility</p:attrName>
                                        </p:attrNameLst>
                                      </p:cBhvr>
                                      <p:to>
                                        <p:strVal val="visible"/>
                                      </p:to>
                                    </p:set>
                                    <p:anim calcmode="lin" valueType="num">
                                      <p:cBhvr>
                                        <p:cTn dur="500" fill="hold" id="22"/>
                                        <p:tgtEl>
                                          <p:spTgt spid="31"/>
                                        </p:tgtEl>
                                        <p:attrNameLst>
                                          <p:attrName>ppt_w</p:attrName>
                                        </p:attrNameLst>
                                      </p:cBhvr>
                                      <p:tavLst>
                                        <p:tav tm="0">
                                          <p:val>
                                            <p:fltVal val="0"/>
                                          </p:val>
                                        </p:tav>
                                        <p:tav tm="100000">
                                          <p:val>
                                            <p:strVal val="#ppt_w"/>
                                          </p:val>
                                        </p:tav>
                                      </p:tavLst>
                                    </p:anim>
                                    <p:anim calcmode="lin" valueType="num">
                                      <p:cBhvr>
                                        <p:cTn dur="500" fill="hold" id="23"/>
                                        <p:tgtEl>
                                          <p:spTgt spid="31"/>
                                        </p:tgtEl>
                                        <p:attrNameLst>
                                          <p:attrName>ppt_h</p:attrName>
                                        </p:attrNameLst>
                                      </p:cBhvr>
                                      <p:tavLst>
                                        <p:tav tm="0">
                                          <p:val>
                                            <p:fltVal val="0"/>
                                          </p:val>
                                        </p:tav>
                                        <p:tav tm="100000">
                                          <p:val>
                                            <p:strVal val="#ppt_h"/>
                                          </p:val>
                                        </p:tav>
                                      </p:tavLst>
                                    </p:anim>
                                    <p:animEffect filter="fade" transition="in">
                                      <p:cBhvr>
                                        <p:cTn dur="500" id="24"/>
                                        <p:tgtEl>
                                          <p:spTgt spid="31"/>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2"/>
                                        </p:tgtEl>
                                        <p:attrNameLst>
                                          <p:attrName>style.visibility</p:attrName>
                                        </p:attrNameLst>
                                      </p:cBhvr>
                                      <p:to>
                                        <p:strVal val="visible"/>
                                      </p:to>
                                    </p:set>
                                    <p:anim calcmode="lin" valueType="num">
                                      <p:cBhvr>
                                        <p:cTn dur="500" fill="hold" id="27"/>
                                        <p:tgtEl>
                                          <p:spTgt spid="32"/>
                                        </p:tgtEl>
                                        <p:attrNameLst>
                                          <p:attrName>ppt_w</p:attrName>
                                        </p:attrNameLst>
                                      </p:cBhvr>
                                      <p:tavLst>
                                        <p:tav tm="0">
                                          <p:val>
                                            <p:fltVal val="0"/>
                                          </p:val>
                                        </p:tav>
                                        <p:tav tm="100000">
                                          <p:val>
                                            <p:strVal val="#ppt_w"/>
                                          </p:val>
                                        </p:tav>
                                      </p:tavLst>
                                    </p:anim>
                                    <p:anim calcmode="lin" valueType="num">
                                      <p:cBhvr>
                                        <p:cTn dur="500" fill="hold" id="28"/>
                                        <p:tgtEl>
                                          <p:spTgt spid="32"/>
                                        </p:tgtEl>
                                        <p:attrNameLst>
                                          <p:attrName>ppt_h</p:attrName>
                                        </p:attrNameLst>
                                      </p:cBhvr>
                                      <p:tavLst>
                                        <p:tav tm="0">
                                          <p:val>
                                            <p:fltVal val="0"/>
                                          </p:val>
                                        </p:tav>
                                        <p:tav tm="100000">
                                          <p:val>
                                            <p:strVal val="#ppt_h"/>
                                          </p:val>
                                        </p:tav>
                                      </p:tavLst>
                                    </p:anim>
                                    <p:animEffect filter="fade" transition="in">
                                      <p:cBhvr>
                                        <p:cTn dur="500" id="29"/>
                                        <p:tgtEl>
                                          <p:spTgt spid="32"/>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33"/>
                                        </p:tgtEl>
                                        <p:attrNameLst>
                                          <p:attrName>style.visibility</p:attrName>
                                        </p:attrNameLst>
                                      </p:cBhvr>
                                      <p:to>
                                        <p:strVal val="visible"/>
                                      </p:to>
                                    </p:set>
                                    <p:anim calcmode="lin" valueType="num">
                                      <p:cBhvr>
                                        <p:cTn dur="500" fill="hold" id="32"/>
                                        <p:tgtEl>
                                          <p:spTgt spid="33"/>
                                        </p:tgtEl>
                                        <p:attrNameLst>
                                          <p:attrName>ppt_w</p:attrName>
                                        </p:attrNameLst>
                                      </p:cBhvr>
                                      <p:tavLst>
                                        <p:tav tm="0">
                                          <p:val>
                                            <p:fltVal val="0"/>
                                          </p:val>
                                        </p:tav>
                                        <p:tav tm="100000">
                                          <p:val>
                                            <p:strVal val="#ppt_w"/>
                                          </p:val>
                                        </p:tav>
                                      </p:tavLst>
                                    </p:anim>
                                    <p:anim calcmode="lin" valueType="num">
                                      <p:cBhvr>
                                        <p:cTn dur="500" fill="hold" id="33"/>
                                        <p:tgtEl>
                                          <p:spTgt spid="33"/>
                                        </p:tgtEl>
                                        <p:attrNameLst>
                                          <p:attrName>ppt_h</p:attrName>
                                        </p:attrNameLst>
                                      </p:cBhvr>
                                      <p:tavLst>
                                        <p:tav tm="0">
                                          <p:val>
                                            <p:fltVal val="0"/>
                                          </p:val>
                                        </p:tav>
                                        <p:tav tm="100000">
                                          <p:val>
                                            <p:strVal val="#ppt_h"/>
                                          </p:val>
                                        </p:tav>
                                      </p:tavLst>
                                    </p:anim>
                                    <p:animEffect filter="fade" transition="in">
                                      <p:cBhvr>
                                        <p:cTn dur="500" id="34"/>
                                        <p:tgtEl>
                                          <p:spTgt spid="33"/>
                                        </p:tgtEl>
                                      </p:cBhvr>
                                    </p:animEffect>
                                  </p:childTnLst>
                                </p:cTn>
                              </p:par>
                              <p:par>
                                <p:cTn accel="50000" decel="50000" fill="hold" grpId="1" id="35" nodeType="withEffect" presetClass="path" presetID="42" presetSubtype="0">
                                  <p:stCondLst>
                                    <p:cond delay="0"/>
                                  </p:stCondLst>
                                  <p:childTnLst>
                                    <p:animMotion origin="layout" path="M -0.18108 0.20062 L 0.00208 -0.01018" pathEditMode="relative" ptsTypes="AA" rAng="0">
                                      <p:cBhvr>
                                        <p:cTn dur="1000" fill="hold" id="36"/>
                                        <p:tgtEl>
                                          <p:spTgt spid="30"/>
                                        </p:tgtEl>
                                        <p:attrNameLst>
                                          <p:attrName>ppt_x</p:attrName>
                                          <p:attrName>ppt_y</p:attrName>
                                        </p:attrNameLst>
                                      </p:cBhvr>
                                      <p:rCtr x="9149" y="-10556"/>
                                    </p:animMotion>
                                  </p:childTnLst>
                                </p:cTn>
                              </p:par>
                              <p:par>
                                <p:cTn accel="50000" decel="50000" fill="hold" grpId="1" id="37" nodeType="withEffect" presetClass="path" presetID="42" presetSubtype="0">
                                  <p:stCondLst>
                                    <p:cond delay="0"/>
                                  </p:stCondLst>
                                  <p:childTnLst>
                                    <p:animMotion origin="layout" path="M -0.22448 0.075 L 0.0007 -0.0034" pathEditMode="relative" ptsTypes="AA" rAng="0">
                                      <p:cBhvr>
                                        <p:cTn dur="1000" fill="hold" id="38"/>
                                        <p:tgtEl>
                                          <p:spTgt spid="31"/>
                                        </p:tgtEl>
                                        <p:attrNameLst>
                                          <p:attrName>ppt_x</p:attrName>
                                          <p:attrName>ppt_y</p:attrName>
                                        </p:attrNameLst>
                                      </p:cBhvr>
                                      <p:rCtr x="11250" y="-3920"/>
                                    </p:animMotion>
                                  </p:childTnLst>
                                </p:cTn>
                              </p:par>
                              <p:par>
                                <p:cTn accel="50000" decel="50000" fill="hold" grpId="1" id="39" nodeType="withEffect" presetClass="path" presetID="42" presetSubtype="0">
                                  <p:stCondLst>
                                    <p:cond delay="0"/>
                                  </p:stCondLst>
                                  <p:childTnLst>
                                    <p:animMotion origin="layout" path="M -0.22448 -0.07284 L 0.0007 -0.00031" pathEditMode="relative" ptsTypes="AA" rAng="0">
                                      <p:cBhvr>
                                        <p:cTn dur="1000" fill="hold" id="40"/>
                                        <p:tgtEl>
                                          <p:spTgt spid="32"/>
                                        </p:tgtEl>
                                        <p:attrNameLst>
                                          <p:attrName>ppt_x</p:attrName>
                                          <p:attrName>ppt_y</p:attrName>
                                        </p:attrNameLst>
                                      </p:cBhvr>
                                      <p:rCtr x="11250" y="3611"/>
                                    </p:animMotion>
                                  </p:childTnLst>
                                </p:cTn>
                              </p:par>
                              <p:par>
                                <p:cTn accel="50000" decel="50000" fill="hold" grpId="1" id="41" nodeType="withEffect" presetClass="path" presetID="42" presetSubtype="0">
                                  <p:stCondLst>
                                    <p:cond delay="0"/>
                                  </p:stCondLst>
                                  <p:childTnLst>
                                    <p:animMotion origin="layout" path="M -0.18108 -0.19877 L -0.00087 -0.00155" pathEditMode="relative" ptsTypes="AA" rAng="0">
                                      <p:cBhvr>
                                        <p:cTn dur="1000" fill="hold" id="42"/>
                                        <p:tgtEl>
                                          <p:spTgt spid="33"/>
                                        </p:tgtEl>
                                        <p:attrNameLst>
                                          <p:attrName>ppt_x</p:attrName>
                                          <p:attrName>ppt_y</p:attrName>
                                        </p:attrNameLst>
                                      </p:cBhvr>
                                      <p:rCtr x="9010" y="9846"/>
                                    </p:animMotion>
                                  </p:childTnLst>
                                </p:cTn>
                              </p:par>
                              <p:par>
                                <p:cTn fill="hold" grpId="0" id="43" nodeType="withEffect" presetClass="entr" presetID="10" presetSubtype="0">
                                  <p:stCondLst>
                                    <p:cond delay="1000"/>
                                  </p:stCondLst>
                                  <p:childTnLst>
                                    <p:set>
                                      <p:cBhvr>
                                        <p:cTn dur="1" fill="hold" id="44">
                                          <p:stCondLst>
                                            <p:cond delay="0"/>
                                          </p:stCondLst>
                                        </p:cTn>
                                        <p:tgtEl>
                                          <p:spTgt spid="34"/>
                                        </p:tgtEl>
                                        <p:attrNameLst>
                                          <p:attrName>style.visibility</p:attrName>
                                        </p:attrNameLst>
                                      </p:cBhvr>
                                      <p:to>
                                        <p:strVal val="visible"/>
                                      </p:to>
                                    </p:set>
                                    <p:animEffect filter="fade" transition="in">
                                      <p:cBhvr>
                                        <p:cTn dur="1000" id="45"/>
                                        <p:tgtEl>
                                          <p:spTgt spid="34"/>
                                        </p:tgtEl>
                                      </p:cBhvr>
                                    </p:animEffect>
                                  </p:childTnLst>
                                </p:cTn>
                              </p:par>
                              <p:par>
                                <p:cTn fill="hold" grpId="0" id="46" nodeType="withEffect" presetClass="entr" presetID="10" presetSubtype="0">
                                  <p:stCondLst>
                                    <p:cond delay="1000"/>
                                  </p:stCondLst>
                                  <p:childTnLst>
                                    <p:set>
                                      <p:cBhvr>
                                        <p:cTn dur="1" fill="hold" id="47">
                                          <p:stCondLst>
                                            <p:cond delay="0"/>
                                          </p:stCondLst>
                                        </p:cTn>
                                        <p:tgtEl>
                                          <p:spTgt spid="35"/>
                                        </p:tgtEl>
                                        <p:attrNameLst>
                                          <p:attrName>style.visibility</p:attrName>
                                        </p:attrNameLst>
                                      </p:cBhvr>
                                      <p:to>
                                        <p:strVal val="visible"/>
                                      </p:to>
                                    </p:set>
                                    <p:animEffect filter="fade" transition="in">
                                      <p:cBhvr>
                                        <p:cTn dur="1000" id="48"/>
                                        <p:tgtEl>
                                          <p:spTgt spid="35"/>
                                        </p:tgtEl>
                                      </p:cBhvr>
                                    </p:animEffect>
                                  </p:childTnLst>
                                </p:cTn>
                              </p:par>
                              <p:par>
                                <p:cTn fill="hold" grpId="0" id="49" nodeType="withEffect" presetClass="entr" presetID="10" presetSubtype="0">
                                  <p:stCondLst>
                                    <p:cond delay="1000"/>
                                  </p:stCondLst>
                                  <p:childTnLst>
                                    <p:set>
                                      <p:cBhvr>
                                        <p:cTn dur="1" fill="hold" id="50">
                                          <p:stCondLst>
                                            <p:cond delay="0"/>
                                          </p:stCondLst>
                                        </p:cTn>
                                        <p:tgtEl>
                                          <p:spTgt spid="36"/>
                                        </p:tgtEl>
                                        <p:attrNameLst>
                                          <p:attrName>style.visibility</p:attrName>
                                        </p:attrNameLst>
                                      </p:cBhvr>
                                      <p:to>
                                        <p:strVal val="visible"/>
                                      </p:to>
                                    </p:set>
                                    <p:animEffect filter="fade" transition="in">
                                      <p:cBhvr>
                                        <p:cTn dur="1000" id="51"/>
                                        <p:tgtEl>
                                          <p:spTgt spid="36"/>
                                        </p:tgtEl>
                                      </p:cBhvr>
                                    </p:animEffect>
                                  </p:childTnLst>
                                </p:cTn>
                              </p:par>
                              <p:par>
                                <p:cTn fill="hold" grpId="0" id="52" nodeType="withEffect" presetClass="entr" presetID="10" presetSubtype="0">
                                  <p:stCondLst>
                                    <p:cond delay="1000"/>
                                  </p:stCondLst>
                                  <p:childTnLst>
                                    <p:set>
                                      <p:cBhvr>
                                        <p:cTn dur="1" fill="hold" id="53">
                                          <p:stCondLst>
                                            <p:cond delay="0"/>
                                          </p:stCondLst>
                                        </p:cTn>
                                        <p:tgtEl>
                                          <p:spTgt spid="37"/>
                                        </p:tgtEl>
                                        <p:attrNameLst>
                                          <p:attrName>style.visibility</p:attrName>
                                        </p:attrNameLst>
                                      </p:cBhvr>
                                      <p:to>
                                        <p:strVal val="visible"/>
                                      </p:to>
                                    </p:set>
                                    <p:animEffect filter="fade" transition="in">
                                      <p:cBhvr>
                                        <p:cTn dur="1000" id="54"/>
                                        <p:tgtEl>
                                          <p:spTgt spid="37"/>
                                        </p:tgtEl>
                                      </p:cBhvr>
                                    </p:animEffect>
                                  </p:childTnLst>
                                </p:cTn>
                              </p:par>
                              <p:par>
                                <p:cTn fill="hold" grpId="0" id="55" nodeType="withEffect" presetClass="entr" presetID="22" presetSubtype="1">
                                  <p:stCondLst>
                                    <p:cond delay="1000"/>
                                  </p:stCondLst>
                                  <p:childTnLst>
                                    <p:set>
                                      <p:cBhvr>
                                        <p:cTn dur="1" fill="hold" id="56">
                                          <p:stCondLst>
                                            <p:cond delay="0"/>
                                          </p:stCondLst>
                                        </p:cTn>
                                        <p:tgtEl>
                                          <p:spTgt spid="41"/>
                                        </p:tgtEl>
                                        <p:attrNameLst>
                                          <p:attrName>style.visibility</p:attrName>
                                        </p:attrNameLst>
                                      </p:cBhvr>
                                      <p:to>
                                        <p:strVal val="visible"/>
                                      </p:to>
                                    </p:set>
                                    <p:animEffect filter="wipe(up)" transition="in">
                                      <p:cBhvr>
                                        <p:cTn dur="500" id="57"/>
                                        <p:tgtEl>
                                          <p:spTgt spid="41"/>
                                        </p:tgtEl>
                                      </p:cBhvr>
                                    </p:animEffect>
                                  </p:childTnLst>
                                </p:cTn>
                              </p:par>
                              <p:par>
                                <p:cTn fill="hold" grpId="2" id="58" nodeType="withEffect" presetClass="emph" presetID="26" presetSubtype="0">
                                  <p:stCondLst>
                                    <p:cond delay="2000"/>
                                  </p:stCondLst>
                                  <p:childTnLst>
                                    <p:animEffect filter="fade" transition="out">
                                      <p:cBhvr>
                                        <p:cTn dur="500" id="59" tmFilter="0, 0; .2, .5; .8, .5; 1, 0"/>
                                        <p:tgtEl>
                                          <p:spTgt spid="30"/>
                                        </p:tgtEl>
                                      </p:cBhvr>
                                    </p:animEffect>
                                    <p:animScale>
                                      <p:cBhvr>
                                        <p:cTn autoRev="1" dur="250" fill="hold" id="60"/>
                                        <p:tgtEl>
                                          <p:spTgt spid="30"/>
                                        </p:tgtEl>
                                      </p:cBhvr>
                                      <p:by x="105000" y="105000"/>
                                    </p:animScale>
                                  </p:childTnLst>
                                </p:cTn>
                              </p:par>
                              <p:par>
                                <p:cTn fill="hold" grpId="1" id="61" nodeType="withEffect" presetClass="emph" presetID="26" presetSubtype="0">
                                  <p:stCondLst>
                                    <p:cond delay="2000"/>
                                  </p:stCondLst>
                                  <p:childTnLst>
                                    <p:animEffect filter="fade" transition="out">
                                      <p:cBhvr>
                                        <p:cTn dur="500" id="62" tmFilter="0, 0; .2, .5; .8, .5; 1, 0"/>
                                        <p:tgtEl>
                                          <p:spTgt spid="34"/>
                                        </p:tgtEl>
                                      </p:cBhvr>
                                    </p:animEffect>
                                    <p:animScale>
                                      <p:cBhvr>
                                        <p:cTn autoRev="1" dur="250" fill="hold" id="63"/>
                                        <p:tgtEl>
                                          <p:spTgt spid="34"/>
                                        </p:tgtEl>
                                      </p:cBhvr>
                                      <p:by x="105000" y="105000"/>
                                    </p:animScale>
                                  </p:childTnLst>
                                </p:cTn>
                              </p:par>
                              <p:par>
                                <p:cTn fill="hold" grpId="2" id="64" nodeType="withEffect" presetClass="emph" presetID="26" presetSubtype="0">
                                  <p:stCondLst>
                                    <p:cond delay="2500"/>
                                  </p:stCondLst>
                                  <p:childTnLst>
                                    <p:animEffect filter="fade" transition="out">
                                      <p:cBhvr>
                                        <p:cTn dur="500" id="65" tmFilter="0, 0; .2, .5; .8, .5; 1, 0"/>
                                        <p:tgtEl>
                                          <p:spTgt spid="31"/>
                                        </p:tgtEl>
                                      </p:cBhvr>
                                    </p:animEffect>
                                    <p:animScale>
                                      <p:cBhvr>
                                        <p:cTn autoRev="1" dur="250" fill="hold" id="66"/>
                                        <p:tgtEl>
                                          <p:spTgt spid="31"/>
                                        </p:tgtEl>
                                      </p:cBhvr>
                                      <p:by x="105000" y="105000"/>
                                    </p:animScale>
                                  </p:childTnLst>
                                </p:cTn>
                              </p:par>
                              <p:par>
                                <p:cTn fill="hold" grpId="1" id="67" nodeType="withEffect" presetClass="emph" presetID="26" presetSubtype="0">
                                  <p:stCondLst>
                                    <p:cond delay="2500"/>
                                  </p:stCondLst>
                                  <p:childTnLst>
                                    <p:animEffect filter="fade" transition="out">
                                      <p:cBhvr>
                                        <p:cTn dur="500" id="68" tmFilter="0, 0; .2, .5; .8, .5; 1, 0"/>
                                        <p:tgtEl>
                                          <p:spTgt spid="35"/>
                                        </p:tgtEl>
                                      </p:cBhvr>
                                    </p:animEffect>
                                    <p:animScale>
                                      <p:cBhvr>
                                        <p:cTn autoRev="1" dur="250" fill="hold" id="69"/>
                                        <p:tgtEl>
                                          <p:spTgt spid="35"/>
                                        </p:tgtEl>
                                      </p:cBhvr>
                                      <p:by x="105000" y="105000"/>
                                    </p:animScale>
                                  </p:childTnLst>
                                </p:cTn>
                              </p:par>
                              <p:par>
                                <p:cTn fill="hold" grpId="2" id="70" nodeType="withEffect" presetClass="emph" presetID="26" presetSubtype="0">
                                  <p:stCondLst>
                                    <p:cond delay="3000"/>
                                  </p:stCondLst>
                                  <p:childTnLst>
                                    <p:animEffect filter="fade" transition="out">
                                      <p:cBhvr>
                                        <p:cTn dur="500" id="71" tmFilter="0, 0; .2, .5; .8, .5; 1, 0"/>
                                        <p:tgtEl>
                                          <p:spTgt spid="32"/>
                                        </p:tgtEl>
                                      </p:cBhvr>
                                    </p:animEffect>
                                    <p:animScale>
                                      <p:cBhvr>
                                        <p:cTn autoRev="1" dur="250" fill="hold" id="72"/>
                                        <p:tgtEl>
                                          <p:spTgt spid="32"/>
                                        </p:tgtEl>
                                      </p:cBhvr>
                                      <p:by x="105000" y="105000"/>
                                    </p:animScale>
                                  </p:childTnLst>
                                </p:cTn>
                              </p:par>
                              <p:par>
                                <p:cTn fill="hold" grpId="1" id="73" nodeType="withEffect" presetClass="emph" presetID="26" presetSubtype="0">
                                  <p:stCondLst>
                                    <p:cond delay="3000"/>
                                  </p:stCondLst>
                                  <p:childTnLst>
                                    <p:animEffect filter="fade" transition="out">
                                      <p:cBhvr>
                                        <p:cTn dur="500" id="74" tmFilter="0, 0; .2, .5; .8, .5; 1, 0"/>
                                        <p:tgtEl>
                                          <p:spTgt spid="36"/>
                                        </p:tgtEl>
                                      </p:cBhvr>
                                    </p:animEffect>
                                    <p:animScale>
                                      <p:cBhvr>
                                        <p:cTn autoRev="1" dur="250" fill="hold" id="75"/>
                                        <p:tgtEl>
                                          <p:spTgt spid="36"/>
                                        </p:tgtEl>
                                      </p:cBhvr>
                                      <p:by x="105000" y="105000"/>
                                    </p:animScale>
                                  </p:childTnLst>
                                </p:cTn>
                              </p:par>
                              <p:par>
                                <p:cTn fill="hold" grpId="2" id="76" nodeType="withEffect" presetClass="emph" presetID="26" presetSubtype="0">
                                  <p:stCondLst>
                                    <p:cond delay="3500"/>
                                  </p:stCondLst>
                                  <p:childTnLst>
                                    <p:animEffect filter="fade" transition="out">
                                      <p:cBhvr>
                                        <p:cTn dur="500" id="77" tmFilter="0, 0; .2, .5; .8, .5; 1, 0"/>
                                        <p:tgtEl>
                                          <p:spTgt spid="33"/>
                                        </p:tgtEl>
                                      </p:cBhvr>
                                    </p:animEffect>
                                    <p:animScale>
                                      <p:cBhvr>
                                        <p:cTn autoRev="1" dur="250" fill="hold" id="78"/>
                                        <p:tgtEl>
                                          <p:spTgt spid="33"/>
                                        </p:tgtEl>
                                      </p:cBhvr>
                                      <p:by x="105000" y="105000"/>
                                    </p:animScale>
                                  </p:childTnLst>
                                </p:cTn>
                              </p:par>
                              <p:par>
                                <p:cTn fill="hold" grpId="1" id="79" nodeType="withEffect" presetClass="emph" presetID="26" presetSubtype="0">
                                  <p:stCondLst>
                                    <p:cond delay="3500"/>
                                  </p:stCondLst>
                                  <p:childTnLst>
                                    <p:animEffect filter="fade" transition="out">
                                      <p:cBhvr>
                                        <p:cTn dur="500" id="80" tmFilter="0, 0; .2, .5; .8, .5; 1, 0"/>
                                        <p:tgtEl>
                                          <p:spTgt spid="37"/>
                                        </p:tgtEl>
                                      </p:cBhvr>
                                    </p:animEffect>
                                    <p:animScale>
                                      <p:cBhvr>
                                        <p:cTn autoRev="1" dur="250" fill="hold" id="81"/>
                                        <p:tgtEl>
                                          <p:spTgt spid="37"/>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1" spid="30"/>
      <p:bldP grpId="2" spid="30"/>
      <p:bldP grpId="0" spid="31"/>
      <p:bldP grpId="1" spid="31"/>
      <p:bldP grpId="2" spid="31"/>
      <p:bldP grpId="0" spid="32"/>
      <p:bldP grpId="1" spid="32"/>
      <p:bldP grpId="2" spid="32"/>
      <p:bldP grpId="0" spid="33"/>
      <p:bldP grpId="1" spid="33"/>
      <p:bldP grpId="2" spid="33"/>
      <p:bldP grpId="0" spid="34"/>
      <p:bldP grpId="1" spid="34"/>
      <p:bldP grpId="0" spid="35"/>
      <p:bldP grpId="1" spid="35"/>
      <p:bldP grpId="0" spid="36"/>
      <p:bldP grpId="1" spid="36"/>
      <p:bldP grpId="0" spid="37"/>
      <p:bldP grpId="1" spid="37"/>
      <p:bldP grpId="0" spid="41"/>
      <p:bldP grpId="0" spid="1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grpSp>
        <p:nvGrpSpPr>
          <p:cNvPr id="7" name="组合 6"/>
          <p:cNvGrpSpPr/>
          <p:nvPr/>
        </p:nvGrpSpPr>
        <p:grpSpPr>
          <a:xfrm>
            <a:off x="1887637" y="1932639"/>
            <a:ext cx="487016" cy="487014"/>
            <a:chOff x="854087" y="2686245"/>
            <a:chExt cx="1367655" cy="1367650"/>
          </a:xfrm>
        </p:grpSpPr>
        <p:sp>
          <p:nvSpPr>
            <p:cNvPr id="8" name="椭圆 7"/>
            <p:cNvSpPr/>
            <p:nvPr/>
          </p:nvSpPr>
          <p:spPr>
            <a:xfrm>
              <a:off x="854087" y="2686245"/>
              <a:ext cx="1367655" cy="1367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sp>
          <p:nvSpPr>
            <p:cNvPr id="9" name="椭圆 8"/>
            <p:cNvSpPr/>
            <p:nvPr/>
          </p:nvSpPr>
          <p:spPr>
            <a:xfrm>
              <a:off x="1035163" y="2867321"/>
              <a:ext cx="1005502" cy="100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sp>
          <p:nvSpPr>
            <p:cNvPr id="10" name="椭圆 9"/>
            <p:cNvSpPr/>
            <p:nvPr/>
          </p:nvSpPr>
          <p:spPr>
            <a:xfrm>
              <a:off x="1355145" y="3187303"/>
              <a:ext cx="365536" cy="365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2"/>
                </a:solidFill>
                <a:latin charset="-122" panose="020b0503020204020204" pitchFamily="34" typeface="微软雅黑"/>
                <a:ea charset="-122" panose="020b0503020204020204" pitchFamily="34" typeface="微软雅黑"/>
              </a:endParaRPr>
            </a:p>
          </p:txBody>
        </p:sp>
      </p:grpSp>
      <p:sp>
        <p:nvSpPr>
          <p:cNvPr id="11" name="任意多边形 10"/>
          <p:cNvSpPr/>
          <p:nvPr/>
        </p:nvSpPr>
        <p:spPr>
          <a:xfrm>
            <a:off x="1160923" y="1719911"/>
            <a:ext cx="4964930" cy="2016146"/>
          </a:xfrm>
          <a:custGeom>
            <a:gdLst>
              <a:gd fmla="*/ 4728755 w 4728755" name="connsiteX0"/>
              <a:gd fmla="*/ 0 h 1920240" name="connsiteY0"/>
              <a:gd fmla="*/ 718457 w 4728755" name="connsiteX1"/>
              <a:gd fmla="*/ 1175657 h 1920240" name="connsiteY1"/>
              <a:gd fmla="*/ 705394 w 4728755" name="connsiteX2"/>
              <a:gd fmla="*/ 888274 h 1920240" name="connsiteY2"/>
              <a:gd fmla="*/ 0 w 4728755" name="connsiteX3"/>
              <a:gd fmla="*/ 1920240 h 1920240" name="connsiteY3"/>
              <a:gd fmla="*/ 1293223 w 4728755" name="connsiteX4"/>
              <a:gd fmla="*/ 1854924 h 1920240" name="connsiteY4"/>
              <a:gd fmla="*/ 1031966 w 4728755" name="connsiteX5"/>
              <a:gd fmla="*/ 1724297 h 1920240" name="connsiteY5"/>
              <a:gd fmla="*/ 4728755 w 4728755" name="connsiteX6"/>
              <a:gd fmla="*/ 0 h 192024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920239" w="4728755">
                <a:moveTo>
                  <a:pt x="4728755" y="0"/>
                </a:moveTo>
                <a:lnTo>
                  <a:pt x="718457" y="1175657"/>
                </a:lnTo>
                <a:lnTo>
                  <a:pt x="705394" y="888274"/>
                </a:lnTo>
                <a:lnTo>
                  <a:pt x="0" y="1920240"/>
                </a:lnTo>
                <a:lnTo>
                  <a:pt x="1293223" y="1854924"/>
                </a:lnTo>
                <a:lnTo>
                  <a:pt x="1031966" y="1724297"/>
                </a:lnTo>
                <a:lnTo>
                  <a:pt x="472875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grpSp>
        <p:nvGrpSpPr>
          <p:cNvPr id="12" name="组合 11"/>
          <p:cNvGrpSpPr/>
          <p:nvPr/>
        </p:nvGrpSpPr>
        <p:grpSpPr>
          <a:xfrm>
            <a:off x="5026981" y="1897515"/>
            <a:ext cx="200768" cy="200768"/>
            <a:chOff x="691820" y="2523976"/>
            <a:chExt cx="1692188" cy="1692188"/>
          </a:xfrm>
        </p:grpSpPr>
        <p:sp>
          <p:nvSpPr>
            <p:cNvPr id="13" name="椭圆 12"/>
            <p:cNvSpPr/>
            <p:nvPr/>
          </p:nvSpPr>
          <p:spPr>
            <a:xfrm>
              <a:off x="691820" y="2523976"/>
              <a:ext cx="1692188" cy="1692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2"/>
                </a:solidFill>
                <a:latin charset="-122" panose="020b0503020204020204" pitchFamily="34" typeface="微软雅黑"/>
                <a:ea charset="-122" panose="020b0503020204020204" pitchFamily="34" typeface="微软雅黑"/>
              </a:endParaRPr>
            </a:p>
          </p:txBody>
        </p:sp>
        <p:sp>
          <p:nvSpPr>
            <p:cNvPr id="14" name="椭圆 13"/>
            <p:cNvSpPr/>
            <p:nvPr/>
          </p:nvSpPr>
          <p:spPr>
            <a:xfrm>
              <a:off x="774614" y="2606772"/>
              <a:ext cx="1526600" cy="1526596"/>
            </a:xfrm>
            <a:prstGeom prst="ellipse">
              <a:avLst/>
            </a:prstGeom>
            <a:solidFill>
              <a:srgbClr val="5539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sp>
          <p:nvSpPr>
            <p:cNvPr id="15" name="椭圆 14"/>
            <p:cNvSpPr/>
            <p:nvPr/>
          </p:nvSpPr>
          <p:spPr>
            <a:xfrm>
              <a:off x="922111" y="2754269"/>
              <a:ext cx="1231606" cy="1231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2"/>
                </a:solidFill>
                <a:latin charset="-122" panose="020b0503020204020204" pitchFamily="34" typeface="微软雅黑"/>
                <a:ea charset="-122" panose="020b0503020204020204" pitchFamily="34" typeface="微软雅黑"/>
              </a:endParaRPr>
            </a:p>
          </p:txBody>
        </p:sp>
        <p:sp>
          <p:nvSpPr>
            <p:cNvPr id="16" name="椭圆 15"/>
            <p:cNvSpPr/>
            <p:nvPr/>
          </p:nvSpPr>
          <p:spPr>
            <a:xfrm>
              <a:off x="1081702" y="2913861"/>
              <a:ext cx="912423" cy="9124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grpSp>
      <p:grpSp>
        <p:nvGrpSpPr>
          <p:cNvPr id="17" name="组合 16"/>
          <p:cNvGrpSpPr/>
          <p:nvPr/>
        </p:nvGrpSpPr>
        <p:grpSpPr>
          <a:xfrm>
            <a:off x="5643027" y="1426372"/>
            <a:ext cx="651711" cy="651711"/>
            <a:chOff x="691820" y="2523976"/>
            <a:chExt cx="1692188" cy="1692188"/>
          </a:xfrm>
        </p:grpSpPr>
        <p:sp>
          <p:nvSpPr>
            <p:cNvPr id="18" name="椭圆 17"/>
            <p:cNvSpPr/>
            <p:nvPr/>
          </p:nvSpPr>
          <p:spPr>
            <a:xfrm>
              <a:off x="691820" y="2523976"/>
              <a:ext cx="1692188" cy="16921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sp>
          <p:nvSpPr>
            <p:cNvPr id="19" name="椭圆 18"/>
            <p:cNvSpPr/>
            <p:nvPr/>
          </p:nvSpPr>
          <p:spPr>
            <a:xfrm>
              <a:off x="854087" y="2686245"/>
              <a:ext cx="1367655" cy="1367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sp>
          <p:nvSpPr>
            <p:cNvPr id="20" name="椭圆 19"/>
            <p:cNvSpPr/>
            <p:nvPr/>
          </p:nvSpPr>
          <p:spPr>
            <a:xfrm>
              <a:off x="1035163" y="2867321"/>
              <a:ext cx="1005502" cy="10054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013">
                  <a:solidFill>
                    <a:schemeClr val="tx2"/>
                  </a:solidFill>
                  <a:latin charset="-122" panose="020b0503020204020204" pitchFamily="34" typeface="微软雅黑"/>
                  <a:ea charset="-122" panose="020b0503020204020204" pitchFamily="34" typeface="微软雅黑"/>
                </a:rPr>
                <a:t>1</a:t>
              </a:r>
            </a:p>
          </p:txBody>
        </p:sp>
      </p:grpSp>
      <p:grpSp>
        <p:nvGrpSpPr>
          <p:cNvPr id="21" name="组合 20"/>
          <p:cNvGrpSpPr/>
          <p:nvPr/>
        </p:nvGrpSpPr>
        <p:grpSpPr>
          <a:xfrm>
            <a:off x="2272062" y="2191538"/>
            <a:ext cx="1247425" cy="1247425"/>
            <a:chOff x="691820" y="2523976"/>
            <a:chExt cx="1692188" cy="1692188"/>
          </a:xfrm>
        </p:grpSpPr>
        <p:sp>
          <p:nvSpPr>
            <p:cNvPr id="22" name="椭圆 21"/>
            <p:cNvSpPr/>
            <p:nvPr/>
          </p:nvSpPr>
          <p:spPr>
            <a:xfrm>
              <a:off x="691820" y="2523976"/>
              <a:ext cx="1692188" cy="16921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sp>
          <p:nvSpPr>
            <p:cNvPr id="23" name="椭圆 22"/>
            <p:cNvSpPr/>
            <p:nvPr/>
          </p:nvSpPr>
          <p:spPr>
            <a:xfrm>
              <a:off x="854087" y="2686245"/>
              <a:ext cx="1367655" cy="1367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sp>
          <p:nvSpPr>
            <p:cNvPr id="24" name="椭圆 23"/>
            <p:cNvSpPr/>
            <p:nvPr/>
          </p:nvSpPr>
          <p:spPr>
            <a:xfrm>
              <a:off x="1035163" y="2867321"/>
              <a:ext cx="1005502" cy="10054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solidFill>
                    <a:schemeClr val="tx2"/>
                  </a:solidFill>
                  <a:latin charset="-122" panose="020b0503020204020204" pitchFamily="34" typeface="微软雅黑"/>
                  <a:ea charset="-122" panose="020b0503020204020204" pitchFamily="34" typeface="微软雅黑"/>
                </a:rPr>
                <a:t>2</a:t>
              </a:r>
            </a:p>
          </p:txBody>
        </p:sp>
      </p:grpSp>
      <p:grpSp>
        <p:nvGrpSpPr>
          <p:cNvPr id="25" name="组合 24"/>
          <p:cNvGrpSpPr/>
          <p:nvPr/>
        </p:nvGrpSpPr>
        <p:grpSpPr>
          <a:xfrm>
            <a:off x="5156989" y="1448477"/>
            <a:ext cx="144224" cy="144224"/>
            <a:chOff x="691820" y="2523976"/>
            <a:chExt cx="1692188" cy="1692188"/>
          </a:xfrm>
          <a:solidFill>
            <a:schemeClr val="accent6"/>
          </a:solidFill>
        </p:grpSpPr>
        <p:sp>
          <p:nvSpPr>
            <p:cNvPr id="26" name="椭圆 25"/>
            <p:cNvSpPr/>
            <p:nvPr/>
          </p:nvSpPr>
          <p:spPr>
            <a:xfrm>
              <a:off x="691820" y="2523976"/>
              <a:ext cx="1692188" cy="16921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2"/>
                </a:solidFill>
                <a:latin charset="-122" panose="020b0503020204020204" pitchFamily="34" typeface="微软雅黑"/>
                <a:ea charset="-122" panose="020b0503020204020204" pitchFamily="34" typeface="微软雅黑"/>
              </a:endParaRPr>
            </a:p>
          </p:txBody>
        </p:sp>
        <p:sp>
          <p:nvSpPr>
            <p:cNvPr id="27" name="椭圆 26"/>
            <p:cNvSpPr/>
            <p:nvPr/>
          </p:nvSpPr>
          <p:spPr>
            <a:xfrm>
              <a:off x="854087" y="2686245"/>
              <a:ext cx="1367655" cy="13676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sp>
          <p:nvSpPr>
            <p:cNvPr id="28" name="椭圆 27"/>
            <p:cNvSpPr/>
            <p:nvPr/>
          </p:nvSpPr>
          <p:spPr>
            <a:xfrm>
              <a:off x="1035163" y="2867321"/>
              <a:ext cx="1005502" cy="10054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grpSp>
      <p:grpSp>
        <p:nvGrpSpPr>
          <p:cNvPr id="29" name="组合 28"/>
          <p:cNvGrpSpPr/>
          <p:nvPr/>
        </p:nvGrpSpPr>
        <p:grpSpPr>
          <a:xfrm>
            <a:off x="4093776" y="1534908"/>
            <a:ext cx="284995" cy="284993"/>
            <a:chOff x="691820" y="2523976"/>
            <a:chExt cx="1692188" cy="1692188"/>
          </a:xfrm>
        </p:grpSpPr>
        <p:sp>
          <p:nvSpPr>
            <p:cNvPr id="30" name="椭圆 29"/>
            <p:cNvSpPr/>
            <p:nvPr/>
          </p:nvSpPr>
          <p:spPr>
            <a:xfrm>
              <a:off x="691820" y="2523976"/>
              <a:ext cx="1692188" cy="1692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2"/>
                </a:solidFill>
                <a:latin charset="-122" panose="020b0503020204020204" pitchFamily="34" typeface="微软雅黑"/>
                <a:ea charset="-122" panose="020b0503020204020204" pitchFamily="34" typeface="微软雅黑"/>
              </a:endParaRPr>
            </a:p>
          </p:txBody>
        </p:sp>
        <p:sp>
          <p:nvSpPr>
            <p:cNvPr id="31" name="椭圆 30"/>
            <p:cNvSpPr/>
            <p:nvPr/>
          </p:nvSpPr>
          <p:spPr>
            <a:xfrm>
              <a:off x="774614" y="2606772"/>
              <a:ext cx="1526600" cy="15265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sp>
          <p:nvSpPr>
            <p:cNvPr id="32" name="椭圆 31"/>
            <p:cNvSpPr/>
            <p:nvPr/>
          </p:nvSpPr>
          <p:spPr>
            <a:xfrm>
              <a:off x="1053492" y="2885650"/>
              <a:ext cx="968844" cy="968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2"/>
                </a:solidFill>
                <a:latin charset="-122" panose="020b0503020204020204" pitchFamily="34" typeface="微软雅黑"/>
                <a:ea charset="-122" panose="020b0503020204020204" pitchFamily="34" typeface="微软雅黑"/>
              </a:endParaRPr>
            </a:p>
          </p:txBody>
        </p:sp>
        <p:sp>
          <p:nvSpPr>
            <p:cNvPr id="33" name="椭圆 32"/>
            <p:cNvSpPr/>
            <p:nvPr/>
          </p:nvSpPr>
          <p:spPr>
            <a:xfrm>
              <a:off x="1220821" y="3052979"/>
              <a:ext cx="634186" cy="6341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grpSp>
      <p:grpSp>
        <p:nvGrpSpPr>
          <p:cNvPr id="34" name="组合 33"/>
          <p:cNvGrpSpPr/>
          <p:nvPr/>
        </p:nvGrpSpPr>
        <p:grpSpPr>
          <a:xfrm>
            <a:off x="3378177" y="1924837"/>
            <a:ext cx="146965" cy="146965"/>
            <a:chOff x="691820" y="2523976"/>
            <a:chExt cx="1692188" cy="1692188"/>
          </a:xfrm>
        </p:grpSpPr>
        <p:sp>
          <p:nvSpPr>
            <p:cNvPr id="35" name="椭圆 34"/>
            <p:cNvSpPr/>
            <p:nvPr/>
          </p:nvSpPr>
          <p:spPr>
            <a:xfrm>
              <a:off x="691820" y="2523976"/>
              <a:ext cx="1692188" cy="16921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sp>
          <p:nvSpPr>
            <p:cNvPr id="36" name="椭圆 35"/>
            <p:cNvSpPr/>
            <p:nvPr/>
          </p:nvSpPr>
          <p:spPr>
            <a:xfrm>
              <a:off x="854087" y="2686245"/>
              <a:ext cx="1367655" cy="136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2"/>
                </a:solidFill>
                <a:latin charset="-122" panose="020b0503020204020204" pitchFamily="34" typeface="微软雅黑"/>
                <a:ea charset="-122" panose="020b0503020204020204" pitchFamily="34" typeface="微软雅黑"/>
              </a:endParaRPr>
            </a:p>
          </p:txBody>
        </p:sp>
        <p:sp>
          <p:nvSpPr>
            <p:cNvPr id="37" name="椭圆 36"/>
            <p:cNvSpPr/>
            <p:nvPr/>
          </p:nvSpPr>
          <p:spPr>
            <a:xfrm>
              <a:off x="1035163" y="2867321"/>
              <a:ext cx="1005502" cy="1005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500">
                <a:solidFill>
                  <a:schemeClr val="tx2"/>
                </a:solidFill>
                <a:latin charset="-122" panose="020b0503020204020204" pitchFamily="34" typeface="微软雅黑"/>
                <a:ea charset="-122" panose="020b0503020204020204" pitchFamily="34" typeface="微软雅黑"/>
              </a:endParaRPr>
            </a:p>
          </p:txBody>
        </p:sp>
      </p:grpSp>
      <p:sp>
        <p:nvSpPr>
          <p:cNvPr id="38" name="TextBox 134"/>
          <p:cNvSpPr txBox="1"/>
          <p:nvPr/>
        </p:nvSpPr>
        <p:spPr>
          <a:xfrm>
            <a:off x="6599776" y="1426372"/>
            <a:ext cx="1019492" cy="243840"/>
          </a:xfrm>
          <a:prstGeom prst="rect">
            <a:avLst/>
          </a:prstGeom>
          <a:noFill/>
        </p:spPr>
        <p:txBody>
          <a:bodyPr rtlCol="0" wrap="none">
            <a:spAutoFit/>
          </a:bodyPr>
          <a:lstStyle/>
          <a:p>
            <a:pPr algn="ctr"/>
            <a:r>
              <a:rPr altLang="en-US" lang="zh-CN" sz="1013">
                <a:solidFill>
                  <a:schemeClr val="accent1"/>
                </a:solidFill>
                <a:latin charset="-122" panose="020b0503020204020204" pitchFamily="34" typeface="微软雅黑"/>
                <a:ea charset="-122" panose="020b0503020204020204" pitchFamily="34" typeface="微软雅黑"/>
              </a:rPr>
              <a:t>在此输入标题1</a:t>
            </a:r>
          </a:p>
        </p:txBody>
      </p:sp>
      <p:sp>
        <p:nvSpPr>
          <p:cNvPr id="39" name="TextBox 135"/>
          <p:cNvSpPr txBox="1"/>
          <p:nvPr/>
        </p:nvSpPr>
        <p:spPr>
          <a:xfrm>
            <a:off x="6468490" y="1733138"/>
            <a:ext cx="1456055" cy="667512"/>
          </a:xfrm>
          <a:prstGeom prst="rect">
            <a:avLst/>
          </a:prstGeom>
          <a:noFill/>
        </p:spPr>
        <p:txBody>
          <a:bodyPr rtlCol="0" wrap="none">
            <a:spAutoFit/>
          </a:bodyPr>
          <a:lstStyle/>
          <a:p>
            <a:pPr algn="ctr" indent="-128588" marL="128588">
              <a:lnSpc>
                <a:spcPct val="120000"/>
              </a:lnSpc>
              <a:spcBef>
                <a:spcPct val="0"/>
              </a:spcBef>
              <a:buFont charset="0" panose="020b0604020202020204" pitchFamily="34" typeface="Arial"/>
              <a:buChar char="•"/>
            </a:pPr>
            <a:r>
              <a:rPr altLang="en-US" lang="zh-CN" sz="1050">
                <a:solidFill>
                  <a:schemeClr val="tx2"/>
                </a:solidFill>
                <a:latin charset="-122" panose="020b0503020204020204" pitchFamily="34" typeface="微软雅黑"/>
                <a:ea charset="-122" panose="020b0503020204020204" pitchFamily="34" typeface="微软雅黑"/>
              </a:rPr>
              <a:t>在此输入标题1文字</a:t>
            </a:r>
          </a:p>
          <a:p>
            <a:pPr algn="ctr" indent="-128588" marL="128588">
              <a:lnSpc>
                <a:spcPct val="120000"/>
              </a:lnSpc>
              <a:spcBef>
                <a:spcPct val="0"/>
              </a:spcBef>
              <a:buFont charset="0" panose="020b0604020202020204" pitchFamily="34" typeface="Arial"/>
              <a:buChar char="•"/>
            </a:pPr>
            <a:r>
              <a:rPr altLang="en-US" lang="zh-CN" sz="1050">
                <a:solidFill>
                  <a:schemeClr val="tx2"/>
                </a:solidFill>
                <a:latin charset="-122" panose="020b0503020204020204" pitchFamily="34" typeface="微软雅黑"/>
                <a:ea charset="-122" panose="020b0503020204020204" pitchFamily="34" typeface="微软雅黑"/>
              </a:rPr>
              <a:t>在此输入标题1文字</a:t>
            </a:r>
          </a:p>
          <a:p>
            <a:pPr algn="ctr" indent="-128588" marL="128588">
              <a:lnSpc>
                <a:spcPct val="120000"/>
              </a:lnSpc>
              <a:spcBef>
                <a:spcPct val="0"/>
              </a:spcBef>
              <a:buFont charset="0" panose="020b0604020202020204" pitchFamily="34" typeface="Arial"/>
              <a:buChar char="•"/>
            </a:pPr>
            <a:r>
              <a:rPr altLang="en-US" lang="zh-CN" sz="1050">
                <a:solidFill>
                  <a:schemeClr val="tx2"/>
                </a:solidFill>
                <a:latin charset="-122" panose="020b0503020204020204" pitchFamily="34" typeface="微软雅黑"/>
                <a:ea charset="-122" panose="020b0503020204020204" pitchFamily="34" typeface="微软雅黑"/>
              </a:rPr>
              <a:t>在此输入标题1文字</a:t>
            </a:r>
          </a:p>
        </p:txBody>
      </p:sp>
      <p:sp>
        <p:nvSpPr>
          <p:cNvPr id="40" name="TextBox 134"/>
          <p:cNvSpPr txBox="1"/>
          <p:nvPr/>
        </p:nvSpPr>
        <p:spPr>
          <a:xfrm>
            <a:off x="3782341" y="3018349"/>
            <a:ext cx="1019492" cy="243840"/>
          </a:xfrm>
          <a:prstGeom prst="rect">
            <a:avLst/>
          </a:prstGeom>
          <a:noFill/>
        </p:spPr>
        <p:txBody>
          <a:bodyPr rtlCol="0" wrap="none">
            <a:spAutoFit/>
          </a:bodyPr>
          <a:lstStyle/>
          <a:p>
            <a:pPr algn="ctr"/>
            <a:r>
              <a:rPr altLang="en-US" lang="zh-CN" sz="1013">
                <a:solidFill>
                  <a:schemeClr val="accent5"/>
                </a:solidFill>
                <a:latin charset="-122" panose="020b0503020204020204" pitchFamily="34" typeface="微软雅黑"/>
                <a:ea charset="-122" panose="020b0503020204020204" pitchFamily="34" typeface="微软雅黑"/>
              </a:rPr>
              <a:t>在此输入标题2</a:t>
            </a:r>
          </a:p>
        </p:txBody>
      </p:sp>
      <p:sp>
        <p:nvSpPr>
          <p:cNvPr id="41" name="TextBox 135"/>
          <p:cNvSpPr txBox="1"/>
          <p:nvPr/>
        </p:nvSpPr>
        <p:spPr>
          <a:xfrm>
            <a:off x="3651054" y="3325114"/>
            <a:ext cx="1456055" cy="667512"/>
          </a:xfrm>
          <a:prstGeom prst="rect">
            <a:avLst/>
          </a:prstGeom>
          <a:noFill/>
        </p:spPr>
        <p:txBody>
          <a:bodyPr rtlCol="0" wrap="none">
            <a:spAutoFit/>
          </a:bodyPr>
          <a:lstStyle/>
          <a:p>
            <a:pPr algn="ctr" indent="-128588" marL="128588">
              <a:lnSpc>
                <a:spcPct val="120000"/>
              </a:lnSpc>
              <a:spcBef>
                <a:spcPct val="0"/>
              </a:spcBef>
              <a:buFont charset="0" panose="020b0604020202020204" pitchFamily="34" typeface="Arial"/>
              <a:buChar char="•"/>
            </a:pPr>
            <a:r>
              <a:rPr altLang="en-US" lang="zh-CN" sz="1050">
                <a:solidFill>
                  <a:schemeClr val="tx2"/>
                </a:solidFill>
                <a:latin charset="-122" panose="020b0503020204020204" pitchFamily="34" typeface="微软雅黑"/>
                <a:ea charset="-122" panose="020b0503020204020204" pitchFamily="34" typeface="微软雅黑"/>
              </a:rPr>
              <a:t>在此输入标题2文字</a:t>
            </a:r>
          </a:p>
          <a:p>
            <a:pPr algn="ctr" indent="-128588" marL="128588">
              <a:lnSpc>
                <a:spcPct val="120000"/>
              </a:lnSpc>
              <a:spcBef>
                <a:spcPct val="0"/>
              </a:spcBef>
              <a:buFont charset="0" panose="020b0604020202020204" pitchFamily="34" typeface="Arial"/>
              <a:buChar char="•"/>
            </a:pPr>
            <a:r>
              <a:rPr altLang="en-US" lang="zh-CN" sz="1050">
                <a:solidFill>
                  <a:schemeClr val="tx2"/>
                </a:solidFill>
                <a:latin charset="-122" panose="020b0503020204020204" pitchFamily="34" typeface="微软雅黑"/>
                <a:ea charset="-122" panose="020b0503020204020204" pitchFamily="34" typeface="微软雅黑"/>
              </a:rPr>
              <a:t>在此输入标题2文字</a:t>
            </a:r>
          </a:p>
          <a:p>
            <a:pPr algn="ctr" indent="-128588" marL="128588">
              <a:lnSpc>
                <a:spcPct val="120000"/>
              </a:lnSpc>
              <a:spcBef>
                <a:spcPct val="0"/>
              </a:spcBef>
              <a:buFont charset="0" panose="020b0604020202020204" pitchFamily="34" typeface="Arial"/>
              <a:buChar char="•"/>
            </a:pPr>
            <a:r>
              <a:rPr altLang="en-US" lang="zh-CN" sz="1050">
                <a:solidFill>
                  <a:schemeClr val="tx2"/>
                </a:solidFill>
                <a:latin charset="-122" panose="020b0503020204020204" pitchFamily="34" typeface="微软雅黑"/>
                <a:ea charset="-122" panose="020b0503020204020204" pitchFamily="34" typeface="微软雅黑"/>
              </a:rPr>
              <a:t>在此输入标题2文字</a:t>
            </a:r>
          </a:p>
        </p:txBody>
      </p:sp>
    </p:spTree>
    <p:extLst>
      <p:ext uri="{BB962C8B-B14F-4D97-AF65-F5344CB8AC3E}">
        <p14:creationId val="3061880916"/>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3">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1+#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1+#ppt_w/2"/>
                                          </p:val>
                                        </p:tav>
                                        <p:tav tm="100000">
                                          <p:val>
                                            <p:strVal val="#ppt_x"/>
                                          </p:val>
                                        </p:tav>
                                      </p:tavLst>
                                    </p:anim>
                                    <p:anim calcmode="lin" valueType="num">
                                      <p:cBhvr additive="base">
                                        <p:cTn dur="500" fill="hold" id="12"/>
                                        <p:tgtEl>
                                          <p:spTgt spid="11"/>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3">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1+#ppt_w/2"/>
                                          </p:val>
                                        </p:tav>
                                        <p:tav tm="100000">
                                          <p:val>
                                            <p:strVal val="#ppt_x"/>
                                          </p:val>
                                        </p:tav>
                                      </p:tavLst>
                                    </p:anim>
                                    <p:anim calcmode="lin" valueType="num">
                                      <p:cBhvr additive="base">
                                        <p:cTn dur="500" fill="hold" id="16"/>
                                        <p:tgtEl>
                                          <p:spTgt spid="12"/>
                                        </p:tgtEl>
                                        <p:attrNameLst>
                                          <p:attrName>ppt_y</p:attrName>
                                        </p:attrNameLst>
                                      </p:cBhvr>
                                      <p:tavLst>
                                        <p:tav tm="0">
                                          <p:val>
                                            <p:strVal val="0-#ppt_h/2"/>
                                          </p:val>
                                        </p:tav>
                                        <p:tav tm="100000">
                                          <p:val>
                                            <p:strVal val="#ppt_y"/>
                                          </p:val>
                                        </p:tav>
                                      </p:tavLst>
                                    </p:anim>
                                  </p:childTnLst>
                                </p:cTn>
                              </p:par>
                              <p:par>
                                <p:cTn fill="hold" id="17" nodeType="withEffect" presetClass="entr" presetID="2" presetSubtype="3">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additive="base">
                                        <p:cTn dur="500" fill="hold" id="19"/>
                                        <p:tgtEl>
                                          <p:spTgt spid="17"/>
                                        </p:tgtEl>
                                        <p:attrNameLst>
                                          <p:attrName>ppt_x</p:attrName>
                                        </p:attrNameLst>
                                      </p:cBhvr>
                                      <p:tavLst>
                                        <p:tav tm="0">
                                          <p:val>
                                            <p:strVal val="1+#ppt_w/2"/>
                                          </p:val>
                                        </p:tav>
                                        <p:tav tm="100000">
                                          <p:val>
                                            <p:strVal val="#ppt_x"/>
                                          </p:val>
                                        </p:tav>
                                      </p:tavLst>
                                    </p:anim>
                                    <p:anim calcmode="lin" valueType="num">
                                      <p:cBhvr additive="base">
                                        <p:cTn dur="500" fill="hold" id="20"/>
                                        <p:tgtEl>
                                          <p:spTgt spid="17"/>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3">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fill="hold" id="23"/>
                                        <p:tgtEl>
                                          <p:spTgt spid="21"/>
                                        </p:tgtEl>
                                        <p:attrNameLst>
                                          <p:attrName>ppt_x</p:attrName>
                                        </p:attrNameLst>
                                      </p:cBhvr>
                                      <p:tavLst>
                                        <p:tav tm="0">
                                          <p:val>
                                            <p:strVal val="1+#ppt_w/2"/>
                                          </p:val>
                                        </p:tav>
                                        <p:tav tm="100000">
                                          <p:val>
                                            <p:strVal val="#ppt_x"/>
                                          </p:val>
                                        </p:tav>
                                      </p:tavLst>
                                    </p:anim>
                                    <p:anim calcmode="lin" valueType="num">
                                      <p:cBhvr additive="base">
                                        <p:cTn dur="500" fill="hold" id="24"/>
                                        <p:tgtEl>
                                          <p:spTgt spid="21"/>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3">
                                  <p:stCondLst>
                                    <p:cond delay="0"/>
                                  </p:stCondLst>
                                  <p:childTnLst>
                                    <p:set>
                                      <p:cBhvr>
                                        <p:cTn dur="1" fill="hold" id="26">
                                          <p:stCondLst>
                                            <p:cond delay="0"/>
                                          </p:stCondLst>
                                        </p:cTn>
                                        <p:tgtEl>
                                          <p:spTgt spid="25"/>
                                        </p:tgtEl>
                                        <p:attrNameLst>
                                          <p:attrName>style.visibility</p:attrName>
                                        </p:attrNameLst>
                                      </p:cBhvr>
                                      <p:to>
                                        <p:strVal val="visible"/>
                                      </p:to>
                                    </p:set>
                                    <p:anim calcmode="lin" valueType="num">
                                      <p:cBhvr additive="base">
                                        <p:cTn dur="500" fill="hold" id="27"/>
                                        <p:tgtEl>
                                          <p:spTgt spid="25"/>
                                        </p:tgtEl>
                                        <p:attrNameLst>
                                          <p:attrName>ppt_x</p:attrName>
                                        </p:attrNameLst>
                                      </p:cBhvr>
                                      <p:tavLst>
                                        <p:tav tm="0">
                                          <p:val>
                                            <p:strVal val="1+#ppt_w/2"/>
                                          </p:val>
                                        </p:tav>
                                        <p:tav tm="100000">
                                          <p:val>
                                            <p:strVal val="#ppt_x"/>
                                          </p:val>
                                        </p:tav>
                                      </p:tavLst>
                                    </p:anim>
                                    <p:anim calcmode="lin" valueType="num">
                                      <p:cBhvr additive="base">
                                        <p:cTn dur="500" fill="hold" id="28"/>
                                        <p:tgtEl>
                                          <p:spTgt spid="25"/>
                                        </p:tgtEl>
                                        <p:attrNameLst>
                                          <p:attrName>ppt_y</p:attrName>
                                        </p:attrNameLst>
                                      </p:cBhvr>
                                      <p:tavLst>
                                        <p:tav tm="0">
                                          <p:val>
                                            <p:strVal val="0-#ppt_h/2"/>
                                          </p:val>
                                        </p:tav>
                                        <p:tav tm="100000">
                                          <p:val>
                                            <p:strVal val="#ppt_y"/>
                                          </p:val>
                                        </p:tav>
                                      </p:tavLst>
                                    </p:anim>
                                  </p:childTnLst>
                                </p:cTn>
                              </p:par>
                              <p:par>
                                <p:cTn fill="hold" id="29" nodeType="withEffect" presetClass="entr" presetID="2" presetSubtype="3">
                                  <p:stCondLst>
                                    <p:cond delay="0"/>
                                  </p:stCondLst>
                                  <p:childTnLst>
                                    <p:set>
                                      <p:cBhvr>
                                        <p:cTn dur="1" fill="hold" id="30">
                                          <p:stCondLst>
                                            <p:cond delay="0"/>
                                          </p:stCondLst>
                                        </p:cTn>
                                        <p:tgtEl>
                                          <p:spTgt spid="29"/>
                                        </p:tgtEl>
                                        <p:attrNameLst>
                                          <p:attrName>style.visibility</p:attrName>
                                        </p:attrNameLst>
                                      </p:cBhvr>
                                      <p:to>
                                        <p:strVal val="visible"/>
                                      </p:to>
                                    </p:set>
                                    <p:anim calcmode="lin" valueType="num">
                                      <p:cBhvr additive="base">
                                        <p:cTn dur="500" fill="hold" id="31"/>
                                        <p:tgtEl>
                                          <p:spTgt spid="29"/>
                                        </p:tgtEl>
                                        <p:attrNameLst>
                                          <p:attrName>ppt_x</p:attrName>
                                        </p:attrNameLst>
                                      </p:cBhvr>
                                      <p:tavLst>
                                        <p:tav tm="0">
                                          <p:val>
                                            <p:strVal val="1+#ppt_w/2"/>
                                          </p:val>
                                        </p:tav>
                                        <p:tav tm="100000">
                                          <p:val>
                                            <p:strVal val="#ppt_x"/>
                                          </p:val>
                                        </p:tav>
                                      </p:tavLst>
                                    </p:anim>
                                    <p:anim calcmode="lin" valueType="num">
                                      <p:cBhvr additive="base">
                                        <p:cTn dur="500" fill="hold" id="32"/>
                                        <p:tgtEl>
                                          <p:spTgt spid="29"/>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3">
                                  <p:stCondLst>
                                    <p:cond delay="0"/>
                                  </p:stCondLst>
                                  <p:childTnLst>
                                    <p:set>
                                      <p:cBhvr>
                                        <p:cTn dur="1" fill="hold" id="34">
                                          <p:stCondLst>
                                            <p:cond delay="0"/>
                                          </p:stCondLst>
                                        </p:cTn>
                                        <p:tgtEl>
                                          <p:spTgt spid="34"/>
                                        </p:tgtEl>
                                        <p:attrNameLst>
                                          <p:attrName>style.visibility</p:attrName>
                                        </p:attrNameLst>
                                      </p:cBhvr>
                                      <p:to>
                                        <p:strVal val="visible"/>
                                      </p:to>
                                    </p:set>
                                    <p:anim calcmode="lin" valueType="num">
                                      <p:cBhvr additive="base">
                                        <p:cTn dur="500" fill="hold" id="35"/>
                                        <p:tgtEl>
                                          <p:spTgt spid="34"/>
                                        </p:tgtEl>
                                        <p:attrNameLst>
                                          <p:attrName>ppt_x</p:attrName>
                                        </p:attrNameLst>
                                      </p:cBhvr>
                                      <p:tavLst>
                                        <p:tav tm="0">
                                          <p:val>
                                            <p:strVal val="1+#ppt_w/2"/>
                                          </p:val>
                                        </p:tav>
                                        <p:tav tm="100000">
                                          <p:val>
                                            <p:strVal val="#ppt_x"/>
                                          </p:val>
                                        </p:tav>
                                      </p:tavLst>
                                    </p:anim>
                                    <p:anim calcmode="lin" valueType="num">
                                      <p:cBhvr additive="base">
                                        <p:cTn dur="500" fill="hold" id="36"/>
                                        <p:tgtEl>
                                          <p:spTgt spid="34"/>
                                        </p:tgtEl>
                                        <p:attrNameLst>
                                          <p:attrName>ppt_y</p:attrName>
                                        </p:attrNameLst>
                                      </p:cBhvr>
                                      <p:tavLst>
                                        <p:tav tm="0">
                                          <p:val>
                                            <p:strVal val="0-#ppt_h/2"/>
                                          </p:val>
                                        </p:tav>
                                        <p:tav tm="100000">
                                          <p:val>
                                            <p:strVal val="#ppt_y"/>
                                          </p:val>
                                        </p:tav>
                                      </p:tavLst>
                                    </p:anim>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2" presetSubtype="4">
                                  <p:stCondLst>
                                    <p:cond delay="0"/>
                                  </p:stCondLst>
                                  <p:childTnLst>
                                    <p:set>
                                      <p:cBhvr>
                                        <p:cTn dur="1" fill="hold" id="40">
                                          <p:stCondLst>
                                            <p:cond delay="0"/>
                                          </p:stCondLst>
                                        </p:cTn>
                                        <p:tgtEl>
                                          <p:spTgt spid="38"/>
                                        </p:tgtEl>
                                        <p:attrNameLst>
                                          <p:attrName>style.visibility</p:attrName>
                                        </p:attrNameLst>
                                      </p:cBhvr>
                                      <p:to>
                                        <p:strVal val="visible"/>
                                      </p:to>
                                    </p:set>
                                    <p:anim calcmode="lin" valueType="num">
                                      <p:cBhvr additive="base">
                                        <p:cTn dur="500" fill="hold" id="41"/>
                                        <p:tgtEl>
                                          <p:spTgt spid="38"/>
                                        </p:tgtEl>
                                        <p:attrNameLst>
                                          <p:attrName>ppt_x</p:attrName>
                                        </p:attrNameLst>
                                      </p:cBhvr>
                                      <p:tavLst>
                                        <p:tav tm="0">
                                          <p:val>
                                            <p:strVal val="#ppt_x"/>
                                          </p:val>
                                        </p:tav>
                                        <p:tav tm="100000">
                                          <p:val>
                                            <p:strVal val="#ppt_x"/>
                                          </p:val>
                                        </p:tav>
                                      </p:tavLst>
                                    </p:anim>
                                    <p:anim calcmode="lin" valueType="num">
                                      <p:cBhvr additive="base">
                                        <p:cTn dur="500" fill="hold" id="42"/>
                                        <p:tgtEl>
                                          <p:spTgt spid="38"/>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39"/>
                                        </p:tgtEl>
                                        <p:attrNameLst>
                                          <p:attrName>style.visibility</p:attrName>
                                        </p:attrNameLst>
                                      </p:cBhvr>
                                      <p:to>
                                        <p:strVal val="visible"/>
                                      </p:to>
                                    </p:set>
                                    <p:anim calcmode="lin" valueType="num">
                                      <p:cBhvr additive="base">
                                        <p:cTn dur="500" fill="hold" id="45"/>
                                        <p:tgtEl>
                                          <p:spTgt spid="39"/>
                                        </p:tgtEl>
                                        <p:attrNameLst>
                                          <p:attrName>ppt_x</p:attrName>
                                        </p:attrNameLst>
                                      </p:cBhvr>
                                      <p:tavLst>
                                        <p:tav tm="0">
                                          <p:val>
                                            <p:strVal val="#ppt_x"/>
                                          </p:val>
                                        </p:tav>
                                        <p:tav tm="100000">
                                          <p:val>
                                            <p:strVal val="#ppt_x"/>
                                          </p:val>
                                        </p:tav>
                                      </p:tavLst>
                                    </p:anim>
                                    <p:anim calcmode="lin" valueType="num">
                                      <p:cBhvr additive="base">
                                        <p:cTn dur="500" fill="hold" id="46"/>
                                        <p:tgtEl>
                                          <p:spTgt spid="39"/>
                                        </p:tgtEl>
                                        <p:attrNameLst>
                                          <p:attrName>ppt_y</p:attrName>
                                        </p:attrNameLst>
                                      </p:cBhvr>
                                      <p:tavLst>
                                        <p:tav tm="0">
                                          <p:val>
                                            <p:strVal val="1+#ppt_h/2"/>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 presetSubtype="4">
                                  <p:stCondLst>
                                    <p:cond delay="0"/>
                                  </p:stCondLst>
                                  <p:childTnLst>
                                    <p:set>
                                      <p:cBhvr>
                                        <p:cTn dur="1" fill="hold" id="50">
                                          <p:stCondLst>
                                            <p:cond delay="0"/>
                                          </p:stCondLst>
                                        </p:cTn>
                                        <p:tgtEl>
                                          <p:spTgt spid="40"/>
                                        </p:tgtEl>
                                        <p:attrNameLst>
                                          <p:attrName>style.visibility</p:attrName>
                                        </p:attrNameLst>
                                      </p:cBhvr>
                                      <p:to>
                                        <p:strVal val="visible"/>
                                      </p:to>
                                    </p:set>
                                    <p:anim calcmode="lin" valueType="num">
                                      <p:cBhvr additive="base">
                                        <p:cTn dur="500" fill="hold" id="51"/>
                                        <p:tgtEl>
                                          <p:spTgt spid="40"/>
                                        </p:tgtEl>
                                        <p:attrNameLst>
                                          <p:attrName>ppt_x</p:attrName>
                                        </p:attrNameLst>
                                      </p:cBhvr>
                                      <p:tavLst>
                                        <p:tav tm="0">
                                          <p:val>
                                            <p:strVal val="#ppt_x"/>
                                          </p:val>
                                        </p:tav>
                                        <p:tav tm="100000">
                                          <p:val>
                                            <p:strVal val="#ppt_x"/>
                                          </p:val>
                                        </p:tav>
                                      </p:tavLst>
                                    </p:anim>
                                    <p:anim calcmode="lin" valueType="num">
                                      <p:cBhvr additive="base">
                                        <p:cTn dur="500" fill="hold" id="52"/>
                                        <p:tgtEl>
                                          <p:spTgt spid="40"/>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41"/>
                                        </p:tgtEl>
                                        <p:attrNameLst>
                                          <p:attrName>style.visibility</p:attrName>
                                        </p:attrNameLst>
                                      </p:cBhvr>
                                      <p:to>
                                        <p:strVal val="visible"/>
                                      </p:to>
                                    </p:set>
                                    <p:anim calcmode="lin" valueType="num">
                                      <p:cBhvr additive="base">
                                        <p:cTn dur="500" fill="hold" id="55"/>
                                        <p:tgtEl>
                                          <p:spTgt spid="41"/>
                                        </p:tgtEl>
                                        <p:attrNameLst>
                                          <p:attrName>ppt_x</p:attrName>
                                        </p:attrNameLst>
                                      </p:cBhvr>
                                      <p:tavLst>
                                        <p:tav tm="0">
                                          <p:val>
                                            <p:strVal val="#ppt_x"/>
                                          </p:val>
                                        </p:tav>
                                        <p:tav tm="100000">
                                          <p:val>
                                            <p:strVal val="#ppt_x"/>
                                          </p:val>
                                        </p:tav>
                                      </p:tavLst>
                                    </p:anim>
                                    <p:anim calcmode="lin" valueType="num">
                                      <p:cBhvr additive="base">
                                        <p:cTn dur="500" fill="hold" id="56"/>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38"/>
      <p:bldP grpId="0" spid="39"/>
      <p:bldP grpId="0" spid="40"/>
      <p:bldP grpId="0" spid="4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7" name="文本框 4"/>
          <p:cNvSpPr txBox="1">
            <a:spLocks noChangeArrowheads="1"/>
          </p:cNvSpPr>
          <p:nvPr/>
        </p:nvSpPr>
        <p:spPr bwMode="auto">
          <a:xfrm>
            <a:off x="3540125" y="1206500"/>
            <a:ext cx="2025650" cy="446088"/>
          </a:xfrm>
          <a:prstGeom prst="rect">
            <a:avLst/>
          </a:prstGeom>
          <a:solidFill>
            <a:schemeClr val="accent1"/>
          </a:solidFill>
          <a:ln>
            <a:noFill/>
          </a:ln>
          <a:extLst/>
        </p:spPr>
        <p:txBody>
          <a:bodyPr anchor="ct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lnSpc>
                <a:spcPct val="140000"/>
              </a:lnSpc>
            </a:pPr>
            <a:r>
              <a:rPr altLang="en-US" b="1" lang="zh-CN">
                <a:solidFill>
                  <a:schemeClr val="bg1"/>
                </a:solidFill>
                <a:latin charset="-122" panose="020b0503020204020204" pitchFamily="34" typeface="微软雅黑"/>
                <a:ea charset="-122" panose="020b0503020204020204" pitchFamily="34" typeface="微软雅黑"/>
              </a:rPr>
              <a:t>点击此处添加标题</a:t>
            </a:r>
          </a:p>
        </p:txBody>
      </p:sp>
      <p:sp>
        <p:nvSpPr>
          <p:cNvPr id="8" name="椭圆 7"/>
          <p:cNvSpPr/>
          <p:nvPr/>
        </p:nvSpPr>
        <p:spPr>
          <a:xfrm>
            <a:off x="2376488" y="1328738"/>
            <a:ext cx="728662" cy="728662"/>
          </a:xfrm>
          <a:prstGeom prst="ellipse">
            <a:avLst/>
          </a:prstGeom>
          <a:noFill/>
          <a:ln w="25400">
            <a:solidFill>
              <a:schemeClr val="accent1"/>
            </a:solidFill>
            <a:miter lim="800000"/>
          </a:ln>
          <a:extLst>
            <a:ext uri="{909E8E84-426E-40DD-AFC4-6F175D3DCCD1}">
              <a14:hiddenFill>
                <a:solidFill>
                  <a:srgbClr val="FFFFFF"/>
                </a:solidFill>
              </a14:hiddenFill>
            </a:ext>
          </a:extLst>
        </p:spPr>
        <p:txBody>
          <a:bodyPr anchor="ctr"/>
          <a:lstStyle/>
          <a:p>
            <a:pPr algn="ctr" fontAlgn="auto">
              <a:spcBef>
                <a:spcPct val="0"/>
              </a:spcBef>
              <a:spcAft>
                <a:spcPct val="0"/>
              </a:spcAft>
              <a:defRPr/>
            </a:pPr>
            <a:endParaRPr altLang="en-US" kern="0" lang="zh-CN">
              <a:solidFill>
                <a:schemeClr val="tx2"/>
              </a:solidFill>
              <a:latin charset="-122" panose="02010600030101010101" pitchFamily="2" typeface="宋体"/>
              <a:ea typeface="+mn-ea"/>
            </a:endParaRPr>
          </a:p>
        </p:txBody>
      </p:sp>
      <p:sp>
        <p:nvSpPr>
          <p:cNvPr id="9" name="椭圆 8"/>
          <p:cNvSpPr/>
          <p:nvPr/>
        </p:nvSpPr>
        <p:spPr>
          <a:xfrm flipV="1">
            <a:off x="3057525" y="1250950"/>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2"/>
              </a:solidFill>
            </a:endParaRPr>
          </a:p>
        </p:txBody>
      </p:sp>
      <p:sp>
        <p:nvSpPr>
          <p:cNvPr id="10" name="椭圆 9"/>
          <p:cNvSpPr/>
          <p:nvPr/>
        </p:nvSpPr>
        <p:spPr>
          <a:xfrm>
            <a:off x="2376488" y="2446338"/>
            <a:ext cx="728662" cy="728662"/>
          </a:xfrm>
          <a:prstGeom prst="ellipse">
            <a:avLst/>
          </a:prstGeom>
          <a:noFill/>
          <a:ln w="25400">
            <a:solidFill>
              <a:schemeClr val="accent2"/>
            </a:solidFill>
            <a:miter lim="800000"/>
          </a:ln>
          <a:extLst>
            <a:ext uri="{909E8E84-426E-40DD-AFC4-6F175D3DCCD1}">
              <a14:hiddenFill>
                <a:solidFill>
                  <a:srgbClr val="FFFFFF"/>
                </a:solidFill>
              </a14:hiddenFill>
            </a:ext>
          </a:extLst>
        </p:spPr>
        <p:txBody>
          <a:bodyPr anchor="ctr"/>
          <a:lstStyle/>
          <a:p>
            <a:pPr algn="ctr" fontAlgn="auto">
              <a:spcBef>
                <a:spcPct val="0"/>
              </a:spcBef>
              <a:spcAft>
                <a:spcPct val="0"/>
              </a:spcAft>
              <a:defRPr/>
            </a:pPr>
            <a:endParaRPr altLang="en-US" kern="0" lang="zh-CN">
              <a:solidFill>
                <a:schemeClr val="tx2"/>
              </a:solidFill>
              <a:latin charset="-122" panose="02010600030101010101" pitchFamily="2" typeface="宋体"/>
              <a:ea typeface="+mn-ea"/>
            </a:endParaRPr>
          </a:p>
        </p:txBody>
      </p:sp>
      <p:sp>
        <p:nvSpPr>
          <p:cNvPr id="11" name="椭圆 10"/>
          <p:cNvSpPr/>
          <p:nvPr/>
        </p:nvSpPr>
        <p:spPr>
          <a:xfrm flipV="1">
            <a:off x="3057525" y="2368550"/>
            <a:ext cx="157163" cy="1571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2"/>
              </a:solidFill>
            </a:endParaRPr>
          </a:p>
        </p:txBody>
      </p:sp>
      <p:sp>
        <p:nvSpPr>
          <p:cNvPr id="12" name="椭圆 11"/>
          <p:cNvSpPr/>
          <p:nvPr/>
        </p:nvSpPr>
        <p:spPr>
          <a:xfrm>
            <a:off x="2376488" y="3563938"/>
            <a:ext cx="728662" cy="728662"/>
          </a:xfrm>
          <a:prstGeom prst="ellipse">
            <a:avLst/>
          </a:prstGeom>
          <a:noFill/>
          <a:ln w="25400">
            <a:solidFill>
              <a:schemeClr val="accent3"/>
            </a:solidFill>
            <a:miter lim="800000"/>
          </a:ln>
          <a:extLst>
            <a:ext uri="{909E8E84-426E-40DD-AFC4-6F175D3DCCD1}">
              <a14:hiddenFill>
                <a:solidFill>
                  <a:srgbClr val="FFFFFF"/>
                </a:solidFill>
              </a14:hiddenFill>
            </a:ext>
          </a:extLst>
        </p:spPr>
        <p:txBody>
          <a:bodyPr anchor="ctr"/>
          <a:lstStyle/>
          <a:p>
            <a:pPr algn="ctr" fontAlgn="auto">
              <a:spcBef>
                <a:spcPct val="0"/>
              </a:spcBef>
              <a:spcAft>
                <a:spcPct val="0"/>
              </a:spcAft>
              <a:defRPr/>
            </a:pPr>
            <a:endParaRPr altLang="en-US" kern="0" lang="zh-CN">
              <a:solidFill>
                <a:schemeClr val="tx2"/>
              </a:solidFill>
              <a:latin charset="-122" panose="02010600030101010101" pitchFamily="2" typeface="宋体"/>
              <a:ea typeface="+mn-ea"/>
            </a:endParaRPr>
          </a:p>
        </p:txBody>
      </p:sp>
      <p:sp>
        <p:nvSpPr>
          <p:cNvPr id="13" name="椭圆 12"/>
          <p:cNvSpPr/>
          <p:nvPr/>
        </p:nvSpPr>
        <p:spPr>
          <a:xfrm flipV="1">
            <a:off x="3057525" y="3486150"/>
            <a:ext cx="157163" cy="157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2"/>
              </a:solidFill>
            </a:endParaRPr>
          </a:p>
        </p:txBody>
      </p:sp>
      <p:sp>
        <p:nvSpPr>
          <p:cNvPr id="14" name="KSO_Shape"/>
          <p:cNvSpPr>
            <a:spLocks noChangeAspect="1"/>
          </p:cNvSpPr>
          <p:nvPr/>
        </p:nvSpPr>
        <p:spPr bwMode="auto">
          <a:xfrm>
            <a:off x="2517775" y="2598738"/>
            <a:ext cx="447675" cy="422275"/>
          </a:xfrm>
          <a:custGeom>
            <a:gdLst>
              <a:gd fmla="*/ 186247 w 2959101" name="T0"/>
              <a:gd fmla="*/ 1226349 h 2789237" name="T1"/>
              <a:gd fmla="*/ 230689 w 2959101" name="T2"/>
              <a:gd fmla="*/ 1237612 h 2789237" name="T3"/>
              <a:gd fmla="*/ 288413 w 2959101" name="T4"/>
              <a:gd fmla="*/ 1242988 h 2789237" name="T5"/>
              <a:gd fmla="*/ 479719 w 2959101" name="T6"/>
              <a:gd fmla="*/ 1671247 h 2789237" name="T7"/>
              <a:gd fmla="*/ 447792 w 2959101" name="T8"/>
              <a:gd fmla="*/ 1667919 h 2789237" name="T9"/>
              <a:gd fmla="*/ 425571 w 2959101" name="T10"/>
              <a:gd fmla="*/ 1655632 h 2789237" name="T11"/>
              <a:gd fmla="*/ 406415 w 2959101" name="T12"/>
              <a:gd fmla="*/ 1632337 h 2789237" name="T13"/>
              <a:gd fmla="*/ 1684037 w 2959101" name="T14"/>
              <a:gd fmla="*/ 1235155 h 2789237" name="T15"/>
              <a:gd fmla="*/ 1739462 w 2959101" name="T16"/>
              <a:gd fmla="*/ 1231059 h 2789237" name="T17"/>
              <a:gd fmla="*/ 1778540 w 2959101" name="T18"/>
              <a:gd fmla="*/ 1219540 h 2789237" name="T19"/>
              <a:gd fmla="*/ 1816086 w 2959101" name="T20"/>
              <a:gd fmla="*/ 1198804 h 2789237" name="T21"/>
              <a:gd fmla="*/ 1573698 w 2959101" name="T22"/>
              <a:gd fmla="*/ 1645505 h 2789237" name="T23"/>
              <a:gd fmla="*/ 1560927 w 2959101" name="T24"/>
              <a:gd fmla="*/ 1659840 h 2789237" name="T25"/>
              <a:gd fmla="*/ 1547390 w 2959101" name="T26"/>
              <a:gd fmla="*/ 1666496 h 2789237" name="T27"/>
              <a:gd fmla="*/ 1509589 w 2959101" name="T28"/>
              <a:gd fmla="*/ 1671104 h 2789237" name="T29"/>
              <a:gd fmla="*/ 1044479 w 2959101" name="T30"/>
              <a:gd fmla="*/ 1465033 h 2789237" name="T31"/>
              <a:gd fmla="*/ 653055 w 2959101" name="T32"/>
              <a:gd fmla="*/ 989868 h 2789237" name="T33"/>
              <a:gd fmla="*/ 262244 w 2959101" name="T34"/>
              <a:gd fmla="*/ 1208432 h 2789237" name="T35"/>
              <a:gd fmla="*/ 203201 w 2959101" name="T36"/>
              <a:gd fmla="*/ 1197683 h 2789237" name="T37"/>
              <a:gd fmla="*/ 151059 w 2959101" name="T38"/>
              <a:gd fmla="*/ 1173369 h 2789237" name="T39"/>
              <a:gd fmla="*/ 106841 w 2959101" name="T40"/>
              <a:gd fmla="*/ 1139075 h 2789237" name="T41"/>
              <a:gd fmla="*/ 72846 w 2959101" name="T42"/>
              <a:gd fmla="*/ 1097359 h 2789237" name="T43"/>
              <a:gd fmla="*/ 49586 w 2959101" name="T44"/>
              <a:gd fmla="*/ 1051547 h 2789237" name="T45"/>
              <a:gd fmla="*/ 39874 w 2959101" name="T46"/>
              <a:gd fmla="*/ 1004712 h 2789237" name="T47"/>
              <a:gd fmla="*/ 44474 w 2959101" name="T48"/>
              <a:gd fmla="*/ 953782 h 2789237" name="T49"/>
              <a:gd fmla="*/ 156427 w 2959101" name="T50"/>
              <a:gd fmla="*/ 723445 h 2789237" name="T51"/>
              <a:gd fmla="*/ 1881769 w 2959101" name="T52"/>
              <a:gd fmla="*/ 891877 h 2789237" name="T53"/>
              <a:gd fmla="*/ 1894788 w 2959101" name="T54"/>
              <a:gd fmla="*/ 923328 h 2789237" name="T55"/>
              <a:gd fmla="*/ 1902958 w 2959101" name="T56"/>
              <a:gd fmla="*/ 957080 h 2789237" name="T57"/>
              <a:gd fmla="*/ 1904745 w 2959101" name="T58"/>
              <a:gd fmla="*/ 994156 h 2789237" name="T59"/>
              <a:gd fmla="*/ 1893767 w 2959101" name="T60"/>
              <a:gd fmla="*/ 1047342 h 2789237" name="T61"/>
              <a:gd fmla="*/ 1869771 w 2959101" name="T62"/>
              <a:gd fmla="*/ 1095413 h 2789237" name="T63"/>
              <a:gd fmla="*/ 1834797 w 2959101" name="T64"/>
              <a:gd fmla="*/ 1136069 h 2789237" name="T65"/>
              <a:gd fmla="*/ 1792164 w 2959101" name="T66"/>
              <a:gd fmla="*/ 1167520 h 2789237" name="T67"/>
              <a:gd fmla="*/ 1744425 w 2959101" name="T68"/>
              <a:gd fmla="*/ 1188999 h 2789237" name="T69"/>
              <a:gd fmla="*/ 1694645 w 2959101" name="T70"/>
              <a:gd fmla="*/ 1198460 h 2789237" name="T71"/>
              <a:gd fmla="*/ 1531517 w 2959101" name="T72"/>
              <a:gd fmla="*/ 727463 h 2789237" name="T73"/>
              <a:gd fmla="*/ 1310612 w 2959101" name="T74"/>
              <a:gd fmla="*/ 512 h 2789237" name="T75"/>
              <a:gd fmla="*/ 1333869 w 2959101" name="T76"/>
              <a:gd fmla="*/ 7934 h 2789237" name="T77"/>
              <a:gd fmla="*/ 1352526 w 2959101" name="T78"/>
              <a:gd fmla="*/ 26874 h 2789237" name="T79"/>
              <a:gd fmla="*/ 1493861 w 2959101" name="T80"/>
              <a:gd fmla="*/ 264384 h 2789237" name="T81"/>
              <a:gd fmla="*/ 892487 w 2959101" name="T82"/>
              <a:gd fmla="*/ 95976 h 2789237" name="T83"/>
              <a:gd fmla="*/ 832682 w 2959101" name="T84"/>
              <a:gd fmla="*/ 21499 h 2789237" name="T85"/>
              <a:gd fmla="*/ 658932 w 2959101" name="T86"/>
              <a:gd fmla="*/ 0 h 2789237" name="T87"/>
              <a:gd fmla="*/ 706710 w 2959101" name="T88"/>
              <a:gd fmla="*/ 3069 h 2789237" name="T89"/>
              <a:gd fmla="*/ 746568 w 2959101" name="T90"/>
              <a:gd fmla="*/ 12022 h 2789237" name="T91"/>
              <a:gd fmla="*/ 779783 w 2959101" name="T92"/>
              <a:gd fmla="*/ 26347 h 2789237" name="T93"/>
              <a:gd fmla="*/ 807888 w 2959101" name="T94"/>
              <a:gd fmla="*/ 45788 h 2789237" name="T95"/>
              <a:gd fmla="*/ 831905 w 2959101" name="T96"/>
              <a:gd fmla="*/ 69578 h 2789237" name="T97"/>
              <a:gd fmla="*/ 862565 w 2959101" name="T98"/>
              <a:gd fmla="*/ 112553 h 2789237" name="T99"/>
              <a:gd fmla="*/ 861798 w 2959101" name="T100"/>
              <a:gd fmla="*/ 328704 h 2789237" name="T101"/>
              <a:gd fmla="*/ 501800 w 2959101" name="T102"/>
              <a:gd fmla="*/ 83903 h 2789237" name="T103"/>
              <a:gd fmla="*/ 531183 w 2959101" name="T104"/>
              <a:gd fmla="*/ 43998 h 2789237" name="T105"/>
              <a:gd fmla="*/ 566697 w 2959101" name="T106"/>
              <a:gd fmla="*/ 17394 h 2789237" name="T107"/>
              <a:gd fmla="*/ 612431 w 2959101" name="T108"/>
              <a:gd fmla="*/ 3325 h 2789237" name="T109"/>
              <a:gd fmla="*/ 658932 w 2959101" name="T110"/>
              <a:gd fmla="*/ 0 h 2789237"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789237" w="2959101">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accent2"/>
          </a:solidFill>
          <a:ln>
            <a:noFill/>
          </a:ln>
          <a:extLst/>
        </p:spPr>
        <p:txBody>
          <a:bodyPr bIns="34286" lIns="68571" rIns="68571" tIns="34286"/>
          <a:lstStyle/>
          <a:p>
            <a:pPr fontAlgn="auto">
              <a:spcBef>
                <a:spcPct val="0"/>
              </a:spcBef>
              <a:spcAft>
                <a:spcPct val="0"/>
              </a:spcAft>
              <a:defRPr/>
            </a:pPr>
            <a:endParaRPr altLang="en-US" kern="0" lang="zh-CN">
              <a:solidFill>
                <a:schemeClr val="tx2"/>
              </a:solidFill>
              <a:latin typeface="+mn-lt"/>
              <a:ea typeface="+mn-ea"/>
            </a:endParaRPr>
          </a:p>
        </p:txBody>
      </p:sp>
      <p:sp>
        <p:nvSpPr>
          <p:cNvPr id="15" name="KSO_Shape"/>
          <p:cNvSpPr/>
          <p:nvPr/>
        </p:nvSpPr>
        <p:spPr bwMode="auto">
          <a:xfrm>
            <a:off x="2530475" y="1477963"/>
            <a:ext cx="422275" cy="430212"/>
          </a:xfrm>
          <a:custGeom>
            <a:gdLst>
              <a:gd fmla="*/ 1978422 w 3030537" name="T0"/>
              <a:gd fmla="*/ 2389219 h 3079750" name="T1"/>
              <a:gd fmla="*/ 987425 w 3030537" name="T2"/>
              <a:gd fmla="*/ 2089236 h 3079750" name="T3"/>
              <a:gd fmla="*/ 1229122 w 3030537" name="T4"/>
              <a:gd fmla="*/ 2425328 h 3079750" name="T5"/>
              <a:gd fmla="*/ 1683147 w 3030537" name="T6"/>
              <a:gd fmla="*/ 2472151 h 3079750" name="T7"/>
              <a:gd fmla="*/ 1918097 w 3030537" name="T8"/>
              <a:gd fmla="*/ 2019002 h 3079750" name="T9"/>
              <a:gd fmla="*/ 1243410 w 3030537" name="T10"/>
              <a:gd fmla="*/ 2007891 h 3079750" name="T11"/>
              <a:gd fmla="*/ 1399381 w 3030537" name="T12"/>
              <a:gd fmla="*/ 2467390 h 3079750" name="T13"/>
              <a:gd fmla="*/ 2903140 w 3030537" name="T14"/>
              <a:gd fmla="*/ 2164036 h 3079750" name="T15"/>
              <a:gd fmla="*/ 2486421 w 3030537" name="T16"/>
              <a:gd fmla="*/ 2677439 h 3079750" name="T17"/>
              <a:gd fmla="*/ 1944687 w 3030537" name="T18"/>
              <a:gd fmla="*/ 3075783 h 3079750" name="T19"/>
              <a:gd fmla="*/ 1049337 w 3030537" name="T20"/>
              <a:gd fmla="*/ 2865899 h 3079750" name="T21"/>
              <a:gd fmla="*/ 1437084 w 3030537" name="T22"/>
              <a:gd fmla="*/ 2786547 h 3079750" name="T23"/>
              <a:gd fmla="*/ 2096293 w 3030537" name="T24"/>
              <a:gd fmla="*/ 2709180 h 3079750" name="T25"/>
              <a:gd fmla="*/ 2564209 w 3030537" name="T26"/>
              <a:gd fmla="*/ 2360034 h 3079750" name="T27"/>
              <a:gd fmla="*/ 2836862 w 3030537" name="T28"/>
              <a:gd fmla="*/ 1844251 h 3079750" name="T29"/>
              <a:gd fmla="*/ 2169319 w 3030537" name="T30"/>
              <a:gd fmla="*/ 2021383 h 3079750" name="T31"/>
              <a:gd fmla="*/ 2529682 w 3030537" name="T32"/>
              <a:gd fmla="*/ 1769412 h 3079750" name="T33"/>
              <a:gd fmla="*/ 1842691 w 3030537" name="T34"/>
              <a:gd fmla="*/ 1921388 h 3079750" name="T35"/>
              <a:gd fmla="*/ 1023541 w 3030537" name="T36"/>
              <a:gd fmla="*/ 1500380 h 3079750" name="T37"/>
              <a:gd fmla="*/ 1325960 w 3030537" name="T38"/>
              <a:gd fmla="*/ 1912262 h 3079750" name="T39"/>
              <a:gd fmla="*/ 600075 w 3030537" name="T40"/>
              <a:gd fmla="*/ 1808299 h 3079750" name="T41"/>
              <a:gd fmla="*/ 988219 w 3030537" name="T42"/>
              <a:gd fmla="*/ 2004717 h 3079750" name="T43"/>
              <a:gd fmla="*/ 1892300 w 3030537" name="T44"/>
              <a:gd fmla="*/ 990487 h 3079750" name="T45"/>
              <a:gd fmla="*/ 2041525 w 3030537" name="T46"/>
              <a:gd fmla="*/ 1062706 h 3079750" name="T47"/>
              <a:gd fmla="*/ 1462485 w 3030537" name="T48"/>
              <a:gd fmla="*/ 1026200 h 3079750" name="T49"/>
              <a:gd fmla="*/ 2084785 w 3030537" name="T50"/>
              <a:gd fmla="*/ 934141 h 3079750" name="T51"/>
              <a:gd fmla="*/ 2555875 w 3030537" name="T52"/>
              <a:gd fmla="*/ 1253568 h 3079750" name="T53"/>
              <a:gd fmla="*/ 770334 w 3030537" name="T54"/>
              <a:gd fmla="*/ 815100 h 3079750" name="T55"/>
              <a:gd fmla="*/ 556419 w 3030537" name="T56"/>
              <a:gd fmla="*/ 1274202 h 3079750" name="T57"/>
              <a:gd fmla="*/ 1009650 w 3030537" name="T58"/>
              <a:gd fmla="*/ 925809 h 3079750" name="T59"/>
              <a:gd fmla="*/ 2045494 w 3030537" name="T60"/>
              <a:gd fmla="*/ 829385 h 3079750" name="T61"/>
              <a:gd fmla="*/ 1933575 w 3030537" name="T62"/>
              <a:gd fmla="*/ 513530 h 3079750" name="T63"/>
              <a:gd fmla="*/ 846138 w 3030537" name="T64"/>
              <a:gd fmla="*/ 732962 h 3079750" name="T65"/>
              <a:gd fmla="*/ 1225947 w 3030537" name="T66"/>
              <a:gd fmla="*/ 536941 h 3079750" name="T67"/>
              <a:gd fmla="*/ 1930400 w 3030537" name="T68"/>
              <a:gd fmla="*/ 764310 h 3079750" name="T69"/>
              <a:gd fmla="*/ 1501775 w 3030537" name="T70"/>
              <a:gd fmla="*/ 443692 h 3079750" name="T71"/>
              <a:gd fmla="*/ 1142603 w 3030537" name="T72"/>
              <a:gd fmla="*/ 861923 h 3079750" name="T73"/>
              <a:gd fmla="*/ 1725613 w 3030537" name="T74"/>
              <a:gd fmla="*/ 376236 h 3079750" name="T75"/>
              <a:gd fmla="*/ 2315766 w 3030537" name="T76"/>
              <a:gd fmla="*/ 666299 h 3079750" name="T77"/>
              <a:gd fmla="*/ 2633663 w 3030537" name="T78"/>
              <a:gd fmla="*/ 1240077 h 3079750" name="T79"/>
              <a:gd fmla="*/ 2559051 w 3030537" name="T80"/>
              <a:gd fmla="*/ 1913055 h 3079750" name="T81"/>
              <a:gd fmla="*/ 2127647 w 3030537" name="T82"/>
              <a:gd fmla="*/ 2399536 h 3079750" name="T83"/>
              <a:gd fmla="*/ 1473597 w 3030537" name="T84"/>
              <a:gd fmla="*/ 2555480 h 3079750" name="T85"/>
              <a:gd fmla="*/ 859631 w 3030537" name="T86"/>
              <a:gd fmla="*/ 2307875 h 3079750" name="T87"/>
              <a:gd fmla="*/ 501650 w 3030537" name="T88"/>
              <a:gd fmla="*/ 1761476 h 3079750" name="T89"/>
              <a:gd fmla="*/ 527050 w 3030537" name="T90"/>
              <a:gd fmla="*/ 1083736 h 3079750" name="T91"/>
              <a:gd fmla="*/ 922734 w 3030537" name="T92"/>
              <a:gd fmla="*/ 565908 h 3079750" name="T93"/>
              <a:gd fmla="*/ 1558528 w 3030537" name="T94"/>
              <a:gd fmla="*/ 363538 h 3079750" name="T95"/>
              <a:gd fmla="*/ 443103 w 3030537" name="T96"/>
              <a:gd fmla="*/ 928291 h 3079750" name="T97"/>
              <a:gd fmla="*/ 234841 w 3030537" name="T98"/>
              <a:gd fmla="*/ 1502570 h 3079750" name="T99"/>
              <a:gd fmla="*/ 363765 w 3030537" name="T100"/>
              <a:gd fmla="*/ 2071688 h 3079750" name="T101"/>
              <a:gd fmla="*/ 554177 w 3030537" name="T102"/>
              <a:gd fmla="*/ 2614217 h 3079750" name="T103"/>
              <a:gd fmla="*/ 172560 w 3030537" name="T104"/>
              <a:gd fmla="*/ 2074467 h 3079750" name="T105"/>
              <a:gd fmla="*/ 60694 w 3030537" name="T106"/>
              <a:gd fmla="*/ 1422401 h 3079750" name="T107"/>
              <a:gd fmla="*/ 233254 w 3030537" name="T108"/>
              <a:gd fmla="*/ 695723 h 3079750" name="T109"/>
              <a:gd fmla="*/ 1621178 w 3030537" name="T110"/>
              <a:gd fmla="*/ 794 h 3079750" name="T111"/>
              <a:gd fmla="*/ 2259747 w 3030537" name="T112"/>
              <a:gd fmla="*/ 173923 h 3079750" name="T113"/>
              <a:gd fmla="*/ 2847089 w 3030537" name="T114"/>
              <a:gd fmla="*/ 578950 h 3079750" name="T115"/>
              <a:gd fmla="*/ 2977344 w 3030537" name="T116"/>
              <a:gd fmla="*/ 1466436 h 3079750" name="T117"/>
              <a:gd fmla="*/ 2611993 w 3030537" name="T118"/>
              <a:gd fmla="*/ 820378 h 3079750" name="T119"/>
              <a:gd fmla="*/ 2218844 w 3030537" name="T120"/>
              <a:gd fmla="*/ 352215 h 3079750" name="T121"/>
              <a:gd fmla="*/ 1660890 w 3030537" name="T122"/>
              <a:gd fmla="*/ 179483 h 3079750" name="T123"/>
              <a:gd fmla="*/ 1094994 w 3030537" name="T124"/>
              <a:gd fmla="*/ 72667 h 307975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079750" w="3030537">
                <a:moveTo>
                  <a:pt x="2058194" y="2062253"/>
                </a:moveTo>
                <a:lnTo>
                  <a:pt x="2045494" y="2092807"/>
                </a:lnTo>
                <a:lnTo>
                  <a:pt x="2033191" y="2122567"/>
                </a:lnTo>
                <a:lnTo>
                  <a:pt x="2020094" y="2151137"/>
                </a:lnTo>
                <a:lnTo>
                  <a:pt x="2006997" y="2179310"/>
                </a:lnTo>
                <a:lnTo>
                  <a:pt x="1993900" y="2206293"/>
                </a:lnTo>
                <a:lnTo>
                  <a:pt x="1980803" y="2232085"/>
                </a:lnTo>
                <a:lnTo>
                  <a:pt x="1967707" y="2257084"/>
                </a:lnTo>
                <a:lnTo>
                  <a:pt x="1954213" y="2280892"/>
                </a:lnTo>
                <a:lnTo>
                  <a:pt x="1941116" y="2303907"/>
                </a:lnTo>
                <a:lnTo>
                  <a:pt x="1928019" y="2325731"/>
                </a:lnTo>
                <a:lnTo>
                  <a:pt x="1915319" y="2346761"/>
                </a:lnTo>
                <a:lnTo>
                  <a:pt x="1903016" y="2366998"/>
                </a:lnTo>
                <a:lnTo>
                  <a:pt x="1890713" y="2385648"/>
                </a:lnTo>
                <a:lnTo>
                  <a:pt x="1878410" y="2403107"/>
                </a:lnTo>
                <a:lnTo>
                  <a:pt x="1866900" y="2420170"/>
                </a:lnTo>
                <a:lnTo>
                  <a:pt x="1855788" y="2435249"/>
                </a:lnTo>
                <a:lnTo>
                  <a:pt x="1871663" y="2430487"/>
                </a:lnTo>
                <a:lnTo>
                  <a:pt x="1887141" y="2425328"/>
                </a:lnTo>
                <a:lnTo>
                  <a:pt x="1903016" y="2420170"/>
                </a:lnTo>
                <a:lnTo>
                  <a:pt x="1918097" y="2414615"/>
                </a:lnTo>
                <a:lnTo>
                  <a:pt x="1933575" y="2408266"/>
                </a:lnTo>
                <a:lnTo>
                  <a:pt x="1948657" y="2402314"/>
                </a:lnTo>
                <a:lnTo>
                  <a:pt x="1963341" y="2395965"/>
                </a:lnTo>
                <a:lnTo>
                  <a:pt x="1978422" y="2389219"/>
                </a:lnTo>
                <a:lnTo>
                  <a:pt x="2008188" y="2375331"/>
                </a:lnTo>
                <a:lnTo>
                  <a:pt x="2036763" y="2360253"/>
                </a:lnTo>
                <a:lnTo>
                  <a:pt x="2065338" y="2344777"/>
                </a:lnTo>
                <a:lnTo>
                  <a:pt x="2092722" y="2328508"/>
                </a:lnTo>
                <a:lnTo>
                  <a:pt x="2120107" y="2311049"/>
                </a:lnTo>
                <a:lnTo>
                  <a:pt x="2146300" y="2292796"/>
                </a:lnTo>
                <a:lnTo>
                  <a:pt x="2172494" y="2273353"/>
                </a:lnTo>
                <a:lnTo>
                  <a:pt x="2197894" y="2253909"/>
                </a:lnTo>
                <a:lnTo>
                  <a:pt x="2222897" y="2232879"/>
                </a:lnTo>
                <a:lnTo>
                  <a:pt x="2246710" y="2211451"/>
                </a:lnTo>
                <a:lnTo>
                  <a:pt x="2270125" y="2189627"/>
                </a:lnTo>
                <a:lnTo>
                  <a:pt x="2292747" y="2166613"/>
                </a:lnTo>
                <a:lnTo>
                  <a:pt x="2288382" y="2164232"/>
                </a:lnTo>
                <a:lnTo>
                  <a:pt x="2255441" y="2146772"/>
                </a:lnTo>
                <a:lnTo>
                  <a:pt x="2236788" y="2137646"/>
                </a:lnTo>
                <a:lnTo>
                  <a:pt x="2216150" y="2127726"/>
                </a:lnTo>
                <a:lnTo>
                  <a:pt x="2193925" y="2117409"/>
                </a:lnTo>
                <a:lnTo>
                  <a:pt x="2170907" y="2106695"/>
                </a:lnTo>
                <a:lnTo>
                  <a:pt x="2145903" y="2096378"/>
                </a:lnTo>
                <a:lnTo>
                  <a:pt x="2119710" y="2085268"/>
                </a:lnTo>
                <a:lnTo>
                  <a:pt x="2089547" y="2073761"/>
                </a:lnTo>
                <a:lnTo>
                  <a:pt x="2058194" y="2062253"/>
                </a:lnTo>
                <a:close/>
                <a:moveTo>
                  <a:pt x="1058466" y="2062253"/>
                </a:moveTo>
                <a:lnTo>
                  <a:pt x="1021953" y="2075745"/>
                </a:lnTo>
                <a:lnTo>
                  <a:pt x="987425" y="2089236"/>
                </a:lnTo>
                <a:lnTo>
                  <a:pt x="954485" y="2103124"/>
                </a:lnTo>
                <a:lnTo>
                  <a:pt x="924322" y="2116219"/>
                </a:lnTo>
                <a:lnTo>
                  <a:pt x="896541" y="2129313"/>
                </a:lnTo>
                <a:lnTo>
                  <a:pt x="871141" y="2142011"/>
                </a:lnTo>
                <a:lnTo>
                  <a:pt x="848122" y="2153518"/>
                </a:lnTo>
                <a:lnTo>
                  <a:pt x="827881" y="2164232"/>
                </a:lnTo>
                <a:lnTo>
                  <a:pt x="823516" y="2166613"/>
                </a:lnTo>
                <a:lnTo>
                  <a:pt x="846138" y="2189627"/>
                </a:lnTo>
                <a:lnTo>
                  <a:pt x="869950" y="2211451"/>
                </a:lnTo>
                <a:lnTo>
                  <a:pt x="893763" y="2232879"/>
                </a:lnTo>
                <a:lnTo>
                  <a:pt x="918369" y="2253909"/>
                </a:lnTo>
                <a:lnTo>
                  <a:pt x="943769" y="2273353"/>
                </a:lnTo>
                <a:lnTo>
                  <a:pt x="969963" y="2292796"/>
                </a:lnTo>
                <a:lnTo>
                  <a:pt x="996553" y="2311049"/>
                </a:lnTo>
                <a:lnTo>
                  <a:pt x="1023541" y="2328508"/>
                </a:lnTo>
                <a:lnTo>
                  <a:pt x="1051322" y="2344777"/>
                </a:lnTo>
                <a:lnTo>
                  <a:pt x="1079897" y="2360253"/>
                </a:lnTo>
                <a:lnTo>
                  <a:pt x="1108472" y="2375331"/>
                </a:lnTo>
                <a:lnTo>
                  <a:pt x="1137841" y="2389219"/>
                </a:lnTo>
                <a:lnTo>
                  <a:pt x="1152922" y="2395965"/>
                </a:lnTo>
                <a:lnTo>
                  <a:pt x="1168003" y="2402314"/>
                </a:lnTo>
                <a:lnTo>
                  <a:pt x="1182688" y="2408266"/>
                </a:lnTo>
                <a:lnTo>
                  <a:pt x="1198166" y="2414615"/>
                </a:lnTo>
                <a:lnTo>
                  <a:pt x="1214041" y="2420170"/>
                </a:lnTo>
                <a:lnTo>
                  <a:pt x="1229122" y="2425328"/>
                </a:lnTo>
                <a:lnTo>
                  <a:pt x="1244997" y="2430487"/>
                </a:lnTo>
                <a:lnTo>
                  <a:pt x="1260475" y="2435249"/>
                </a:lnTo>
                <a:lnTo>
                  <a:pt x="1249760" y="2420170"/>
                </a:lnTo>
                <a:lnTo>
                  <a:pt x="1237853" y="2403107"/>
                </a:lnTo>
                <a:lnTo>
                  <a:pt x="1225947" y="2385648"/>
                </a:lnTo>
                <a:lnTo>
                  <a:pt x="1213247" y="2366998"/>
                </a:lnTo>
                <a:lnTo>
                  <a:pt x="1201341" y="2346761"/>
                </a:lnTo>
                <a:lnTo>
                  <a:pt x="1188244" y="2325731"/>
                </a:lnTo>
                <a:lnTo>
                  <a:pt x="1175147" y="2303907"/>
                </a:lnTo>
                <a:lnTo>
                  <a:pt x="1162050" y="2280892"/>
                </a:lnTo>
                <a:lnTo>
                  <a:pt x="1148953" y="2257084"/>
                </a:lnTo>
                <a:lnTo>
                  <a:pt x="1135459" y="2232085"/>
                </a:lnTo>
                <a:lnTo>
                  <a:pt x="1122363" y="2206293"/>
                </a:lnTo>
                <a:lnTo>
                  <a:pt x="1109266" y="2179310"/>
                </a:lnTo>
                <a:lnTo>
                  <a:pt x="1096169" y="2151137"/>
                </a:lnTo>
                <a:lnTo>
                  <a:pt x="1083469" y="2122567"/>
                </a:lnTo>
                <a:lnTo>
                  <a:pt x="1070769" y="2092807"/>
                </a:lnTo>
                <a:lnTo>
                  <a:pt x="1058466" y="2062253"/>
                </a:lnTo>
                <a:close/>
                <a:moveTo>
                  <a:pt x="1597819" y="1971782"/>
                </a:moveTo>
                <a:lnTo>
                  <a:pt x="1597819" y="2478897"/>
                </a:lnTo>
                <a:lnTo>
                  <a:pt x="1614488" y="2478103"/>
                </a:lnTo>
                <a:lnTo>
                  <a:pt x="1631950" y="2477310"/>
                </a:lnTo>
                <a:lnTo>
                  <a:pt x="1649016" y="2476119"/>
                </a:lnTo>
                <a:lnTo>
                  <a:pt x="1666081" y="2474135"/>
                </a:lnTo>
                <a:lnTo>
                  <a:pt x="1683147" y="2472151"/>
                </a:lnTo>
                <a:lnTo>
                  <a:pt x="1700213" y="2469770"/>
                </a:lnTo>
                <a:lnTo>
                  <a:pt x="1716881" y="2467390"/>
                </a:lnTo>
                <a:lnTo>
                  <a:pt x="1733947" y="2464612"/>
                </a:lnTo>
                <a:lnTo>
                  <a:pt x="1752203" y="2442391"/>
                </a:lnTo>
                <a:lnTo>
                  <a:pt x="1763713" y="2428106"/>
                </a:lnTo>
                <a:lnTo>
                  <a:pt x="1776810" y="2411044"/>
                </a:lnTo>
                <a:lnTo>
                  <a:pt x="1790303" y="2392791"/>
                </a:lnTo>
                <a:lnTo>
                  <a:pt x="1804988" y="2371760"/>
                </a:lnTo>
                <a:lnTo>
                  <a:pt x="1820466" y="2349142"/>
                </a:lnTo>
                <a:lnTo>
                  <a:pt x="1836738" y="2324540"/>
                </a:lnTo>
                <a:lnTo>
                  <a:pt x="1853407" y="2297955"/>
                </a:lnTo>
                <a:lnTo>
                  <a:pt x="1870472" y="2268988"/>
                </a:lnTo>
                <a:lnTo>
                  <a:pt x="1888332" y="2238434"/>
                </a:lnTo>
                <a:lnTo>
                  <a:pt x="1905794" y="2206293"/>
                </a:lnTo>
                <a:lnTo>
                  <a:pt x="1916113" y="2187643"/>
                </a:lnTo>
                <a:lnTo>
                  <a:pt x="1925638" y="2167406"/>
                </a:lnTo>
                <a:lnTo>
                  <a:pt x="1935560" y="2147169"/>
                </a:lnTo>
                <a:lnTo>
                  <a:pt x="1945085" y="2126536"/>
                </a:lnTo>
                <a:lnTo>
                  <a:pt x="1954610" y="2105108"/>
                </a:lnTo>
                <a:lnTo>
                  <a:pt x="1964532" y="2082887"/>
                </a:lnTo>
                <a:lnTo>
                  <a:pt x="1974057" y="2060666"/>
                </a:lnTo>
                <a:lnTo>
                  <a:pt x="1983185" y="2037255"/>
                </a:lnTo>
                <a:lnTo>
                  <a:pt x="1961753" y="2030906"/>
                </a:lnTo>
                <a:lnTo>
                  <a:pt x="1939925" y="2024557"/>
                </a:lnTo>
                <a:lnTo>
                  <a:pt x="1918097" y="2019002"/>
                </a:lnTo>
                <a:lnTo>
                  <a:pt x="1895475" y="2013446"/>
                </a:lnTo>
                <a:lnTo>
                  <a:pt x="1872853" y="2007891"/>
                </a:lnTo>
                <a:lnTo>
                  <a:pt x="1849041" y="2002733"/>
                </a:lnTo>
                <a:lnTo>
                  <a:pt x="1825625" y="1997971"/>
                </a:lnTo>
                <a:lnTo>
                  <a:pt x="1801416" y="1993209"/>
                </a:lnTo>
                <a:lnTo>
                  <a:pt x="1777207" y="1989241"/>
                </a:lnTo>
                <a:lnTo>
                  <a:pt x="1752203" y="1985273"/>
                </a:lnTo>
                <a:lnTo>
                  <a:pt x="1727200" y="1982099"/>
                </a:lnTo>
                <a:lnTo>
                  <a:pt x="1701403" y="1979321"/>
                </a:lnTo>
                <a:lnTo>
                  <a:pt x="1676400" y="1976544"/>
                </a:lnTo>
                <a:lnTo>
                  <a:pt x="1650207" y="1974560"/>
                </a:lnTo>
                <a:lnTo>
                  <a:pt x="1624013" y="1973369"/>
                </a:lnTo>
                <a:lnTo>
                  <a:pt x="1597819" y="1971782"/>
                </a:lnTo>
                <a:close/>
                <a:moveTo>
                  <a:pt x="1519238" y="1971385"/>
                </a:moveTo>
                <a:lnTo>
                  <a:pt x="1492250" y="1972972"/>
                </a:lnTo>
                <a:lnTo>
                  <a:pt x="1466057" y="1974163"/>
                </a:lnTo>
                <a:lnTo>
                  <a:pt x="1440657" y="1976147"/>
                </a:lnTo>
                <a:lnTo>
                  <a:pt x="1414860" y="1978925"/>
                </a:lnTo>
                <a:lnTo>
                  <a:pt x="1389460" y="1982099"/>
                </a:lnTo>
                <a:lnTo>
                  <a:pt x="1364060" y="1985273"/>
                </a:lnTo>
                <a:lnTo>
                  <a:pt x="1339453" y="1988845"/>
                </a:lnTo>
                <a:lnTo>
                  <a:pt x="1315244" y="1993209"/>
                </a:lnTo>
                <a:lnTo>
                  <a:pt x="1290638" y="1997574"/>
                </a:lnTo>
                <a:lnTo>
                  <a:pt x="1267222" y="2002336"/>
                </a:lnTo>
                <a:lnTo>
                  <a:pt x="1243410" y="2007891"/>
                </a:lnTo>
                <a:lnTo>
                  <a:pt x="1220788" y="2013446"/>
                </a:lnTo>
                <a:lnTo>
                  <a:pt x="1198166" y="2019002"/>
                </a:lnTo>
                <a:lnTo>
                  <a:pt x="1175941" y="2024557"/>
                </a:lnTo>
                <a:lnTo>
                  <a:pt x="1154510" y="2030906"/>
                </a:lnTo>
                <a:lnTo>
                  <a:pt x="1133078" y="2037255"/>
                </a:lnTo>
                <a:lnTo>
                  <a:pt x="1145778" y="2069396"/>
                </a:lnTo>
                <a:lnTo>
                  <a:pt x="1159272" y="2099950"/>
                </a:lnTo>
                <a:lnTo>
                  <a:pt x="1172369" y="2129313"/>
                </a:lnTo>
                <a:lnTo>
                  <a:pt x="1186260" y="2158280"/>
                </a:lnTo>
                <a:lnTo>
                  <a:pt x="1199753" y="2185659"/>
                </a:lnTo>
                <a:lnTo>
                  <a:pt x="1214041" y="2211848"/>
                </a:lnTo>
                <a:lnTo>
                  <a:pt x="1227535" y="2237244"/>
                </a:lnTo>
                <a:lnTo>
                  <a:pt x="1241425" y="2261449"/>
                </a:lnTo>
                <a:lnTo>
                  <a:pt x="1254919" y="2284463"/>
                </a:lnTo>
                <a:lnTo>
                  <a:pt x="1268016" y="2306287"/>
                </a:lnTo>
                <a:lnTo>
                  <a:pt x="1281113" y="2326921"/>
                </a:lnTo>
                <a:lnTo>
                  <a:pt x="1293813" y="2345968"/>
                </a:lnTo>
                <a:lnTo>
                  <a:pt x="1306116" y="2364221"/>
                </a:lnTo>
                <a:lnTo>
                  <a:pt x="1317625" y="2380886"/>
                </a:lnTo>
                <a:lnTo>
                  <a:pt x="1329135" y="2396759"/>
                </a:lnTo>
                <a:lnTo>
                  <a:pt x="1339453" y="2411044"/>
                </a:lnTo>
                <a:lnTo>
                  <a:pt x="1352550" y="2428106"/>
                </a:lnTo>
                <a:lnTo>
                  <a:pt x="1364456" y="2442391"/>
                </a:lnTo>
                <a:lnTo>
                  <a:pt x="1382316" y="2464612"/>
                </a:lnTo>
                <a:lnTo>
                  <a:pt x="1399381" y="2467390"/>
                </a:lnTo>
                <a:lnTo>
                  <a:pt x="1416050" y="2469770"/>
                </a:lnTo>
                <a:lnTo>
                  <a:pt x="1433116" y="2472151"/>
                </a:lnTo>
                <a:lnTo>
                  <a:pt x="1450181" y="2474135"/>
                </a:lnTo>
                <a:lnTo>
                  <a:pt x="1467247" y="2476119"/>
                </a:lnTo>
                <a:lnTo>
                  <a:pt x="1484710" y="2477310"/>
                </a:lnTo>
                <a:lnTo>
                  <a:pt x="1501775" y="2478103"/>
                </a:lnTo>
                <a:lnTo>
                  <a:pt x="1519238" y="2478897"/>
                </a:lnTo>
                <a:lnTo>
                  <a:pt x="1519238" y="1971385"/>
                </a:lnTo>
                <a:close/>
                <a:moveTo>
                  <a:pt x="2857896" y="1752600"/>
                </a:moveTo>
                <a:lnTo>
                  <a:pt x="3030537" y="1786324"/>
                </a:lnTo>
                <a:lnTo>
                  <a:pt x="3025377" y="1812510"/>
                </a:lnTo>
                <a:lnTo>
                  <a:pt x="3019425" y="1838299"/>
                </a:lnTo>
                <a:lnTo>
                  <a:pt x="3013471" y="1864485"/>
                </a:lnTo>
                <a:lnTo>
                  <a:pt x="3006327" y="1890275"/>
                </a:lnTo>
                <a:lnTo>
                  <a:pt x="2999581" y="1916064"/>
                </a:lnTo>
                <a:lnTo>
                  <a:pt x="2991643" y="1941059"/>
                </a:lnTo>
                <a:lnTo>
                  <a:pt x="2983706" y="1966849"/>
                </a:lnTo>
                <a:lnTo>
                  <a:pt x="2974975" y="1992241"/>
                </a:lnTo>
                <a:lnTo>
                  <a:pt x="2966243" y="2017237"/>
                </a:lnTo>
                <a:lnTo>
                  <a:pt x="2956718" y="2042232"/>
                </a:lnTo>
                <a:lnTo>
                  <a:pt x="2946796" y="2066831"/>
                </a:lnTo>
                <a:lnTo>
                  <a:pt x="2936478" y="2091430"/>
                </a:lnTo>
                <a:lnTo>
                  <a:pt x="2925762" y="2115632"/>
                </a:lnTo>
                <a:lnTo>
                  <a:pt x="2914253" y="2140231"/>
                </a:lnTo>
                <a:lnTo>
                  <a:pt x="2903140" y="2164036"/>
                </a:lnTo>
                <a:lnTo>
                  <a:pt x="2890837" y="2187842"/>
                </a:lnTo>
                <a:lnTo>
                  <a:pt x="2878534" y="2211250"/>
                </a:lnTo>
                <a:lnTo>
                  <a:pt x="2865437" y="2235056"/>
                </a:lnTo>
                <a:lnTo>
                  <a:pt x="2852340" y="2258068"/>
                </a:lnTo>
                <a:lnTo>
                  <a:pt x="2838449" y="2280683"/>
                </a:lnTo>
                <a:lnTo>
                  <a:pt x="2824559" y="2303298"/>
                </a:lnTo>
                <a:lnTo>
                  <a:pt x="2809875" y="2325516"/>
                </a:lnTo>
                <a:lnTo>
                  <a:pt x="2795190" y="2348131"/>
                </a:lnTo>
                <a:lnTo>
                  <a:pt x="2780109" y="2369953"/>
                </a:lnTo>
                <a:lnTo>
                  <a:pt x="2764234" y="2390981"/>
                </a:lnTo>
                <a:lnTo>
                  <a:pt x="2747962" y="2412406"/>
                </a:lnTo>
                <a:lnTo>
                  <a:pt x="2731293" y="2433434"/>
                </a:lnTo>
                <a:lnTo>
                  <a:pt x="2715021" y="2454462"/>
                </a:lnTo>
                <a:lnTo>
                  <a:pt x="2697956" y="2474697"/>
                </a:lnTo>
                <a:lnTo>
                  <a:pt x="2680096" y="2494535"/>
                </a:lnTo>
                <a:lnTo>
                  <a:pt x="2662237" y="2514769"/>
                </a:lnTo>
                <a:lnTo>
                  <a:pt x="2643981" y="2533813"/>
                </a:lnTo>
                <a:lnTo>
                  <a:pt x="2625328" y="2553254"/>
                </a:lnTo>
                <a:lnTo>
                  <a:pt x="2606675" y="2571902"/>
                </a:lnTo>
                <a:lnTo>
                  <a:pt x="2587228" y="2590550"/>
                </a:lnTo>
                <a:lnTo>
                  <a:pt x="2567781" y="2608404"/>
                </a:lnTo>
                <a:lnTo>
                  <a:pt x="2547937" y="2626258"/>
                </a:lnTo>
                <a:lnTo>
                  <a:pt x="2527696" y="2643715"/>
                </a:lnTo>
                <a:lnTo>
                  <a:pt x="2507059" y="2660775"/>
                </a:lnTo>
                <a:lnTo>
                  <a:pt x="2486421" y="2677439"/>
                </a:lnTo>
                <a:lnTo>
                  <a:pt x="2464990" y="2693706"/>
                </a:lnTo>
                <a:lnTo>
                  <a:pt x="2443956" y="2709576"/>
                </a:lnTo>
                <a:lnTo>
                  <a:pt x="2422525" y="2725447"/>
                </a:lnTo>
                <a:lnTo>
                  <a:pt x="2400696" y="2740127"/>
                </a:lnTo>
                <a:lnTo>
                  <a:pt x="2378075" y="2755203"/>
                </a:lnTo>
                <a:lnTo>
                  <a:pt x="2355453" y="2769487"/>
                </a:lnTo>
                <a:lnTo>
                  <a:pt x="2332831" y="2783373"/>
                </a:lnTo>
                <a:lnTo>
                  <a:pt x="2310209" y="2796863"/>
                </a:lnTo>
                <a:lnTo>
                  <a:pt x="2287190" y="2810353"/>
                </a:lnTo>
                <a:lnTo>
                  <a:pt x="2263378" y="2823049"/>
                </a:lnTo>
                <a:lnTo>
                  <a:pt x="2239962" y="2835348"/>
                </a:lnTo>
                <a:lnTo>
                  <a:pt x="2215753" y="2847251"/>
                </a:lnTo>
                <a:lnTo>
                  <a:pt x="2191940" y="2859154"/>
                </a:lnTo>
                <a:lnTo>
                  <a:pt x="2167731" y="2869866"/>
                </a:lnTo>
                <a:lnTo>
                  <a:pt x="2143521" y="2880975"/>
                </a:lnTo>
                <a:lnTo>
                  <a:pt x="2118518" y="2890894"/>
                </a:lnTo>
                <a:lnTo>
                  <a:pt x="2093515" y="2900416"/>
                </a:lnTo>
                <a:lnTo>
                  <a:pt x="2068909" y="2909938"/>
                </a:lnTo>
                <a:lnTo>
                  <a:pt x="2043509" y="2918667"/>
                </a:lnTo>
                <a:lnTo>
                  <a:pt x="2018109" y="2926999"/>
                </a:lnTo>
                <a:lnTo>
                  <a:pt x="1992709" y="2934934"/>
                </a:lnTo>
                <a:lnTo>
                  <a:pt x="1966912" y="2942869"/>
                </a:lnTo>
                <a:lnTo>
                  <a:pt x="1941115" y="2949614"/>
                </a:lnTo>
                <a:lnTo>
                  <a:pt x="1915318" y="2956359"/>
                </a:lnTo>
                <a:lnTo>
                  <a:pt x="1944687" y="3075783"/>
                </a:lnTo>
                <a:lnTo>
                  <a:pt x="1905396" y="3078163"/>
                </a:lnTo>
                <a:lnTo>
                  <a:pt x="1866503" y="3079353"/>
                </a:lnTo>
                <a:lnTo>
                  <a:pt x="1827212" y="3079750"/>
                </a:lnTo>
                <a:lnTo>
                  <a:pt x="1788715" y="3079353"/>
                </a:lnTo>
                <a:lnTo>
                  <a:pt x="1749821" y="3077766"/>
                </a:lnTo>
                <a:lnTo>
                  <a:pt x="1711721" y="3074989"/>
                </a:lnTo>
                <a:lnTo>
                  <a:pt x="1673621" y="3071815"/>
                </a:lnTo>
                <a:lnTo>
                  <a:pt x="1635521" y="3067451"/>
                </a:lnTo>
                <a:lnTo>
                  <a:pt x="1598215" y="3062293"/>
                </a:lnTo>
                <a:lnTo>
                  <a:pt x="1560909" y="3056342"/>
                </a:lnTo>
                <a:lnTo>
                  <a:pt x="1523999" y="3049200"/>
                </a:lnTo>
                <a:lnTo>
                  <a:pt x="1487090" y="3041265"/>
                </a:lnTo>
                <a:lnTo>
                  <a:pt x="1450975" y="3032536"/>
                </a:lnTo>
                <a:lnTo>
                  <a:pt x="1415256" y="3023014"/>
                </a:lnTo>
                <a:lnTo>
                  <a:pt x="1379537" y="3012698"/>
                </a:lnTo>
                <a:lnTo>
                  <a:pt x="1344612" y="3001589"/>
                </a:lnTo>
                <a:lnTo>
                  <a:pt x="1309687" y="2989290"/>
                </a:lnTo>
                <a:lnTo>
                  <a:pt x="1275159" y="2976990"/>
                </a:lnTo>
                <a:lnTo>
                  <a:pt x="1241425" y="2963104"/>
                </a:lnTo>
                <a:lnTo>
                  <a:pt x="1208087" y="2948821"/>
                </a:lnTo>
                <a:lnTo>
                  <a:pt x="1175146" y="2933744"/>
                </a:lnTo>
                <a:lnTo>
                  <a:pt x="1142603" y="2917874"/>
                </a:lnTo>
                <a:lnTo>
                  <a:pt x="1111249" y="2901210"/>
                </a:lnTo>
                <a:lnTo>
                  <a:pt x="1079896" y="2883753"/>
                </a:lnTo>
                <a:lnTo>
                  <a:pt x="1049337" y="2865899"/>
                </a:lnTo>
                <a:lnTo>
                  <a:pt x="1019175" y="2847251"/>
                </a:lnTo>
                <a:lnTo>
                  <a:pt x="989806" y="2827810"/>
                </a:lnTo>
                <a:lnTo>
                  <a:pt x="961231" y="2807972"/>
                </a:lnTo>
                <a:lnTo>
                  <a:pt x="932656" y="2787341"/>
                </a:lnTo>
                <a:lnTo>
                  <a:pt x="905271" y="2765916"/>
                </a:lnTo>
                <a:lnTo>
                  <a:pt x="878681" y="2744491"/>
                </a:lnTo>
                <a:lnTo>
                  <a:pt x="852487" y="2721876"/>
                </a:lnTo>
                <a:lnTo>
                  <a:pt x="884634" y="2732985"/>
                </a:lnTo>
                <a:lnTo>
                  <a:pt x="917575" y="2742904"/>
                </a:lnTo>
                <a:lnTo>
                  <a:pt x="950118" y="2751633"/>
                </a:lnTo>
                <a:lnTo>
                  <a:pt x="983059" y="2759965"/>
                </a:lnTo>
                <a:lnTo>
                  <a:pt x="1015603" y="2767503"/>
                </a:lnTo>
                <a:lnTo>
                  <a:pt x="1048940" y="2773851"/>
                </a:lnTo>
                <a:lnTo>
                  <a:pt x="1081484" y="2779406"/>
                </a:lnTo>
                <a:lnTo>
                  <a:pt x="1114425" y="2784167"/>
                </a:lnTo>
                <a:lnTo>
                  <a:pt x="1146968" y="2788134"/>
                </a:lnTo>
                <a:lnTo>
                  <a:pt x="1179909" y="2791308"/>
                </a:lnTo>
                <a:lnTo>
                  <a:pt x="1212453" y="2793689"/>
                </a:lnTo>
                <a:lnTo>
                  <a:pt x="1245393" y="2794879"/>
                </a:lnTo>
                <a:lnTo>
                  <a:pt x="1277540" y="2795673"/>
                </a:lnTo>
                <a:lnTo>
                  <a:pt x="1310084" y="2795276"/>
                </a:lnTo>
                <a:lnTo>
                  <a:pt x="1341834" y="2794482"/>
                </a:lnTo>
                <a:lnTo>
                  <a:pt x="1373584" y="2792499"/>
                </a:lnTo>
                <a:lnTo>
                  <a:pt x="1405731" y="2790118"/>
                </a:lnTo>
                <a:lnTo>
                  <a:pt x="1437084" y="2786547"/>
                </a:lnTo>
                <a:lnTo>
                  <a:pt x="1468437" y="2782580"/>
                </a:lnTo>
                <a:lnTo>
                  <a:pt x="1499393" y="2777819"/>
                </a:lnTo>
                <a:lnTo>
                  <a:pt x="1529953" y="2772264"/>
                </a:lnTo>
                <a:lnTo>
                  <a:pt x="1560512" y="2765916"/>
                </a:lnTo>
                <a:lnTo>
                  <a:pt x="1590675" y="2759171"/>
                </a:lnTo>
                <a:lnTo>
                  <a:pt x="1620440" y="2751236"/>
                </a:lnTo>
                <a:lnTo>
                  <a:pt x="1649412" y="2742904"/>
                </a:lnTo>
                <a:lnTo>
                  <a:pt x="1678781" y="2733779"/>
                </a:lnTo>
                <a:lnTo>
                  <a:pt x="1707753" y="2724256"/>
                </a:lnTo>
                <a:lnTo>
                  <a:pt x="1735534" y="2713544"/>
                </a:lnTo>
                <a:lnTo>
                  <a:pt x="1763712" y="2702832"/>
                </a:lnTo>
                <a:lnTo>
                  <a:pt x="1791096" y="2690929"/>
                </a:lnTo>
                <a:lnTo>
                  <a:pt x="1818084" y="2678629"/>
                </a:lnTo>
                <a:lnTo>
                  <a:pt x="1844278" y="2665537"/>
                </a:lnTo>
                <a:lnTo>
                  <a:pt x="1873646" y="2785357"/>
                </a:lnTo>
                <a:lnTo>
                  <a:pt x="1896665" y="2779406"/>
                </a:lnTo>
                <a:lnTo>
                  <a:pt x="1919287" y="2773454"/>
                </a:lnTo>
                <a:lnTo>
                  <a:pt x="1941512" y="2766709"/>
                </a:lnTo>
                <a:lnTo>
                  <a:pt x="1964531" y="2759965"/>
                </a:lnTo>
                <a:lnTo>
                  <a:pt x="1986756" y="2752426"/>
                </a:lnTo>
                <a:lnTo>
                  <a:pt x="2008981" y="2744491"/>
                </a:lnTo>
                <a:lnTo>
                  <a:pt x="2030809" y="2736556"/>
                </a:lnTo>
                <a:lnTo>
                  <a:pt x="2052637" y="2727827"/>
                </a:lnTo>
                <a:lnTo>
                  <a:pt x="2074465" y="2719099"/>
                </a:lnTo>
                <a:lnTo>
                  <a:pt x="2096293" y="2709180"/>
                </a:lnTo>
                <a:lnTo>
                  <a:pt x="2117725" y="2699658"/>
                </a:lnTo>
                <a:lnTo>
                  <a:pt x="2138759" y="2689342"/>
                </a:lnTo>
                <a:lnTo>
                  <a:pt x="2159793" y="2678629"/>
                </a:lnTo>
                <a:lnTo>
                  <a:pt x="2180431" y="2667917"/>
                </a:lnTo>
                <a:lnTo>
                  <a:pt x="2201465" y="2656411"/>
                </a:lnTo>
                <a:lnTo>
                  <a:pt x="2221706" y="2645302"/>
                </a:lnTo>
                <a:lnTo>
                  <a:pt x="2241946" y="2633003"/>
                </a:lnTo>
                <a:lnTo>
                  <a:pt x="2262187" y="2620703"/>
                </a:lnTo>
                <a:lnTo>
                  <a:pt x="2281634" y="2608007"/>
                </a:lnTo>
                <a:lnTo>
                  <a:pt x="2301478" y="2594914"/>
                </a:lnTo>
                <a:lnTo>
                  <a:pt x="2320528" y="2581424"/>
                </a:lnTo>
                <a:lnTo>
                  <a:pt x="2339975" y="2567934"/>
                </a:lnTo>
                <a:lnTo>
                  <a:pt x="2358628" y="2554048"/>
                </a:lnTo>
                <a:lnTo>
                  <a:pt x="2377281" y="2539368"/>
                </a:lnTo>
                <a:lnTo>
                  <a:pt x="2395537" y="2524688"/>
                </a:lnTo>
                <a:lnTo>
                  <a:pt x="2414190" y="2509611"/>
                </a:lnTo>
                <a:lnTo>
                  <a:pt x="2431653" y="2494138"/>
                </a:lnTo>
                <a:lnTo>
                  <a:pt x="2449512" y="2478268"/>
                </a:lnTo>
                <a:lnTo>
                  <a:pt x="2466578" y="2462397"/>
                </a:lnTo>
                <a:lnTo>
                  <a:pt x="2483643" y="2446130"/>
                </a:lnTo>
                <a:lnTo>
                  <a:pt x="2499915" y="2429466"/>
                </a:lnTo>
                <a:lnTo>
                  <a:pt x="2516584" y="2412406"/>
                </a:lnTo>
                <a:lnTo>
                  <a:pt x="2532856" y="2395345"/>
                </a:lnTo>
                <a:lnTo>
                  <a:pt x="2548731" y="2377888"/>
                </a:lnTo>
                <a:lnTo>
                  <a:pt x="2564209" y="2360034"/>
                </a:lnTo>
                <a:lnTo>
                  <a:pt x="2579290" y="2342180"/>
                </a:lnTo>
                <a:lnTo>
                  <a:pt x="2593975" y="2323929"/>
                </a:lnTo>
                <a:lnTo>
                  <a:pt x="2608659" y="2305679"/>
                </a:lnTo>
                <a:lnTo>
                  <a:pt x="2622946" y="2286237"/>
                </a:lnTo>
                <a:lnTo>
                  <a:pt x="2636837" y="2267590"/>
                </a:lnTo>
                <a:lnTo>
                  <a:pt x="2650331" y="2248546"/>
                </a:lnTo>
                <a:lnTo>
                  <a:pt x="2663428" y="2228708"/>
                </a:lnTo>
                <a:lnTo>
                  <a:pt x="2676128" y="2209267"/>
                </a:lnTo>
                <a:lnTo>
                  <a:pt x="2688828" y="2189032"/>
                </a:lnTo>
                <a:lnTo>
                  <a:pt x="2700337" y="2169194"/>
                </a:lnTo>
                <a:lnTo>
                  <a:pt x="2712243" y="2148563"/>
                </a:lnTo>
                <a:lnTo>
                  <a:pt x="2723753" y="2127932"/>
                </a:lnTo>
                <a:lnTo>
                  <a:pt x="2734468" y="2106904"/>
                </a:lnTo>
                <a:lnTo>
                  <a:pt x="2745581" y="2086272"/>
                </a:lnTo>
                <a:lnTo>
                  <a:pt x="2755503" y="2064847"/>
                </a:lnTo>
                <a:lnTo>
                  <a:pt x="2765425" y="2043422"/>
                </a:lnTo>
                <a:lnTo>
                  <a:pt x="2774949" y="2021998"/>
                </a:lnTo>
                <a:lnTo>
                  <a:pt x="2783681" y="2000176"/>
                </a:lnTo>
                <a:lnTo>
                  <a:pt x="2792412" y="1978354"/>
                </a:lnTo>
                <a:lnTo>
                  <a:pt x="2801143" y="1956533"/>
                </a:lnTo>
                <a:lnTo>
                  <a:pt x="2809081" y="1934314"/>
                </a:lnTo>
                <a:lnTo>
                  <a:pt x="2816621" y="1912096"/>
                </a:lnTo>
                <a:lnTo>
                  <a:pt x="2823765" y="1889878"/>
                </a:lnTo>
                <a:lnTo>
                  <a:pt x="2830512" y="1866866"/>
                </a:lnTo>
                <a:lnTo>
                  <a:pt x="2836862" y="1844251"/>
                </a:lnTo>
                <a:lnTo>
                  <a:pt x="2842815" y="1821636"/>
                </a:lnTo>
                <a:lnTo>
                  <a:pt x="2847975" y="1799021"/>
                </a:lnTo>
                <a:lnTo>
                  <a:pt x="2853134" y="1776009"/>
                </a:lnTo>
                <a:lnTo>
                  <a:pt x="2857896" y="1752600"/>
                </a:lnTo>
                <a:close/>
                <a:moveTo>
                  <a:pt x="2171700" y="1500380"/>
                </a:moveTo>
                <a:lnTo>
                  <a:pt x="2170510" y="1534505"/>
                </a:lnTo>
                <a:lnTo>
                  <a:pt x="2168525" y="1568233"/>
                </a:lnTo>
                <a:lnTo>
                  <a:pt x="2166144" y="1601961"/>
                </a:lnTo>
                <a:lnTo>
                  <a:pt x="2162969" y="1634499"/>
                </a:lnTo>
                <a:lnTo>
                  <a:pt x="2159000" y="1666640"/>
                </a:lnTo>
                <a:lnTo>
                  <a:pt x="2154635" y="1698781"/>
                </a:lnTo>
                <a:lnTo>
                  <a:pt x="2149872" y="1730129"/>
                </a:lnTo>
                <a:lnTo>
                  <a:pt x="2144316" y="1760683"/>
                </a:lnTo>
                <a:lnTo>
                  <a:pt x="2138760" y="1791237"/>
                </a:lnTo>
                <a:lnTo>
                  <a:pt x="2132013" y="1820997"/>
                </a:lnTo>
                <a:lnTo>
                  <a:pt x="2124869" y="1849963"/>
                </a:lnTo>
                <a:lnTo>
                  <a:pt x="2118122" y="1878930"/>
                </a:lnTo>
                <a:lnTo>
                  <a:pt x="2110185" y="1907500"/>
                </a:lnTo>
                <a:lnTo>
                  <a:pt x="2101850" y="1934879"/>
                </a:lnTo>
                <a:lnTo>
                  <a:pt x="2093516" y="1961862"/>
                </a:lnTo>
                <a:lnTo>
                  <a:pt x="2084785" y="1988448"/>
                </a:lnTo>
                <a:lnTo>
                  <a:pt x="2107010" y="1996384"/>
                </a:lnTo>
                <a:lnTo>
                  <a:pt x="2128441" y="2004717"/>
                </a:lnTo>
                <a:lnTo>
                  <a:pt x="2149079" y="2013050"/>
                </a:lnTo>
                <a:lnTo>
                  <a:pt x="2169319" y="2021383"/>
                </a:lnTo>
                <a:lnTo>
                  <a:pt x="2206625" y="2037255"/>
                </a:lnTo>
                <a:lnTo>
                  <a:pt x="2241550" y="2053127"/>
                </a:lnTo>
                <a:lnTo>
                  <a:pt x="2272507" y="2067809"/>
                </a:lnTo>
                <a:lnTo>
                  <a:pt x="2301082" y="2082490"/>
                </a:lnTo>
                <a:lnTo>
                  <a:pt x="2325291" y="2095585"/>
                </a:lnTo>
                <a:lnTo>
                  <a:pt x="2346325" y="2106695"/>
                </a:lnTo>
                <a:lnTo>
                  <a:pt x="2359025" y="2091220"/>
                </a:lnTo>
                <a:lnTo>
                  <a:pt x="2371329" y="2075348"/>
                </a:lnTo>
                <a:lnTo>
                  <a:pt x="2383235" y="2059079"/>
                </a:lnTo>
                <a:lnTo>
                  <a:pt x="2394744" y="2042810"/>
                </a:lnTo>
                <a:lnTo>
                  <a:pt x="2406254" y="2026144"/>
                </a:lnTo>
                <a:lnTo>
                  <a:pt x="2417366" y="2009082"/>
                </a:lnTo>
                <a:lnTo>
                  <a:pt x="2428082" y="1991622"/>
                </a:lnTo>
                <a:lnTo>
                  <a:pt x="2438401" y="1974560"/>
                </a:lnTo>
                <a:lnTo>
                  <a:pt x="2448719" y="1956704"/>
                </a:lnTo>
                <a:lnTo>
                  <a:pt x="2458244" y="1938847"/>
                </a:lnTo>
                <a:lnTo>
                  <a:pt x="2467769" y="1920991"/>
                </a:lnTo>
                <a:lnTo>
                  <a:pt x="2476897" y="1902341"/>
                </a:lnTo>
                <a:lnTo>
                  <a:pt x="2485232" y="1884089"/>
                </a:lnTo>
                <a:lnTo>
                  <a:pt x="2493566" y="1865439"/>
                </a:lnTo>
                <a:lnTo>
                  <a:pt x="2501901" y="1846789"/>
                </a:lnTo>
                <a:lnTo>
                  <a:pt x="2509441" y="1827346"/>
                </a:lnTo>
                <a:lnTo>
                  <a:pt x="2516585" y="1808299"/>
                </a:lnTo>
                <a:lnTo>
                  <a:pt x="2523332" y="1788856"/>
                </a:lnTo>
                <a:lnTo>
                  <a:pt x="2529682" y="1769412"/>
                </a:lnTo>
                <a:lnTo>
                  <a:pt x="2536032" y="1749175"/>
                </a:lnTo>
                <a:lnTo>
                  <a:pt x="2541588" y="1729732"/>
                </a:lnTo>
                <a:lnTo>
                  <a:pt x="2546747" y="1709495"/>
                </a:lnTo>
                <a:lnTo>
                  <a:pt x="2551510" y="1689258"/>
                </a:lnTo>
                <a:lnTo>
                  <a:pt x="2555875" y="1668624"/>
                </a:lnTo>
                <a:lnTo>
                  <a:pt x="2559844" y="1647991"/>
                </a:lnTo>
                <a:lnTo>
                  <a:pt x="2563813" y="1627357"/>
                </a:lnTo>
                <a:lnTo>
                  <a:pt x="2566988" y="1606723"/>
                </a:lnTo>
                <a:lnTo>
                  <a:pt x="2569766" y="1585692"/>
                </a:lnTo>
                <a:lnTo>
                  <a:pt x="2572147" y="1564662"/>
                </a:lnTo>
                <a:lnTo>
                  <a:pt x="2573735" y="1543234"/>
                </a:lnTo>
                <a:lnTo>
                  <a:pt x="2575719" y="1521807"/>
                </a:lnTo>
                <a:lnTo>
                  <a:pt x="2576513" y="1500380"/>
                </a:lnTo>
                <a:lnTo>
                  <a:pt x="2171700" y="1500380"/>
                </a:lnTo>
                <a:close/>
                <a:moveTo>
                  <a:pt x="1597819" y="1500380"/>
                </a:moveTo>
                <a:lnTo>
                  <a:pt x="1597819" y="1893215"/>
                </a:lnTo>
                <a:lnTo>
                  <a:pt x="1625997" y="1894802"/>
                </a:lnTo>
                <a:lnTo>
                  <a:pt x="1654572" y="1896389"/>
                </a:lnTo>
                <a:lnTo>
                  <a:pt x="1682353" y="1898770"/>
                </a:lnTo>
                <a:lnTo>
                  <a:pt x="1709738" y="1901151"/>
                </a:lnTo>
                <a:lnTo>
                  <a:pt x="1736725" y="1904326"/>
                </a:lnTo>
                <a:lnTo>
                  <a:pt x="1764110" y="1908294"/>
                </a:lnTo>
                <a:lnTo>
                  <a:pt x="1790700" y="1912262"/>
                </a:lnTo>
                <a:lnTo>
                  <a:pt x="1816894" y="1916626"/>
                </a:lnTo>
                <a:lnTo>
                  <a:pt x="1842691" y="1921388"/>
                </a:lnTo>
                <a:lnTo>
                  <a:pt x="1868091" y="1926547"/>
                </a:lnTo>
                <a:lnTo>
                  <a:pt x="1892697" y="1932102"/>
                </a:lnTo>
                <a:lnTo>
                  <a:pt x="1917303" y="1938054"/>
                </a:lnTo>
                <a:lnTo>
                  <a:pt x="1941116" y="1944006"/>
                </a:lnTo>
                <a:lnTo>
                  <a:pt x="1964929" y="1950355"/>
                </a:lnTo>
                <a:lnTo>
                  <a:pt x="1987550" y="1957100"/>
                </a:lnTo>
                <a:lnTo>
                  <a:pt x="2010172" y="1963449"/>
                </a:lnTo>
                <a:lnTo>
                  <a:pt x="2018507" y="1938451"/>
                </a:lnTo>
                <a:lnTo>
                  <a:pt x="2026841" y="1912658"/>
                </a:lnTo>
                <a:lnTo>
                  <a:pt x="2034382" y="1886469"/>
                </a:lnTo>
                <a:lnTo>
                  <a:pt x="2041525" y="1859884"/>
                </a:lnTo>
                <a:lnTo>
                  <a:pt x="2048669" y="1832107"/>
                </a:lnTo>
                <a:lnTo>
                  <a:pt x="2055019" y="1804331"/>
                </a:lnTo>
                <a:lnTo>
                  <a:pt x="2061369" y="1776555"/>
                </a:lnTo>
                <a:lnTo>
                  <a:pt x="2066529" y="1747588"/>
                </a:lnTo>
                <a:lnTo>
                  <a:pt x="2071688" y="1718225"/>
                </a:lnTo>
                <a:lnTo>
                  <a:pt x="2076450" y="1688068"/>
                </a:lnTo>
                <a:lnTo>
                  <a:pt x="2080419" y="1657911"/>
                </a:lnTo>
                <a:lnTo>
                  <a:pt x="2083991" y="1627357"/>
                </a:lnTo>
                <a:lnTo>
                  <a:pt x="2087166" y="1596406"/>
                </a:lnTo>
                <a:lnTo>
                  <a:pt x="2089547" y="1564662"/>
                </a:lnTo>
                <a:lnTo>
                  <a:pt x="2091532" y="1532918"/>
                </a:lnTo>
                <a:lnTo>
                  <a:pt x="2092722" y="1500380"/>
                </a:lnTo>
                <a:lnTo>
                  <a:pt x="1597819" y="1500380"/>
                </a:lnTo>
                <a:close/>
                <a:moveTo>
                  <a:pt x="1023541" y="1500380"/>
                </a:moveTo>
                <a:lnTo>
                  <a:pt x="1024731" y="1532918"/>
                </a:lnTo>
                <a:lnTo>
                  <a:pt x="1026716" y="1564662"/>
                </a:lnTo>
                <a:lnTo>
                  <a:pt x="1028700" y="1596406"/>
                </a:lnTo>
                <a:lnTo>
                  <a:pt x="1031875" y="1627357"/>
                </a:lnTo>
                <a:lnTo>
                  <a:pt x="1035447" y="1657911"/>
                </a:lnTo>
                <a:lnTo>
                  <a:pt x="1039813" y="1688068"/>
                </a:lnTo>
                <a:lnTo>
                  <a:pt x="1044575" y="1717828"/>
                </a:lnTo>
                <a:lnTo>
                  <a:pt x="1049338" y="1747191"/>
                </a:lnTo>
                <a:lnTo>
                  <a:pt x="1054894" y="1775761"/>
                </a:lnTo>
                <a:lnTo>
                  <a:pt x="1061244" y="1804331"/>
                </a:lnTo>
                <a:lnTo>
                  <a:pt x="1067594" y="1832107"/>
                </a:lnTo>
                <a:lnTo>
                  <a:pt x="1074738" y="1859884"/>
                </a:lnTo>
                <a:lnTo>
                  <a:pt x="1081881" y="1886469"/>
                </a:lnTo>
                <a:lnTo>
                  <a:pt x="1089819" y="1912658"/>
                </a:lnTo>
                <a:lnTo>
                  <a:pt x="1097756" y="1938451"/>
                </a:lnTo>
                <a:lnTo>
                  <a:pt x="1106091" y="1963449"/>
                </a:lnTo>
                <a:lnTo>
                  <a:pt x="1128713" y="1957100"/>
                </a:lnTo>
                <a:lnTo>
                  <a:pt x="1151731" y="1950355"/>
                </a:lnTo>
                <a:lnTo>
                  <a:pt x="1175544" y="1944006"/>
                </a:lnTo>
                <a:lnTo>
                  <a:pt x="1199356" y="1938054"/>
                </a:lnTo>
                <a:lnTo>
                  <a:pt x="1223963" y="1932102"/>
                </a:lnTo>
                <a:lnTo>
                  <a:pt x="1248966" y="1926547"/>
                </a:lnTo>
                <a:lnTo>
                  <a:pt x="1273969" y="1921388"/>
                </a:lnTo>
                <a:lnTo>
                  <a:pt x="1299766" y="1916626"/>
                </a:lnTo>
                <a:lnTo>
                  <a:pt x="1325960" y="1912262"/>
                </a:lnTo>
                <a:lnTo>
                  <a:pt x="1352550" y="1908294"/>
                </a:lnTo>
                <a:lnTo>
                  <a:pt x="1379538" y="1904326"/>
                </a:lnTo>
                <a:lnTo>
                  <a:pt x="1406922" y="1901151"/>
                </a:lnTo>
                <a:lnTo>
                  <a:pt x="1434307" y="1898770"/>
                </a:lnTo>
                <a:lnTo>
                  <a:pt x="1462485" y="1896389"/>
                </a:lnTo>
                <a:lnTo>
                  <a:pt x="1490663" y="1894802"/>
                </a:lnTo>
                <a:lnTo>
                  <a:pt x="1519238" y="1893215"/>
                </a:lnTo>
                <a:lnTo>
                  <a:pt x="1519238" y="1500380"/>
                </a:lnTo>
                <a:lnTo>
                  <a:pt x="1023541" y="1500380"/>
                </a:lnTo>
                <a:close/>
                <a:moveTo>
                  <a:pt x="539750" y="1500380"/>
                </a:moveTo>
                <a:lnTo>
                  <a:pt x="540544" y="1521807"/>
                </a:lnTo>
                <a:lnTo>
                  <a:pt x="542528" y="1543234"/>
                </a:lnTo>
                <a:lnTo>
                  <a:pt x="544116" y="1564662"/>
                </a:lnTo>
                <a:lnTo>
                  <a:pt x="546894" y="1585692"/>
                </a:lnTo>
                <a:lnTo>
                  <a:pt x="549275" y="1606723"/>
                </a:lnTo>
                <a:lnTo>
                  <a:pt x="552847" y="1627357"/>
                </a:lnTo>
                <a:lnTo>
                  <a:pt x="556419" y="1647991"/>
                </a:lnTo>
                <a:lnTo>
                  <a:pt x="560388" y="1668624"/>
                </a:lnTo>
                <a:lnTo>
                  <a:pt x="564753" y="1689258"/>
                </a:lnTo>
                <a:lnTo>
                  <a:pt x="569913" y="1709495"/>
                </a:lnTo>
                <a:lnTo>
                  <a:pt x="575072" y="1729732"/>
                </a:lnTo>
                <a:lnTo>
                  <a:pt x="580628" y="1749175"/>
                </a:lnTo>
                <a:lnTo>
                  <a:pt x="586581" y="1769412"/>
                </a:lnTo>
                <a:lnTo>
                  <a:pt x="592931" y="1788856"/>
                </a:lnTo>
                <a:lnTo>
                  <a:pt x="600075" y="1808299"/>
                </a:lnTo>
                <a:lnTo>
                  <a:pt x="606822" y="1827346"/>
                </a:lnTo>
                <a:lnTo>
                  <a:pt x="614759" y="1846789"/>
                </a:lnTo>
                <a:lnTo>
                  <a:pt x="622697" y="1865439"/>
                </a:lnTo>
                <a:lnTo>
                  <a:pt x="631031" y="1884089"/>
                </a:lnTo>
                <a:lnTo>
                  <a:pt x="639763" y="1902341"/>
                </a:lnTo>
                <a:lnTo>
                  <a:pt x="648494" y="1920991"/>
                </a:lnTo>
                <a:lnTo>
                  <a:pt x="658019" y="1938847"/>
                </a:lnTo>
                <a:lnTo>
                  <a:pt x="667544" y="1956704"/>
                </a:lnTo>
                <a:lnTo>
                  <a:pt x="677863" y="1974560"/>
                </a:lnTo>
                <a:lnTo>
                  <a:pt x="688181" y="1991622"/>
                </a:lnTo>
                <a:lnTo>
                  <a:pt x="699294" y="2009082"/>
                </a:lnTo>
                <a:lnTo>
                  <a:pt x="710009" y="2026144"/>
                </a:lnTo>
                <a:lnTo>
                  <a:pt x="721519" y="2042810"/>
                </a:lnTo>
                <a:lnTo>
                  <a:pt x="733028" y="2059079"/>
                </a:lnTo>
                <a:lnTo>
                  <a:pt x="745331" y="2075348"/>
                </a:lnTo>
                <a:lnTo>
                  <a:pt x="757634" y="2091220"/>
                </a:lnTo>
                <a:lnTo>
                  <a:pt x="770334" y="2106695"/>
                </a:lnTo>
                <a:lnTo>
                  <a:pt x="791369" y="2095585"/>
                </a:lnTo>
                <a:lnTo>
                  <a:pt x="815578" y="2082490"/>
                </a:lnTo>
                <a:lnTo>
                  <a:pt x="843756" y="2067809"/>
                </a:lnTo>
                <a:lnTo>
                  <a:pt x="875109" y="2053127"/>
                </a:lnTo>
                <a:lnTo>
                  <a:pt x="909638" y="2037255"/>
                </a:lnTo>
                <a:lnTo>
                  <a:pt x="946944" y="2020986"/>
                </a:lnTo>
                <a:lnTo>
                  <a:pt x="967185" y="2013050"/>
                </a:lnTo>
                <a:lnTo>
                  <a:pt x="988219" y="2004717"/>
                </a:lnTo>
                <a:lnTo>
                  <a:pt x="1009650" y="1996384"/>
                </a:lnTo>
                <a:lnTo>
                  <a:pt x="1031478" y="1988448"/>
                </a:lnTo>
                <a:lnTo>
                  <a:pt x="1022747" y="1961862"/>
                </a:lnTo>
                <a:lnTo>
                  <a:pt x="1014413" y="1934879"/>
                </a:lnTo>
                <a:lnTo>
                  <a:pt x="1006078" y="1906706"/>
                </a:lnTo>
                <a:lnTo>
                  <a:pt x="998538" y="1878930"/>
                </a:lnTo>
                <a:lnTo>
                  <a:pt x="991394" y="1849963"/>
                </a:lnTo>
                <a:lnTo>
                  <a:pt x="984250" y="1820997"/>
                </a:lnTo>
                <a:lnTo>
                  <a:pt x="978297" y="1791237"/>
                </a:lnTo>
                <a:lnTo>
                  <a:pt x="971947" y="1760683"/>
                </a:lnTo>
                <a:lnTo>
                  <a:pt x="966391" y="1730129"/>
                </a:lnTo>
                <a:lnTo>
                  <a:pt x="961628" y="1698781"/>
                </a:lnTo>
                <a:lnTo>
                  <a:pt x="957263" y="1666640"/>
                </a:lnTo>
                <a:lnTo>
                  <a:pt x="953691" y="1634499"/>
                </a:lnTo>
                <a:lnTo>
                  <a:pt x="950119" y="1601961"/>
                </a:lnTo>
                <a:lnTo>
                  <a:pt x="947738" y="1568233"/>
                </a:lnTo>
                <a:lnTo>
                  <a:pt x="945753" y="1534505"/>
                </a:lnTo>
                <a:lnTo>
                  <a:pt x="944563" y="1500380"/>
                </a:lnTo>
                <a:lnTo>
                  <a:pt x="539750" y="1500380"/>
                </a:lnTo>
                <a:close/>
                <a:moveTo>
                  <a:pt x="2010172" y="958346"/>
                </a:moveTo>
                <a:lnTo>
                  <a:pt x="1987550" y="965489"/>
                </a:lnTo>
                <a:lnTo>
                  <a:pt x="1964532" y="971838"/>
                </a:lnTo>
                <a:lnTo>
                  <a:pt x="1941116" y="978187"/>
                </a:lnTo>
                <a:lnTo>
                  <a:pt x="1916907" y="984139"/>
                </a:lnTo>
                <a:lnTo>
                  <a:pt x="1892300" y="990487"/>
                </a:lnTo>
                <a:lnTo>
                  <a:pt x="1867297" y="995646"/>
                </a:lnTo>
                <a:lnTo>
                  <a:pt x="1842294" y="1000804"/>
                </a:lnTo>
                <a:lnTo>
                  <a:pt x="1816497" y="1005566"/>
                </a:lnTo>
                <a:lnTo>
                  <a:pt x="1790700" y="1009931"/>
                </a:lnTo>
                <a:lnTo>
                  <a:pt x="1764110" y="1014296"/>
                </a:lnTo>
                <a:lnTo>
                  <a:pt x="1736725" y="1017867"/>
                </a:lnTo>
                <a:lnTo>
                  <a:pt x="1709738" y="1021041"/>
                </a:lnTo>
                <a:lnTo>
                  <a:pt x="1682353" y="1023819"/>
                </a:lnTo>
                <a:lnTo>
                  <a:pt x="1654572" y="1026200"/>
                </a:lnTo>
                <a:lnTo>
                  <a:pt x="1625997" y="1027390"/>
                </a:lnTo>
                <a:lnTo>
                  <a:pt x="1597819" y="1028581"/>
                </a:lnTo>
                <a:lnTo>
                  <a:pt x="1597819" y="1421813"/>
                </a:lnTo>
                <a:lnTo>
                  <a:pt x="2092722" y="1421813"/>
                </a:lnTo>
                <a:lnTo>
                  <a:pt x="2091929" y="1389672"/>
                </a:lnTo>
                <a:lnTo>
                  <a:pt x="2089944" y="1357531"/>
                </a:lnTo>
                <a:lnTo>
                  <a:pt x="2087563" y="1325786"/>
                </a:lnTo>
                <a:lnTo>
                  <a:pt x="2084388" y="1294836"/>
                </a:lnTo>
                <a:lnTo>
                  <a:pt x="2080816" y="1263885"/>
                </a:lnTo>
                <a:lnTo>
                  <a:pt x="2076450" y="1233728"/>
                </a:lnTo>
                <a:lnTo>
                  <a:pt x="2072085" y="1204364"/>
                </a:lnTo>
                <a:lnTo>
                  <a:pt x="2066925" y="1175001"/>
                </a:lnTo>
                <a:lnTo>
                  <a:pt x="2061369" y="1146034"/>
                </a:lnTo>
                <a:lnTo>
                  <a:pt x="2055019" y="1117861"/>
                </a:lnTo>
                <a:lnTo>
                  <a:pt x="2048669" y="1090085"/>
                </a:lnTo>
                <a:lnTo>
                  <a:pt x="2041525" y="1062706"/>
                </a:lnTo>
                <a:lnTo>
                  <a:pt x="2034382" y="1036120"/>
                </a:lnTo>
                <a:lnTo>
                  <a:pt x="2026841" y="1009534"/>
                </a:lnTo>
                <a:lnTo>
                  <a:pt x="2018507" y="983742"/>
                </a:lnTo>
                <a:lnTo>
                  <a:pt x="2010172" y="958346"/>
                </a:lnTo>
                <a:close/>
                <a:moveTo>
                  <a:pt x="1106091" y="958346"/>
                </a:moveTo>
                <a:lnTo>
                  <a:pt x="1097756" y="983742"/>
                </a:lnTo>
                <a:lnTo>
                  <a:pt x="1089819" y="1009534"/>
                </a:lnTo>
                <a:lnTo>
                  <a:pt x="1081881" y="1035723"/>
                </a:lnTo>
                <a:lnTo>
                  <a:pt x="1074738" y="1062706"/>
                </a:lnTo>
                <a:lnTo>
                  <a:pt x="1067991" y="1089688"/>
                </a:lnTo>
                <a:lnTo>
                  <a:pt x="1061641" y="1117861"/>
                </a:lnTo>
                <a:lnTo>
                  <a:pt x="1055291" y="1146034"/>
                </a:lnTo>
                <a:lnTo>
                  <a:pt x="1049735" y="1175001"/>
                </a:lnTo>
                <a:lnTo>
                  <a:pt x="1044575" y="1204364"/>
                </a:lnTo>
                <a:lnTo>
                  <a:pt x="1039813" y="1233728"/>
                </a:lnTo>
                <a:lnTo>
                  <a:pt x="1035844" y="1263885"/>
                </a:lnTo>
                <a:lnTo>
                  <a:pt x="1032272" y="1294836"/>
                </a:lnTo>
                <a:lnTo>
                  <a:pt x="1029097" y="1325786"/>
                </a:lnTo>
                <a:lnTo>
                  <a:pt x="1026716" y="1357531"/>
                </a:lnTo>
                <a:lnTo>
                  <a:pt x="1024731" y="1389672"/>
                </a:lnTo>
                <a:lnTo>
                  <a:pt x="1023938" y="1421813"/>
                </a:lnTo>
                <a:lnTo>
                  <a:pt x="1519238" y="1421813"/>
                </a:lnTo>
                <a:lnTo>
                  <a:pt x="1519238" y="1028581"/>
                </a:lnTo>
                <a:lnTo>
                  <a:pt x="1490663" y="1027390"/>
                </a:lnTo>
                <a:lnTo>
                  <a:pt x="1462485" y="1026200"/>
                </a:lnTo>
                <a:lnTo>
                  <a:pt x="1434307" y="1023819"/>
                </a:lnTo>
                <a:lnTo>
                  <a:pt x="1406922" y="1021041"/>
                </a:lnTo>
                <a:lnTo>
                  <a:pt x="1379538" y="1017867"/>
                </a:lnTo>
                <a:lnTo>
                  <a:pt x="1352550" y="1014296"/>
                </a:lnTo>
                <a:lnTo>
                  <a:pt x="1325960" y="1009931"/>
                </a:lnTo>
                <a:lnTo>
                  <a:pt x="1299766" y="1005566"/>
                </a:lnTo>
                <a:lnTo>
                  <a:pt x="1273969" y="1000804"/>
                </a:lnTo>
                <a:lnTo>
                  <a:pt x="1248966" y="995646"/>
                </a:lnTo>
                <a:lnTo>
                  <a:pt x="1223963" y="990487"/>
                </a:lnTo>
                <a:lnTo>
                  <a:pt x="1199356" y="984139"/>
                </a:lnTo>
                <a:lnTo>
                  <a:pt x="1175544" y="978187"/>
                </a:lnTo>
                <a:lnTo>
                  <a:pt x="1151731" y="971838"/>
                </a:lnTo>
                <a:lnTo>
                  <a:pt x="1128713" y="965489"/>
                </a:lnTo>
                <a:lnTo>
                  <a:pt x="1106091" y="958346"/>
                </a:lnTo>
                <a:close/>
                <a:moveTo>
                  <a:pt x="2346325" y="815100"/>
                </a:moveTo>
                <a:lnTo>
                  <a:pt x="2325291" y="827004"/>
                </a:lnTo>
                <a:lnTo>
                  <a:pt x="2301082" y="840099"/>
                </a:lnTo>
                <a:lnTo>
                  <a:pt x="2272903" y="853987"/>
                </a:lnTo>
                <a:lnTo>
                  <a:pt x="2241550" y="869462"/>
                </a:lnTo>
                <a:lnTo>
                  <a:pt x="2206625" y="884938"/>
                </a:lnTo>
                <a:lnTo>
                  <a:pt x="2169319" y="901207"/>
                </a:lnTo>
                <a:lnTo>
                  <a:pt x="2149079" y="909540"/>
                </a:lnTo>
                <a:lnTo>
                  <a:pt x="2128441" y="917476"/>
                </a:lnTo>
                <a:lnTo>
                  <a:pt x="2107010" y="925809"/>
                </a:lnTo>
                <a:lnTo>
                  <a:pt x="2084785" y="934141"/>
                </a:lnTo>
                <a:lnTo>
                  <a:pt x="2093516" y="960727"/>
                </a:lnTo>
                <a:lnTo>
                  <a:pt x="2101850" y="987710"/>
                </a:lnTo>
                <a:lnTo>
                  <a:pt x="2110185" y="1015089"/>
                </a:lnTo>
                <a:lnTo>
                  <a:pt x="2118122" y="1043659"/>
                </a:lnTo>
                <a:lnTo>
                  <a:pt x="2124869" y="1072229"/>
                </a:lnTo>
                <a:lnTo>
                  <a:pt x="2132013" y="1101592"/>
                </a:lnTo>
                <a:lnTo>
                  <a:pt x="2138760" y="1131353"/>
                </a:lnTo>
                <a:lnTo>
                  <a:pt x="2144316" y="1161510"/>
                </a:lnTo>
                <a:lnTo>
                  <a:pt x="2149872" y="1192460"/>
                </a:lnTo>
                <a:lnTo>
                  <a:pt x="2154635" y="1223808"/>
                </a:lnTo>
                <a:lnTo>
                  <a:pt x="2159000" y="1255552"/>
                </a:lnTo>
                <a:lnTo>
                  <a:pt x="2162969" y="1288090"/>
                </a:lnTo>
                <a:lnTo>
                  <a:pt x="2166144" y="1320628"/>
                </a:lnTo>
                <a:lnTo>
                  <a:pt x="2168525" y="1353959"/>
                </a:lnTo>
                <a:lnTo>
                  <a:pt x="2170510" y="1388084"/>
                </a:lnTo>
                <a:lnTo>
                  <a:pt x="2171700" y="1421813"/>
                </a:lnTo>
                <a:lnTo>
                  <a:pt x="2576513" y="1421813"/>
                </a:lnTo>
                <a:lnTo>
                  <a:pt x="2575719" y="1400385"/>
                </a:lnTo>
                <a:lnTo>
                  <a:pt x="2573735" y="1379355"/>
                </a:lnTo>
                <a:lnTo>
                  <a:pt x="2572147" y="1357927"/>
                </a:lnTo>
                <a:lnTo>
                  <a:pt x="2569766" y="1336897"/>
                </a:lnTo>
                <a:lnTo>
                  <a:pt x="2566988" y="1315866"/>
                </a:lnTo>
                <a:lnTo>
                  <a:pt x="2563813" y="1294836"/>
                </a:lnTo>
                <a:lnTo>
                  <a:pt x="2559844" y="1274202"/>
                </a:lnTo>
                <a:lnTo>
                  <a:pt x="2555875" y="1253568"/>
                </a:lnTo>
                <a:lnTo>
                  <a:pt x="2551510" y="1232934"/>
                </a:lnTo>
                <a:lnTo>
                  <a:pt x="2546747" y="1213094"/>
                </a:lnTo>
                <a:lnTo>
                  <a:pt x="2541588" y="1192857"/>
                </a:lnTo>
                <a:lnTo>
                  <a:pt x="2536032" y="1172620"/>
                </a:lnTo>
                <a:lnTo>
                  <a:pt x="2529682" y="1153177"/>
                </a:lnTo>
                <a:lnTo>
                  <a:pt x="2523332" y="1133337"/>
                </a:lnTo>
                <a:lnTo>
                  <a:pt x="2516585" y="1114290"/>
                </a:lnTo>
                <a:lnTo>
                  <a:pt x="2509441" y="1094450"/>
                </a:lnTo>
                <a:lnTo>
                  <a:pt x="2501901" y="1075800"/>
                </a:lnTo>
                <a:lnTo>
                  <a:pt x="2493566" y="1057150"/>
                </a:lnTo>
                <a:lnTo>
                  <a:pt x="2485232" y="1038501"/>
                </a:lnTo>
                <a:lnTo>
                  <a:pt x="2476897" y="1019851"/>
                </a:lnTo>
                <a:lnTo>
                  <a:pt x="2467769" y="1001598"/>
                </a:lnTo>
                <a:lnTo>
                  <a:pt x="2458244" y="983345"/>
                </a:lnTo>
                <a:lnTo>
                  <a:pt x="2448719" y="965886"/>
                </a:lnTo>
                <a:lnTo>
                  <a:pt x="2438401" y="948029"/>
                </a:lnTo>
                <a:lnTo>
                  <a:pt x="2428082" y="930570"/>
                </a:lnTo>
                <a:lnTo>
                  <a:pt x="2417366" y="913508"/>
                </a:lnTo>
                <a:lnTo>
                  <a:pt x="2406254" y="896445"/>
                </a:lnTo>
                <a:lnTo>
                  <a:pt x="2394744" y="879779"/>
                </a:lnTo>
                <a:lnTo>
                  <a:pt x="2383235" y="863114"/>
                </a:lnTo>
                <a:lnTo>
                  <a:pt x="2371329" y="847242"/>
                </a:lnTo>
                <a:lnTo>
                  <a:pt x="2359025" y="830973"/>
                </a:lnTo>
                <a:lnTo>
                  <a:pt x="2346325" y="815100"/>
                </a:lnTo>
                <a:close/>
                <a:moveTo>
                  <a:pt x="770334" y="815100"/>
                </a:moveTo>
                <a:lnTo>
                  <a:pt x="757634" y="830973"/>
                </a:lnTo>
                <a:lnTo>
                  <a:pt x="745331" y="847242"/>
                </a:lnTo>
                <a:lnTo>
                  <a:pt x="733028" y="863114"/>
                </a:lnTo>
                <a:lnTo>
                  <a:pt x="721519" y="879779"/>
                </a:lnTo>
                <a:lnTo>
                  <a:pt x="710009" y="896445"/>
                </a:lnTo>
                <a:lnTo>
                  <a:pt x="699294" y="913508"/>
                </a:lnTo>
                <a:lnTo>
                  <a:pt x="688181" y="930570"/>
                </a:lnTo>
                <a:lnTo>
                  <a:pt x="677863" y="948029"/>
                </a:lnTo>
                <a:lnTo>
                  <a:pt x="667544" y="965886"/>
                </a:lnTo>
                <a:lnTo>
                  <a:pt x="658019" y="983345"/>
                </a:lnTo>
                <a:lnTo>
                  <a:pt x="648494" y="1001598"/>
                </a:lnTo>
                <a:lnTo>
                  <a:pt x="639763" y="1019851"/>
                </a:lnTo>
                <a:lnTo>
                  <a:pt x="631031" y="1038501"/>
                </a:lnTo>
                <a:lnTo>
                  <a:pt x="622697" y="1057150"/>
                </a:lnTo>
                <a:lnTo>
                  <a:pt x="614759" y="1075800"/>
                </a:lnTo>
                <a:lnTo>
                  <a:pt x="606822" y="1094450"/>
                </a:lnTo>
                <a:lnTo>
                  <a:pt x="600075" y="1114290"/>
                </a:lnTo>
                <a:lnTo>
                  <a:pt x="592931" y="1133337"/>
                </a:lnTo>
                <a:lnTo>
                  <a:pt x="586581" y="1153177"/>
                </a:lnTo>
                <a:lnTo>
                  <a:pt x="580628" y="1172620"/>
                </a:lnTo>
                <a:lnTo>
                  <a:pt x="575072" y="1192857"/>
                </a:lnTo>
                <a:lnTo>
                  <a:pt x="569913" y="1213094"/>
                </a:lnTo>
                <a:lnTo>
                  <a:pt x="564753" y="1232934"/>
                </a:lnTo>
                <a:lnTo>
                  <a:pt x="560388" y="1253568"/>
                </a:lnTo>
                <a:lnTo>
                  <a:pt x="556419" y="1274202"/>
                </a:lnTo>
                <a:lnTo>
                  <a:pt x="552847" y="1294836"/>
                </a:lnTo>
                <a:lnTo>
                  <a:pt x="549275" y="1315866"/>
                </a:lnTo>
                <a:lnTo>
                  <a:pt x="546894" y="1336897"/>
                </a:lnTo>
                <a:lnTo>
                  <a:pt x="544116" y="1357927"/>
                </a:lnTo>
                <a:lnTo>
                  <a:pt x="542528" y="1379355"/>
                </a:lnTo>
                <a:lnTo>
                  <a:pt x="540544" y="1400385"/>
                </a:lnTo>
                <a:lnTo>
                  <a:pt x="539750" y="1421813"/>
                </a:lnTo>
                <a:lnTo>
                  <a:pt x="944563" y="1421813"/>
                </a:lnTo>
                <a:lnTo>
                  <a:pt x="945753" y="1388084"/>
                </a:lnTo>
                <a:lnTo>
                  <a:pt x="947738" y="1353959"/>
                </a:lnTo>
                <a:lnTo>
                  <a:pt x="950119" y="1320628"/>
                </a:lnTo>
                <a:lnTo>
                  <a:pt x="953691" y="1288090"/>
                </a:lnTo>
                <a:lnTo>
                  <a:pt x="957263" y="1255552"/>
                </a:lnTo>
                <a:lnTo>
                  <a:pt x="961628" y="1223808"/>
                </a:lnTo>
                <a:lnTo>
                  <a:pt x="966391" y="1192460"/>
                </a:lnTo>
                <a:lnTo>
                  <a:pt x="971947" y="1161510"/>
                </a:lnTo>
                <a:lnTo>
                  <a:pt x="978297" y="1131353"/>
                </a:lnTo>
                <a:lnTo>
                  <a:pt x="984250" y="1101196"/>
                </a:lnTo>
                <a:lnTo>
                  <a:pt x="991394" y="1071832"/>
                </a:lnTo>
                <a:lnTo>
                  <a:pt x="998538" y="1043262"/>
                </a:lnTo>
                <a:lnTo>
                  <a:pt x="1006078" y="1015089"/>
                </a:lnTo>
                <a:lnTo>
                  <a:pt x="1014413" y="987313"/>
                </a:lnTo>
                <a:lnTo>
                  <a:pt x="1022747" y="960330"/>
                </a:lnTo>
                <a:lnTo>
                  <a:pt x="1031478" y="933745"/>
                </a:lnTo>
                <a:lnTo>
                  <a:pt x="1009650" y="925809"/>
                </a:lnTo>
                <a:lnTo>
                  <a:pt x="988219" y="917476"/>
                </a:lnTo>
                <a:lnTo>
                  <a:pt x="967185" y="909540"/>
                </a:lnTo>
                <a:lnTo>
                  <a:pt x="946944" y="901207"/>
                </a:lnTo>
                <a:lnTo>
                  <a:pt x="909638" y="884938"/>
                </a:lnTo>
                <a:lnTo>
                  <a:pt x="875109" y="869462"/>
                </a:lnTo>
                <a:lnTo>
                  <a:pt x="843756" y="853987"/>
                </a:lnTo>
                <a:lnTo>
                  <a:pt x="815578" y="840099"/>
                </a:lnTo>
                <a:lnTo>
                  <a:pt x="791369" y="827004"/>
                </a:lnTo>
                <a:lnTo>
                  <a:pt x="770334" y="815100"/>
                </a:lnTo>
                <a:close/>
                <a:moveTo>
                  <a:pt x="1855788" y="486547"/>
                </a:moveTo>
                <a:lnTo>
                  <a:pt x="1866900" y="502419"/>
                </a:lnTo>
                <a:lnTo>
                  <a:pt x="1878410" y="519085"/>
                </a:lnTo>
                <a:lnTo>
                  <a:pt x="1890713" y="536941"/>
                </a:lnTo>
                <a:lnTo>
                  <a:pt x="1903016" y="555591"/>
                </a:lnTo>
                <a:lnTo>
                  <a:pt x="1915319" y="575431"/>
                </a:lnTo>
                <a:lnTo>
                  <a:pt x="1928019" y="596065"/>
                </a:lnTo>
                <a:lnTo>
                  <a:pt x="1941116" y="618286"/>
                </a:lnTo>
                <a:lnTo>
                  <a:pt x="1954213" y="641301"/>
                </a:lnTo>
                <a:lnTo>
                  <a:pt x="1967310" y="665109"/>
                </a:lnTo>
                <a:lnTo>
                  <a:pt x="1980803" y="690107"/>
                </a:lnTo>
                <a:lnTo>
                  <a:pt x="1993900" y="716296"/>
                </a:lnTo>
                <a:lnTo>
                  <a:pt x="2006997" y="742882"/>
                </a:lnTo>
                <a:lnTo>
                  <a:pt x="2020094" y="770658"/>
                </a:lnTo>
                <a:lnTo>
                  <a:pt x="2033191" y="799625"/>
                </a:lnTo>
                <a:lnTo>
                  <a:pt x="2045494" y="829385"/>
                </a:lnTo>
                <a:lnTo>
                  <a:pt x="2058194" y="860336"/>
                </a:lnTo>
                <a:lnTo>
                  <a:pt x="2095103" y="846845"/>
                </a:lnTo>
                <a:lnTo>
                  <a:pt x="2129235" y="832560"/>
                </a:lnTo>
                <a:lnTo>
                  <a:pt x="2161779" y="819068"/>
                </a:lnTo>
                <a:lnTo>
                  <a:pt x="2191941" y="805577"/>
                </a:lnTo>
                <a:lnTo>
                  <a:pt x="2219722" y="792483"/>
                </a:lnTo>
                <a:lnTo>
                  <a:pt x="2245519" y="780182"/>
                </a:lnTo>
                <a:lnTo>
                  <a:pt x="2268141" y="768674"/>
                </a:lnTo>
                <a:lnTo>
                  <a:pt x="2288382" y="757564"/>
                </a:lnTo>
                <a:lnTo>
                  <a:pt x="2292747" y="755580"/>
                </a:lnTo>
                <a:lnTo>
                  <a:pt x="2270125" y="732962"/>
                </a:lnTo>
                <a:lnTo>
                  <a:pt x="2246710" y="710344"/>
                </a:lnTo>
                <a:lnTo>
                  <a:pt x="2222897" y="689314"/>
                </a:lnTo>
                <a:lnTo>
                  <a:pt x="2197894" y="668680"/>
                </a:lnTo>
                <a:lnTo>
                  <a:pt x="2172494" y="648443"/>
                </a:lnTo>
                <a:lnTo>
                  <a:pt x="2146300" y="629793"/>
                </a:lnTo>
                <a:lnTo>
                  <a:pt x="2119710" y="611540"/>
                </a:lnTo>
                <a:lnTo>
                  <a:pt x="2092722" y="594081"/>
                </a:lnTo>
                <a:lnTo>
                  <a:pt x="2065338" y="577415"/>
                </a:lnTo>
                <a:lnTo>
                  <a:pt x="2036763" y="561543"/>
                </a:lnTo>
                <a:lnTo>
                  <a:pt x="2007791" y="546861"/>
                </a:lnTo>
                <a:lnTo>
                  <a:pt x="1978422" y="532973"/>
                </a:lnTo>
                <a:lnTo>
                  <a:pt x="1963341" y="526228"/>
                </a:lnTo>
                <a:lnTo>
                  <a:pt x="1948657" y="519879"/>
                </a:lnTo>
                <a:lnTo>
                  <a:pt x="1933575" y="513530"/>
                </a:lnTo>
                <a:lnTo>
                  <a:pt x="1918097" y="507975"/>
                </a:lnTo>
                <a:lnTo>
                  <a:pt x="1903016" y="502419"/>
                </a:lnTo>
                <a:lnTo>
                  <a:pt x="1887141" y="496864"/>
                </a:lnTo>
                <a:lnTo>
                  <a:pt x="1871266" y="491309"/>
                </a:lnTo>
                <a:lnTo>
                  <a:pt x="1855788" y="486547"/>
                </a:lnTo>
                <a:close/>
                <a:moveTo>
                  <a:pt x="1260475" y="486547"/>
                </a:moveTo>
                <a:lnTo>
                  <a:pt x="1244997" y="491309"/>
                </a:lnTo>
                <a:lnTo>
                  <a:pt x="1229122" y="496864"/>
                </a:lnTo>
                <a:lnTo>
                  <a:pt x="1214041" y="502419"/>
                </a:lnTo>
                <a:lnTo>
                  <a:pt x="1198563" y="507975"/>
                </a:lnTo>
                <a:lnTo>
                  <a:pt x="1183481" y="513530"/>
                </a:lnTo>
                <a:lnTo>
                  <a:pt x="1168003" y="519879"/>
                </a:lnTo>
                <a:lnTo>
                  <a:pt x="1152922" y="526228"/>
                </a:lnTo>
                <a:lnTo>
                  <a:pt x="1137841" y="532973"/>
                </a:lnTo>
                <a:lnTo>
                  <a:pt x="1108472" y="546861"/>
                </a:lnTo>
                <a:lnTo>
                  <a:pt x="1079897" y="561543"/>
                </a:lnTo>
                <a:lnTo>
                  <a:pt x="1051322" y="577415"/>
                </a:lnTo>
                <a:lnTo>
                  <a:pt x="1023541" y="594081"/>
                </a:lnTo>
                <a:lnTo>
                  <a:pt x="996553" y="611540"/>
                </a:lnTo>
                <a:lnTo>
                  <a:pt x="969963" y="629793"/>
                </a:lnTo>
                <a:lnTo>
                  <a:pt x="944166" y="648443"/>
                </a:lnTo>
                <a:lnTo>
                  <a:pt x="918766" y="668680"/>
                </a:lnTo>
                <a:lnTo>
                  <a:pt x="893763" y="689314"/>
                </a:lnTo>
                <a:lnTo>
                  <a:pt x="869950" y="710344"/>
                </a:lnTo>
                <a:lnTo>
                  <a:pt x="846138" y="732962"/>
                </a:lnTo>
                <a:lnTo>
                  <a:pt x="823913" y="755580"/>
                </a:lnTo>
                <a:lnTo>
                  <a:pt x="827881" y="757564"/>
                </a:lnTo>
                <a:lnTo>
                  <a:pt x="843756" y="765897"/>
                </a:lnTo>
                <a:lnTo>
                  <a:pt x="860822" y="775023"/>
                </a:lnTo>
                <a:lnTo>
                  <a:pt x="879872" y="784547"/>
                </a:lnTo>
                <a:lnTo>
                  <a:pt x="900509" y="794467"/>
                </a:lnTo>
                <a:lnTo>
                  <a:pt x="922338" y="804784"/>
                </a:lnTo>
                <a:lnTo>
                  <a:pt x="945356" y="815100"/>
                </a:lnTo>
                <a:lnTo>
                  <a:pt x="970359" y="825814"/>
                </a:lnTo>
                <a:lnTo>
                  <a:pt x="996553" y="836528"/>
                </a:lnTo>
                <a:lnTo>
                  <a:pt x="1026716" y="848432"/>
                </a:lnTo>
                <a:lnTo>
                  <a:pt x="1058466" y="860336"/>
                </a:lnTo>
                <a:lnTo>
                  <a:pt x="1070769" y="829385"/>
                </a:lnTo>
                <a:lnTo>
                  <a:pt x="1083469" y="799625"/>
                </a:lnTo>
                <a:lnTo>
                  <a:pt x="1096169" y="770658"/>
                </a:lnTo>
                <a:lnTo>
                  <a:pt x="1109266" y="742882"/>
                </a:lnTo>
                <a:lnTo>
                  <a:pt x="1122363" y="716296"/>
                </a:lnTo>
                <a:lnTo>
                  <a:pt x="1135459" y="690107"/>
                </a:lnTo>
                <a:lnTo>
                  <a:pt x="1148953" y="665109"/>
                </a:lnTo>
                <a:lnTo>
                  <a:pt x="1162050" y="641301"/>
                </a:lnTo>
                <a:lnTo>
                  <a:pt x="1175147" y="618286"/>
                </a:lnTo>
                <a:lnTo>
                  <a:pt x="1188244" y="596065"/>
                </a:lnTo>
                <a:lnTo>
                  <a:pt x="1201341" y="575431"/>
                </a:lnTo>
                <a:lnTo>
                  <a:pt x="1213247" y="555591"/>
                </a:lnTo>
                <a:lnTo>
                  <a:pt x="1225947" y="536941"/>
                </a:lnTo>
                <a:lnTo>
                  <a:pt x="1237853" y="519085"/>
                </a:lnTo>
                <a:lnTo>
                  <a:pt x="1249760" y="502419"/>
                </a:lnTo>
                <a:lnTo>
                  <a:pt x="1260475" y="486547"/>
                </a:lnTo>
                <a:close/>
                <a:moveTo>
                  <a:pt x="1597819" y="442899"/>
                </a:moveTo>
                <a:lnTo>
                  <a:pt x="1597819" y="950410"/>
                </a:lnTo>
                <a:lnTo>
                  <a:pt x="1624013" y="949617"/>
                </a:lnTo>
                <a:lnTo>
                  <a:pt x="1650207" y="948029"/>
                </a:lnTo>
                <a:lnTo>
                  <a:pt x="1676400" y="945649"/>
                </a:lnTo>
                <a:lnTo>
                  <a:pt x="1701800" y="943268"/>
                </a:lnTo>
                <a:lnTo>
                  <a:pt x="1727200" y="940490"/>
                </a:lnTo>
                <a:lnTo>
                  <a:pt x="1752203" y="936919"/>
                </a:lnTo>
                <a:lnTo>
                  <a:pt x="1777207" y="932951"/>
                </a:lnTo>
                <a:lnTo>
                  <a:pt x="1801416" y="929380"/>
                </a:lnTo>
                <a:lnTo>
                  <a:pt x="1825625" y="924221"/>
                </a:lnTo>
                <a:lnTo>
                  <a:pt x="1849041" y="919460"/>
                </a:lnTo>
                <a:lnTo>
                  <a:pt x="1872853" y="914301"/>
                </a:lnTo>
                <a:lnTo>
                  <a:pt x="1895475" y="909143"/>
                </a:lnTo>
                <a:lnTo>
                  <a:pt x="1918097" y="903588"/>
                </a:lnTo>
                <a:lnTo>
                  <a:pt x="1940322" y="897239"/>
                </a:lnTo>
                <a:lnTo>
                  <a:pt x="1962150" y="891287"/>
                </a:lnTo>
                <a:lnTo>
                  <a:pt x="1983185" y="884541"/>
                </a:lnTo>
                <a:lnTo>
                  <a:pt x="1970485" y="853194"/>
                </a:lnTo>
                <a:lnTo>
                  <a:pt x="1957388" y="822243"/>
                </a:lnTo>
                <a:lnTo>
                  <a:pt x="1943894" y="792483"/>
                </a:lnTo>
                <a:lnTo>
                  <a:pt x="1930400" y="764310"/>
                </a:lnTo>
                <a:lnTo>
                  <a:pt x="1916510" y="736533"/>
                </a:lnTo>
                <a:lnTo>
                  <a:pt x="1903016" y="709948"/>
                </a:lnTo>
                <a:lnTo>
                  <a:pt x="1888729" y="685346"/>
                </a:lnTo>
                <a:lnTo>
                  <a:pt x="1875235" y="660744"/>
                </a:lnTo>
                <a:lnTo>
                  <a:pt x="1861741" y="638126"/>
                </a:lnTo>
                <a:lnTo>
                  <a:pt x="1848247" y="616302"/>
                </a:lnTo>
                <a:lnTo>
                  <a:pt x="1835150" y="595668"/>
                </a:lnTo>
                <a:lnTo>
                  <a:pt x="1822450" y="576225"/>
                </a:lnTo>
                <a:lnTo>
                  <a:pt x="1810147" y="558369"/>
                </a:lnTo>
                <a:lnTo>
                  <a:pt x="1798638" y="541306"/>
                </a:lnTo>
                <a:lnTo>
                  <a:pt x="1787128" y="525434"/>
                </a:lnTo>
                <a:lnTo>
                  <a:pt x="1776810" y="511149"/>
                </a:lnTo>
                <a:lnTo>
                  <a:pt x="1763713" y="494086"/>
                </a:lnTo>
                <a:lnTo>
                  <a:pt x="1752203" y="479802"/>
                </a:lnTo>
                <a:lnTo>
                  <a:pt x="1733947" y="457581"/>
                </a:lnTo>
                <a:lnTo>
                  <a:pt x="1716881" y="454803"/>
                </a:lnTo>
                <a:lnTo>
                  <a:pt x="1700213" y="452025"/>
                </a:lnTo>
                <a:lnTo>
                  <a:pt x="1683147" y="450041"/>
                </a:lnTo>
                <a:lnTo>
                  <a:pt x="1666081" y="448057"/>
                </a:lnTo>
                <a:lnTo>
                  <a:pt x="1649016" y="446470"/>
                </a:lnTo>
                <a:lnTo>
                  <a:pt x="1631950" y="444883"/>
                </a:lnTo>
                <a:lnTo>
                  <a:pt x="1614488" y="443692"/>
                </a:lnTo>
                <a:lnTo>
                  <a:pt x="1597819" y="442899"/>
                </a:lnTo>
                <a:close/>
                <a:moveTo>
                  <a:pt x="1519238" y="442899"/>
                </a:moveTo>
                <a:lnTo>
                  <a:pt x="1501775" y="443692"/>
                </a:lnTo>
                <a:lnTo>
                  <a:pt x="1484710" y="444883"/>
                </a:lnTo>
                <a:lnTo>
                  <a:pt x="1467247" y="446470"/>
                </a:lnTo>
                <a:lnTo>
                  <a:pt x="1450181" y="448057"/>
                </a:lnTo>
                <a:lnTo>
                  <a:pt x="1433116" y="450041"/>
                </a:lnTo>
                <a:lnTo>
                  <a:pt x="1416447" y="452025"/>
                </a:lnTo>
                <a:lnTo>
                  <a:pt x="1399381" y="454803"/>
                </a:lnTo>
                <a:lnTo>
                  <a:pt x="1382713" y="457581"/>
                </a:lnTo>
                <a:lnTo>
                  <a:pt x="1364456" y="479802"/>
                </a:lnTo>
                <a:lnTo>
                  <a:pt x="1352550" y="494086"/>
                </a:lnTo>
                <a:lnTo>
                  <a:pt x="1339453" y="511149"/>
                </a:lnTo>
                <a:lnTo>
                  <a:pt x="1325960" y="529799"/>
                </a:lnTo>
                <a:lnTo>
                  <a:pt x="1311275" y="550433"/>
                </a:lnTo>
                <a:lnTo>
                  <a:pt x="1295797" y="573050"/>
                </a:lnTo>
                <a:lnTo>
                  <a:pt x="1279922" y="598049"/>
                </a:lnTo>
                <a:lnTo>
                  <a:pt x="1262856" y="624635"/>
                </a:lnTo>
                <a:lnTo>
                  <a:pt x="1245791" y="652808"/>
                </a:lnTo>
                <a:lnTo>
                  <a:pt x="1228328" y="683362"/>
                </a:lnTo>
                <a:lnTo>
                  <a:pt x="1210469" y="715900"/>
                </a:lnTo>
                <a:lnTo>
                  <a:pt x="1200944" y="734946"/>
                </a:lnTo>
                <a:lnTo>
                  <a:pt x="1190625" y="754786"/>
                </a:lnTo>
                <a:lnTo>
                  <a:pt x="1180703" y="775023"/>
                </a:lnTo>
                <a:lnTo>
                  <a:pt x="1171178" y="795657"/>
                </a:lnTo>
                <a:lnTo>
                  <a:pt x="1161653" y="817481"/>
                </a:lnTo>
                <a:lnTo>
                  <a:pt x="1151731" y="839305"/>
                </a:lnTo>
                <a:lnTo>
                  <a:pt x="1142603" y="861923"/>
                </a:lnTo>
                <a:lnTo>
                  <a:pt x="1133078" y="884541"/>
                </a:lnTo>
                <a:lnTo>
                  <a:pt x="1154510" y="891287"/>
                </a:lnTo>
                <a:lnTo>
                  <a:pt x="1176338" y="897239"/>
                </a:lnTo>
                <a:lnTo>
                  <a:pt x="1198563" y="903588"/>
                </a:lnTo>
                <a:lnTo>
                  <a:pt x="1220788" y="909143"/>
                </a:lnTo>
                <a:lnTo>
                  <a:pt x="1244203" y="914301"/>
                </a:lnTo>
                <a:lnTo>
                  <a:pt x="1267222" y="919460"/>
                </a:lnTo>
                <a:lnTo>
                  <a:pt x="1291035" y="924221"/>
                </a:lnTo>
                <a:lnTo>
                  <a:pt x="1315244" y="928586"/>
                </a:lnTo>
                <a:lnTo>
                  <a:pt x="1339453" y="932951"/>
                </a:lnTo>
                <a:lnTo>
                  <a:pt x="1364060" y="936522"/>
                </a:lnTo>
                <a:lnTo>
                  <a:pt x="1389460" y="940094"/>
                </a:lnTo>
                <a:lnTo>
                  <a:pt x="1414860" y="943268"/>
                </a:lnTo>
                <a:lnTo>
                  <a:pt x="1440657" y="945649"/>
                </a:lnTo>
                <a:lnTo>
                  <a:pt x="1466057" y="947633"/>
                </a:lnTo>
                <a:lnTo>
                  <a:pt x="1492250" y="949220"/>
                </a:lnTo>
                <a:lnTo>
                  <a:pt x="1519238" y="950014"/>
                </a:lnTo>
                <a:lnTo>
                  <a:pt x="1519238" y="442899"/>
                </a:lnTo>
                <a:close/>
                <a:moveTo>
                  <a:pt x="1558528" y="363538"/>
                </a:moveTo>
                <a:lnTo>
                  <a:pt x="1586707" y="363935"/>
                </a:lnTo>
                <a:lnTo>
                  <a:pt x="1614488" y="364729"/>
                </a:lnTo>
                <a:lnTo>
                  <a:pt x="1642666" y="366713"/>
                </a:lnTo>
                <a:lnTo>
                  <a:pt x="1670447" y="369093"/>
                </a:lnTo>
                <a:lnTo>
                  <a:pt x="1698228" y="372268"/>
                </a:lnTo>
                <a:lnTo>
                  <a:pt x="1725613" y="376236"/>
                </a:lnTo>
                <a:lnTo>
                  <a:pt x="1752600" y="380601"/>
                </a:lnTo>
                <a:lnTo>
                  <a:pt x="1779191" y="385759"/>
                </a:lnTo>
                <a:lnTo>
                  <a:pt x="1806178" y="391314"/>
                </a:lnTo>
                <a:lnTo>
                  <a:pt x="1832372" y="398060"/>
                </a:lnTo>
                <a:lnTo>
                  <a:pt x="1858566" y="405202"/>
                </a:lnTo>
                <a:lnTo>
                  <a:pt x="1884363" y="412742"/>
                </a:lnTo>
                <a:lnTo>
                  <a:pt x="1910160" y="421075"/>
                </a:lnTo>
                <a:lnTo>
                  <a:pt x="1935560" y="430201"/>
                </a:lnTo>
                <a:lnTo>
                  <a:pt x="1960960" y="439328"/>
                </a:lnTo>
                <a:lnTo>
                  <a:pt x="1985963" y="450041"/>
                </a:lnTo>
                <a:lnTo>
                  <a:pt x="2010172" y="460358"/>
                </a:lnTo>
                <a:lnTo>
                  <a:pt x="2034382" y="471865"/>
                </a:lnTo>
                <a:lnTo>
                  <a:pt x="2057797" y="483770"/>
                </a:lnTo>
                <a:lnTo>
                  <a:pt x="2081213" y="496070"/>
                </a:lnTo>
                <a:lnTo>
                  <a:pt x="2104629" y="508768"/>
                </a:lnTo>
                <a:lnTo>
                  <a:pt x="2127647" y="522259"/>
                </a:lnTo>
                <a:lnTo>
                  <a:pt x="2149872" y="536544"/>
                </a:lnTo>
                <a:lnTo>
                  <a:pt x="2172097" y="550829"/>
                </a:lnTo>
                <a:lnTo>
                  <a:pt x="2193529" y="565908"/>
                </a:lnTo>
                <a:lnTo>
                  <a:pt x="2214960" y="581780"/>
                </a:lnTo>
                <a:lnTo>
                  <a:pt x="2235994" y="597652"/>
                </a:lnTo>
                <a:lnTo>
                  <a:pt x="2256632" y="613921"/>
                </a:lnTo>
                <a:lnTo>
                  <a:pt x="2276475" y="630984"/>
                </a:lnTo>
                <a:lnTo>
                  <a:pt x="2296716" y="648443"/>
                </a:lnTo>
                <a:lnTo>
                  <a:pt x="2315766" y="666299"/>
                </a:lnTo>
                <a:lnTo>
                  <a:pt x="2334419" y="685346"/>
                </a:lnTo>
                <a:lnTo>
                  <a:pt x="2353072" y="703995"/>
                </a:lnTo>
                <a:lnTo>
                  <a:pt x="2370932" y="723042"/>
                </a:lnTo>
                <a:lnTo>
                  <a:pt x="2388394" y="742882"/>
                </a:lnTo>
                <a:lnTo>
                  <a:pt x="2405460" y="762722"/>
                </a:lnTo>
                <a:lnTo>
                  <a:pt x="2421732" y="783356"/>
                </a:lnTo>
                <a:lnTo>
                  <a:pt x="2438004" y="804387"/>
                </a:lnTo>
                <a:lnTo>
                  <a:pt x="2453482" y="825814"/>
                </a:lnTo>
                <a:lnTo>
                  <a:pt x="2468563" y="847638"/>
                </a:lnTo>
                <a:lnTo>
                  <a:pt x="2483247" y="869462"/>
                </a:lnTo>
                <a:lnTo>
                  <a:pt x="2497138" y="892080"/>
                </a:lnTo>
                <a:lnTo>
                  <a:pt x="2510632" y="914698"/>
                </a:lnTo>
                <a:lnTo>
                  <a:pt x="2523729" y="938109"/>
                </a:lnTo>
                <a:lnTo>
                  <a:pt x="2536032" y="961521"/>
                </a:lnTo>
                <a:lnTo>
                  <a:pt x="2547541" y="985329"/>
                </a:lnTo>
                <a:lnTo>
                  <a:pt x="2559051" y="1009534"/>
                </a:lnTo>
                <a:lnTo>
                  <a:pt x="2569766" y="1034136"/>
                </a:lnTo>
                <a:lnTo>
                  <a:pt x="2580085" y="1058738"/>
                </a:lnTo>
                <a:lnTo>
                  <a:pt x="2589610" y="1083736"/>
                </a:lnTo>
                <a:lnTo>
                  <a:pt x="2598341" y="1109132"/>
                </a:lnTo>
                <a:lnTo>
                  <a:pt x="2606675" y="1134924"/>
                </a:lnTo>
                <a:lnTo>
                  <a:pt x="2614613" y="1160716"/>
                </a:lnTo>
                <a:lnTo>
                  <a:pt x="2621360" y="1186905"/>
                </a:lnTo>
                <a:lnTo>
                  <a:pt x="2628107" y="1213491"/>
                </a:lnTo>
                <a:lnTo>
                  <a:pt x="2633663" y="1240077"/>
                </a:lnTo>
                <a:lnTo>
                  <a:pt x="2638822" y="1267059"/>
                </a:lnTo>
                <a:lnTo>
                  <a:pt x="2643188" y="1294042"/>
                </a:lnTo>
                <a:lnTo>
                  <a:pt x="2647157" y="1321025"/>
                </a:lnTo>
                <a:lnTo>
                  <a:pt x="2650332" y="1349198"/>
                </a:lnTo>
                <a:lnTo>
                  <a:pt x="2652713" y="1376577"/>
                </a:lnTo>
                <a:lnTo>
                  <a:pt x="2654697" y="1404353"/>
                </a:lnTo>
                <a:lnTo>
                  <a:pt x="2655888" y="1432923"/>
                </a:lnTo>
                <a:lnTo>
                  <a:pt x="2655888" y="1461096"/>
                </a:lnTo>
                <a:lnTo>
                  <a:pt x="2655888" y="1489666"/>
                </a:lnTo>
                <a:lnTo>
                  <a:pt x="2654697" y="1517442"/>
                </a:lnTo>
                <a:lnTo>
                  <a:pt x="2652713" y="1545615"/>
                </a:lnTo>
                <a:lnTo>
                  <a:pt x="2650332" y="1573392"/>
                </a:lnTo>
                <a:lnTo>
                  <a:pt x="2647157" y="1600771"/>
                </a:lnTo>
                <a:lnTo>
                  <a:pt x="2643188" y="1628547"/>
                </a:lnTo>
                <a:lnTo>
                  <a:pt x="2638822" y="1655530"/>
                </a:lnTo>
                <a:lnTo>
                  <a:pt x="2633663" y="1682512"/>
                </a:lnTo>
                <a:lnTo>
                  <a:pt x="2628107" y="1709098"/>
                </a:lnTo>
                <a:lnTo>
                  <a:pt x="2621360" y="1735287"/>
                </a:lnTo>
                <a:lnTo>
                  <a:pt x="2614613" y="1761476"/>
                </a:lnTo>
                <a:lnTo>
                  <a:pt x="2606675" y="1787665"/>
                </a:lnTo>
                <a:lnTo>
                  <a:pt x="2598341" y="1813061"/>
                </a:lnTo>
                <a:lnTo>
                  <a:pt x="2589610" y="1838456"/>
                </a:lnTo>
                <a:lnTo>
                  <a:pt x="2580085" y="1863852"/>
                </a:lnTo>
                <a:lnTo>
                  <a:pt x="2569766" y="1888453"/>
                </a:lnTo>
                <a:lnTo>
                  <a:pt x="2559051" y="1913055"/>
                </a:lnTo>
                <a:lnTo>
                  <a:pt x="2547541" y="1936863"/>
                </a:lnTo>
                <a:lnTo>
                  <a:pt x="2536032" y="1961068"/>
                </a:lnTo>
                <a:lnTo>
                  <a:pt x="2523729" y="1984083"/>
                </a:lnTo>
                <a:lnTo>
                  <a:pt x="2510632" y="2007098"/>
                </a:lnTo>
                <a:lnTo>
                  <a:pt x="2497138" y="2030509"/>
                </a:lnTo>
                <a:lnTo>
                  <a:pt x="2483247" y="2052730"/>
                </a:lnTo>
                <a:lnTo>
                  <a:pt x="2468563" y="2074951"/>
                </a:lnTo>
                <a:lnTo>
                  <a:pt x="2453482" y="2096775"/>
                </a:lnTo>
                <a:lnTo>
                  <a:pt x="2438004" y="2117806"/>
                </a:lnTo>
                <a:lnTo>
                  <a:pt x="2421732" y="2138440"/>
                </a:lnTo>
                <a:lnTo>
                  <a:pt x="2405460" y="2159073"/>
                </a:lnTo>
                <a:lnTo>
                  <a:pt x="2388394" y="2179310"/>
                </a:lnTo>
                <a:lnTo>
                  <a:pt x="2370932" y="2199151"/>
                </a:lnTo>
                <a:lnTo>
                  <a:pt x="2353072" y="2218594"/>
                </a:lnTo>
                <a:lnTo>
                  <a:pt x="2334419" y="2237244"/>
                </a:lnTo>
                <a:lnTo>
                  <a:pt x="2315766" y="2255497"/>
                </a:lnTo>
                <a:lnTo>
                  <a:pt x="2296716" y="2273353"/>
                </a:lnTo>
                <a:lnTo>
                  <a:pt x="2276475" y="2290812"/>
                </a:lnTo>
                <a:lnTo>
                  <a:pt x="2256632" y="2307875"/>
                </a:lnTo>
                <a:lnTo>
                  <a:pt x="2235994" y="2324540"/>
                </a:lnTo>
                <a:lnTo>
                  <a:pt x="2214960" y="2340809"/>
                </a:lnTo>
                <a:lnTo>
                  <a:pt x="2193529" y="2356285"/>
                </a:lnTo>
                <a:lnTo>
                  <a:pt x="2172097" y="2371363"/>
                </a:lnTo>
                <a:lnTo>
                  <a:pt x="2149872" y="2385648"/>
                </a:lnTo>
                <a:lnTo>
                  <a:pt x="2127647" y="2399536"/>
                </a:lnTo>
                <a:lnTo>
                  <a:pt x="2104629" y="2413028"/>
                </a:lnTo>
                <a:lnTo>
                  <a:pt x="2081213" y="2426122"/>
                </a:lnTo>
                <a:lnTo>
                  <a:pt x="2057797" y="2438423"/>
                </a:lnTo>
                <a:lnTo>
                  <a:pt x="2034382" y="2450724"/>
                </a:lnTo>
                <a:lnTo>
                  <a:pt x="2010172" y="2461437"/>
                </a:lnTo>
                <a:lnTo>
                  <a:pt x="1985963" y="2472548"/>
                </a:lnTo>
                <a:lnTo>
                  <a:pt x="1960960" y="2482468"/>
                </a:lnTo>
                <a:lnTo>
                  <a:pt x="1935560" y="2491991"/>
                </a:lnTo>
                <a:lnTo>
                  <a:pt x="1910160" y="2500721"/>
                </a:lnTo>
                <a:lnTo>
                  <a:pt x="1884363" y="2509054"/>
                </a:lnTo>
                <a:lnTo>
                  <a:pt x="1858566" y="2516990"/>
                </a:lnTo>
                <a:lnTo>
                  <a:pt x="1832372" y="2524132"/>
                </a:lnTo>
                <a:lnTo>
                  <a:pt x="1806178" y="2530481"/>
                </a:lnTo>
                <a:lnTo>
                  <a:pt x="1779191" y="2536433"/>
                </a:lnTo>
                <a:lnTo>
                  <a:pt x="1752600" y="2541592"/>
                </a:lnTo>
                <a:lnTo>
                  <a:pt x="1725613" y="2546353"/>
                </a:lnTo>
                <a:lnTo>
                  <a:pt x="1698228" y="2549925"/>
                </a:lnTo>
                <a:lnTo>
                  <a:pt x="1670447" y="2553099"/>
                </a:lnTo>
                <a:lnTo>
                  <a:pt x="1642666" y="2555480"/>
                </a:lnTo>
                <a:lnTo>
                  <a:pt x="1614488" y="2557067"/>
                </a:lnTo>
                <a:lnTo>
                  <a:pt x="1586707" y="2558654"/>
                </a:lnTo>
                <a:lnTo>
                  <a:pt x="1558528" y="2559051"/>
                </a:lnTo>
                <a:lnTo>
                  <a:pt x="1529953" y="2558654"/>
                </a:lnTo>
                <a:lnTo>
                  <a:pt x="1501775" y="2557067"/>
                </a:lnTo>
                <a:lnTo>
                  <a:pt x="1473597" y="2555480"/>
                </a:lnTo>
                <a:lnTo>
                  <a:pt x="1446213" y="2553099"/>
                </a:lnTo>
                <a:lnTo>
                  <a:pt x="1418035" y="2549925"/>
                </a:lnTo>
                <a:lnTo>
                  <a:pt x="1391047" y="2546353"/>
                </a:lnTo>
                <a:lnTo>
                  <a:pt x="1364060" y="2541592"/>
                </a:lnTo>
                <a:lnTo>
                  <a:pt x="1337072" y="2536433"/>
                </a:lnTo>
                <a:lnTo>
                  <a:pt x="1310481" y="2530481"/>
                </a:lnTo>
                <a:lnTo>
                  <a:pt x="1283891" y="2524132"/>
                </a:lnTo>
                <a:lnTo>
                  <a:pt x="1257697" y="2516990"/>
                </a:lnTo>
                <a:lnTo>
                  <a:pt x="1231900" y="2509054"/>
                </a:lnTo>
                <a:lnTo>
                  <a:pt x="1206103" y="2500721"/>
                </a:lnTo>
                <a:lnTo>
                  <a:pt x="1180703" y="2491991"/>
                </a:lnTo>
                <a:lnTo>
                  <a:pt x="1155700" y="2482468"/>
                </a:lnTo>
                <a:lnTo>
                  <a:pt x="1131094" y="2472548"/>
                </a:lnTo>
                <a:lnTo>
                  <a:pt x="1106488" y="2461437"/>
                </a:lnTo>
                <a:lnTo>
                  <a:pt x="1081881" y="2450724"/>
                </a:lnTo>
                <a:lnTo>
                  <a:pt x="1058466" y="2438423"/>
                </a:lnTo>
                <a:lnTo>
                  <a:pt x="1035050" y="2426122"/>
                </a:lnTo>
                <a:lnTo>
                  <a:pt x="1011635" y="2413028"/>
                </a:lnTo>
                <a:lnTo>
                  <a:pt x="989013" y="2399536"/>
                </a:lnTo>
                <a:lnTo>
                  <a:pt x="966391" y="2385648"/>
                </a:lnTo>
                <a:lnTo>
                  <a:pt x="944563" y="2371363"/>
                </a:lnTo>
                <a:lnTo>
                  <a:pt x="922734" y="2356285"/>
                </a:lnTo>
                <a:lnTo>
                  <a:pt x="901303" y="2340809"/>
                </a:lnTo>
                <a:lnTo>
                  <a:pt x="880269" y="2324540"/>
                </a:lnTo>
                <a:lnTo>
                  <a:pt x="859631" y="2307875"/>
                </a:lnTo>
                <a:lnTo>
                  <a:pt x="839788" y="2290812"/>
                </a:lnTo>
                <a:lnTo>
                  <a:pt x="819944" y="2273353"/>
                </a:lnTo>
                <a:lnTo>
                  <a:pt x="800894" y="2255497"/>
                </a:lnTo>
                <a:lnTo>
                  <a:pt x="781844" y="2237244"/>
                </a:lnTo>
                <a:lnTo>
                  <a:pt x="763191" y="2218594"/>
                </a:lnTo>
                <a:lnTo>
                  <a:pt x="745331" y="2199151"/>
                </a:lnTo>
                <a:lnTo>
                  <a:pt x="727869" y="2179310"/>
                </a:lnTo>
                <a:lnTo>
                  <a:pt x="710803" y="2159073"/>
                </a:lnTo>
                <a:lnTo>
                  <a:pt x="694531" y="2138440"/>
                </a:lnTo>
                <a:lnTo>
                  <a:pt x="678656" y="2117806"/>
                </a:lnTo>
                <a:lnTo>
                  <a:pt x="662781" y="2096775"/>
                </a:lnTo>
                <a:lnTo>
                  <a:pt x="647700" y="2074951"/>
                </a:lnTo>
                <a:lnTo>
                  <a:pt x="633413" y="2052730"/>
                </a:lnTo>
                <a:lnTo>
                  <a:pt x="619125" y="2030509"/>
                </a:lnTo>
                <a:lnTo>
                  <a:pt x="605631" y="2007098"/>
                </a:lnTo>
                <a:lnTo>
                  <a:pt x="592534" y="1984083"/>
                </a:lnTo>
                <a:lnTo>
                  <a:pt x="580231" y="1961068"/>
                </a:lnTo>
                <a:lnTo>
                  <a:pt x="568722" y="1936863"/>
                </a:lnTo>
                <a:lnTo>
                  <a:pt x="557213" y="1913055"/>
                </a:lnTo>
                <a:lnTo>
                  <a:pt x="546894" y="1888453"/>
                </a:lnTo>
                <a:lnTo>
                  <a:pt x="536178" y="1863852"/>
                </a:lnTo>
                <a:lnTo>
                  <a:pt x="527050" y="1838456"/>
                </a:lnTo>
                <a:lnTo>
                  <a:pt x="517922" y="1813061"/>
                </a:lnTo>
                <a:lnTo>
                  <a:pt x="509588" y="1787665"/>
                </a:lnTo>
                <a:lnTo>
                  <a:pt x="501650" y="1761476"/>
                </a:lnTo>
                <a:lnTo>
                  <a:pt x="494903" y="1735287"/>
                </a:lnTo>
                <a:lnTo>
                  <a:pt x="488156" y="1709098"/>
                </a:lnTo>
                <a:lnTo>
                  <a:pt x="482600" y="1682512"/>
                </a:lnTo>
                <a:lnTo>
                  <a:pt x="477441" y="1655530"/>
                </a:lnTo>
                <a:lnTo>
                  <a:pt x="473075" y="1628547"/>
                </a:lnTo>
                <a:lnTo>
                  <a:pt x="469106" y="1600771"/>
                </a:lnTo>
                <a:lnTo>
                  <a:pt x="465931" y="1573392"/>
                </a:lnTo>
                <a:lnTo>
                  <a:pt x="463550" y="1545615"/>
                </a:lnTo>
                <a:lnTo>
                  <a:pt x="461566" y="1517442"/>
                </a:lnTo>
                <a:lnTo>
                  <a:pt x="460772" y="1489666"/>
                </a:lnTo>
                <a:lnTo>
                  <a:pt x="460375" y="1461096"/>
                </a:lnTo>
                <a:lnTo>
                  <a:pt x="460772" y="1432923"/>
                </a:lnTo>
                <a:lnTo>
                  <a:pt x="461566" y="1404353"/>
                </a:lnTo>
                <a:lnTo>
                  <a:pt x="463550" y="1376577"/>
                </a:lnTo>
                <a:lnTo>
                  <a:pt x="465931" y="1349198"/>
                </a:lnTo>
                <a:lnTo>
                  <a:pt x="469106" y="1321025"/>
                </a:lnTo>
                <a:lnTo>
                  <a:pt x="473075" y="1294042"/>
                </a:lnTo>
                <a:lnTo>
                  <a:pt x="477441" y="1267059"/>
                </a:lnTo>
                <a:lnTo>
                  <a:pt x="482600" y="1240077"/>
                </a:lnTo>
                <a:lnTo>
                  <a:pt x="488156" y="1213491"/>
                </a:lnTo>
                <a:lnTo>
                  <a:pt x="494903" y="1186905"/>
                </a:lnTo>
                <a:lnTo>
                  <a:pt x="501650" y="1160716"/>
                </a:lnTo>
                <a:lnTo>
                  <a:pt x="509588" y="1134924"/>
                </a:lnTo>
                <a:lnTo>
                  <a:pt x="517922" y="1109132"/>
                </a:lnTo>
                <a:lnTo>
                  <a:pt x="527050" y="1083736"/>
                </a:lnTo>
                <a:lnTo>
                  <a:pt x="536178" y="1058738"/>
                </a:lnTo>
                <a:lnTo>
                  <a:pt x="546894" y="1034136"/>
                </a:lnTo>
                <a:lnTo>
                  <a:pt x="557213" y="1009534"/>
                </a:lnTo>
                <a:lnTo>
                  <a:pt x="568722" y="985329"/>
                </a:lnTo>
                <a:lnTo>
                  <a:pt x="580231" y="961521"/>
                </a:lnTo>
                <a:lnTo>
                  <a:pt x="592534" y="938109"/>
                </a:lnTo>
                <a:lnTo>
                  <a:pt x="605631" y="914698"/>
                </a:lnTo>
                <a:lnTo>
                  <a:pt x="619125" y="892080"/>
                </a:lnTo>
                <a:lnTo>
                  <a:pt x="633413" y="869462"/>
                </a:lnTo>
                <a:lnTo>
                  <a:pt x="647700" y="847638"/>
                </a:lnTo>
                <a:lnTo>
                  <a:pt x="662781" y="825814"/>
                </a:lnTo>
                <a:lnTo>
                  <a:pt x="678656" y="804387"/>
                </a:lnTo>
                <a:lnTo>
                  <a:pt x="694531" y="783356"/>
                </a:lnTo>
                <a:lnTo>
                  <a:pt x="710803" y="762722"/>
                </a:lnTo>
                <a:lnTo>
                  <a:pt x="727869" y="742882"/>
                </a:lnTo>
                <a:lnTo>
                  <a:pt x="745331" y="723042"/>
                </a:lnTo>
                <a:lnTo>
                  <a:pt x="763191" y="703995"/>
                </a:lnTo>
                <a:lnTo>
                  <a:pt x="781844" y="685346"/>
                </a:lnTo>
                <a:lnTo>
                  <a:pt x="800894" y="666299"/>
                </a:lnTo>
                <a:lnTo>
                  <a:pt x="819944" y="648443"/>
                </a:lnTo>
                <a:lnTo>
                  <a:pt x="839788" y="630984"/>
                </a:lnTo>
                <a:lnTo>
                  <a:pt x="859631" y="613921"/>
                </a:lnTo>
                <a:lnTo>
                  <a:pt x="880269" y="597652"/>
                </a:lnTo>
                <a:lnTo>
                  <a:pt x="901303" y="581780"/>
                </a:lnTo>
                <a:lnTo>
                  <a:pt x="922734" y="565908"/>
                </a:lnTo>
                <a:lnTo>
                  <a:pt x="944563" y="550829"/>
                </a:lnTo>
                <a:lnTo>
                  <a:pt x="966391" y="536544"/>
                </a:lnTo>
                <a:lnTo>
                  <a:pt x="989013" y="522259"/>
                </a:lnTo>
                <a:lnTo>
                  <a:pt x="1011635" y="508768"/>
                </a:lnTo>
                <a:lnTo>
                  <a:pt x="1035050" y="496070"/>
                </a:lnTo>
                <a:lnTo>
                  <a:pt x="1058466" y="483770"/>
                </a:lnTo>
                <a:lnTo>
                  <a:pt x="1081881" y="471865"/>
                </a:lnTo>
                <a:lnTo>
                  <a:pt x="1106488" y="460358"/>
                </a:lnTo>
                <a:lnTo>
                  <a:pt x="1131094" y="450041"/>
                </a:lnTo>
                <a:lnTo>
                  <a:pt x="1155700" y="439328"/>
                </a:lnTo>
                <a:lnTo>
                  <a:pt x="1180703" y="430201"/>
                </a:lnTo>
                <a:lnTo>
                  <a:pt x="1206103" y="421075"/>
                </a:lnTo>
                <a:lnTo>
                  <a:pt x="1231900" y="412742"/>
                </a:lnTo>
                <a:lnTo>
                  <a:pt x="1257697" y="405202"/>
                </a:lnTo>
                <a:lnTo>
                  <a:pt x="1283891" y="398060"/>
                </a:lnTo>
                <a:lnTo>
                  <a:pt x="1310481" y="391314"/>
                </a:lnTo>
                <a:lnTo>
                  <a:pt x="1337072" y="385759"/>
                </a:lnTo>
                <a:lnTo>
                  <a:pt x="1364060" y="380601"/>
                </a:lnTo>
                <a:lnTo>
                  <a:pt x="1391047" y="376236"/>
                </a:lnTo>
                <a:lnTo>
                  <a:pt x="1418035" y="372268"/>
                </a:lnTo>
                <a:lnTo>
                  <a:pt x="1446213" y="369093"/>
                </a:lnTo>
                <a:lnTo>
                  <a:pt x="1473597" y="366713"/>
                </a:lnTo>
                <a:lnTo>
                  <a:pt x="1501775" y="364729"/>
                </a:lnTo>
                <a:lnTo>
                  <a:pt x="1529953" y="363935"/>
                </a:lnTo>
                <a:lnTo>
                  <a:pt x="1558528" y="363538"/>
                </a:lnTo>
                <a:close/>
                <a:moveTo>
                  <a:pt x="852488" y="277813"/>
                </a:moveTo>
                <a:lnTo>
                  <a:pt x="826703" y="300832"/>
                </a:lnTo>
                <a:lnTo>
                  <a:pt x="801712" y="324247"/>
                </a:lnTo>
                <a:lnTo>
                  <a:pt x="777910" y="347663"/>
                </a:lnTo>
                <a:lnTo>
                  <a:pt x="754109" y="372269"/>
                </a:lnTo>
                <a:lnTo>
                  <a:pt x="731497" y="397272"/>
                </a:lnTo>
                <a:lnTo>
                  <a:pt x="709679" y="422672"/>
                </a:lnTo>
                <a:lnTo>
                  <a:pt x="688258" y="448072"/>
                </a:lnTo>
                <a:lnTo>
                  <a:pt x="667630" y="473869"/>
                </a:lnTo>
                <a:lnTo>
                  <a:pt x="647796" y="500460"/>
                </a:lnTo>
                <a:lnTo>
                  <a:pt x="628755" y="527447"/>
                </a:lnTo>
                <a:lnTo>
                  <a:pt x="610507" y="554435"/>
                </a:lnTo>
                <a:lnTo>
                  <a:pt x="593052" y="581819"/>
                </a:lnTo>
                <a:lnTo>
                  <a:pt x="575995" y="609601"/>
                </a:lnTo>
                <a:lnTo>
                  <a:pt x="560127" y="637779"/>
                </a:lnTo>
                <a:lnTo>
                  <a:pt x="544656" y="665957"/>
                </a:lnTo>
                <a:lnTo>
                  <a:pt x="530375" y="694532"/>
                </a:lnTo>
                <a:lnTo>
                  <a:pt x="516888" y="723107"/>
                </a:lnTo>
                <a:lnTo>
                  <a:pt x="503797" y="752079"/>
                </a:lnTo>
                <a:lnTo>
                  <a:pt x="491896" y="781448"/>
                </a:lnTo>
                <a:lnTo>
                  <a:pt x="480392" y="810419"/>
                </a:lnTo>
                <a:lnTo>
                  <a:pt x="469682" y="839788"/>
                </a:lnTo>
                <a:lnTo>
                  <a:pt x="460161" y="869157"/>
                </a:lnTo>
                <a:lnTo>
                  <a:pt x="451037" y="898923"/>
                </a:lnTo>
                <a:lnTo>
                  <a:pt x="443103" y="928291"/>
                </a:lnTo>
                <a:lnTo>
                  <a:pt x="435566" y="958057"/>
                </a:lnTo>
                <a:lnTo>
                  <a:pt x="428823" y="987823"/>
                </a:lnTo>
                <a:lnTo>
                  <a:pt x="422872" y="1017588"/>
                </a:lnTo>
                <a:lnTo>
                  <a:pt x="417715" y="1047354"/>
                </a:lnTo>
                <a:lnTo>
                  <a:pt x="413352" y="1076326"/>
                </a:lnTo>
                <a:lnTo>
                  <a:pt x="409781" y="1106091"/>
                </a:lnTo>
                <a:lnTo>
                  <a:pt x="407401" y="1135857"/>
                </a:lnTo>
                <a:lnTo>
                  <a:pt x="405021" y="1165226"/>
                </a:lnTo>
                <a:lnTo>
                  <a:pt x="287204" y="1130698"/>
                </a:lnTo>
                <a:lnTo>
                  <a:pt x="280857" y="1153320"/>
                </a:lnTo>
                <a:lnTo>
                  <a:pt x="274510" y="1175941"/>
                </a:lnTo>
                <a:lnTo>
                  <a:pt x="269353" y="1198960"/>
                </a:lnTo>
                <a:lnTo>
                  <a:pt x="264196" y="1221979"/>
                </a:lnTo>
                <a:lnTo>
                  <a:pt x="259436" y="1244998"/>
                </a:lnTo>
                <a:lnTo>
                  <a:pt x="255072" y="1268016"/>
                </a:lnTo>
                <a:lnTo>
                  <a:pt x="251105" y="1291035"/>
                </a:lnTo>
                <a:lnTo>
                  <a:pt x="247535" y="1314848"/>
                </a:lnTo>
                <a:lnTo>
                  <a:pt x="244361" y="1337866"/>
                </a:lnTo>
                <a:lnTo>
                  <a:pt x="241981" y="1361679"/>
                </a:lnTo>
                <a:lnTo>
                  <a:pt x="239601" y="1384698"/>
                </a:lnTo>
                <a:lnTo>
                  <a:pt x="238014" y="1408113"/>
                </a:lnTo>
                <a:lnTo>
                  <a:pt x="236824" y="1431926"/>
                </a:lnTo>
                <a:lnTo>
                  <a:pt x="235237" y="1455341"/>
                </a:lnTo>
                <a:lnTo>
                  <a:pt x="234841" y="1478757"/>
                </a:lnTo>
                <a:lnTo>
                  <a:pt x="234841" y="1502570"/>
                </a:lnTo>
                <a:lnTo>
                  <a:pt x="234841" y="1525985"/>
                </a:lnTo>
                <a:lnTo>
                  <a:pt x="235634" y="1549798"/>
                </a:lnTo>
                <a:lnTo>
                  <a:pt x="236824" y="1573213"/>
                </a:lnTo>
                <a:lnTo>
                  <a:pt x="238014" y="1596629"/>
                </a:lnTo>
                <a:lnTo>
                  <a:pt x="239998" y="1620045"/>
                </a:lnTo>
                <a:lnTo>
                  <a:pt x="242378" y="1643460"/>
                </a:lnTo>
                <a:lnTo>
                  <a:pt x="244758" y="1666876"/>
                </a:lnTo>
                <a:lnTo>
                  <a:pt x="247932" y="1690291"/>
                </a:lnTo>
                <a:lnTo>
                  <a:pt x="251899" y="1713310"/>
                </a:lnTo>
                <a:lnTo>
                  <a:pt x="255865" y="1736726"/>
                </a:lnTo>
                <a:lnTo>
                  <a:pt x="260229" y="1760142"/>
                </a:lnTo>
                <a:lnTo>
                  <a:pt x="264989" y="1782763"/>
                </a:lnTo>
                <a:lnTo>
                  <a:pt x="270146" y="1805782"/>
                </a:lnTo>
                <a:lnTo>
                  <a:pt x="275303" y="1828404"/>
                </a:lnTo>
                <a:lnTo>
                  <a:pt x="281650" y="1851423"/>
                </a:lnTo>
                <a:lnTo>
                  <a:pt x="287997" y="1874045"/>
                </a:lnTo>
                <a:lnTo>
                  <a:pt x="295138" y="1896667"/>
                </a:lnTo>
                <a:lnTo>
                  <a:pt x="302278" y="1918892"/>
                </a:lnTo>
                <a:lnTo>
                  <a:pt x="309419" y="1941117"/>
                </a:lnTo>
                <a:lnTo>
                  <a:pt x="317749" y="1963342"/>
                </a:lnTo>
                <a:lnTo>
                  <a:pt x="326080" y="1985170"/>
                </a:lnTo>
                <a:lnTo>
                  <a:pt x="334807" y="2006998"/>
                </a:lnTo>
                <a:lnTo>
                  <a:pt x="343931" y="2028826"/>
                </a:lnTo>
                <a:lnTo>
                  <a:pt x="353451" y="2050257"/>
                </a:lnTo>
                <a:lnTo>
                  <a:pt x="363765" y="2071688"/>
                </a:lnTo>
                <a:lnTo>
                  <a:pt x="374079" y="2092723"/>
                </a:lnTo>
                <a:lnTo>
                  <a:pt x="385187" y="2113757"/>
                </a:lnTo>
                <a:lnTo>
                  <a:pt x="395897" y="2134395"/>
                </a:lnTo>
                <a:lnTo>
                  <a:pt x="407401" y="2155032"/>
                </a:lnTo>
                <a:lnTo>
                  <a:pt x="419302" y="2175273"/>
                </a:lnTo>
                <a:lnTo>
                  <a:pt x="431599" y="2195117"/>
                </a:lnTo>
                <a:lnTo>
                  <a:pt x="443897" y="2215357"/>
                </a:lnTo>
                <a:lnTo>
                  <a:pt x="456988" y="2234804"/>
                </a:lnTo>
                <a:lnTo>
                  <a:pt x="470078" y="2254648"/>
                </a:lnTo>
                <a:lnTo>
                  <a:pt x="483566" y="2273698"/>
                </a:lnTo>
                <a:lnTo>
                  <a:pt x="497450" y="2292748"/>
                </a:lnTo>
                <a:lnTo>
                  <a:pt x="512127" y="2311401"/>
                </a:lnTo>
                <a:lnTo>
                  <a:pt x="526408" y="2329657"/>
                </a:lnTo>
                <a:lnTo>
                  <a:pt x="541483" y="2347914"/>
                </a:lnTo>
                <a:lnTo>
                  <a:pt x="556557" y="2365773"/>
                </a:lnTo>
                <a:lnTo>
                  <a:pt x="572028" y="2384029"/>
                </a:lnTo>
                <a:lnTo>
                  <a:pt x="587895" y="2401492"/>
                </a:lnTo>
                <a:lnTo>
                  <a:pt x="604160" y="2418160"/>
                </a:lnTo>
                <a:lnTo>
                  <a:pt x="620821" y="2434829"/>
                </a:lnTo>
                <a:lnTo>
                  <a:pt x="637878" y="2451498"/>
                </a:lnTo>
                <a:lnTo>
                  <a:pt x="654539" y="2467770"/>
                </a:lnTo>
                <a:lnTo>
                  <a:pt x="671994" y="2483645"/>
                </a:lnTo>
                <a:lnTo>
                  <a:pt x="689448" y="2499520"/>
                </a:lnTo>
                <a:lnTo>
                  <a:pt x="574011" y="2632076"/>
                </a:lnTo>
                <a:lnTo>
                  <a:pt x="554177" y="2614217"/>
                </a:lnTo>
                <a:lnTo>
                  <a:pt x="534739" y="2596357"/>
                </a:lnTo>
                <a:lnTo>
                  <a:pt x="514904" y="2578101"/>
                </a:lnTo>
                <a:lnTo>
                  <a:pt x="496260" y="2559448"/>
                </a:lnTo>
                <a:lnTo>
                  <a:pt x="477615" y="2540001"/>
                </a:lnTo>
                <a:lnTo>
                  <a:pt x="459368" y="2520951"/>
                </a:lnTo>
                <a:lnTo>
                  <a:pt x="441120" y="2501107"/>
                </a:lnTo>
                <a:lnTo>
                  <a:pt x="423665" y="2481264"/>
                </a:lnTo>
                <a:lnTo>
                  <a:pt x="406211" y="2460626"/>
                </a:lnTo>
                <a:lnTo>
                  <a:pt x="389550" y="2439989"/>
                </a:lnTo>
                <a:lnTo>
                  <a:pt x="373286" y="2419351"/>
                </a:lnTo>
                <a:lnTo>
                  <a:pt x="357021" y="2398317"/>
                </a:lnTo>
                <a:lnTo>
                  <a:pt x="340757" y="2376489"/>
                </a:lnTo>
                <a:lnTo>
                  <a:pt x="325683" y="2355057"/>
                </a:lnTo>
                <a:lnTo>
                  <a:pt x="311005" y="2332832"/>
                </a:lnTo>
                <a:lnTo>
                  <a:pt x="295931" y="2310607"/>
                </a:lnTo>
                <a:lnTo>
                  <a:pt x="282047" y="2287985"/>
                </a:lnTo>
                <a:lnTo>
                  <a:pt x="268163" y="2264967"/>
                </a:lnTo>
                <a:lnTo>
                  <a:pt x="254675" y="2241948"/>
                </a:lnTo>
                <a:lnTo>
                  <a:pt x="241981" y="2218929"/>
                </a:lnTo>
                <a:lnTo>
                  <a:pt x="229287" y="2195117"/>
                </a:lnTo>
                <a:lnTo>
                  <a:pt x="216990" y="2171701"/>
                </a:lnTo>
                <a:lnTo>
                  <a:pt x="205089" y="2147492"/>
                </a:lnTo>
                <a:lnTo>
                  <a:pt x="193982" y="2123282"/>
                </a:lnTo>
                <a:lnTo>
                  <a:pt x="182874" y="2099073"/>
                </a:lnTo>
                <a:lnTo>
                  <a:pt x="172560" y="2074467"/>
                </a:lnTo>
                <a:lnTo>
                  <a:pt x="162643" y="2049860"/>
                </a:lnTo>
                <a:lnTo>
                  <a:pt x="152726" y="2024857"/>
                </a:lnTo>
                <a:lnTo>
                  <a:pt x="143602" y="1999854"/>
                </a:lnTo>
                <a:lnTo>
                  <a:pt x="135271" y="1974454"/>
                </a:lnTo>
                <a:lnTo>
                  <a:pt x="126941" y="1949054"/>
                </a:lnTo>
                <a:lnTo>
                  <a:pt x="119404" y="1923654"/>
                </a:lnTo>
                <a:lnTo>
                  <a:pt x="111867" y="1897857"/>
                </a:lnTo>
                <a:lnTo>
                  <a:pt x="105123" y="1872060"/>
                </a:lnTo>
                <a:lnTo>
                  <a:pt x="98776" y="1845867"/>
                </a:lnTo>
                <a:lnTo>
                  <a:pt x="93222" y="1820467"/>
                </a:lnTo>
                <a:lnTo>
                  <a:pt x="87272" y="1794273"/>
                </a:lnTo>
                <a:lnTo>
                  <a:pt x="82512" y="1768079"/>
                </a:lnTo>
                <a:lnTo>
                  <a:pt x="78148" y="1741885"/>
                </a:lnTo>
                <a:lnTo>
                  <a:pt x="74181" y="1714898"/>
                </a:lnTo>
                <a:lnTo>
                  <a:pt x="70214" y="1688704"/>
                </a:lnTo>
                <a:lnTo>
                  <a:pt x="67437" y="1662113"/>
                </a:lnTo>
                <a:lnTo>
                  <a:pt x="64661" y="1635523"/>
                </a:lnTo>
                <a:lnTo>
                  <a:pt x="62677" y="1609329"/>
                </a:lnTo>
                <a:lnTo>
                  <a:pt x="61090" y="1582738"/>
                </a:lnTo>
                <a:lnTo>
                  <a:pt x="59900" y="1556148"/>
                </a:lnTo>
                <a:lnTo>
                  <a:pt x="59107" y="1529557"/>
                </a:lnTo>
                <a:lnTo>
                  <a:pt x="58710" y="1502570"/>
                </a:lnTo>
                <a:lnTo>
                  <a:pt x="59107" y="1475979"/>
                </a:lnTo>
                <a:lnTo>
                  <a:pt x="59504" y="1449388"/>
                </a:lnTo>
                <a:lnTo>
                  <a:pt x="60694" y="1422401"/>
                </a:lnTo>
                <a:lnTo>
                  <a:pt x="62677" y="1395810"/>
                </a:lnTo>
                <a:lnTo>
                  <a:pt x="64264" y="1369616"/>
                </a:lnTo>
                <a:lnTo>
                  <a:pt x="67041" y="1343026"/>
                </a:lnTo>
                <a:lnTo>
                  <a:pt x="69818" y="1316435"/>
                </a:lnTo>
                <a:lnTo>
                  <a:pt x="73388" y="1290241"/>
                </a:lnTo>
                <a:lnTo>
                  <a:pt x="77355" y="1263651"/>
                </a:lnTo>
                <a:lnTo>
                  <a:pt x="81718" y="1237457"/>
                </a:lnTo>
                <a:lnTo>
                  <a:pt x="86479" y="1211263"/>
                </a:lnTo>
                <a:lnTo>
                  <a:pt x="92032" y="1185070"/>
                </a:lnTo>
                <a:lnTo>
                  <a:pt x="97983" y="1158876"/>
                </a:lnTo>
                <a:lnTo>
                  <a:pt x="103933" y="1133079"/>
                </a:lnTo>
                <a:lnTo>
                  <a:pt x="111073" y="1107282"/>
                </a:lnTo>
                <a:lnTo>
                  <a:pt x="117817" y="1081485"/>
                </a:lnTo>
                <a:lnTo>
                  <a:pt x="0" y="1047354"/>
                </a:lnTo>
                <a:lnTo>
                  <a:pt x="17454" y="1012429"/>
                </a:lnTo>
                <a:lnTo>
                  <a:pt x="36099" y="977901"/>
                </a:lnTo>
                <a:lnTo>
                  <a:pt x="55140" y="943769"/>
                </a:lnTo>
                <a:lnTo>
                  <a:pt x="74578" y="910035"/>
                </a:lnTo>
                <a:lnTo>
                  <a:pt x="95206" y="877888"/>
                </a:lnTo>
                <a:lnTo>
                  <a:pt x="116627" y="845344"/>
                </a:lnTo>
                <a:lnTo>
                  <a:pt x="138842" y="813991"/>
                </a:lnTo>
                <a:lnTo>
                  <a:pt x="161453" y="783432"/>
                </a:lnTo>
                <a:lnTo>
                  <a:pt x="184858" y="753269"/>
                </a:lnTo>
                <a:lnTo>
                  <a:pt x="208659" y="724298"/>
                </a:lnTo>
                <a:lnTo>
                  <a:pt x="233254" y="695723"/>
                </a:lnTo>
                <a:lnTo>
                  <a:pt x="258642" y="667941"/>
                </a:lnTo>
                <a:lnTo>
                  <a:pt x="284030" y="640954"/>
                </a:lnTo>
                <a:lnTo>
                  <a:pt x="310212" y="614760"/>
                </a:lnTo>
                <a:lnTo>
                  <a:pt x="337584" y="588963"/>
                </a:lnTo>
                <a:lnTo>
                  <a:pt x="364559" y="563960"/>
                </a:lnTo>
                <a:lnTo>
                  <a:pt x="392327" y="539751"/>
                </a:lnTo>
                <a:lnTo>
                  <a:pt x="420889" y="516732"/>
                </a:lnTo>
                <a:lnTo>
                  <a:pt x="449054" y="494507"/>
                </a:lnTo>
                <a:lnTo>
                  <a:pt x="478409" y="472679"/>
                </a:lnTo>
                <a:lnTo>
                  <a:pt x="508161" y="452041"/>
                </a:lnTo>
                <a:lnTo>
                  <a:pt x="537912" y="432197"/>
                </a:lnTo>
                <a:lnTo>
                  <a:pt x="567664" y="412751"/>
                </a:lnTo>
                <a:lnTo>
                  <a:pt x="598209" y="394494"/>
                </a:lnTo>
                <a:lnTo>
                  <a:pt x="629548" y="377032"/>
                </a:lnTo>
                <a:lnTo>
                  <a:pt x="660490" y="359966"/>
                </a:lnTo>
                <a:lnTo>
                  <a:pt x="691828" y="344488"/>
                </a:lnTo>
                <a:lnTo>
                  <a:pt x="723564" y="329407"/>
                </a:lnTo>
                <a:lnTo>
                  <a:pt x="755695" y="315119"/>
                </a:lnTo>
                <a:lnTo>
                  <a:pt x="787827" y="302022"/>
                </a:lnTo>
                <a:lnTo>
                  <a:pt x="819563" y="289322"/>
                </a:lnTo>
                <a:lnTo>
                  <a:pt x="852488" y="277813"/>
                </a:lnTo>
                <a:close/>
                <a:moveTo>
                  <a:pt x="1541357" y="0"/>
                </a:moveTo>
                <a:lnTo>
                  <a:pt x="1567964" y="0"/>
                </a:lnTo>
                <a:lnTo>
                  <a:pt x="1594571" y="0"/>
                </a:lnTo>
                <a:lnTo>
                  <a:pt x="1621178" y="794"/>
                </a:lnTo>
                <a:lnTo>
                  <a:pt x="1647785" y="2780"/>
                </a:lnTo>
                <a:lnTo>
                  <a:pt x="1674392" y="4368"/>
                </a:lnTo>
                <a:lnTo>
                  <a:pt x="1700999" y="6751"/>
                </a:lnTo>
                <a:lnTo>
                  <a:pt x="1727209" y="9133"/>
                </a:lnTo>
                <a:lnTo>
                  <a:pt x="1753816" y="12707"/>
                </a:lnTo>
                <a:lnTo>
                  <a:pt x="1780423" y="16281"/>
                </a:lnTo>
                <a:lnTo>
                  <a:pt x="1806633" y="20251"/>
                </a:lnTo>
                <a:lnTo>
                  <a:pt x="1833240" y="25016"/>
                </a:lnTo>
                <a:lnTo>
                  <a:pt x="1859450" y="30179"/>
                </a:lnTo>
                <a:lnTo>
                  <a:pt x="1885660" y="35341"/>
                </a:lnTo>
                <a:lnTo>
                  <a:pt x="1911076" y="41694"/>
                </a:lnTo>
                <a:lnTo>
                  <a:pt x="1937286" y="48047"/>
                </a:lnTo>
                <a:lnTo>
                  <a:pt x="1963099" y="55195"/>
                </a:lnTo>
                <a:lnTo>
                  <a:pt x="1988911" y="62343"/>
                </a:lnTo>
                <a:lnTo>
                  <a:pt x="2014327" y="70284"/>
                </a:lnTo>
                <a:lnTo>
                  <a:pt x="2039743" y="78623"/>
                </a:lnTo>
                <a:lnTo>
                  <a:pt x="2065159" y="87359"/>
                </a:lnTo>
                <a:lnTo>
                  <a:pt x="2089780" y="96492"/>
                </a:lnTo>
                <a:lnTo>
                  <a:pt x="2114799" y="106419"/>
                </a:lnTo>
                <a:lnTo>
                  <a:pt x="2139420" y="116743"/>
                </a:lnTo>
                <a:lnTo>
                  <a:pt x="2164041" y="127067"/>
                </a:lnTo>
                <a:lnTo>
                  <a:pt x="2188266" y="138186"/>
                </a:lnTo>
                <a:lnTo>
                  <a:pt x="2212093" y="149304"/>
                </a:lnTo>
                <a:lnTo>
                  <a:pt x="2236317" y="161614"/>
                </a:lnTo>
                <a:lnTo>
                  <a:pt x="2259747" y="173923"/>
                </a:lnTo>
                <a:lnTo>
                  <a:pt x="2283575" y="186630"/>
                </a:lnTo>
                <a:lnTo>
                  <a:pt x="2306608" y="199734"/>
                </a:lnTo>
                <a:lnTo>
                  <a:pt x="2329641" y="213235"/>
                </a:lnTo>
                <a:lnTo>
                  <a:pt x="2352277" y="227133"/>
                </a:lnTo>
                <a:lnTo>
                  <a:pt x="2375309" y="241428"/>
                </a:lnTo>
                <a:lnTo>
                  <a:pt x="2397548" y="256120"/>
                </a:lnTo>
                <a:lnTo>
                  <a:pt x="2419390" y="271209"/>
                </a:lnTo>
                <a:lnTo>
                  <a:pt x="2441231" y="286696"/>
                </a:lnTo>
                <a:lnTo>
                  <a:pt x="2462676" y="302579"/>
                </a:lnTo>
                <a:lnTo>
                  <a:pt x="2483723" y="318860"/>
                </a:lnTo>
                <a:lnTo>
                  <a:pt x="2504374" y="335537"/>
                </a:lnTo>
                <a:lnTo>
                  <a:pt x="2525024" y="352612"/>
                </a:lnTo>
                <a:lnTo>
                  <a:pt x="2545277" y="370084"/>
                </a:lnTo>
                <a:lnTo>
                  <a:pt x="2565133" y="387555"/>
                </a:lnTo>
                <a:lnTo>
                  <a:pt x="2584989" y="405821"/>
                </a:lnTo>
                <a:lnTo>
                  <a:pt x="2604051" y="424087"/>
                </a:lnTo>
                <a:lnTo>
                  <a:pt x="2622715" y="442750"/>
                </a:lnTo>
                <a:lnTo>
                  <a:pt x="2641777" y="462207"/>
                </a:lnTo>
                <a:lnTo>
                  <a:pt x="2730335" y="376834"/>
                </a:lnTo>
                <a:lnTo>
                  <a:pt x="2752177" y="409792"/>
                </a:lnTo>
                <a:lnTo>
                  <a:pt x="2772827" y="442353"/>
                </a:lnTo>
                <a:lnTo>
                  <a:pt x="2792683" y="476105"/>
                </a:lnTo>
                <a:lnTo>
                  <a:pt x="2811745" y="510255"/>
                </a:lnTo>
                <a:lnTo>
                  <a:pt x="2829615" y="544404"/>
                </a:lnTo>
                <a:lnTo>
                  <a:pt x="2847089" y="578950"/>
                </a:lnTo>
                <a:lnTo>
                  <a:pt x="2862973" y="613100"/>
                </a:lnTo>
                <a:lnTo>
                  <a:pt x="2878461" y="648043"/>
                </a:lnTo>
                <a:lnTo>
                  <a:pt x="2892360" y="683781"/>
                </a:lnTo>
                <a:lnTo>
                  <a:pt x="2905862" y="719121"/>
                </a:lnTo>
                <a:lnTo>
                  <a:pt x="2918570" y="754462"/>
                </a:lnTo>
                <a:lnTo>
                  <a:pt x="2930087" y="790200"/>
                </a:lnTo>
                <a:lnTo>
                  <a:pt x="2940809" y="825937"/>
                </a:lnTo>
                <a:lnTo>
                  <a:pt x="2950340" y="861675"/>
                </a:lnTo>
                <a:lnTo>
                  <a:pt x="2959077" y="898207"/>
                </a:lnTo>
                <a:lnTo>
                  <a:pt x="2967019" y="934342"/>
                </a:lnTo>
                <a:lnTo>
                  <a:pt x="2974167" y="970079"/>
                </a:lnTo>
                <a:lnTo>
                  <a:pt x="2980124" y="1006214"/>
                </a:lnTo>
                <a:lnTo>
                  <a:pt x="2985286" y="1042746"/>
                </a:lnTo>
                <a:lnTo>
                  <a:pt x="2989258" y="1078484"/>
                </a:lnTo>
                <a:lnTo>
                  <a:pt x="2992832" y="1114618"/>
                </a:lnTo>
                <a:lnTo>
                  <a:pt x="2995214" y="1150356"/>
                </a:lnTo>
                <a:lnTo>
                  <a:pt x="2996406" y="1186491"/>
                </a:lnTo>
                <a:lnTo>
                  <a:pt x="2997200" y="1222228"/>
                </a:lnTo>
                <a:lnTo>
                  <a:pt x="2996803" y="1257569"/>
                </a:lnTo>
                <a:lnTo>
                  <a:pt x="2995611" y="1292910"/>
                </a:lnTo>
                <a:lnTo>
                  <a:pt x="2993626" y="1327853"/>
                </a:lnTo>
                <a:lnTo>
                  <a:pt x="2990846" y="1362797"/>
                </a:lnTo>
                <a:lnTo>
                  <a:pt x="2986875" y="1397740"/>
                </a:lnTo>
                <a:lnTo>
                  <a:pt x="2982507" y="1432286"/>
                </a:lnTo>
                <a:lnTo>
                  <a:pt x="2977344" y="1466436"/>
                </a:lnTo>
                <a:lnTo>
                  <a:pt x="2970593" y="1500188"/>
                </a:lnTo>
                <a:lnTo>
                  <a:pt x="2963445" y="1466833"/>
                </a:lnTo>
                <a:lnTo>
                  <a:pt x="2956297" y="1433478"/>
                </a:lnTo>
                <a:lnTo>
                  <a:pt x="2947560" y="1400123"/>
                </a:lnTo>
                <a:lnTo>
                  <a:pt x="2938426" y="1367959"/>
                </a:lnTo>
                <a:lnTo>
                  <a:pt x="2928101" y="1335795"/>
                </a:lnTo>
                <a:lnTo>
                  <a:pt x="2917379" y="1304425"/>
                </a:lnTo>
                <a:lnTo>
                  <a:pt x="2905465" y="1272658"/>
                </a:lnTo>
                <a:lnTo>
                  <a:pt x="2893155" y="1241686"/>
                </a:lnTo>
                <a:lnTo>
                  <a:pt x="2880447" y="1211507"/>
                </a:lnTo>
                <a:lnTo>
                  <a:pt x="2866547" y="1181329"/>
                </a:lnTo>
                <a:lnTo>
                  <a:pt x="2852648" y="1152341"/>
                </a:lnTo>
                <a:lnTo>
                  <a:pt x="2837558" y="1123354"/>
                </a:lnTo>
                <a:lnTo>
                  <a:pt x="2822070" y="1095161"/>
                </a:lnTo>
                <a:lnTo>
                  <a:pt x="2805391" y="1066968"/>
                </a:lnTo>
                <a:lnTo>
                  <a:pt x="2788712" y="1039569"/>
                </a:lnTo>
                <a:lnTo>
                  <a:pt x="2771239" y="1012965"/>
                </a:lnTo>
                <a:lnTo>
                  <a:pt x="2752971" y="986757"/>
                </a:lnTo>
                <a:lnTo>
                  <a:pt x="2734703" y="960946"/>
                </a:lnTo>
                <a:lnTo>
                  <a:pt x="2715642" y="935930"/>
                </a:lnTo>
                <a:lnTo>
                  <a:pt x="2695786" y="911708"/>
                </a:lnTo>
                <a:lnTo>
                  <a:pt x="2675930" y="887883"/>
                </a:lnTo>
                <a:lnTo>
                  <a:pt x="2654882" y="864852"/>
                </a:lnTo>
                <a:lnTo>
                  <a:pt x="2633835" y="842218"/>
                </a:lnTo>
                <a:lnTo>
                  <a:pt x="2611993" y="820378"/>
                </a:lnTo>
                <a:lnTo>
                  <a:pt x="2590152" y="798936"/>
                </a:lnTo>
                <a:lnTo>
                  <a:pt x="2567913" y="778287"/>
                </a:lnTo>
                <a:lnTo>
                  <a:pt x="2544880" y="758830"/>
                </a:lnTo>
                <a:lnTo>
                  <a:pt x="2521450" y="739373"/>
                </a:lnTo>
                <a:lnTo>
                  <a:pt x="2498020" y="720710"/>
                </a:lnTo>
                <a:lnTo>
                  <a:pt x="2474193" y="702841"/>
                </a:lnTo>
                <a:lnTo>
                  <a:pt x="2449968" y="685766"/>
                </a:lnTo>
                <a:lnTo>
                  <a:pt x="2425347" y="669089"/>
                </a:lnTo>
                <a:lnTo>
                  <a:pt x="2514699" y="584113"/>
                </a:lnTo>
                <a:lnTo>
                  <a:pt x="2498020" y="567038"/>
                </a:lnTo>
                <a:lnTo>
                  <a:pt x="2481341" y="550360"/>
                </a:lnTo>
                <a:lnTo>
                  <a:pt x="2464265" y="534080"/>
                </a:lnTo>
                <a:lnTo>
                  <a:pt x="2446791" y="518196"/>
                </a:lnTo>
                <a:lnTo>
                  <a:pt x="2429318" y="502313"/>
                </a:lnTo>
                <a:lnTo>
                  <a:pt x="2411447" y="487224"/>
                </a:lnTo>
                <a:lnTo>
                  <a:pt x="2393180" y="472134"/>
                </a:lnTo>
                <a:lnTo>
                  <a:pt x="2374912" y="457442"/>
                </a:lnTo>
                <a:lnTo>
                  <a:pt x="2356248" y="442750"/>
                </a:lnTo>
                <a:lnTo>
                  <a:pt x="2337186" y="428852"/>
                </a:lnTo>
                <a:lnTo>
                  <a:pt x="2318124" y="415351"/>
                </a:lnTo>
                <a:lnTo>
                  <a:pt x="2298665" y="401850"/>
                </a:lnTo>
                <a:lnTo>
                  <a:pt x="2279206" y="389144"/>
                </a:lnTo>
                <a:lnTo>
                  <a:pt x="2258953" y="376437"/>
                </a:lnTo>
                <a:lnTo>
                  <a:pt x="2238700" y="363730"/>
                </a:lnTo>
                <a:lnTo>
                  <a:pt x="2218844" y="352215"/>
                </a:lnTo>
                <a:lnTo>
                  <a:pt x="2198194" y="340699"/>
                </a:lnTo>
                <a:lnTo>
                  <a:pt x="2177544" y="329184"/>
                </a:lnTo>
                <a:lnTo>
                  <a:pt x="2156893" y="318462"/>
                </a:lnTo>
                <a:lnTo>
                  <a:pt x="2135449" y="308138"/>
                </a:lnTo>
                <a:lnTo>
                  <a:pt x="2114401" y="297814"/>
                </a:lnTo>
                <a:lnTo>
                  <a:pt x="2092957" y="288284"/>
                </a:lnTo>
                <a:lnTo>
                  <a:pt x="2071115" y="278754"/>
                </a:lnTo>
                <a:lnTo>
                  <a:pt x="2049274" y="270018"/>
                </a:lnTo>
                <a:lnTo>
                  <a:pt x="2027432" y="261282"/>
                </a:lnTo>
                <a:lnTo>
                  <a:pt x="2005591" y="253341"/>
                </a:lnTo>
                <a:lnTo>
                  <a:pt x="1983352" y="245399"/>
                </a:lnTo>
                <a:lnTo>
                  <a:pt x="1961113" y="238251"/>
                </a:lnTo>
                <a:lnTo>
                  <a:pt x="1938477" y="231104"/>
                </a:lnTo>
                <a:lnTo>
                  <a:pt x="1915444" y="224353"/>
                </a:lnTo>
                <a:lnTo>
                  <a:pt x="1892808" y="218397"/>
                </a:lnTo>
                <a:lnTo>
                  <a:pt x="1870173" y="212838"/>
                </a:lnTo>
                <a:lnTo>
                  <a:pt x="1847139" y="207676"/>
                </a:lnTo>
                <a:lnTo>
                  <a:pt x="1824107" y="202514"/>
                </a:lnTo>
                <a:lnTo>
                  <a:pt x="1801074" y="197749"/>
                </a:lnTo>
                <a:lnTo>
                  <a:pt x="1778041" y="193778"/>
                </a:lnTo>
                <a:lnTo>
                  <a:pt x="1754213" y="190601"/>
                </a:lnTo>
                <a:lnTo>
                  <a:pt x="1731180" y="187027"/>
                </a:lnTo>
                <a:lnTo>
                  <a:pt x="1707750" y="184248"/>
                </a:lnTo>
                <a:lnTo>
                  <a:pt x="1684320" y="181865"/>
                </a:lnTo>
                <a:lnTo>
                  <a:pt x="1660890" y="179483"/>
                </a:lnTo>
                <a:lnTo>
                  <a:pt x="1637460" y="178291"/>
                </a:lnTo>
                <a:lnTo>
                  <a:pt x="1613633" y="177100"/>
                </a:lnTo>
                <a:lnTo>
                  <a:pt x="1590203" y="175909"/>
                </a:lnTo>
                <a:lnTo>
                  <a:pt x="1566375" y="175909"/>
                </a:lnTo>
                <a:lnTo>
                  <a:pt x="1542945" y="175909"/>
                </a:lnTo>
                <a:lnTo>
                  <a:pt x="1519515" y="176306"/>
                </a:lnTo>
                <a:lnTo>
                  <a:pt x="1495688" y="177497"/>
                </a:lnTo>
                <a:lnTo>
                  <a:pt x="1472655" y="178689"/>
                </a:lnTo>
                <a:lnTo>
                  <a:pt x="1449225" y="180277"/>
                </a:lnTo>
                <a:lnTo>
                  <a:pt x="1425398" y="182659"/>
                </a:lnTo>
                <a:lnTo>
                  <a:pt x="1401968" y="184645"/>
                </a:lnTo>
                <a:lnTo>
                  <a:pt x="1378537" y="187821"/>
                </a:lnTo>
                <a:lnTo>
                  <a:pt x="1355107" y="191395"/>
                </a:lnTo>
                <a:lnTo>
                  <a:pt x="1332074" y="194969"/>
                </a:lnTo>
                <a:lnTo>
                  <a:pt x="1308644" y="199337"/>
                </a:lnTo>
                <a:lnTo>
                  <a:pt x="1285611" y="204102"/>
                </a:lnTo>
                <a:lnTo>
                  <a:pt x="1262975" y="208867"/>
                </a:lnTo>
                <a:lnTo>
                  <a:pt x="1239943" y="214029"/>
                </a:lnTo>
                <a:lnTo>
                  <a:pt x="1216910" y="219985"/>
                </a:lnTo>
                <a:lnTo>
                  <a:pt x="1194274" y="226339"/>
                </a:lnTo>
                <a:lnTo>
                  <a:pt x="1171638" y="232692"/>
                </a:lnTo>
                <a:lnTo>
                  <a:pt x="1149399" y="240237"/>
                </a:lnTo>
                <a:lnTo>
                  <a:pt x="1127160" y="247781"/>
                </a:lnTo>
                <a:lnTo>
                  <a:pt x="1069975" y="81403"/>
                </a:lnTo>
                <a:lnTo>
                  <a:pt x="1094994" y="72667"/>
                </a:lnTo>
                <a:lnTo>
                  <a:pt x="1120409" y="64725"/>
                </a:lnTo>
                <a:lnTo>
                  <a:pt x="1146222" y="56783"/>
                </a:lnTo>
                <a:lnTo>
                  <a:pt x="1172035" y="49636"/>
                </a:lnTo>
                <a:lnTo>
                  <a:pt x="1197848" y="43282"/>
                </a:lnTo>
                <a:lnTo>
                  <a:pt x="1223661" y="37326"/>
                </a:lnTo>
                <a:lnTo>
                  <a:pt x="1249871" y="31370"/>
                </a:lnTo>
                <a:lnTo>
                  <a:pt x="1276080" y="26208"/>
                </a:lnTo>
                <a:lnTo>
                  <a:pt x="1302290" y="21443"/>
                </a:lnTo>
                <a:lnTo>
                  <a:pt x="1328500" y="17075"/>
                </a:lnTo>
                <a:lnTo>
                  <a:pt x="1355107" y="13501"/>
                </a:lnTo>
                <a:lnTo>
                  <a:pt x="1381317" y="9927"/>
                </a:lnTo>
                <a:lnTo>
                  <a:pt x="1407924" y="7545"/>
                </a:lnTo>
                <a:lnTo>
                  <a:pt x="1434531" y="4765"/>
                </a:lnTo>
                <a:lnTo>
                  <a:pt x="1461139" y="3177"/>
                </a:lnTo>
                <a:lnTo>
                  <a:pt x="1487746" y="1191"/>
                </a:lnTo>
                <a:lnTo>
                  <a:pt x="1514750" y="397"/>
                </a:lnTo>
                <a:lnTo>
                  <a:pt x="1541357" y="0"/>
                </a:lnTo>
                <a:close/>
              </a:path>
            </a:pathLst>
          </a:custGeom>
          <a:solidFill>
            <a:schemeClr val="accent1"/>
          </a:solidFill>
          <a:ln>
            <a:noFill/>
          </a:ln>
          <a:extLst/>
        </p:spPr>
        <p:txBody>
          <a:bodyPr bIns="34286" lIns="68571" rIns="68571" tIns="34286"/>
          <a:lstStyle/>
          <a:p>
            <a:pPr fontAlgn="auto">
              <a:spcBef>
                <a:spcPct val="0"/>
              </a:spcBef>
              <a:spcAft>
                <a:spcPct val="0"/>
              </a:spcAft>
              <a:defRPr/>
            </a:pPr>
            <a:endParaRPr altLang="en-US" kern="0" lang="zh-CN">
              <a:solidFill>
                <a:schemeClr val="tx2"/>
              </a:solidFill>
              <a:latin typeface="+mn-lt"/>
              <a:ea typeface="+mn-ea"/>
            </a:endParaRPr>
          </a:p>
        </p:txBody>
      </p:sp>
      <p:sp>
        <p:nvSpPr>
          <p:cNvPr id="16" name="KSO_Shape"/>
          <p:cNvSpPr>
            <a:spLocks noChangeAspect="1"/>
          </p:cNvSpPr>
          <p:nvPr/>
        </p:nvSpPr>
        <p:spPr bwMode="auto">
          <a:xfrm>
            <a:off x="2570163" y="3692525"/>
            <a:ext cx="447675" cy="404813"/>
          </a:xfrm>
          <a:custGeom>
            <a:gdLst>
              <a:gd fmla="*/ 726341 w 2395538" name="T0"/>
              <a:gd fmla="*/ 2170112 h 2170112" name="T1"/>
              <a:gd fmla="*/ 1441768 w 2395538" name="T2"/>
              <a:gd fmla="*/ 728510 h 2170112" name="T3"/>
              <a:gd fmla="*/ 1885633 w 2395538" name="T4"/>
              <a:gd fmla="*/ 1143658 h 2170112" name="T5"/>
              <a:gd fmla="*/ 1870393 w 2395538" name="T6"/>
              <a:gd fmla="*/ 1187775 h 2170112" name="T7"/>
              <a:gd fmla="*/ 1824038 w 2395538" name="T8"/>
              <a:gd fmla="*/ 1209358 h 2170112" name="T9"/>
              <a:gd fmla="*/ 1774825 w 2395538" name="T10"/>
              <a:gd fmla="*/ 1196345 h 2170112" name="T11"/>
              <a:gd fmla="*/ 87630 w 2395538" name="T12"/>
              <a:gd fmla="*/ 1207136 h 2170112" name="T13"/>
              <a:gd fmla="*/ 36195 w 2395538" name="T14"/>
              <a:gd fmla="*/ 1203010 h 2170112" name="T15"/>
              <a:gd fmla="*/ 2540 w 2395538" name="T16"/>
              <a:gd fmla="*/ 1166510 h 2170112" name="T17"/>
              <a:gd fmla="*/ 7937 w 2395538" name="T18"/>
              <a:gd fmla="*/ 1121123 h 2170112" name="T19"/>
              <a:gd fmla="*/ 1968140 w 2395538" name="T20"/>
              <a:gd fmla="*/ 219388 h 2170112" name="T21"/>
              <a:gd fmla="*/ 2114413 w 2395538" name="T22"/>
              <a:gd fmla="*/ 243789 h 2170112" name="T23"/>
              <a:gd fmla="*/ 2240697 w 2395538" name="T24"/>
              <a:gd fmla="*/ 284667 h 2170112" name="T25"/>
              <a:gd fmla="*/ 2388557 w 2395538" name="T26"/>
              <a:gd fmla="*/ 355016 h 2170112" name="T27"/>
              <a:gd fmla="*/ 2336521 w 2395538" name="T28"/>
              <a:gd fmla="*/ 373079 h 2170112" name="T29"/>
              <a:gd fmla="*/ 2250533 w 2395538" name="T30"/>
              <a:gd fmla="*/ 415225 h 2170112" name="T31"/>
              <a:gd fmla="*/ 2138845 w 2395538" name="T32"/>
              <a:gd fmla="*/ 508390 h 2170112" name="T33"/>
              <a:gd fmla="*/ 2044926 w 2395538" name="T34"/>
              <a:gd fmla="*/ 621519 h 2170112" name="T35"/>
              <a:gd fmla="*/ 1960525 w 2395538" name="T36"/>
              <a:gd fmla="*/ 747006 h 2170112" name="T37"/>
              <a:gd fmla="*/ 1902777 w 2395538" name="T38"/>
              <a:gd fmla="*/ 803412 h 2170112" name="T39"/>
              <a:gd fmla="*/ 1832020 w 2395538" name="T40"/>
              <a:gd fmla="*/ 843974 h 2170112" name="T41"/>
              <a:gd fmla="*/ 1753013 w 2395538" name="T42"/>
              <a:gd fmla="*/ 868374 h 2170112" name="T43"/>
              <a:gd fmla="*/ 1568664 w 2395538" name="T44"/>
              <a:gd fmla="*/ 707079 h 2170112" name="T45"/>
              <a:gd fmla="*/ 1657507 w 2395538" name="T46"/>
              <a:gd fmla="*/ 590147 h 2170112" name="T47"/>
              <a:gd fmla="*/ 1736514 w 2395538" name="T48"/>
              <a:gd fmla="*/ 513143 h 2170112" name="T49"/>
              <a:gd fmla="*/ 1825674 w 2395538" name="T50"/>
              <a:gd fmla="*/ 448498 h 2170112" name="T51"/>
              <a:gd fmla="*/ 1925622 w 2395538" name="T52"/>
              <a:gd fmla="*/ 399381 h 2170112" name="T53"/>
              <a:gd fmla="*/ 2033820 w 2395538" name="T54"/>
              <a:gd fmla="*/ 369910 h 2170112" name="T55"/>
              <a:gd fmla="*/ 2147095 w 2395538" name="T56"/>
              <a:gd fmla="*/ 361671 h 2170112" name="T57"/>
              <a:gd fmla="*/ 2032234 w 2395538" name="T58"/>
              <a:gd fmla="*/ 356601 h 2170112" name="T59"/>
              <a:gd fmla="*/ 1917373 w 2395538" name="T60"/>
              <a:gd fmla="*/ 373713 h 2170112" name="T61"/>
              <a:gd fmla="*/ 1806953 w 2395538" name="T62"/>
              <a:gd fmla="*/ 412690 h 2170112" name="T63"/>
              <a:gd fmla="*/ 1703832 w 2395538" name="T64"/>
              <a:gd fmla="*/ 469730 h 2170112" name="T65"/>
              <a:gd fmla="*/ 1610230 w 2395538" name="T66"/>
              <a:gd fmla="*/ 542297 h 2170112" name="T67"/>
              <a:gd fmla="*/ 1526146 w 2395538" name="T68"/>
              <a:gd fmla="*/ 625638 h 2170112" name="T69"/>
              <a:gd fmla="*/ 1409381 w 2395538" name="T70"/>
              <a:gd fmla="*/ 589196 h 2170112" name="T71"/>
              <a:gd fmla="*/ 1430322 w 2395538" name="T72"/>
              <a:gd fmla="*/ 523601 h 2170112" name="T73"/>
              <a:gd fmla="*/ 1476648 w 2395538" name="T74"/>
              <a:gd fmla="*/ 444696 h 2170112" name="T75"/>
              <a:gd fmla="*/ 1541376 w 2395538" name="T76"/>
              <a:gd fmla="*/ 367375 h 2170112" name="T77"/>
              <a:gd fmla="*/ 1611816 w 2395538" name="T78"/>
              <a:gd fmla="*/ 308117 h 2170112" name="T79"/>
              <a:gd fmla="*/ 1686381 w 2395538" name="T80"/>
              <a:gd fmla="*/ 265337 h 2170112" name="T81"/>
              <a:gd fmla="*/ 1763166 w 2395538" name="T82"/>
              <a:gd fmla="*/ 237134 h 2170112" name="T83"/>
              <a:gd fmla="*/ 1910075 w 2395538" name="T84"/>
              <a:gd fmla="*/ 217487 h 2170112" name="T85"/>
              <a:gd fmla="*/ 1198124 w 2395538" name="T86"/>
              <a:gd fmla="*/ 20298 h 2170112" name="T87"/>
              <a:gd fmla="*/ 1336237 w 2395538" name="T88"/>
              <a:gd fmla="*/ 78653 h 2170112" name="T89"/>
              <a:gd fmla="*/ 1406886 w 2395538" name="T90"/>
              <a:gd fmla="*/ 127177 h 2170112" name="T91"/>
              <a:gd fmla="*/ 1468305 w 2395538" name="T92"/>
              <a:gd fmla="*/ 191241 h 2170112" name="T93"/>
              <a:gd fmla="*/ 1512540 w 2395538" name="T94"/>
              <a:gd fmla="*/ 273066 h 2170112" name="T95"/>
              <a:gd fmla="*/ 1474351 w 2395538" name="T96"/>
              <a:gd fmla="*/ 374554 h 2170112" name="T97"/>
              <a:gd fmla="*/ 1420252 w 2395538" name="T98"/>
              <a:gd fmla="*/ 385654 h 2170112" name="T99"/>
              <a:gd fmla="*/ 1384927 w 2395538" name="T100"/>
              <a:gd fmla="*/ 273700 h 2170112" name="T101"/>
              <a:gd fmla="*/ 1348012 w 2395538" name="T102"/>
              <a:gd fmla="*/ 208050 h 2170112" name="T103"/>
              <a:gd fmla="*/ 1299640 w 2395538" name="T104"/>
              <a:gd fmla="*/ 150963 h 2170112" name="T105"/>
              <a:gd fmla="*/ 1242040 w 2395538" name="T106"/>
              <a:gd fmla="*/ 104659 h 2170112" name="T107"/>
              <a:gd fmla="*/ 1280546 w 2395538" name="T108"/>
              <a:gd fmla="*/ 143986 h 2170112" name="T109"/>
              <a:gd fmla="*/ 1323508 w 2395538" name="T110"/>
              <a:gd fmla="*/ 202024 h 2170112" name="T111"/>
              <a:gd fmla="*/ 1356923 w 2395538" name="T112"/>
              <a:gd fmla="*/ 274969 h 2170112" name="T113"/>
              <a:gd fmla="*/ 1381108 w 2395538" name="T114"/>
              <a:gd fmla="*/ 413880 h 2170112" name="T115"/>
              <a:gd fmla="*/ 1369652 w 2395538" name="T116"/>
              <a:gd fmla="*/ 554378 h 2170112" name="T117"/>
              <a:gd fmla="*/ 1166937 w 2395538" name="T118"/>
              <a:gd fmla="*/ 363136 h 2170112" name="T119"/>
              <a:gd fmla="*/ 1178711 w 2395538" name="T120"/>
              <a:gd fmla="*/ 227079 h 2170112" name="T121"/>
              <a:gd fmla="*/ 1172028 w 2395538" name="T122"/>
              <a:gd fmla="*/ 132568 h 2170112" name="T123"/>
              <a:gd fmla="*/ 1144342 w 2395538" name="T124"/>
              <a:gd fmla="*/ 45670 h 217011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70112" w="2395538">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accent3"/>
          </a:solidFill>
          <a:ln>
            <a:noFill/>
          </a:ln>
          <a:extLst/>
        </p:spPr>
        <p:txBody>
          <a:bodyPr bIns="34286" lIns="68571" rIns="68571" tIns="34286"/>
          <a:lstStyle/>
          <a:p>
            <a:pPr fontAlgn="auto">
              <a:spcBef>
                <a:spcPct val="0"/>
              </a:spcBef>
              <a:spcAft>
                <a:spcPct val="0"/>
              </a:spcAft>
              <a:defRPr/>
            </a:pPr>
            <a:endParaRPr altLang="en-US" kern="0" lang="zh-CN">
              <a:solidFill>
                <a:schemeClr val="tx2"/>
              </a:solidFill>
              <a:latin typeface="+mn-lt"/>
              <a:ea typeface="+mn-ea"/>
            </a:endParaRPr>
          </a:p>
        </p:txBody>
      </p:sp>
      <p:sp>
        <p:nvSpPr>
          <p:cNvPr id="17" name="文本框 23"/>
          <p:cNvSpPr txBox="1">
            <a:spLocks noChangeArrowheads="1"/>
          </p:cNvSpPr>
          <p:nvPr/>
        </p:nvSpPr>
        <p:spPr bwMode="auto">
          <a:xfrm>
            <a:off x="3540125" y="2324100"/>
            <a:ext cx="2025650" cy="446088"/>
          </a:xfrm>
          <a:prstGeom prst="rect">
            <a:avLst/>
          </a:prstGeom>
          <a:solidFill>
            <a:schemeClr val="accent2"/>
          </a:solidFill>
          <a:ln>
            <a:noFill/>
          </a:ln>
          <a:extLst/>
        </p:spPr>
        <p:txBody>
          <a:bodyPr anchor="ct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lnSpc>
                <a:spcPct val="140000"/>
              </a:lnSpc>
            </a:pPr>
            <a:r>
              <a:rPr altLang="en-US" b="1" lang="zh-CN">
                <a:solidFill>
                  <a:schemeClr val="bg1"/>
                </a:solidFill>
                <a:latin charset="-122" panose="020b0503020204020204" pitchFamily="34" typeface="微软雅黑"/>
                <a:ea charset="-122" panose="020b0503020204020204" pitchFamily="34" typeface="微软雅黑"/>
              </a:rPr>
              <a:t>点击此处添加标题</a:t>
            </a:r>
          </a:p>
        </p:txBody>
      </p:sp>
      <p:sp>
        <p:nvSpPr>
          <p:cNvPr id="18" name="文本框 24"/>
          <p:cNvSpPr txBox="1">
            <a:spLocks noChangeArrowheads="1"/>
          </p:cNvSpPr>
          <p:nvPr/>
        </p:nvSpPr>
        <p:spPr bwMode="auto">
          <a:xfrm>
            <a:off x="3540125" y="3429000"/>
            <a:ext cx="2025650" cy="446088"/>
          </a:xfrm>
          <a:prstGeom prst="rect">
            <a:avLst/>
          </a:prstGeom>
          <a:solidFill>
            <a:schemeClr val="accent3"/>
          </a:solidFill>
          <a:ln>
            <a:noFill/>
          </a:ln>
          <a:extLst/>
        </p:spPr>
        <p:txBody>
          <a:bodyPr anchor="ct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lnSpc>
                <a:spcPct val="140000"/>
              </a:lnSpc>
            </a:pPr>
            <a:r>
              <a:rPr altLang="en-US" b="1" lang="zh-CN">
                <a:solidFill>
                  <a:schemeClr val="bg1"/>
                </a:solidFill>
                <a:latin charset="-122" panose="020b0503020204020204" pitchFamily="34" typeface="微软雅黑"/>
                <a:ea charset="-122" panose="020b0503020204020204" pitchFamily="34" typeface="微软雅黑"/>
              </a:rPr>
              <a:t>点击此处添加标题</a:t>
            </a:r>
          </a:p>
        </p:txBody>
      </p:sp>
      <p:sp>
        <p:nvSpPr>
          <p:cNvPr id="19" name="TextBox 15"/>
          <p:cNvSpPr txBox="1">
            <a:spLocks noChangeArrowheads="1"/>
          </p:cNvSpPr>
          <p:nvPr/>
        </p:nvSpPr>
        <p:spPr bwMode="auto">
          <a:xfrm>
            <a:off x="3460750" y="1639888"/>
            <a:ext cx="43084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lnSpc>
                <a:spcPct val="150000"/>
              </a:lnSpc>
            </a:pPr>
            <a:r>
              <a:rPr altLang="en-US" lang="zh-CN" sz="1200">
                <a:solidFill>
                  <a:schemeClr val="tx2"/>
                </a:solidFill>
                <a:latin charset="-122" panose="020b0503020204020204" pitchFamily="34" typeface="微软雅黑"/>
                <a:ea charset="-122" panose="020b0503020204020204" pitchFamily="34" typeface="微软雅黑"/>
              </a:rPr>
              <a:t>这里输入简单的文字概述这里输入简单的文字概述这里输入</a:t>
            </a:r>
          </a:p>
          <a:p>
            <a:pPr eaLnBrk="1" hangingPunct="1">
              <a:lnSpc>
                <a:spcPct val="150000"/>
              </a:lnSpc>
            </a:pPr>
            <a:r>
              <a:rPr altLang="en-US" lang="zh-CN" sz="1200">
                <a:solidFill>
                  <a:schemeClr val="tx2"/>
                </a:solidFill>
                <a:latin charset="-122" panose="020b0503020204020204" pitchFamily="34" typeface="微软雅黑"/>
                <a:ea charset="-122" panose="020b0503020204020204" pitchFamily="34" typeface="微软雅黑"/>
              </a:rPr>
              <a:t>简单的文字概述这里输入简单字概述</a:t>
            </a:r>
          </a:p>
        </p:txBody>
      </p:sp>
      <p:sp>
        <p:nvSpPr>
          <p:cNvPr id="20" name="TextBox 15"/>
          <p:cNvSpPr txBox="1">
            <a:spLocks noChangeArrowheads="1"/>
          </p:cNvSpPr>
          <p:nvPr/>
        </p:nvSpPr>
        <p:spPr bwMode="auto">
          <a:xfrm>
            <a:off x="3460750" y="2762250"/>
            <a:ext cx="43084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lnSpc>
                <a:spcPct val="150000"/>
              </a:lnSpc>
            </a:pPr>
            <a:r>
              <a:rPr altLang="en-US" lang="zh-CN" sz="1200">
                <a:solidFill>
                  <a:schemeClr val="tx2"/>
                </a:solidFill>
                <a:latin charset="-122" panose="020b0503020204020204" pitchFamily="34" typeface="微软雅黑"/>
                <a:ea charset="-122" panose="020b0503020204020204" pitchFamily="34" typeface="微软雅黑"/>
              </a:rPr>
              <a:t>这里输入简单的文字概述这里输入简单的文字概述这里输入</a:t>
            </a:r>
          </a:p>
          <a:p>
            <a:pPr eaLnBrk="1" hangingPunct="1">
              <a:lnSpc>
                <a:spcPct val="150000"/>
              </a:lnSpc>
            </a:pPr>
            <a:r>
              <a:rPr altLang="en-US" lang="zh-CN" sz="1200">
                <a:solidFill>
                  <a:schemeClr val="tx2"/>
                </a:solidFill>
                <a:latin charset="-122" panose="020b0503020204020204" pitchFamily="34" typeface="微软雅黑"/>
                <a:ea charset="-122" panose="020b0503020204020204" pitchFamily="34" typeface="微软雅黑"/>
              </a:rPr>
              <a:t>简单的文字概述这里输入简单字概述</a:t>
            </a:r>
          </a:p>
        </p:txBody>
      </p:sp>
      <p:sp>
        <p:nvSpPr>
          <p:cNvPr id="21" name="TextBox 20"/>
          <p:cNvSpPr txBox="1">
            <a:spLocks noChangeArrowheads="1"/>
          </p:cNvSpPr>
          <p:nvPr/>
        </p:nvSpPr>
        <p:spPr bwMode="auto">
          <a:xfrm>
            <a:off x="3460750" y="3883025"/>
            <a:ext cx="43084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lnSpc>
                <a:spcPct val="150000"/>
              </a:lnSpc>
            </a:pPr>
            <a:r>
              <a:rPr altLang="en-US" lang="zh-CN" sz="1200">
                <a:solidFill>
                  <a:schemeClr val="tx2"/>
                </a:solidFill>
                <a:latin charset="-122" panose="020b0503020204020204" pitchFamily="34" typeface="微软雅黑"/>
                <a:ea charset="-122" panose="020b0503020204020204" pitchFamily="34" typeface="微软雅黑"/>
              </a:rPr>
              <a:t>这里输入简单的文字概述这里输入简单的文字概述这里输入</a:t>
            </a:r>
          </a:p>
          <a:p>
            <a:pPr eaLnBrk="1" hangingPunct="1">
              <a:lnSpc>
                <a:spcPct val="150000"/>
              </a:lnSpc>
            </a:pPr>
            <a:r>
              <a:rPr altLang="en-US" lang="zh-CN" sz="1200">
                <a:solidFill>
                  <a:schemeClr val="tx2"/>
                </a:solidFill>
                <a:latin charset="-122" panose="020b0503020204020204" pitchFamily="34" typeface="微软雅黑"/>
                <a:ea charset="-122" panose="020b0503020204020204" pitchFamily="34" typeface="微软雅黑"/>
              </a:rPr>
              <a:t>简单的文字概述这里输入简单字概述</a:t>
            </a:r>
          </a:p>
        </p:txBody>
      </p:sp>
    </p:spTree>
    <p:extLst>
      <p:ext uri="{BB962C8B-B14F-4D97-AF65-F5344CB8AC3E}">
        <p14:creationId val="221860962"/>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1+#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1+#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1+#ppt_w/2"/>
                                          </p:val>
                                        </p:tav>
                                        <p:tav tm="100000">
                                          <p:val>
                                            <p:strVal val="#ppt_x"/>
                                          </p:val>
                                        </p:tav>
                                      </p:tavLst>
                                    </p:anim>
                                    <p:anim calcmode="lin" valueType="num">
                                      <p:cBhvr additive="base">
                                        <p:cTn dur="500" fill="hold" id="16"/>
                                        <p:tgtEl>
                                          <p:spTgt spid="9"/>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15"/>
                                        </p:tgtEl>
                                        <p:attrNameLst>
                                          <p:attrName>style.visibility</p:attrName>
                                        </p:attrNameLst>
                                      </p:cBhvr>
                                      <p:to>
                                        <p:strVal val="visible"/>
                                      </p:to>
                                    </p:set>
                                    <p:anim calcmode="lin" valueType="num">
                                      <p:cBhvr additive="base">
                                        <p:cTn dur="500" fill="hold" id="19"/>
                                        <p:tgtEl>
                                          <p:spTgt spid="15"/>
                                        </p:tgtEl>
                                        <p:attrNameLst>
                                          <p:attrName>ppt_x</p:attrName>
                                        </p:attrNameLst>
                                      </p:cBhvr>
                                      <p:tavLst>
                                        <p:tav tm="0">
                                          <p:val>
                                            <p:strVal val="1+#ppt_w/2"/>
                                          </p:val>
                                        </p:tav>
                                        <p:tav tm="100000">
                                          <p:val>
                                            <p:strVal val="#ppt_x"/>
                                          </p:val>
                                        </p:tav>
                                      </p:tavLst>
                                    </p:anim>
                                    <p:anim calcmode="lin" valueType="num">
                                      <p:cBhvr additive="base">
                                        <p:cTn dur="500" fill="hold" id="20"/>
                                        <p:tgtEl>
                                          <p:spTgt spid="15"/>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19"/>
                                        </p:tgtEl>
                                        <p:attrNameLst>
                                          <p:attrName>style.visibility</p:attrName>
                                        </p:attrNameLst>
                                      </p:cBhvr>
                                      <p:to>
                                        <p:strVal val="visible"/>
                                      </p:to>
                                    </p:set>
                                    <p:anim calcmode="lin" valueType="num">
                                      <p:cBhvr additive="base">
                                        <p:cTn dur="500" fill="hold" id="23"/>
                                        <p:tgtEl>
                                          <p:spTgt spid="19"/>
                                        </p:tgtEl>
                                        <p:attrNameLst>
                                          <p:attrName>ppt_x</p:attrName>
                                        </p:attrNameLst>
                                      </p:cBhvr>
                                      <p:tavLst>
                                        <p:tav tm="0">
                                          <p:val>
                                            <p:strVal val="1+#ppt_w/2"/>
                                          </p:val>
                                        </p:tav>
                                        <p:tav tm="100000">
                                          <p:val>
                                            <p:strVal val="#ppt_x"/>
                                          </p:val>
                                        </p:tav>
                                      </p:tavLst>
                                    </p:anim>
                                    <p:anim calcmode="lin" valueType="num">
                                      <p:cBhvr additive="base">
                                        <p:cTn dur="500" fill="hold" id="24"/>
                                        <p:tgtEl>
                                          <p:spTgt spid="19"/>
                                        </p:tgtEl>
                                        <p:attrNameLst>
                                          <p:attrName>ppt_y</p:attrName>
                                        </p:attrNameLst>
                                      </p:cBhvr>
                                      <p:tavLst>
                                        <p:tav tm="0">
                                          <p:val>
                                            <p:strVal val="#ppt_y"/>
                                          </p:val>
                                        </p:tav>
                                        <p:tav tm="100000">
                                          <p:val>
                                            <p:strVal val="#ppt_y"/>
                                          </p:val>
                                        </p:tav>
                                      </p:tavLst>
                                    </p:anim>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 presetSubtype="2">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additive="base">
                                        <p:cTn dur="500" fill="hold" id="29"/>
                                        <p:tgtEl>
                                          <p:spTgt spid="10"/>
                                        </p:tgtEl>
                                        <p:attrNameLst>
                                          <p:attrName>ppt_x</p:attrName>
                                        </p:attrNameLst>
                                      </p:cBhvr>
                                      <p:tavLst>
                                        <p:tav tm="0">
                                          <p:val>
                                            <p:strVal val="1+#ppt_w/2"/>
                                          </p:val>
                                        </p:tav>
                                        <p:tav tm="100000">
                                          <p:val>
                                            <p:strVal val="#ppt_x"/>
                                          </p:val>
                                        </p:tav>
                                      </p:tavLst>
                                    </p:anim>
                                    <p:anim calcmode="lin" valueType="num">
                                      <p:cBhvr additive="base">
                                        <p:cTn dur="500" fill="hold" id="30"/>
                                        <p:tgtEl>
                                          <p:spTgt spid="10"/>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2">
                                  <p:stCondLst>
                                    <p:cond delay="0"/>
                                  </p:stCondLst>
                                  <p:childTnLst>
                                    <p:set>
                                      <p:cBhvr>
                                        <p:cTn dur="1" fill="hold" id="32">
                                          <p:stCondLst>
                                            <p:cond delay="0"/>
                                          </p:stCondLst>
                                        </p:cTn>
                                        <p:tgtEl>
                                          <p:spTgt spid="11"/>
                                        </p:tgtEl>
                                        <p:attrNameLst>
                                          <p:attrName>style.visibility</p:attrName>
                                        </p:attrNameLst>
                                      </p:cBhvr>
                                      <p:to>
                                        <p:strVal val="visible"/>
                                      </p:to>
                                    </p:set>
                                    <p:anim calcmode="lin" valueType="num">
                                      <p:cBhvr additive="base">
                                        <p:cTn dur="500" fill="hold" id="33"/>
                                        <p:tgtEl>
                                          <p:spTgt spid="11"/>
                                        </p:tgtEl>
                                        <p:attrNameLst>
                                          <p:attrName>ppt_x</p:attrName>
                                        </p:attrNameLst>
                                      </p:cBhvr>
                                      <p:tavLst>
                                        <p:tav tm="0">
                                          <p:val>
                                            <p:strVal val="1+#ppt_w/2"/>
                                          </p:val>
                                        </p:tav>
                                        <p:tav tm="100000">
                                          <p:val>
                                            <p:strVal val="#ppt_x"/>
                                          </p:val>
                                        </p:tav>
                                      </p:tavLst>
                                    </p:anim>
                                    <p:anim calcmode="lin" valueType="num">
                                      <p:cBhvr additive="base">
                                        <p:cTn dur="500" fill="hold" id="34"/>
                                        <p:tgtEl>
                                          <p:spTgt spid="11"/>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additive="base">
                                        <p:cTn dur="500" fill="hold" id="37"/>
                                        <p:tgtEl>
                                          <p:spTgt spid="14"/>
                                        </p:tgtEl>
                                        <p:attrNameLst>
                                          <p:attrName>ppt_x</p:attrName>
                                        </p:attrNameLst>
                                      </p:cBhvr>
                                      <p:tavLst>
                                        <p:tav tm="0">
                                          <p:val>
                                            <p:strVal val="1+#ppt_w/2"/>
                                          </p:val>
                                        </p:tav>
                                        <p:tav tm="100000">
                                          <p:val>
                                            <p:strVal val="#ppt_x"/>
                                          </p:val>
                                        </p:tav>
                                      </p:tavLst>
                                    </p:anim>
                                    <p:anim calcmode="lin" valueType="num">
                                      <p:cBhvr additive="base">
                                        <p:cTn dur="500" fill="hold" id="38"/>
                                        <p:tgtEl>
                                          <p:spTgt spid="14"/>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additive="base">
                                        <p:cTn dur="500" fill="hold" id="41"/>
                                        <p:tgtEl>
                                          <p:spTgt spid="17"/>
                                        </p:tgtEl>
                                        <p:attrNameLst>
                                          <p:attrName>ppt_x</p:attrName>
                                        </p:attrNameLst>
                                      </p:cBhvr>
                                      <p:tavLst>
                                        <p:tav tm="0">
                                          <p:val>
                                            <p:strVal val="1+#ppt_w/2"/>
                                          </p:val>
                                        </p:tav>
                                        <p:tav tm="100000">
                                          <p:val>
                                            <p:strVal val="#ppt_x"/>
                                          </p:val>
                                        </p:tav>
                                      </p:tavLst>
                                    </p:anim>
                                    <p:anim calcmode="lin" valueType="num">
                                      <p:cBhvr additive="base">
                                        <p:cTn dur="500" fill="hold" id="42"/>
                                        <p:tgtEl>
                                          <p:spTgt spid="17"/>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0"/>
                                  </p:stCondLst>
                                  <p:childTnLst>
                                    <p:set>
                                      <p:cBhvr>
                                        <p:cTn dur="1" fill="hold" id="44">
                                          <p:stCondLst>
                                            <p:cond delay="0"/>
                                          </p:stCondLst>
                                        </p:cTn>
                                        <p:tgtEl>
                                          <p:spTgt spid="20"/>
                                        </p:tgtEl>
                                        <p:attrNameLst>
                                          <p:attrName>style.visibility</p:attrName>
                                        </p:attrNameLst>
                                      </p:cBhvr>
                                      <p:to>
                                        <p:strVal val="visible"/>
                                      </p:to>
                                    </p:set>
                                    <p:anim calcmode="lin" valueType="num">
                                      <p:cBhvr additive="base">
                                        <p:cTn dur="500" fill="hold" id="45"/>
                                        <p:tgtEl>
                                          <p:spTgt spid="20"/>
                                        </p:tgtEl>
                                        <p:attrNameLst>
                                          <p:attrName>ppt_x</p:attrName>
                                        </p:attrNameLst>
                                      </p:cBhvr>
                                      <p:tavLst>
                                        <p:tav tm="0">
                                          <p:val>
                                            <p:strVal val="1+#ppt_w/2"/>
                                          </p:val>
                                        </p:tav>
                                        <p:tav tm="100000">
                                          <p:val>
                                            <p:strVal val="#ppt_x"/>
                                          </p:val>
                                        </p:tav>
                                      </p:tavLst>
                                    </p:anim>
                                    <p:anim calcmode="lin" valueType="num">
                                      <p:cBhvr additive="base">
                                        <p:cTn dur="500" fill="hold" id="46"/>
                                        <p:tgtEl>
                                          <p:spTgt spid="20"/>
                                        </p:tgtEl>
                                        <p:attrNameLst>
                                          <p:attrName>ppt_y</p:attrName>
                                        </p:attrNameLst>
                                      </p:cBhvr>
                                      <p:tavLst>
                                        <p:tav tm="0">
                                          <p:val>
                                            <p:strVal val="#ppt_y"/>
                                          </p:val>
                                        </p:tav>
                                        <p:tav tm="100000">
                                          <p:val>
                                            <p:strVal val="#ppt_y"/>
                                          </p:val>
                                        </p:tav>
                                      </p:tavLst>
                                    </p:anim>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2" presetSubtype="2">
                                  <p:stCondLst>
                                    <p:cond delay="0"/>
                                  </p:stCondLst>
                                  <p:childTnLst>
                                    <p:set>
                                      <p:cBhvr>
                                        <p:cTn dur="1" fill="hold" id="50">
                                          <p:stCondLst>
                                            <p:cond delay="0"/>
                                          </p:stCondLst>
                                        </p:cTn>
                                        <p:tgtEl>
                                          <p:spTgt spid="12"/>
                                        </p:tgtEl>
                                        <p:attrNameLst>
                                          <p:attrName>style.visibility</p:attrName>
                                        </p:attrNameLst>
                                      </p:cBhvr>
                                      <p:to>
                                        <p:strVal val="visible"/>
                                      </p:to>
                                    </p:set>
                                    <p:anim calcmode="lin" valueType="num">
                                      <p:cBhvr additive="base">
                                        <p:cTn dur="500" fill="hold" id="51"/>
                                        <p:tgtEl>
                                          <p:spTgt spid="12"/>
                                        </p:tgtEl>
                                        <p:attrNameLst>
                                          <p:attrName>ppt_x</p:attrName>
                                        </p:attrNameLst>
                                      </p:cBhvr>
                                      <p:tavLst>
                                        <p:tav tm="0">
                                          <p:val>
                                            <p:strVal val="1+#ppt_w/2"/>
                                          </p:val>
                                        </p:tav>
                                        <p:tav tm="100000">
                                          <p:val>
                                            <p:strVal val="#ppt_x"/>
                                          </p:val>
                                        </p:tav>
                                      </p:tavLst>
                                    </p:anim>
                                    <p:anim calcmode="lin" valueType="num">
                                      <p:cBhvr additive="base">
                                        <p:cTn dur="500" fill="hold" id="52"/>
                                        <p:tgtEl>
                                          <p:spTgt spid="12"/>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0"/>
                                  </p:stCondLst>
                                  <p:childTnLst>
                                    <p:set>
                                      <p:cBhvr>
                                        <p:cTn dur="1" fill="hold" id="54">
                                          <p:stCondLst>
                                            <p:cond delay="0"/>
                                          </p:stCondLst>
                                        </p:cTn>
                                        <p:tgtEl>
                                          <p:spTgt spid="13"/>
                                        </p:tgtEl>
                                        <p:attrNameLst>
                                          <p:attrName>style.visibility</p:attrName>
                                        </p:attrNameLst>
                                      </p:cBhvr>
                                      <p:to>
                                        <p:strVal val="visible"/>
                                      </p:to>
                                    </p:set>
                                    <p:anim calcmode="lin" valueType="num">
                                      <p:cBhvr additive="base">
                                        <p:cTn dur="500" fill="hold" id="55"/>
                                        <p:tgtEl>
                                          <p:spTgt spid="13"/>
                                        </p:tgtEl>
                                        <p:attrNameLst>
                                          <p:attrName>ppt_x</p:attrName>
                                        </p:attrNameLst>
                                      </p:cBhvr>
                                      <p:tavLst>
                                        <p:tav tm="0">
                                          <p:val>
                                            <p:strVal val="1+#ppt_w/2"/>
                                          </p:val>
                                        </p:tav>
                                        <p:tav tm="100000">
                                          <p:val>
                                            <p:strVal val="#ppt_x"/>
                                          </p:val>
                                        </p:tav>
                                      </p:tavLst>
                                    </p:anim>
                                    <p:anim calcmode="lin" valueType="num">
                                      <p:cBhvr additive="base">
                                        <p:cTn dur="500" fill="hold" id="56"/>
                                        <p:tgtEl>
                                          <p:spTgt spid="13"/>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2">
                                  <p:stCondLst>
                                    <p:cond delay="0"/>
                                  </p:stCondLst>
                                  <p:childTnLst>
                                    <p:set>
                                      <p:cBhvr>
                                        <p:cTn dur="1" fill="hold" id="58">
                                          <p:stCondLst>
                                            <p:cond delay="0"/>
                                          </p:stCondLst>
                                        </p:cTn>
                                        <p:tgtEl>
                                          <p:spTgt spid="16"/>
                                        </p:tgtEl>
                                        <p:attrNameLst>
                                          <p:attrName>style.visibility</p:attrName>
                                        </p:attrNameLst>
                                      </p:cBhvr>
                                      <p:to>
                                        <p:strVal val="visible"/>
                                      </p:to>
                                    </p:set>
                                    <p:anim calcmode="lin" valueType="num">
                                      <p:cBhvr additive="base">
                                        <p:cTn dur="500" fill="hold" id="59"/>
                                        <p:tgtEl>
                                          <p:spTgt spid="16"/>
                                        </p:tgtEl>
                                        <p:attrNameLst>
                                          <p:attrName>ppt_x</p:attrName>
                                        </p:attrNameLst>
                                      </p:cBhvr>
                                      <p:tavLst>
                                        <p:tav tm="0">
                                          <p:val>
                                            <p:strVal val="1+#ppt_w/2"/>
                                          </p:val>
                                        </p:tav>
                                        <p:tav tm="100000">
                                          <p:val>
                                            <p:strVal val="#ppt_x"/>
                                          </p:val>
                                        </p:tav>
                                      </p:tavLst>
                                    </p:anim>
                                    <p:anim calcmode="lin" valueType="num">
                                      <p:cBhvr additive="base">
                                        <p:cTn dur="500" fill="hold" id="60"/>
                                        <p:tgtEl>
                                          <p:spTgt spid="16"/>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0"/>
                                  </p:stCondLst>
                                  <p:childTnLst>
                                    <p:set>
                                      <p:cBhvr>
                                        <p:cTn dur="1" fill="hold" id="62">
                                          <p:stCondLst>
                                            <p:cond delay="0"/>
                                          </p:stCondLst>
                                        </p:cTn>
                                        <p:tgtEl>
                                          <p:spTgt spid="18"/>
                                        </p:tgtEl>
                                        <p:attrNameLst>
                                          <p:attrName>style.visibility</p:attrName>
                                        </p:attrNameLst>
                                      </p:cBhvr>
                                      <p:to>
                                        <p:strVal val="visible"/>
                                      </p:to>
                                    </p:set>
                                    <p:anim calcmode="lin" valueType="num">
                                      <p:cBhvr additive="base">
                                        <p:cTn dur="500" fill="hold" id="63"/>
                                        <p:tgtEl>
                                          <p:spTgt spid="18"/>
                                        </p:tgtEl>
                                        <p:attrNameLst>
                                          <p:attrName>ppt_x</p:attrName>
                                        </p:attrNameLst>
                                      </p:cBhvr>
                                      <p:tavLst>
                                        <p:tav tm="0">
                                          <p:val>
                                            <p:strVal val="1+#ppt_w/2"/>
                                          </p:val>
                                        </p:tav>
                                        <p:tav tm="100000">
                                          <p:val>
                                            <p:strVal val="#ppt_x"/>
                                          </p:val>
                                        </p:tav>
                                      </p:tavLst>
                                    </p:anim>
                                    <p:anim calcmode="lin" valueType="num">
                                      <p:cBhvr additive="base">
                                        <p:cTn dur="500" fill="hold" id="64"/>
                                        <p:tgtEl>
                                          <p:spTgt spid="18"/>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2">
                                  <p:stCondLst>
                                    <p:cond delay="0"/>
                                  </p:stCondLst>
                                  <p:childTnLst>
                                    <p:set>
                                      <p:cBhvr>
                                        <p:cTn dur="1" fill="hold" id="66">
                                          <p:stCondLst>
                                            <p:cond delay="0"/>
                                          </p:stCondLst>
                                        </p:cTn>
                                        <p:tgtEl>
                                          <p:spTgt spid="21"/>
                                        </p:tgtEl>
                                        <p:attrNameLst>
                                          <p:attrName>style.visibility</p:attrName>
                                        </p:attrNameLst>
                                      </p:cBhvr>
                                      <p:to>
                                        <p:strVal val="visible"/>
                                      </p:to>
                                    </p:set>
                                    <p:anim calcmode="lin" valueType="num">
                                      <p:cBhvr additive="base">
                                        <p:cTn dur="500" fill="hold" id="67"/>
                                        <p:tgtEl>
                                          <p:spTgt spid="21"/>
                                        </p:tgtEl>
                                        <p:attrNameLst>
                                          <p:attrName>ppt_x</p:attrName>
                                        </p:attrNameLst>
                                      </p:cBhvr>
                                      <p:tavLst>
                                        <p:tav tm="0">
                                          <p:val>
                                            <p:strVal val="1+#ppt_w/2"/>
                                          </p:val>
                                        </p:tav>
                                        <p:tav tm="100000">
                                          <p:val>
                                            <p:strVal val="#ppt_x"/>
                                          </p:val>
                                        </p:tav>
                                      </p:tavLst>
                                    </p:anim>
                                    <p:anim calcmode="lin" valueType="num">
                                      <p:cBhvr additive="base">
                                        <p:cTn dur="500" fill="hold" id="68"/>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7" name="六边形 6"/>
          <p:cNvSpPr/>
          <p:nvPr/>
        </p:nvSpPr>
        <p:spPr>
          <a:xfrm>
            <a:off x="4015598" y="1988141"/>
            <a:ext cx="1023964" cy="918831"/>
          </a:xfrm>
          <a:prstGeom prst="hexagon">
            <a:avLst>
              <a:gd fmla="val 26114" name="adj"/>
              <a:gd fmla="val 115470" name="vf"/>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8" name="六边形 7"/>
          <p:cNvSpPr/>
          <p:nvPr/>
        </p:nvSpPr>
        <p:spPr>
          <a:xfrm>
            <a:off x="4015598" y="2927444"/>
            <a:ext cx="1023964" cy="918831"/>
          </a:xfrm>
          <a:prstGeom prst="hexagon">
            <a:avLst>
              <a:gd fmla="val 26114" name="adj"/>
              <a:gd fmla="val 115470" name="vf"/>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9" name="六边形 8"/>
          <p:cNvSpPr/>
          <p:nvPr/>
        </p:nvSpPr>
        <p:spPr>
          <a:xfrm>
            <a:off x="4830796" y="2457793"/>
            <a:ext cx="1023964" cy="918831"/>
          </a:xfrm>
          <a:prstGeom prst="hexagon">
            <a:avLst>
              <a:gd fmla="val 26114" name="adj"/>
              <a:gd fmla="val 115470" name="vf"/>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0" name="六边形 9"/>
          <p:cNvSpPr/>
          <p:nvPr/>
        </p:nvSpPr>
        <p:spPr>
          <a:xfrm>
            <a:off x="3200400" y="2457793"/>
            <a:ext cx="1023964" cy="918831"/>
          </a:xfrm>
          <a:prstGeom prst="hexagon">
            <a:avLst>
              <a:gd fmla="val 26114" name="adj"/>
              <a:gd fmla="val 115470" name="vf"/>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1" name="平行四边形 10"/>
          <p:cNvSpPr/>
          <p:nvPr/>
        </p:nvSpPr>
        <p:spPr>
          <a:xfrm flipH="1">
            <a:off x="4861504" y="1998377"/>
            <a:ext cx="2078639" cy="442800"/>
          </a:xfrm>
          <a:prstGeom prst="parallelogram">
            <a:avLst>
              <a:gd fmla="val 53782" name="adj"/>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783">
              <a:buNone/>
              <a:defRPr/>
            </a:pPr>
            <a:r>
              <a:rPr altLang="en-US" lang="zh-CN" sz="1200">
                <a:solidFill>
                  <a:schemeClr val="accent1"/>
                </a:solidFill>
                <a:latin charset="-122" panose="020b0503020204020204" pitchFamily="34" typeface="微软雅黑"/>
                <a:ea charset="-122" panose="020b0503020204020204" pitchFamily="34" typeface="微软雅黑"/>
              </a:rPr>
              <a:t>添加标题</a:t>
            </a:r>
          </a:p>
        </p:txBody>
      </p:sp>
      <p:sp>
        <p:nvSpPr>
          <p:cNvPr id="12" name="平行四边形 11"/>
          <p:cNvSpPr/>
          <p:nvPr/>
        </p:nvSpPr>
        <p:spPr>
          <a:xfrm flipH="1">
            <a:off x="5645993" y="2473080"/>
            <a:ext cx="2078639" cy="442800"/>
          </a:xfrm>
          <a:prstGeom prst="parallelogram">
            <a:avLst>
              <a:gd fmla="val 53782" name="adj"/>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783">
              <a:buNone/>
              <a:defRPr/>
            </a:pPr>
            <a:r>
              <a:rPr altLang="en-US" lang="zh-CN" sz="1200">
                <a:solidFill>
                  <a:schemeClr val="accent4"/>
                </a:solidFill>
                <a:latin charset="-122" panose="020b0503020204020204" pitchFamily="34" typeface="微软雅黑"/>
                <a:ea charset="-122" panose="020b0503020204020204" pitchFamily="34" typeface="微软雅黑"/>
              </a:rPr>
              <a:t>添加标题</a:t>
            </a:r>
          </a:p>
        </p:txBody>
      </p:sp>
      <p:sp>
        <p:nvSpPr>
          <p:cNvPr id="13" name="平行四边形 12"/>
          <p:cNvSpPr/>
          <p:nvPr/>
        </p:nvSpPr>
        <p:spPr>
          <a:xfrm flipH="1">
            <a:off x="2131244" y="3407332"/>
            <a:ext cx="2078639" cy="442800"/>
          </a:xfrm>
          <a:prstGeom prst="parallelogram">
            <a:avLst>
              <a:gd fmla="val 53782" name="adj"/>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783">
              <a:buNone/>
              <a:defRPr/>
            </a:pPr>
            <a:r>
              <a:rPr altLang="en-US" lang="zh-CN" sz="1200">
                <a:solidFill>
                  <a:schemeClr val="accent3"/>
                </a:solidFill>
                <a:latin charset="-122" panose="020b0503020204020204" pitchFamily="34" typeface="微软雅黑"/>
                <a:ea charset="-122" panose="020b0503020204020204" pitchFamily="34" typeface="微软雅黑"/>
              </a:rPr>
              <a:t>添加标题</a:t>
            </a:r>
          </a:p>
        </p:txBody>
      </p:sp>
      <p:sp>
        <p:nvSpPr>
          <p:cNvPr id="14" name="平行四边形 13"/>
          <p:cNvSpPr/>
          <p:nvPr/>
        </p:nvSpPr>
        <p:spPr>
          <a:xfrm flipH="1">
            <a:off x="1305811" y="2927444"/>
            <a:ext cx="2078639" cy="442800"/>
          </a:xfrm>
          <a:prstGeom prst="parallelogram">
            <a:avLst>
              <a:gd fmla="val 53782" name="adj"/>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783">
              <a:buNone/>
              <a:defRPr/>
            </a:pPr>
            <a:r>
              <a:rPr altLang="en-US" lang="zh-CN" sz="1200">
                <a:solidFill>
                  <a:schemeClr val="accent2"/>
                </a:solidFill>
                <a:latin charset="-122" panose="020b0503020204020204" pitchFamily="34" typeface="微软雅黑"/>
                <a:ea charset="-122" panose="020b0503020204020204" pitchFamily="34" typeface="微软雅黑"/>
              </a:rPr>
              <a:t>添加标题</a:t>
            </a:r>
          </a:p>
        </p:txBody>
      </p:sp>
      <p:sp>
        <p:nvSpPr>
          <p:cNvPr id="15" name="文本框 9"/>
          <p:cNvSpPr txBox="1"/>
          <p:nvPr/>
        </p:nvSpPr>
        <p:spPr>
          <a:xfrm>
            <a:off x="4315337" y="2284004"/>
            <a:ext cx="430673" cy="304800"/>
          </a:xfrm>
          <a:prstGeom prst="rect">
            <a:avLst/>
          </a:prstGeom>
          <a:noFill/>
        </p:spPr>
        <p:txBody>
          <a:bodyPr rtlCol="0" wrap="square">
            <a:spAutoFit/>
          </a:bodyPr>
          <a:lstStyle/>
          <a:p>
            <a:pPr algn="ctr"/>
            <a:r>
              <a:rPr altLang="zh-CN" lang="en-US">
                <a:solidFill>
                  <a:schemeClr val="bg1"/>
                </a:solidFill>
                <a:latin charset="-122" panose="020b0503020204020204" pitchFamily="34" typeface="微软雅黑"/>
                <a:ea charset="-122" panose="020b0503020204020204" pitchFamily="34" typeface="微软雅黑"/>
              </a:rPr>
              <a:t>01</a:t>
            </a:r>
          </a:p>
        </p:txBody>
      </p:sp>
      <p:sp>
        <p:nvSpPr>
          <p:cNvPr id="16" name="文本框 10"/>
          <p:cNvSpPr txBox="1"/>
          <p:nvPr/>
        </p:nvSpPr>
        <p:spPr>
          <a:xfrm>
            <a:off x="4315337" y="3213735"/>
            <a:ext cx="430673" cy="304800"/>
          </a:xfrm>
          <a:prstGeom prst="rect">
            <a:avLst/>
          </a:prstGeom>
          <a:noFill/>
        </p:spPr>
        <p:txBody>
          <a:bodyPr rtlCol="0" wrap="square">
            <a:spAutoFit/>
          </a:bodyPr>
          <a:lstStyle/>
          <a:p>
            <a:pPr algn="ctr"/>
            <a:r>
              <a:rPr altLang="zh-CN" lang="en-US">
                <a:solidFill>
                  <a:schemeClr val="bg1"/>
                </a:solidFill>
                <a:latin charset="-122" panose="020b0503020204020204" pitchFamily="34" typeface="微软雅黑"/>
                <a:ea charset="-122" panose="020b0503020204020204" pitchFamily="34" typeface="微软雅黑"/>
              </a:rPr>
              <a:t>04</a:t>
            </a:r>
          </a:p>
        </p:txBody>
      </p:sp>
      <p:sp>
        <p:nvSpPr>
          <p:cNvPr id="17" name="文本框 11"/>
          <p:cNvSpPr txBox="1"/>
          <p:nvPr/>
        </p:nvSpPr>
        <p:spPr>
          <a:xfrm>
            <a:off x="5124347" y="2750463"/>
            <a:ext cx="430673" cy="304800"/>
          </a:xfrm>
          <a:prstGeom prst="rect">
            <a:avLst/>
          </a:prstGeom>
          <a:noFill/>
        </p:spPr>
        <p:txBody>
          <a:bodyPr rtlCol="0" wrap="square">
            <a:spAutoFit/>
          </a:bodyPr>
          <a:lstStyle/>
          <a:p>
            <a:pPr algn="ctr"/>
            <a:r>
              <a:rPr altLang="zh-CN" lang="en-US">
                <a:solidFill>
                  <a:schemeClr val="bg1"/>
                </a:solidFill>
                <a:latin charset="-122" panose="020b0503020204020204" pitchFamily="34" typeface="微软雅黑"/>
                <a:ea charset="-122" panose="020b0503020204020204" pitchFamily="34" typeface="微软雅黑"/>
              </a:rPr>
              <a:t>02</a:t>
            </a:r>
          </a:p>
        </p:txBody>
      </p:sp>
      <p:sp>
        <p:nvSpPr>
          <p:cNvPr id="18" name="文本框 12"/>
          <p:cNvSpPr txBox="1"/>
          <p:nvPr/>
        </p:nvSpPr>
        <p:spPr>
          <a:xfrm>
            <a:off x="3497045" y="2750463"/>
            <a:ext cx="430673" cy="304800"/>
          </a:xfrm>
          <a:prstGeom prst="rect">
            <a:avLst/>
          </a:prstGeom>
          <a:noFill/>
        </p:spPr>
        <p:txBody>
          <a:bodyPr rtlCol="0" wrap="square">
            <a:spAutoFit/>
          </a:bodyPr>
          <a:lstStyle/>
          <a:p>
            <a:pPr algn="ctr"/>
            <a:r>
              <a:rPr altLang="zh-CN" lang="en-US">
                <a:solidFill>
                  <a:schemeClr val="bg1"/>
                </a:solidFill>
                <a:latin charset="-122" panose="020b0503020204020204" pitchFamily="34" typeface="微软雅黑"/>
                <a:ea charset="-122" panose="020b0503020204020204" pitchFamily="34" typeface="微软雅黑"/>
              </a:rPr>
              <a:t>03</a:t>
            </a:r>
          </a:p>
        </p:txBody>
      </p:sp>
      <p:sp>
        <p:nvSpPr>
          <p:cNvPr id="19" name="文本框 13"/>
          <p:cNvSpPr txBox="1"/>
          <p:nvPr/>
        </p:nvSpPr>
        <p:spPr>
          <a:xfrm>
            <a:off x="3297733" y="1543181"/>
            <a:ext cx="3483656" cy="457200"/>
          </a:xfrm>
          <a:prstGeom prst="rect">
            <a:avLst/>
          </a:prstGeom>
          <a:noFill/>
        </p:spPr>
        <p:txBody>
          <a:bodyPr rtlCol="0" wrap="square">
            <a:spAutoFit/>
          </a:bodyPr>
          <a:lstStyle/>
          <a:p>
            <a:pPr algn="r"/>
            <a:r>
              <a:rPr altLang="en-US" lang="zh-CN" sz="12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0" name="文本框 14"/>
          <p:cNvSpPr txBox="1"/>
          <p:nvPr/>
        </p:nvSpPr>
        <p:spPr>
          <a:xfrm>
            <a:off x="5848571" y="2915881"/>
            <a:ext cx="2026692" cy="822960"/>
          </a:xfrm>
          <a:prstGeom prst="rect">
            <a:avLst/>
          </a:prstGeom>
          <a:noFill/>
        </p:spPr>
        <p:txBody>
          <a:bodyPr rtlCol="0" wrap="square">
            <a:spAutoFit/>
          </a:bodyPr>
          <a:lstStyle/>
          <a:p>
            <a:r>
              <a:rPr altLang="en-US" lang="zh-CN" sz="12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1" name="文本框 15"/>
          <p:cNvSpPr txBox="1"/>
          <p:nvPr/>
        </p:nvSpPr>
        <p:spPr>
          <a:xfrm>
            <a:off x="2371103" y="3846275"/>
            <a:ext cx="3477468" cy="457200"/>
          </a:xfrm>
          <a:prstGeom prst="rect">
            <a:avLst/>
          </a:prstGeom>
          <a:noFill/>
        </p:spPr>
        <p:txBody>
          <a:bodyPr rtlCol="0" wrap="square">
            <a:spAutoFit/>
          </a:bodyPr>
          <a:lstStyle/>
          <a:p>
            <a:r>
              <a:rPr altLang="en-US" lang="zh-CN" sz="12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2" name="文本框 16"/>
          <p:cNvSpPr txBox="1"/>
          <p:nvPr/>
        </p:nvSpPr>
        <p:spPr>
          <a:xfrm>
            <a:off x="1226719" y="2099414"/>
            <a:ext cx="2026692" cy="822960"/>
          </a:xfrm>
          <a:prstGeom prst="rect">
            <a:avLst/>
          </a:prstGeom>
          <a:noFill/>
        </p:spPr>
        <p:txBody>
          <a:bodyPr rtlCol="0" wrap="square">
            <a:spAutoFit/>
          </a:bodyPr>
          <a:lstStyle/>
          <a:p>
            <a:r>
              <a:rPr altLang="en-US" lang="zh-CN" sz="12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Tree>
    <p:extLst>
      <p:ext uri="{BB962C8B-B14F-4D97-AF65-F5344CB8AC3E}">
        <p14:creationId val="979149253"/>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childTnLst>
                                </p:cTn>
                              </p:par>
                              <p:par>
                                <p:cTn fill="hold" id="8" nodeType="withEffect" presetClass="entr" presetID="10" presetSubtype="0">
                                  <p:stCondLst>
                                    <p:cond delay="0"/>
                                  </p:stCondLst>
                                  <p:childTnLst>
                                    <p:set>
                                      <p:cBhvr>
                                        <p:cTn dur="1" fill="hold" id="9">
                                          <p:stCondLst>
                                            <p:cond delay="0"/>
                                          </p:stCondLst>
                                        </p:cTn>
                                        <p:tgtEl>
                                          <p:spTgt spid="7"/>
                                        </p:tgtEl>
                                        <p:attrNameLst>
                                          <p:attrName>style.visibility</p:attrName>
                                        </p:attrNameLst>
                                      </p:cBhvr>
                                      <p:to>
                                        <p:strVal val="visible"/>
                                      </p:to>
                                    </p:set>
                                    <p:animEffect filter="fade" transition="in">
                                      <p:cBhvr>
                                        <p:cTn dur="1000" id="10"/>
                                        <p:tgtEl>
                                          <p:spTgt spid="7"/>
                                        </p:tgtEl>
                                      </p:cBhvr>
                                    </p:animEffect>
                                  </p:childTnLst>
                                </p:cTn>
                              </p:par>
                            </p:childTnLst>
                          </p:cTn>
                        </p:par>
                        <p:par>
                          <p:cTn fill="hold" id="11" nodeType="afterGroup">
                            <p:stCondLst>
                              <p:cond delay="1000"/>
                            </p:stCondLst>
                            <p:childTnLst>
                              <p:par>
                                <p:cTn fill="hold" grpId="0" id="12" nodeType="afterEffect" presetClass="entr" presetID="10" presetSubtype="0">
                                  <p:stCondLst>
                                    <p:cond delay="0"/>
                                  </p:stCondLst>
                                  <p:childTnLst>
                                    <p:set>
                                      <p:cBhvr>
                                        <p:cTn dur="1" fill="hold" id="13">
                                          <p:stCondLst>
                                            <p:cond delay="0"/>
                                          </p:stCondLst>
                                        </p:cTn>
                                        <p:tgtEl>
                                          <p:spTgt spid="17"/>
                                        </p:tgtEl>
                                        <p:attrNameLst>
                                          <p:attrName>style.visibility</p:attrName>
                                        </p:attrNameLst>
                                      </p:cBhvr>
                                      <p:to>
                                        <p:strVal val="visible"/>
                                      </p:to>
                                    </p:set>
                                    <p:animEffect filter="fade" transition="in">
                                      <p:cBhvr>
                                        <p:cTn dur="1000" id="14"/>
                                        <p:tgtEl>
                                          <p:spTgt spid="17"/>
                                        </p:tgtEl>
                                      </p:cBhvr>
                                    </p:animEffect>
                                  </p:childTnLst>
                                </p:cTn>
                              </p:par>
                              <p:par>
                                <p:cTn fill="hold" id="15" nodeType="withEffect" presetClass="entr" presetID="10"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1000" id="17"/>
                                        <p:tgtEl>
                                          <p:spTgt spid="9"/>
                                        </p:tgtEl>
                                      </p:cBhvr>
                                    </p:animEffect>
                                  </p:childTnLst>
                                </p:cTn>
                              </p:par>
                            </p:childTnLst>
                          </p:cTn>
                        </p:par>
                        <p:par>
                          <p:cTn fill="hold" id="18" nodeType="afterGroup">
                            <p:stCondLst>
                              <p:cond delay="2000"/>
                            </p:stCondLst>
                            <p:childTnLst>
                              <p:par>
                                <p:cTn fill="hold" grpId="0" id="19" nodeType="after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childTnLst>
                          </p:cTn>
                        </p:par>
                        <p:par>
                          <p:cTn fill="hold" id="22" nodeType="afterGroup">
                            <p:stCondLst>
                              <p:cond delay="2500"/>
                            </p:stCondLst>
                            <p:childTnLst>
                              <p:par>
                                <p:cTn fill="hold" grpId="0" id="23" nodeType="afterEffect" presetClass="entr" presetID="10" presetSubtype="0">
                                  <p:stCondLst>
                                    <p:cond delay="0"/>
                                  </p:stCondLst>
                                  <p:childTnLst>
                                    <p:set>
                                      <p:cBhvr>
                                        <p:cTn dur="1" fill="hold" id="24">
                                          <p:stCondLst>
                                            <p:cond delay="0"/>
                                          </p:stCondLst>
                                        </p:cTn>
                                        <p:tgtEl>
                                          <p:spTgt spid="19"/>
                                        </p:tgtEl>
                                        <p:attrNameLst>
                                          <p:attrName>style.visibility</p:attrName>
                                        </p:attrNameLst>
                                      </p:cBhvr>
                                      <p:to>
                                        <p:strVal val="visible"/>
                                      </p:to>
                                    </p:set>
                                    <p:animEffect filter="fade" transition="in">
                                      <p:cBhvr>
                                        <p:cTn dur="1000" id="25"/>
                                        <p:tgtEl>
                                          <p:spTgt spid="19"/>
                                        </p:tgtEl>
                                      </p:cBhvr>
                                    </p:animEffect>
                                  </p:childTnLst>
                                </p:cTn>
                              </p:par>
                            </p:childTnLst>
                          </p:cTn>
                        </p:par>
                        <p:par>
                          <p:cTn fill="hold" id="26" nodeType="afterGroup">
                            <p:stCondLst>
                              <p:cond delay="3500"/>
                            </p:stCondLst>
                            <p:childTnLst>
                              <p:par>
                                <p:cTn fill="hold" grpId="0" id="27" nodeType="afterEffect" presetClass="entr" presetID="22" presetSubtype="8">
                                  <p:stCondLst>
                                    <p:cond delay="0"/>
                                  </p:stCondLst>
                                  <p:childTnLst>
                                    <p:set>
                                      <p:cBhvr>
                                        <p:cTn dur="1" fill="hold" id="28">
                                          <p:stCondLst>
                                            <p:cond delay="0"/>
                                          </p:stCondLst>
                                        </p:cTn>
                                        <p:tgtEl>
                                          <p:spTgt spid="12"/>
                                        </p:tgtEl>
                                        <p:attrNameLst>
                                          <p:attrName>style.visibility</p:attrName>
                                        </p:attrNameLst>
                                      </p:cBhvr>
                                      <p:to>
                                        <p:strVal val="visible"/>
                                      </p:to>
                                    </p:set>
                                    <p:animEffect filter="wipe(left)" transition="in">
                                      <p:cBhvr>
                                        <p:cTn dur="500" id="29"/>
                                        <p:tgtEl>
                                          <p:spTgt spid="12"/>
                                        </p:tgtEl>
                                      </p:cBhvr>
                                    </p:animEffect>
                                  </p:childTnLst>
                                </p:cTn>
                              </p:par>
                            </p:childTnLst>
                          </p:cTn>
                        </p:par>
                        <p:par>
                          <p:cTn fill="hold" id="30" nodeType="afterGroup">
                            <p:stCondLst>
                              <p:cond delay="4000"/>
                            </p:stCondLst>
                            <p:childTnLst>
                              <p:par>
                                <p:cTn fill="hold" grpId="0" id="31" nodeType="afterEffect" presetClass="entr" presetID="10" presetSubtype="0">
                                  <p:stCondLst>
                                    <p:cond delay="0"/>
                                  </p:stCondLst>
                                  <p:childTnLst>
                                    <p:set>
                                      <p:cBhvr>
                                        <p:cTn dur="1" fill="hold" id="32">
                                          <p:stCondLst>
                                            <p:cond delay="0"/>
                                          </p:stCondLst>
                                        </p:cTn>
                                        <p:tgtEl>
                                          <p:spTgt spid="20"/>
                                        </p:tgtEl>
                                        <p:attrNameLst>
                                          <p:attrName>style.visibility</p:attrName>
                                        </p:attrNameLst>
                                      </p:cBhvr>
                                      <p:to>
                                        <p:strVal val="visible"/>
                                      </p:to>
                                    </p:set>
                                    <p:animEffect filter="fade" transition="in">
                                      <p:cBhvr>
                                        <p:cTn dur="1000" id="33"/>
                                        <p:tgtEl>
                                          <p:spTgt spid="20"/>
                                        </p:tgtEl>
                                      </p:cBhvr>
                                    </p:animEffect>
                                  </p:childTnLst>
                                </p:cTn>
                              </p:par>
                            </p:childTnLst>
                          </p:cTn>
                        </p:par>
                        <p:par>
                          <p:cTn fill="hold" id="34" nodeType="afterGroup">
                            <p:stCondLst>
                              <p:cond delay="5000"/>
                            </p:stCondLst>
                            <p:childTnLst>
                              <p:par>
                                <p:cTn fill="hold" grpId="0" id="35" nodeType="afterEffect" presetClass="entr" presetID="10" presetSubtype="0">
                                  <p:stCondLst>
                                    <p:cond delay="0"/>
                                  </p:stCondLst>
                                  <p:childTnLst>
                                    <p:set>
                                      <p:cBhvr>
                                        <p:cTn dur="1" fill="hold" id="36">
                                          <p:stCondLst>
                                            <p:cond delay="0"/>
                                          </p:stCondLst>
                                        </p:cTn>
                                        <p:tgtEl>
                                          <p:spTgt spid="18"/>
                                        </p:tgtEl>
                                        <p:attrNameLst>
                                          <p:attrName>style.visibility</p:attrName>
                                        </p:attrNameLst>
                                      </p:cBhvr>
                                      <p:to>
                                        <p:strVal val="visible"/>
                                      </p:to>
                                    </p:set>
                                    <p:animEffect filter="fade" transition="in">
                                      <p:cBhvr>
                                        <p:cTn dur="1000" id="37"/>
                                        <p:tgtEl>
                                          <p:spTgt spid="18"/>
                                        </p:tgtEl>
                                      </p:cBhvr>
                                    </p:animEffect>
                                  </p:childTnLst>
                                </p:cTn>
                              </p:par>
                              <p:par>
                                <p:cTn fill="hold" id="38" nodeType="withEffect" presetClass="entr" presetID="10" presetSubtype="0">
                                  <p:stCondLst>
                                    <p:cond delay="0"/>
                                  </p:stCondLst>
                                  <p:childTnLst>
                                    <p:set>
                                      <p:cBhvr>
                                        <p:cTn dur="1" fill="hold" id="39">
                                          <p:stCondLst>
                                            <p:cond delay="0"/>
                                          </p:stCondLst>
                                        </p:cTn>
                                        <p:tgtEl>
                                          <p:spTgt spid="10"/>
                                        </p:tgtEl>
                                        <p:attrNameLst>
                                          <p:attrName>style.visibility</p:attrName>
                                        </p:attrNameLst>
                                      </p:cBhvr>
                                      <p:to>
                                        <p:strVal val="visible"/>
                                      </p:to>
                                    </p:set>
                                    <p:animEffect filter="fade" transition="in">
                                      <p:cBhvr>
                                        <p:cTn dur="1000" id="40"/>
                                        <p:tgtEl>
                                          <p:spTgt spid="10"/>
                                        </p:tgtEl>
                                      </p:cBhvr>
                                    </p:animEffect>
                                  </p:childTnLst>
                                </p:cTn>
                              </p:par>
                            </p:childTnLst>
                          </p:cTn>
                        </p:par>
                        <p:par>
                          <p:cTn fill="hold" id="41" nodeType="afterGroup">
                            <p:stCondLst>
                              <p:cond delay="6000"/>
                            </p:stCondLst>
                            <p:childTnLst>
                              <p:par>
                                <p:cTn fill="hold" grpId="0" id="42" nodeType="afterEffect" presetClass="entr" presetID="10" presetSubtype="0">
                                  <p:stCondLst>
                                    <p:cond delay="0"/>
                                  </p:stCondLst>
                                  <p:childTnLst>
                                    <p:set>
                                      <p:cBhvr>
                                        <p:cTn dur="1" fill="hold" id="43">
                                          <p:stCondLst>
                                            <p:cond delay="0"/>
                                          </p:stCondLst>
                                        </p:cTn>
                                        <p:tgtEl>
                                          <p:spTgt spid="16"/>
                                        </p:tgtEl>
                                        <p:attrNameLst>
                                          <p:attrName>style.visibility</p:attrName>
                                        </p:attrNameLst>
                                      </p:cBhvr>
                                      <p:to>
                                        <p:strVal val="visible"/>
                                      </p:to>
                                    </p:set>
                                    <p:animEffect filter="fade" transition="in">
                                      <p:cBhvr>
                                        <p:cTn dur="1000" id="44"/>
                                        <p:tgtEl>
                                          <p:spTgt spid="16"/>
                                        </p:tgtEl>
                                      </p:cBhvr>
                                    </p:animEffect>
                                  </p:childTnLst>
                                </p:cTn>
                              </p:par>
                              <p:par>
                                <p:cTn fill="hold" id="45" nodeType="withEffect" presetClass="entr" presetID="10" presetSubtype="0">
                                  <p:stCondLst>
                                    <p:cond delay="0"/>
                                  </p:stCondLst>
                                  <p:childTnLst>
                                    <p:set>
                                      <p:cBhvr>
                                        <p:cTn dur="1" fill="hold" id="46">
                                          <p:stCondLst>
                                            <p:cond delay="0"/>
                                          </p:stCondLst>
                                        </p:cTn>
                                        <p:tgtEl>
                                          <p:spTgt spid="8"/>
                                        </p:tgtEl>
                                        <p:attrNameLst>
                                          <p:attrName>style.visibility</p:attrName>
                                        </p:attrNameLst>
                                      </p:cBhvr>
                                      <p:to>
                                        <p:strVal val="visible"/>
                                      </p:to>
                                    </p:set>
                                    <p:animEffect filter="fade" transition="in">
                                      <p:cBhvr>
                                        <p:cTn dur="1000" id="47"/>
                                        <p:tgtEl>
                                          <p:spTgt spid="8"/>
                                        </p:tgtEl>
                                      </p:cBhvr>
                                    </p:animEffect>
                                  </p:childTnLst>
                                </p:cTn>
                              </p:par>
                            </p:childTnLst>
                          </p:cTn>
                        </p:par>
                        <p:par>
                          <p:cTn fill="hold" id="48" nodeType="afterGroup">
                            <p:stCondLst>
                              <p:cond delay="7000"/>
                            </p:stCondLst>
                            <p:childTnLst>
                              <p:par>
                                <p:cTn fill="hold" grpId="0" id="49" nodeType="afterEffect" presetClass="entr" presetID="22" presetSubtype="2">
                                  <p:stCondLst>
                                    <p:cond delay="0"/>
                                  </p:stCondLst>
                                  <p:childTnLst>
                                    <p:set>
                                      <p:cBhvr>
                                        <p:cTn dur="1" fill="hold" id="50">
                                          <p:stCondLst>
                                            <p:cond delay="0"/>
                                          </p:stCondLst>
                                        </p:cTn>
                                        <p:tgtEl>
                                          <p:spTgt spid="14"/>
                                        </p:tgtEl>
                                        <p:attrNameLst>
                                          <p:attrName>style.visibility</p:attrName>
                                        </p:attrNameLst>
                                      </p:cBhvr>
                                      <p:to>
                                        <p:strVal val="visible"/>
                                      </p:to>
                                    </p:set>
                                    <p:animEffect filter="wipe(right)" transition="in">
                                      <p:cBhvr>
                                        <p:cTn dur="500" id="51"/>
                                        <p:tgtEl>
                                          <p:spTgt spid="14"/>
                                        </p:tgtEl>
                                      </p:cBhvr>
                                    </p:animEffect>
                                  </p:childTnLst>
                                </p:cTn>
                              </p:par>
                            </p:childTnLst>
                          </p:cTn>
                        </p:par>
                        <p:par>
                          <p:cTn fill="hold" id="52" nodeType="afterGroup">
                            <p:stCondLst>
                              <p:cond delay="7500"/>
                            </p:stCondLst>
                            <p:childTnLst>
                              <p:par>
                                <p:cTn fill="hold" grpId="0" id="53" nodeType="afterEffect" presetClass="entr" presetID="10" presetSubtype="0">
                                  <p:stCondLst>
                                    <p:cond delay="0"/>
                                  </p:stCondLst>
                                  <p:childTnLst>
                                    <p:set>
                                      <p:cBhvr>
                                        <p:cTn dur="1" fill="hold" id="54">
                                          <p:stCondLst>
                                            <p:cond delay="0"/>
                                          </p:stCondLst>
                                        </p:cTn>
                                        <p:tgtEl>
                                          <p:spTgt spid="22"/>
                                        </p:tgtEl>
                                        <p:attrNameLst>
                                          <p:attrName>style.visibility</p:attrName>
                                        </p:attrNameLst>
                                      </p:cBhvr>
                                      <p:to>
                                        <p:strVal val="visible"/>
                                      </p:to>
                                    </p:set>
                                    <p:animEffect filter="fade" transition="in">
                                      <p:cBhvr>
                                        <p:cTn dur="1000" id="55"/>
                                        <p:tgtEl>
                                          <p:spTgt spid="22"/>
                                        </p:tgtEl>
                                      </p:cBhvr>
                                    </p:animEffect>
                                  </p:childTnLst>
                                </p:cTn>
                              </p:par>
                            </p:childTnLst>
                          </p:cTn>
                        </p:par>
                        <p:par>
                          <p:cTn fill="hold" id="56" nodeType="afterGroup">
                            <p:stCondLst>
                              <p:cond delay="8500"/>
                            </p:stCondLst>
                            <p:childTnLst>
                              <p:par>
                                <p:cTn fill="hold" grpId="0" id="57" nodeType="afterEffect" presetClass="entr" presetID="22" presetSubtype="2">
                                  <p:stCondLst>
                                    <p:cond delay="0"/>
                                  </p:stCondLst>
                                  <p:childTnLst>
                                    <p:set>
                                      <p:cBhvr>
                                        <p:cTn dur="1" fill="hold" id="58">
                                          <p:stCondLst>
                                            <p:cond delay="0"/>
                                          </p:stCondLst>
                                        </p:cTn>
                                        <p:tgtEl>
                                          <p:spTgt spid="13"/>
                                        </p:tgtEl>
                                        <p:attrNameLst>
                                          <p:attrName>style.visibility</p:attrName>
                                        </p:attrNameLst>
                                      </p:cBhvr>
                                      <p:to>
                                        <p:strVal val="visible"/>
                                      </p:to>
                                    </p:set>
                                    <p:animEffect filter="wipe(right)" transition="in">
                                      <p:cBhvr>
                                        <p:cTn dur="500" id="59"/>
                                        <p:tgtEl>
                                          <p:spTgt spid="13"/>
                                        </p:tgtEl>
                                      </p:cBhvr>
                                    </p:animEffect>
                                  </p:childTnLst>
                                </p:cTn>
                              </p:par>
                            </p:childTnLst>
                          </p:cTn>
                        </p:par>
                        <p:par>
                          <p:cTn fill="hold" id="60" nodeType="afterGroup">
                            <p:stCondLst>
                              <p:cond delay="9000"/>
                            </p:stCondLst>
                            <p:childTnLst>
                              <p:par>
                                <p:cTn fill="hold" grpId="0" id="61" nodeType="afterEffect" presetClass="entr" presetID="10" presetSubtype="0">
                                  <p:stCondLst>
                                    <p:cond delay="0"/>
                                  </p:stCondLst>
                                  <p:childTnLst>
                                    <p:set>
                                      <p:cBhvr>
                                        <p:cTn dur="1" fill="hold" id="62">
                                          <p:stCondLst>
                                            <p:cond delay="0"/>
                                          </p:stCondLst>
                                        </p:cTn>
                                        <p:tgtEl>
                                          <p:spTgt spid="21"/>
                                        </p:tgtEl>
                                        <p:attrNameLst>
                                          <p:attrName>style.visibility</p:attrName>
                                        </p:attrNameLst>
                                      </p:cBhvr>
                                      <p:to>
                                        <p:strVal val="visible"/>
                                      </p:to>
                                    </p:set>
                                    <p:animEffect filter="fade" transition="in">
                                      <p:cBhvr>
                                        <p:cTn dur="1000" id="6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18"/>
      <p:bldP grpId="0" spid="19"/>
      <p:bldP grpId="0" spid="20"/>
      <p:bldP grpId="0" spid="21"/>
      <p:bldP grpId="0" spid="2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grpSp>
        <p:nvGrpSpPr>
          <p:cNvPr id="7" name="Group 6"/>
          <p:cNvGrpSpPr/>
          <p:nvPr/>
        </p:nvGrpSpPr>
        <p:grpSpPr>
          <a:xfrm>
            <a:off x="3370064" y="1479947"/>
            <a:ext cx="2490788" cy="2906315"/>
            <a:chOff x="6" y="0"/>
            <a:chExt cx="4184" cy="4881"/>
          </a:xfrm>
        </p:grpSpPr>
        <p:grpSp>
          <p:nvGrpSpPr>
            <p:cNvPr id="8" name="Group 7"/>
            <p:cNvGrpSpPr/>
            <p:nvPr/>
          </p:nvGrpSpPr>
          <p:grpSpPr>
            <a:xfrm>
              <a:off x="6" y="0"/>
              <a:ext cx="4184" cy="4881"/>
              <a:chOff x="6" y="0"/>
              <a:chExt cx="4184" cy="4881"/>
            </a:xfrm>
          </p:grpSpPr>
          <p:sp>
            <p:nvSpPr>
              <p:cNvPr id="12" name="AutoShape 8"/>
              <p:cNvSpPr/>
              <p:nvPr/>
            </p:nvSpPr>
            <p:spPr bwMode="auto">
              <a:xfrm>
                <a:off x="6" y="0"/>
                <a:ext cx="4184" cy="2499"/>
              </a:xfrm>
              <a:custGeom>
                <a:gdLst>
                  <a:gd fmla="*/ 0 w 21600" name="T0"/>
                  <a:gd fmla="*/ 289 h 21600" name="T1"/>
                  <a:gd fmla="*/ 0 w 21600" name="T2"/>
                  <a:gd fmla="*/ 156 h 21600" name="T3"/>
                  <a:gd fmla="*/ 407 w 21600" name="T4"/>
                  <a:gd fmla="*/ 0 h 21600" name="T5"/>
                  <a:gd fmla="*/ 810 w 21600" name="T6"/>
                  <a:gd fmla="*/ 157 h 21600" name="T7"/>
                  <a:gd fmla="*/ 810 w 21600" name="T8"/>
                  <a:gd fmla="*/ 289 h 21600" name="T9"/>
                  <a:gd fmla="*/ 408 w 21600" name="T10"/>
                  <a:gd fmla="*/ 136 h 21600" name="T11"/>
                  <a:gd fmla="*/ 0 w 21600" name="T12"/>
                  <a:gd fmla="*/ 289 h 21600" name="T13"/>
                  <a:gd fmla="*/ 0 w 21600" name="T14"/>
                  <a:gd fmla="*/ 289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0" y="21579"/>
                    </a:moveTo>
                    <a:lnTo>
                      <a:pt x="0" y="11652"/>
                    </a:lnTo>
                    <a:lnTo>
                      <a:pt x="10849" y="0"/>
                    </a:lnTo>
                    <a:lnTo>
                      <a:pt x="21600" y="11744"/>
                    </a:lnTo>
                    <a:lnTo>
                      <a:pt x="21600" y="21600"/>
                    </a:lnTo>
                    <a:lnTo>
                      <a:pt x="10872" y="10163"/>
                    </a:lnTo>
                    <a:lnTo>
                      <a:pt x="0" y="21579"/>
                    </a:lnTo>
                    <a:close/>
                    <a:moveTo>
                      <a:pt x="0" y="21579"/>
                    </a:moveTo>
                  </a:path>
                </a:pathLst>
              </a:custGeom>
              <a:solidFill>
                <a:schemeClr val="accent1"/>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altLang="en-US" lang="zh-CN" sz="703">
                  <a:solidFill>
                    <a:schemeClr val="tx2"/>
                  </a:solidFill>
                  <a:latin charset="-122" panose="020b0503020204020204" pitchFamily="34" typeface="微软雅黑"/>
                  <a:ea charset="-122" panose="020b0503020204020204" pitchFamily="34" typeface="微软雅黑"/>
                </a:endParaRPr>
              </a:p>
            </p:txBody>
          </p:sp>
          <p:sp>
            <p:nvSpPr>
              <p:cNvPr id="13" name="AutoShape 10"/>
              <p:cNvSpPr/>
              <p:nvPr/>
            </p:nvSpPr>
            <p:spPr bwMode="auto">
              <a:xfrm>
                <a:off x="261" y="1537"/>
                <a:ext cx="3656" cy="2184"/>
              </a:xfrm>
              <a:custGeom>
                <a:gdLst>
                  <a:gd fmla="*/ 0 w 21600" name="T0"/>
                  <a:gd fmla="*/ 221 h 21600" name="T1"/>
                  <a:gd fmla="*/ 0 w 21600" name="T2"/>
                  <a:gd fmla="*/ 119 h 21600" name="T3"/>
                  <a:gd fmla="*/ 311 w 21600" name="T4"/>
                  <a:gd fmla="*/ 0 h 21600" name="T5"/>
                  <a:gd fmla="*/ 619 w 21600" name="T6"/>
                  <a:gd fmla="*/ 120 h 21600" name="T7"/>
                  <a:gd fmla="*/ 619 w 21600" name="T8"/>
                  <a:gd fmla="*/ 221 h 21600" name="T9"/>
                  <a:gd fmla="*/ 311 w 21600" name="T10"/>
                  <a:gd fmla="*/ 104 h 21600" name="T11"/>
                  <a:gd fmla="*/ 0 w 21600" name="T12"/>
                  <a:gd fmla="*/ 221 h 21600" name="T13"/>
                  <a:gd fmla="*/ 0 w 21600" name="T14"/>
                  <a:gd fmla="*/ 221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0" y="21579"/>
                    </a:moveTo>
                    <a:lnTo>
                      <a:pt x="0" y="11652"/>
                    </a:lnTo>
                    <a:lnTo>
                      <a:pt x="10849" y="0"/>
                    </a:lnTo>
                    <a:lnTo>
                      <a:pt x="21600" y="11744"/>
                    </a:lnTo>
                    <a:lnTo>
                      <a:pt x="21600" y="21600"/>
                    </a:lnTo>
                    <a:lnTo>
                      <a:pt x="10872" y="10163"/>
                    </a:lnTo>
                    <a:lnTo>
                      <a:pt x="0" y="21579"/>
                    </a:lnTo>
                    <a:close/>
                    <a:moveTo>
                      <a:pt x="0" y="21579"/>
                    </a:moveTo>
                  </a:path>
                </a:pathLst>
              </a:custGeom>
              <a:solidFill>
                <a:schemeClr val="accent2"/>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altLang="en-US" lang="zh-CN" sz="703">
                  <a:solidFill>
                    <a:schemeClr val="tx2"/>
                  </a:solidFill>
                  <a:latin charset="-122" panose="020b0503020204020204" pitchFamily="34" typeface="微软雅黑"/>
                  <a:ea charset="-122" panose="020b0503020204020204" pitchFamily="34" typeface="微软雅黑"/>
                </a:endParaRPr>
              </a:p>
            </p:txBody>
          </p:sp>
          <p:sp>
            <p:nvSpPr>
              <p:cNvPr id="14" name="AutoShape 12"/>
              <p:cNvSpPr/>
              <p:nvPr/>
            </p:nvSpPr>
            <p:spPr bwMode="auto">
              <a:xfrm>
                <a:off x="486" y="2956"/>
                <a:ext cx="3222" cy="1925"/>
              </a:xfrm>
              <a:custGeom>
                <a:gdLst>
                  <a:gd fmla="*/ 0 w 21600" name="T0"/>
                  <a:gd fmla="*/ 171 h 21600" name="T1"/>
                  <a:gd fmla="*/ 0 w 21600" name="T2"/>
                  <a:gd fmla="*/ 93 h 21600" name="T3"/>
                  <a:gd fmla="*/ 241 w 21600" name="T4"/>
                  <a:gd fmla="*/ 0 h 21600" name="T5"/>
                  <a:gd fmla="*/ 481 w 21600" name="T6"/>
                  <a:gd fmla="*/ 93 h 21600" name="T7"/>
                  <a:gd fmla="*/ 481 w 21600" name="T8"/>
                  <a:gd fmla="*/ 172 h 21600" name="T9"/>
                  <a:gd fmla="*/ 242 w 21600" name="T10"/>
                  <a:gd fmla="*/ 81 h 21600" name="T11"/>
                  <a:gd fmla="*/ 0 w 21600" name="T12"/>
                  <a:gd fmla="*/ 171 h 21600" name="T13"/>
                  <a:gd fmla="*/ 0 w 21600" name="T14"/>
                  <a:gd fmla="*/ 171 h 216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1600" w="21600">
                    <a:moveTo>
                      <a:pt x="0" y="21579"/>
                    </a:moveTo>
                    <a:lnTo>
                      <a:pt x="0" y="11652"/>
                    </a:lnTo>
                    <a:lnTo>
                      <a:pt x="10849" y="0"/>
                    </a:lnTo>
                    <a:lnTo>
                      <a:pt x="21600" y="11744"/>
                    </a:lnTo>
                    <a:lnTo>
                      <a:pt x="21600" y="21600"/>
                    </a:lnTo>
                    <a:lnTo>
                      <a:pt x="10872" y="10163"/>
                    </a:lnTo>
                    <a:lnTo>
                      <a:pt x="0" y="21579"/>
                    </a:lnTo>
                    <a:close/>
                    <a:moveTo>
                      <a:pt x="0" y="21579"/>
                    </a:moveTo>
                  </a:path>
                </a:pathLst>
              </a:custGeom>
              <a:solidFill>
                <a:schemeClr val="accent3"/>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altLang="en-US" lang="zh-CN" sz="703">
                  <a:solidFill>
                    <a:schemeClr val="tx2"/>
                  </a:solidFill>
                  <a:latin charset="-122" panose="020b0503020204020204" pitchFamily="34" typeface="微软雅黑"/>
                  <a:ea charset="-122" panose="020b0503020204020204" pitchFamily="34" typeface="微软雅黑"/>
                </a:endParaRPr>
              </a:p>
            </p:txBody>
          </p:sp>
        </p:grpSp>
        <p:sp>
          <p:nvSpPr>
            <p:cNvPr id="9" name="AutoShape 14"/>
            <p:cNvSpPr/>
            <p:nvPr/>
          </p:nvSpPr>
          <p:spPr bwMode="auto">
            <a:xfrm>
              <a:off x="1841" y="1839"/>
              <a:ext cx="560" cy="560"/>
            </a:xfrm>
            <a:custGeom>
              <a:gdLst>
                <a:gd fmla="*/ 12 w 21600" name="T0"/>
                <a:gd fmla="*/ 5 h 21588" name="T1"/>
                <a:gd fmla="*/ 11 w 21600" name="T2"/>
                <a:gd fmla="*/ 7 h 21588" name="T3"/>
                <a:gd fmla="*/ 10 w 21600" name="T4"/>
                <a:gd fmla="*/ 9 h 21588" name="T5"/>
                <a:gd fmla="*/ 8 w 21600" name="T6"/>
                <a:gd fmla="*/ 10 h 21588" name="T7"/>
                <a:gd fmla="*/ 6 w 21600" name="T8"/>
                <a:gd fmla="*/ 10 h 21588" name="T9"/>
                <a:gd fmla="*/ 5 w 21600" name="T10"/>
                <a:gd fmla="*/ 10 h 21588" name="T11"/>
                <a:gd fmla="*/ 5 w 21600" name="T12"/>
                <a:gd fmla="*/ 10 h 21588" name="T13"/>
                <a:gd fmla="*/ 2 w 21600" name="T14"/>
                <a:gd fmla="*/ 12 h 21588" name="T15"/>
                <a:gd fmla="*/ 2 w 21600" name="T16"/>
                <a:gd fmla="*/ 12 h 21588" name="T17"/>
                <a:gd fmla="*/ 2 w 21600" name="T18"/>
                <a:gd fmla="*/ 12 h 21588" name="T19"/>
                <a:gd fmla="*/ 1 w 21600" name="T20"/>
                <a:gd fmla="*/ 12 h 21588" name="T21"/>
                <a:gd fmla="*/ 1 w 21600" name="T22"/>
                <a:gd fmla="*/ 12 h 21588" name="T23"/>
                <a:gd fmla="*/ 1 w 21600" name="T24"/>
                <a:gd fmla="*/ 12 h 21588" name="T25"/>
                <a:gd fmla="*/ 1 w 21600" name="T26"/>
                <a:gd fmla="*/ 11 h 21588" name="T27"/>
                <a:gd fmla="*/ 2 w 21600" name="T28"/>
                <a:gd fmla="*/ 11 h 21588" name="T29"/>
                <a:gd fmla="*/ 2 w 21600" name="T30"/>
                <a:gd fmla="*/ 11 h 21588" name="T31"/>
                <a:gd fmla="*/ 2 w 21600" name="T32"/>
                <a:gd fmla="*/ 11 h 21588" name="T33"/>
                <a:gd fmla="*/ 2 w 21600" name="T34"/>
                <a:gd fmla="*/ 10 h 21588" name="T35"/>
                <a:gd fmla="*/ 2 w 21600" name="T36"/>
                <a:gd fmla="*/ 9 h 21588" name="T37"/>
                <a:gd fmla="*/ 1 w 21600" name="T38"/>
                <a:gd fmla="*/ 8 h 21588" name="T39"/>
                <a:gd fmla="*/ 0 w 21600" name="T40"/>
                <a:gd fmla="*/ 5 h 21588" name="T41"/>
                <a:gd fmla="*/ 0 w 21600" name="T42"/>
                <a:gd fmla="*/ 3 h 21588" name="T43"/>
                <a:gd fmla="*/ 2 w 21600" name="T44"/>
                <a:gd fmla="*/ 2 h 21588" name="T45"/>
                <a:gd fmla="*/ 4 w 21600" name="T46"/>
                <a:gd fmla="*/ 0 h 21588" name="T47"/>
                <a:gd fmla="*/ 6 w 21600" name="T48"/>
                <a:gd fmla="*/ 0 h 21588" name="T49"/>
                <a:gd fmla="*/ 8 w 21600" name="T50"/>
                <a:gd fmla="*/ 0 h 21588" name="T51"/>
                <a:gd fmla="*/ 10 w 21600" name="T52"/>
                <a:gd fmla="*/ 2 h 21588" name="T53"/>
                <a:gd fmla="*/ 11 w 21600" name="T54"/>
                <a:gd fmla="*/ 3 h 21588" name="T55"/>
                <a:gd fmla="*/ 12 w 21600" name="T56"/>
                <a:gd fmla="*/ 5 h 21588" name="T57"/>
                <a:gd fmla="*/ 15 w 21600" name="T58"/>
                <a:gd fmla="*/ 8 h 21588" name="T59"/>
                <a:gd fmla="*/ 14 w 21600" name="T60"/>
                <a:gd fmla="*/ 10 h 21588" name="T61"/>
                <a:gd fmla="*/ 12 w 21600" name="T62"/>
                <a:gd fmla="*/ 12 h 21588" name="T63"/>
                <a:gd fmla="*/ 12 w 21600" name="T64"/>
                <a:gd fmla="*/ 13 h 21588" name="T65"/>
                <a:gd fmla="*/ 13 w 21600" name="T66"/>
                <a:gd fmla="*/ 13 h 21588" name="T67"/>
                <a:gd fmla="*/ 13 w 21600" name="T68"/>
                <a:gd fmla="*/ 14 h 21588" name="T69"/>
                <a:gd fmla="*/ 13 w 21600" name="T70"/>
                <a:gd fmla="*/ 14 h 21588" name="T71"/>
                <a:gd fmla="*/ 13 w 21600" name="T72"/>
                <a:gd fmla="*/ 14 h 21588" name="T73"/>
                <a:gd fmla="*/ 13 w 21600" name="T74"/>
                <a:gd fmla="*/ 14 h 21588" name="T75"/>
                <a:gd fmla="*/ 13 w 21600" name="T76"/>
                <a:gd fmla="*/ 14 h 21588" name="T77"/>
                <a:gd fmla="*/ 13 w 21600" name="T78"/>
                <a:gd fmla="*/ 14 h 21588" name="T79"/>
                <a:gd fmla="*/ 13 w 21600" name="T80"/>
                <a:gd fmla="*/ 15 h 21588" name="T81"/>
                <a:gd fmla="*/ 13 w 21600" name="T82"/>
                <a:gd fmla="*/ 14 h 21588" name="T83"/>
                <a:gd fmla="*/ 12 w 21600" name="T84"/>
                <a:gd fmla="*/ 14 h 21588" name="T85"/>
                <a:gd fmla="*/ 11 w 21600" name="T86"/>
                <a:gd fmla="*/ 14 h 21588" name="T87"/>
                <a:gd fmla="*/ 10 w 21600" name="T88"/>
                <a:gd fmla="*/ 13 h 21588" name="T89"/>
                <a:gd fmla="*/ 9 w 21600" name="T90"/>
                <a:gd fmla="*/ 13 h 21588" name="T91"/>
                <a:gd fmla="*/ 9 w 21600" name="T92"/>
                <a:gd fmla="*/ 13 h 21588" name="T93"/>
                <a:gd fmla="*/ 7 w 21600" name="T94"/>
                <a:gd fmla="*/ 13 h 21588" name="T95"/>
                <a:gd fmla="*/ 5 w 21600" name="T96"/>
                <a:gd fmla="*/ 12 h 21588" name="T97"/>
                <a:gd fmla="*/ 5 w 21600" name="T98"/>
                <a:gd fmla="*/ 12 h 21588" name="T99"/>
                <a:gd fmla="*/ 5 w 21600" name="T100"/>
                <a:gd fmla="*/ 12 h 21588" name="T101"/>
                <a:gd fmla="*/ 6 w 21600" name="T102"/>
                <a:gd fmla="*/ 12 h 21588" name="T103"/>
                <a:gd fmla="*/ 9 w 21600" name="T104"/>
                <a:gd fmla="*/ 11 h 21588" name="T105"/>
                <a:gd fmla="*/ 11 w 21600" name="T106"/>
                <a:gd fmla="*/ 10 h 21588" name="T107"/>
                <a:gd fmla="*/ 12 w 21600" name="T108"/>
                <a:gd fmla="*/ 8 h 21588" name="T109"/>
                <a:gd fmla="*/ 13 w 21600" name="T110"/>
                <a:gd fmla="*/ 5 h 21588" name="T111"/>
                <a:gd fmla="*/ 13 w 21600" name="T112"/>
                <a:gd fmla="*/ 4 h 21588" name="T113"/>
                <a:gd fmla="*/ 14 w 21600" name="T114"/>
                <a:gd fmla="*/ 6 h 21588" name="T115"/>
                <a:gd fmla="*/ 15 w 21600" name="T116"/>
                <a:gd fmla="*/ 8 h 215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1588" w="2160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altLang="en-US" lang="zh-CN" sz="703">
                <a:solidFill>
                  <a:schemeClr val="tx2"/>
                </a:solidFill>
                <a:latin charset="-122" panose="020b0503020204020204" pitchFamily="34" typeface="微软雅黑"/>
                <a:ea charset="-122" panose="020b0503020204020204" pitchFamily="34" typeface="微软雅黑"/>
              </a:endParaRPr>
            </a:p>
          </p:txBody>
        </p:sp>
        <p:sp>
          <p:nvSpPr>
            <p:cNvPr id="10" name="AutoShape 15"/>
            <p:cNvSpPr/>
            <p:nvPr/>
          </p:nvSpPr>
          <p:spPr bwMode="auto">
            <a:xfrm>
              <a:off x="1869" y="3281"/>
              <a:ext cx="490" cy="490"/>
            </a:xfrm>
            <a:custGeom>
              <a:gdLst>
                <a:gd fmla="*/ 11 w 21376" name="T0"/>
                <a:gd fmla="*/ 10 h 21600" name="T1"/>
                <a:gd fmla="*/ 11 w 21376" name="T2"/>
                <a:gd fmla="*/ 11 h 21600" name="T3"/>
                <a:gd fmla="*/ 11 w 21376" name="T4"/>
                <a:gd fmla="*/ 11 h 21600" name="T5"/>
                <a:gd fmla="*/ 10 w 21376" name="T6"/>
                <a:gd fmla="*/ 11 h 21600" name="T7"/>
                <a:gd fmla="*/ 1 w 21376" name="T8"/>
                <a:gd fmla="*/ 11 h 21600" name="T9"/>
                <a:gd fmla="*/ 1 w 21376" name="T10"/>
                <a:gd fmla="*/ 11 h 21600" name="T11"/>
                <a:gd fmla="*/ 0 w 21376" name="T12"/>
                <a:gd fmla="*/ 11 h 21600" name="T13"/>
                <a:gd fmla="*/ 0 w 21376" name="T14"/>
                <a:gd fmla="*/ 10 h 21600" name="T15"/>
                <a:gd fmla="*/ 4 w 21376" name="T16"/>
                <a:gd fmla="*/ 4 h 21600" name="T17"/>
                <a:gd fmla="*/ 4 w 21376" name="T18"/>
                <a:gd fmla="*/ 1 h 21600" name="T19"/>
                <a:gd fmla="*/ 3 w 21376" name="T20"/>
                <a:gd fmla="*/ 1 h 21600" name="T21"/>
                <a:gd fmla="*/ 3 w 21376" name="T22"/>
                <a:gd fmla="*/ 1 h 21600" name="T23"/>
                <a:gd fmla="*/ 3 w 21376" name="T24"/>
                <a:gd fmla="*/ 1 h 21600" name="T25"/>
                <a:gd fmla="*/ 3 w 21376" name="T26"/>
                <a:gd fmla="*/ 0 h 21600" name="T27"/>
                <a:gd fmla="*/ 3 w 21376" name="T28"/>
                <a:gd fmla="*/ 0 h 21600" name="T29"/>
                <a:gd fmla="*/ 8 w 21376" name="T30"/>
                <a:gd fmla="*/ 0 h 21600" name="T31"/>
                <a:gd fmla="*/ 8 w 21376" name="T32"/>
                <a:gd fmla="*/ 0 h 21600" name="T33"/>
                <a:gd fmla="*/ 8 w 21376" name="T34"/>
                <a:gd fmla="*/ 1 h 21600" name="T35"/>
                <a:gd fmla="*/ 8 w 21376" name="T36"/>
                <a:gd fmla="*/ 1 h 21600" name="T37"/>
                <a:gd fmla="*/ 8 w 21376" name="T38"/>
                <a:gd fmla="*/ 1 h 21600" name="T39"/>
                <a:gd fmla="*/ 7 w 21376" name="T40"/>
                <a:gd fmla="*/ 1 h 21600" name="T41"/>
                <a:gd fmla="*/ 7 w 21376" name="T42"/>
                <a:gd fmla="*/ 4 h 21600" name="T43"/>
                <a:gd fmla="*/ 11 w 21376" name="T44"/>
                <a:gd fmla="*/ 10 h 21600" name="T45"/>
                <a:gd fmla="*/ 3 w 21376" name="T46"/>
                <a:gd fmla="*/ 8 h 21600" name="T47"/>
                <a:gd fmla="*/ 8 w 21376" name="T48"/>
                <a:gd fmla="*/ 8 h 21600" name="T49"/>
                <a:gd fmla="*/ 6 w 21376" name="T50"/>
                <a:gd fmla="*/ 4 h 21600" name="T51"/>
                <a:gd fmla="*/ 6 w 21376" name="T52"/>
                <a:gd fmla="*/ 1 h 21600" name="T53"/>
                <a:gd fmla="*/ 5 w 21376" name="T54"/>
                <a:gd fmla="*/ 1 h 21600" name="T55"/>
                <a:gd fmla="*/ 5 w 21376" name="T56"/>
                <a:gd fmla="*/ 4 h 21600" name="T57"/>
                <a:gd fmla="*/ 3 w 21376" name="T58"/>
                <a:gd fmla="*/ 8 h 21600" name="T59"/>
                <a:gd fmla="*/ 3 w 21376" name="T60"/>
                <a:gd fmla="*/ 8 h 2160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21600" w="21376">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altLang="en-US" lang="zh-CN" sz="703">
                <a:solidFill>
                  <a:schemeClr val="tx2"/>
                </a:solidFill>
                <a:latin charset="-122" panose="020b0503020204020204" pitchFamily="34" typeface="微软雅黑"/>
                <a:ea charset="-122" panose="020b0503020204020204" pitchFamily="34" typeface="微软雅黑"/>
              </a:endParaRPr>
            </a:p>
          </p:txBody>
        </p:sp>
        <p:sp>
          <p:nvSpPr>
            <p:cNvPr id="11" name="AutoShape 16"/>
            <p:cNvSpPr/>
            <p:nvPr/>
          </p:nvSpPr>
          <p:spPr bwMode="auto">
            <a:xfrm>
              <a:off x="1859" y="468"/>
              <a:ext cx="490" cy="428"/>
            </a:xfrm>
            <a:custGeom>
              <a:gdLst>
                <a:gd fmla="*/ 11 w 21600" name="T0"/>
                <a:gd fmla="*/ 0 h 21600" name="T1"/>
                <a:gd fmla="*/ 11 w 21600" name="T2"/>
                <a:gd fmla="*/ 8 h 21600" name="T3"/>
                <a:gd fmla="*/ 10 w 21600" name="T4"/>
                <a:gd fmla="*/ 8 h 21600" name="T5"/>
                <a:gd fmla="*/ 0 w 21600" name="T6"/>
                <a:gd fmla="*/ 8 h 21600" name="T7"/>
                <a:gd fmla="*/ 0 w 21600" name="T8"/>
                <a:gd fmla="*/ 1 h 21600" name="T9"/>
                <a:gd fmla="*/ 1 w 21600" name="T10"/>
                <a:gd fmla="*/ 0 h 21600" name="T11"/>
                <a:gd fmla="*/ 10 w 21600" name="T12"/>
                <a:gd fmla="*/ 1 h 21600" name="T13"/>
                <a:gd fmla="*/ 4 w 21600" name="T14"/>
                <a:gd fmla="*/ 1 h 21600" name="T15"/>
                <a:gd fmla="*/ 1 w 21600" name="T16"/>
                <a:gd fmla="*/ 2 h 21600" name="T17"/>
                <a:gd fmla="*/ 10 w 21600" name="T18"/>
                <a:gd fmla="*/ 1 h 21600" name="T19"/>
                <a:gd fmla="*/ 1 w 21600" name="T20"/>
                <a:gd fmla="*/ 7 h 21600" name="T21"/>
                <a:gd fmla="*/ 10 w 21600" name="T22"/>
                <a:gd fmla="*/ 8 h 21600" name="T23"/>
                <a:gd fmla="*/ 2 w 21600" name="T24"/>
                <a:gd fmla="*/ 1 h 21600" name="T25"/>
                <a:gd fmla="*/ 4 w 21600" name="T26"/>
                <a:gd fmla="*/ 1 h 21600" name="T27"/>
                <a:gd fmla="*/ 2 w 21600" name="T28"/>
                <a:gd fmla="*/ 1 h 21600" name="T29"/>
                <a:gd fmla="*/ 4 w 21600" name="T30"/>
                <a:gd fmla="*/ 5 h 21600" name="T31"/>
                <a:gd fmla="*/ 5 w 21600" name="T32"/>
                <a:gd fmla="*/ 6 h 21600" name="T33"/>
                <a:gd fmla="*/ 6 w 21600" name="T34"/>
                <a:gd fmla="*/ 6 h 21600" name="T35"/>
                <a:gd fmla="*/ 8 w 21600" name="T36"/>
                <a:gd fmla="*/ 5 h 21600" name="T37"/>
                <a:gd fmla="*/ 8 w 21600" name="T38"/>
                <a:gd fmla="*/ 4 h 21600" name="T39"/>
                <a:gd fmla="*/ 6 w 21600" name="T40"/>
                <a:gd fmla="*/ 3 h 21600" name="T41"/>
                <a:gd fmla="*/ 5 w 21600" name="T42"/>
                <a:gd fmla="*/ 3 h 21600" name="T43"/>
                <a:gd fmla="*/ 4 w 21600" name="T44"/>
                <a:gd fmla="*/ 4 h 21600" name="T45"/>
                <a:gd fmla="*/ 7 w 21600" name="T46"/>
                <a:gd fmla="*/ 5 h 21600" name="T47"/>
                <a:gd fmla="*/ 7 w 21600" name="T48"/>
                <a:gd fmla="*/ 6 h 21600" name="T49"/>
                <a:gd fmla="*/ 6 w 21600" name="T50"/>
                <a:gd fmla="*/ 6 h 21600" name="T51"/>
                <a:gd fmla="*/ 4 w 21600" name="T52"/>
                <a:gd fmla="*/ 6 h 21600" name="T53"/>
                <a:gd fmla="*/ 4 w 21600" name="T54"/>
                <a:gd fmla="*/ 5 h 21600" name="T55"/>
                <a:gd fmla="*/ 4 w 21600" name="T56"/>
                <a:gd fmla="*/ 4 h 21600" name="T57"/>
                <a:gd fmla="*/ 6 w 21600" name="T58"/>
                <a:gd fmla="*/ 3 h 21600" name="T59"/>
                <a:gd fmla="*/ 7 w 21600" name="T60"/>
                <a:gd fmla="*/ 4 h 21600" name="T61"/>
                <a:gd fmla="*/ 7 w 21600" name="T62"/>
                <a:gd fmla="*/ 5 h 21600" name="T63"/>
                <a:gd fmla="*/ 5 w 21600" name="T64"/>
                <a:gd fmla="*/ 4 h 21600" name="T65"/>
                <a:gd fmla="*/ 6 w 21600" name="T66"/>
                <a:gd fmla="*/ 4 h 21600" name="T67"/>
                <a:gd fmla="*/ 6 w 21600" name="T68"/>
                <a:gd fmla="*/ 4 h 21600" name="T69"/>
                <a:gd fmla="*/ 6 w 21600" name="T70"/>
                <a:gd fmla="*/ 4 h 21600" name="T71"/>
                <a:gd fmla="*/ 4 w 21600" name="T72"/>
                <a:gd fmla="*/ 5 h 21600" name="T73"/>
                <a:gd fmla="*/ 5 w 21600" name="T74"/>
                <a:gd fmla="*/ 5 h 21600" name="T75"/>
                <a:gd fmla="*/ 5 w 21600" name="T76"/>
                <a:gd fmla="*/ 5 h 2160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21600" w="2160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chemeClr val="bg1"/>
            </a:solidFill>
            <a:ln>
              <a:noFill/>
            </a:ln>
            <a:extLst>
              <a:ext uri="{91240B29-F687-4F45-9708-019B960494DF}">
                <a14:hiddenLine cap="flat" w="12700">
                  <a:solidFill>
                    <a:schemeClr val="tx1"/>
                  </a:solidFill>
                  <a:miter lim="800000"/>
                  <a:headEnd len="med" type="none" w="med"/>
                  <a:tailEnd len="med" type="none" w="med"/>
                </a14:hiddenLine>
              </a:ext>
            </a:extLst>
          </p:spPr>
          <p:txBody>
            <a:bodyPr bIns="0" lIns="0" rIns="0" tIns="0"/>
            <a:lstStyle/>
            <a:p>
              <a:endParaRPr altLang="en-US" lang="zh-CN" sz="703">
                <a:solidFill>
                  <a:schemeClr val="tx2"/>
                </a:solidFill>
                <a:latin charset="-122" panose="020b0503020204020204" pitchFamily="34" typeface="微软雅黑"/>
                <a:ea charset="-122" panose="020b0503020204020204" pitchFamily="34" typeface="微软雅黑"/>
              </a:endParaRPr>
            </a:p>
          </p:txBody>
        </p:sp>
      </p:grpSp>
      <p:grpSp>
        <p:nvGrpSpPr>
          <p:cNvPr id="15" name="Group 17"/>
          <p:cNvGrpSpPr/>
          <p:nvPr/>
        </p:nvGrpSpPr>
        <p:grpSpPr>
          <a:xfrm>
            <a:off x="905471" y="2327077"/>
            <a:ext cx="7408664" cy="2256830"/>
            <a:chExt cx="12445" cy="3791"/>
          </a:xfrm>
        </p:grpSpPr>
        <p:sp>
          <p:nvSpPr>
            <p:cNvPr id="16" name="Rectangle 18"/>
            <p:cNvSpPr/>
            <p:nvPr/>
          </p:nvSpPr>
          <p:spPr bwMode="auto">
            <a:xfrm>
              <a:off x="8781" y="0"/>
              <a:ext cx="873" cy="8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eaLnBrk="1" hangingPunct="1"/>
              <a:r>
                <a:rPr altLang="zh-CN" lang="en-US" sz="2325">
                  <a:solidFill>
                    <a:schemeClr val="tx2"/>
                  </a:solidFill>
                  <a:latin charset="-122" panose="020b0503020204020204" pitchFamily="34" typeface="微软雅黑"/>
                  <a:ea charset="-122" panose="020b0503020204020204" pitchFamily="34" typeface="微软雅黑"/>
                  <a:sym typeface="Lato Light"/>
                </a:rPr>
                <a:t>02</a:t>
              </a:r>
            </a:p>
          </p:txBody>
        </p:sp>
        <p:sp>
          <p:nvSpPr>
            <p:cNvPr id="17" name="Rectangle 19"/>
            <p:cNvSpPr/>
            <p:nvPr/>
          </p:nvSpPr>
          <p:spPr bwMode="auto">
            <a:xfrm>
              <a:off x="9807" y="512"/>
              <a:ext cx="2638" cy="489"/>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a:lnSpc>
                  <a:spcPct val="150000"/>
                </a:lnSpc>
              </a:pPr>
              <a:r>
                <a:rPr altLang="en-US" lang="zh-CN" sz="800">
                  <a:solidFill>
                    <a:schemeClr val="tx2"/>
                  </a:solidFill>
                  <a:latin charset="-122" panose="020b0503020204020204" pitchFamily="34" typeface="微软雅黑"/>
                  <a:ea charset="-122" panose="020b0503020204020204" pitchFamily="34" typeface="微软雅黑"/>
                </a:rPr>
                <a:t>单击此处添加文本单击此处添加文本单击此处添加文本</a:t>
              </a:r>
            </a:p>
          </p:txBody>
        </p:sp>
        <p:sp>
          <p:nvSpPr>
            <p:cNvPr id="18" name="Rectangle 20"/>
            <p:cNvSpPr/>
            <p:nvPr/>
          </p:nvSpPr>
          <p:spPr bwMode="auto">
            <a:xfrm>
              <a:off x="9797" y="224"/>
              <a:ext cx="2099" cy="27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a:lnSpc>
                  <a:spcPct val="150000"/>
                </a:lnSpc>
              </a:pPr>
              <a:r>
                <a:rPr altLang="en-US" lang="zh-CN" sz="1000">
                  <a:solidFill>
                    <a:schemeClr val="accent4"/>
                  </a:solidFill>
                  <a:latin charset="-122" panose="020b0503020204020204" pitchFamily="34" typeface="微软雅黑"/>
                  <a:ea charset="-122" panose="020b0503020204020204" pitchFamily="34" typeface="微软雅黑"/>
                  <a:cs charset="0" panose="020b0606030504020204" pitchFamily="34" typeface="Open Sans"/>
                </a:rPr>
                <a:t>标题内容 </a:t>
              </a:r>
            </a:p>
          </p:txBody>
        </p:sp>
        <p:sp>
          <p:nvSpPr>
            <p:cNvPr id="19" name="Rectangle 21"/>
            <p:cNvSpPr/>
            <p:nvPr/>
          </p:nvSpPr>
          <p:spPr bwMode="auto">
            <a:xfrm>
              <a:off x="8782" y="1370"/>
              <a:ext cx="873" cy="88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eaLnBrk="1" hangingPunct="1"/>
              <a:r>
                <a:rPr altLang="zh-CN" lang="en-US" sz="2325">
                  <a:solidFill>
                    <a:schemeClr val="tx2"/>
                  </a:solidFill>
                  <a:latin charset="-122" panose="020b0503020204020204" pitchFamily="34" typeface="微软雅黑"/>
                  <a:ea charset="-122" panose="020b0503020204020204" pitchFamily="34" typeface="微软雅黑"/>
                  <a:sym typeface="Lato Light"/>
                </a:rPr>
                <a:t>04</a:t>
              </a:r>
            </a:p>
          </p:txBody>
        </p:sp>
        <p:sp>
          <p:nvSpPr>
            <p:cNvPr id="20" name="Rectangle 22"/>
            <p:cNvSpPr/>
            <p:nvPr/>
          </p:nvSpPr>
          <p:spPr bwMode="auto">
            <a:xfrm>
              <a:off x="9807" y="1882"/>
              <a:ext cx="2638" cy="49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a:lnSpc>
                  <a:spcPct val="150000"/>
                </a:lnSpc>
              </a:pPr>
              <a:r>
                <a:rPr altLang="en-US" lang="zh-CN" sz="800">
                  <a:solidFill>
                    <a:schemeClr val="tx2"/>
                  </a:solidFill>
                  <a:latin charset="-122" panose="020b0503020204020204" pitchFamily="34" typeface="微软雅黑"/>
                  <a:ea charset="-122" panose="020b0503020204020204" pitchFamily="34" typeface="微软雅黑"/>
                </a:rPr>
                <a:t>单击此处添加文本单击此处添加文本单击此处添加文本</a:t>
              </a:r>
            </a:p>
          </p:txBody>
        </p:sp>
        <p:sp>
          <p:nvSpPr>
            <p:cNvPr id="21" name="Rectangle 23"/>
            <p:cNvSpPr/>
            <p:nvPr/>
          </p:nvSpPr>
          <p:spPr bwMode="auto">
            <a:xfrm>
              <a:off x="9797" y="1595"/>
              <a:ext cx="2099" cy="27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a:lnSpc>
                  <a:spcPct val="150000"/>
                </a:lnSpc>
              </a:pPr>
              <a:r>
                <a:rPr altLang="en-US" lang="zh-CN" sz="1000">
                  <a:solidFill>
                    <a:schemeClr val="accent5"/>
                  </a:solidFill>
                  <a:latin charset="-122" panose="020b0503020204020204" pitchFamily="34" typeface="微软雅黑"/>
                  <a:ea charset="-122" panose="020b0503020204020204" pitchFamily="34" typeface="微软雅黑"/>
                  <a:cs charset="0" panose="020b0606030504020204" pitchFamily="34" typeface="Open Sans"/>
                </a:rPr>
                <a:t>标题内容 </a:t>
              </a:r>
            </a:p>
          </p:txBody>
        </p:sp>
        <p:sp>
          <p:nvSpPr>
            <p:cNvPr id="22" name="Rectangle 24"/>
            <p:cNvSpPr/>
            <p:nvPr/>
          </p:nvSpPr>
          <p:spPr bwMode="auto">
            <a:xfrm>
              <a:off x="8770" y="2789"/>
              <a:ext cx="873" cy="88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eaLnBrk="1" hangingPunct="1"/>
              <a:r>
                <a:rPr altLang="zh-CN" lang="en-US" sz="2325">
                  <a:solidFill>
                    <a:schemeClr val="tx2"/>
                  </a:solidFill>
                  <a:latin charset="-122" panose="020b0503020204020204" pitchFamily="34" typeface="微软雅黑"/>
                  <a:ea charset="-122" panose="020b0503020204020204" pitchFamily="34" typeface="微软雅黑"/>
                  <a:sym typeface="Lato Light"/>
                </a:rPr>
                <a:t>06</a:t>
              </a:r>
            </a:p>
          </p:txBody>
        </p:sp>
        <p:sp>
          <p:nvSpPr>
            <p:cNvPr id="23" name="Rectangle 25"/>
            <p:cNvSpPr/>
            <p:nvPr/>
          </p:nvSpPr>
          <p:spPr bwMode="auto">
            <a:xfrm>
              <a:off x="9807" y="3301"/>
              <a:ext cx="2638" cy="49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a:lnSpc>
                  <a:spcPct val="150000"/>
                </a:lnSpc>
              </a:pPr>
              <a:r>
                <a:rPr altLang="en-US" lang="zh-CN" sz="800">
                  <a:solidFill>
                    <a:schemeClr val="tx2"/>
                  </a:solidFill>
                  <a:latin charset="-122" panose="020b0503020204020204" pitchFamily="34" typeface="微软雅黑"/>
                  <a:ea charset="-122" panose="020b0503020204020204" pitchFamily="34" typeface="微软雅黑"/>
                </a:rPr>
                <a:t>单击此处添加文本单击此处添加文本单击此处添加文本</a:t>
              </a:r>
            </a:p>
          </p:txBody>
        </p:sp>
        <p:sp>
          <p:nvSpPr>
            <p:cNvPr id="24" name="Rectangle 26"/>
            <p:cNvSpPr/>
            <p:nvPr/>
          </p:nvSpPr>
          <p:spPr bwMode="auto">
            <a:xfrm>
              <a:off x="9797" y="3014"/>
              <a:ext cx="2099" cy="276"/>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a:lnSpc>
                  <a:spcPct val="150000"/>
                </a:lnSpc>
              </a:pPr>
              <a:r>
                <a:rPr altLang="en-US" lang="zh-CN" sz="1000">
                  <a:solidFill>
                    <a:schemeClr val="accent6"/>
                  </a:solidFill>
                  <a:latin charset="-122" panose="020b0503020204020204" pitchFamily="34" typeface="微软雅黑"/>
                  <a:ea charset="-122" panose="020b0503020204020204" pitchFamily="34" typeface="微软雅黑"/>
                  <a:cs charset="0" panose="020b0606030504020204" pitchFamily="34" typeface="Open Sans"/>
                </a:rPr>
                <a:t>标题内容 </a:t>
              </a:r>
            </a:p>
          </p:txBody>
        </p:sp>
        <p:sp>
          <p:nvSpPr>
            <p:cNvPr id="25" name="Rectangle 27"/>
            <p:cNvSpPr/>
            <p:nvPr/>
          </p:nvSpPr>
          <p:spPr bwMode="auto">
            <a:xfrm>
              <a:off x="2784" y="0"/>
              <a:ext cx="873" cy="883"/>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eaLnBrk="1" hangingPunct="1"/>
              <a:r>
                <a:rPr altLang="zh-CN" lang="en-US" sz="2325">
                  <a:solidFill>
                    <a:schemeClr val="tx2"/>
                  </a:solidFill>
                  <a:latin charset="-122" panose="020b0503020204020204" pitchFamily="34" typeface="微软雅黑"/>
                  <a:ea charset="-122" panose="020b0503020204020204" pitchFamily="34" typeface="微软雅黑"/>
                  <a:sym typeface="Lato Light"/>
                </a:rPr>
                <a:t>01</a:t>
              </a:r>
            </a:p>
          </p:txBody>
        </p:sp>
        <p:sp>
          <p:nvSpPr>
            <p:cNvPr id="26" name="Rectangle 28"/>
            <p:cNvSpPr/>
            <p:nvPr/>
          </p:nvSpPr>
          <p:spPr bwMode="auto">
            <a:xfrm>
              <a:off x="2784" y="1370"/>
              <a:ext cx="873" cy="88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eaLnBrk="1" hangingPunct="1"/>
              <a:r>
                <a:rPr altLang="zh-CN" lang="en-US" sz="2325">
                  <a:solidFill>
                    <a:schemeClr val="tx2"/>
                  </a:solidFill>
                  <a:latin charset="-122" panose="020b0503020204020204" pitchFamily="34" typeface="微软雅黑"/>
                  <a:ea charset="-122" panose="020b0503020204020204" pitchFamily="34" typeface="微软雅黑"/>
                  <a:sym typeface="Lato Light"/>
                </a:rPr>
                <a:t>03</a:t>
              </a:r>
            </a:p>
          </p:txBody>
        </p:sp>
        <p:sp>
          <p:nvSpPr>
            <p:cNvPr id="27" name="Rectangle 29"/>
            <p:cNvSpPr/>
            <p:nvPr/>
          </p:nvSpPr>
          <p:spPr bwMode="auto">
            <a:xfrm>
              <a:off x="2774" y="2789"/>
              <a:ext cx="872" cy="884"/>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eaLnBrk="1" hangingPunct="1"/>
              <a:r>
                <a:rPr altLang="zh-CN" lang="en-US" sz="2325">
                  <a:solidFill>
                    <a:schemeClr val="tx2"/>
                  </a:solidFill>
                  <a:latin charset="-122" panose="020b0503020204020204" pitchFamily="34" typeface="微软雅黑"/>
                  <a:ea charset="-122" panose="020b0503020204020204" pitchFamily="34" typeface="微软雅黑"/>
                  <a:sym typeface="Lato Light"/>
                </a:rPr>
                <a:t>05</a:t>
              </a:r>
            </a:p>
          </p:txBody>
        </p:sp>
        <p:sp>
          <p:nvSpPr>
            <p:cNvPr id="28" name="Rectangle 30"/>
            <p:cNvSpPr/>
            <p:nvPr/>
          </p:nvSpPr>
          <p:spPr bwMode="auto">
            <a:xfrm>
              <a:off x="0" y="512"/>
              <a:ext cx="2638" cy="489"/>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a:lnSpc>
                  <a:spcPct val="150000"/>
                </a:lnSpc>
              </a:pPr>
              <a:r>
                <a:rPr altLang="en-US" lang="zh-CN" sz="800">
                  <a:solidFill>
                    <a:schemeClr val="tx2"/>
                  </a:solidFill>
                  <a:latin charset="-122" panose="020b0503020204020204" pitchFamily="34" typeface="微软雅黑"/>
                  <a:ea charset="-122" panose="020b0503020204020204" pitchFamily="34" typeface="微软雅黑"/>
                </a:rPr>
                <a:t>单击此处添加文本单击此处添加文本单击此处添加文本</a:t>
              </a:r>
            </a:p>
          </p:txBody>
        </p:sp>
        <p:sp>
          <p:nvSpPr>
            <p:cNvPr id="29" name="Rectangle 31"/>
            <p:cNvSpPr/>
            <p:nvPr/>
          </p:nvSpPr>
          <p:spPr bwMode="auto">
            <a:xfrm>
              <a:off x="559" y="224"/>
              <a:ext cx="2099" cy="27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a:lnSpc>
                  <a:spcPct val="150000"/>
                </a:lnSpc>
              </a:pPr>
              <a:r>
                <a:rPr altLang="en-US" lang="zh-CN" sz="1000">
                  <a:solidFill>
                    <a:schemeClr val="accent1"/>
                  </a:solidFill>
                  <a:latin charset="-122" panose="020b0503020204020204" pitchFamily="34" typeface="微软雅黑"/>
                  <a:ea charset="-122" panose="020b0503020204020204" pitchFamily="34" typeface="微软雅黑"/>
                  <a:cs charset="0" panose="020b0606030504020204" pitchFamily="34" typeface="Open Sans"/>
                </a:rPr>
                <a:t>标题内容 </a:t>
              </a:r>
            </a:p>
          </p:txBody>
        </p:sp>
        <p:sp>
          <p:nvSpPr>
            <p:cNvPr id="30" name="Rectangle 32"/>
            <p:cNvSpPr/>
            <p:nvPr/>
          </p:nvSpPr>
          <p:spPr bwMode="auto">
            <a:xfrm>
              <a:off x="0" y="1858"/>
              <a:ext cx="2638" cy="49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a:lnSpc>
                  <a:spcPct val="150000"/>
                </a:lnSpc>
              </a:pPr>
              <a:r>
                <a:rPr altLang="en-US" lang="zh-CN" sz="800">
                  <a:solidFill>
                    <a:schemeClr val="tx2"/>
                  </a:solidFill>
                  <a:latin charset="-122" panose="020b0503020204020204" pitchFamily="34" typeface="微软雅黑"/>
                  <a:ea charset="-122" panose="020b0503020204020204" pitchFamily="34" typeface="微软雅黑"/>
                </a:rPr>
                <a:t>单击此处添加文本单击此处添加文本单击此处添加文本</a:t>
              </a:r>
            </a:p>
          </p:txBody>
        </p:sp>
        <p:sp>
          <p:nvSpPr>
            <p:cNvPr id="31" name="Rectangle 33"/>
            <p:cNvSpPr/>
            <p:nvPr/>
          </p:nvSpPr>
          <p:spPr bwMode="auto">
            <a:xfrm>
              <a:off x="559" y="1571"/>
              <a:ext cx="2099" cy="276"/>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a:lnSpc>
                  <a:spcPct val="150000"/>
                </a:lnSpc>
              </a:pPr>
              <a:r>
                <a:rPr altLang="en-US" lang="zh-CN" sz="1000">
                  <a:solidFill>
                    <a:schemeClr val="accent2"/>
                  </a:solidFill>
                  <a:latin charset="-122" panose="020b0503020204020204" pitchFamily="34" typeface="微软雅黑"/>
                  <a:ea charset="-122" panose="020b0503020204020204" pitchFamily="34" typeface="微软雅黑"/>
                  <a:cs charset="0" panose="020b0606030504020204" pitchFamily="34" typeface="Open Sans"/>
                </a:rPr>
                <a:t>标题内容 </a:t>
              </a:r>
            </a:p>
          </p:txBody>
        </p:sp>
        <p:sp>
          <p:nvSpPr>
            <p:cNvPr id="32" name="Rectangle 34"/>
            <p:cNvSpPr/>
            <p:nvPr/>
          </p:nvSpPr>
          <p:spPr bwMode="auto">
            <a:xfrm>
              <a:off x="0" y="3223"/>
              <a:ext cx="2638" cy="49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a:lnSpc>
                  <a:spcPct val="150000"/>
                </a:lnSpc>
              </a:pPr>
              <a:r>
                <a:rPr altLang="en-US" lang="zh-CN" sz="800">
                  <a:solidFill>
                    <a:schemeClr val="tx2"/>
                  </a:solidFill>
                  <a:latin charset="-122" panose="020b0503020204020204" pitchFamily="34" typeface="微软雅黑"/>
                  <a:ea charset="-122" panose="020b0503020204020204" pitchFamily="34" typeface="微软雅黑"/>
                </a:rPr>
                <a:t>单击此处添加文本单击此处添加文本单击此处添加文本</a:t>
              </a:r>
            </a:p>
          </p:txBody>
        </p:sp>
        <p:sp>
          <p:nvSpPr>
            <p:cNvPr id="33" name="Rectangle 35"/>
            <p:cNvSpPr/>
            <p:nvPr/>
          </p:nvSpPr>
          <p:spPr bwMode="auto">
            <a:xfrm>
              <a:off x="559" y="2936"/>
              <a:ext cx="2099" cy="277"/>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bIns="0" lIns="0" rIns="0" tIns="0"/>
            <a:lstStyle>
              <a:lvl1pPr algn="ctr">
                <a:defRPr sz="4400">
                  <a:solidFill>
                    <a:schemeClr val="tx1"/>
                  </a:solidFill>
                  <a:latin charset="0" typeface="Helvetica Light"/>
                  <a:ea charset="-128" typeface="ヒラギノ角ゴ ProN W3"/>
                  <a:sym charset="0" typeface="Helvetica Light"/>
                </a:defRPr>
              </a:lvl1pPr>
              <a:lvl2pPr algn="ctr" indent="-285750" marL="742950">
                <a:defRPr sz="4400">
                  <a:solidFill>
                    <a:schemeClr val="tx1"/>
                  </a:solidFill>
                  <a:latin charset="0" typeface="Helvetica Light"/>
                  <a:ea charset="-128" typeface="ヒラギノ角ゴ ProN W3"/>
                  <a:sym charset="0" typeface="Helvetica Light"/>
                </a:defRPr>
              </a:lvl2pPr>
              <a:lvl3pPr algn="ctr" indent="-228600" marL="1143000">
                <a:defRPr sz="4400">
                  <a:solidFill>
                    <a:schemeClr val="tx1"/>
                  </a:solidFill>
                  <a:latin charset="0" typeface="Helvetica Light"/>
                  <a:ea charset="-128" typeface="ヒラギノ角ゴ ProN W3"/>
                  <a:sym charset="0" typeface="Helvetica Light"/>
                </a:defRPr>
              </a:lvl3pPr>
              <a:lvl4pPr algn="ctr" indent="-228600" marL="1600200">
                <a:defRPr sz="4400">
                  <a:solidFill>
                    <a:schemeClr val="tx1"/>
                  </a:solidFill>
                  <a:latin charset="0" typeface="Helvetica Light"/>
                  <a:ea charset="-128" typeface="ヒラギノ角ゴ ProN W3"/>
                  <a:sym charset="0" typeface="Helvetica Light"/>
                </a:defRPr>
              </a:lvl4pPr>
              <a:lvl5pPr algn="ctr" indent="-228600" marL="2057400">
                <a:defRPr sz="4400">
                  <a:solidFill>
                    <a:schemeClr val="tx1"/>
                  </a:solidFill>
                  <a:latin charset="0" typeface="Helvetica Light"/>
                  <a:ea charset="-128" typeface="ヒラギノ角ゴ ProN W3"/>
                  <a:sym charset="0" typeface="Helvetica Light"/>
                </a:defRPr>
              </a:lvl5pPr>
              <a:lvl6pPr algn="ctr" eaLnBrk="0" fontAlgn="base" hangingPunct="0" indent="-228600" marL="2514600">
                <a:spcBef>
                  <a:spcPct val="0"/>
                </a:spcBef>
                <a:spcAft>
                  <a:spcPct val="0"/>
                </a:spcAft>
                <a:defRPr sz="4400">
                  <a:solidFill>
                    <a:schemeClr val="tx1"/>
                  </a:solidFill>
                  <a:latin charset="0" typeface="Helvetica Light"/>
                  <a:ea charset="-128" typeface="ヒラギノ角ゴ ProN W3"/>
                  <a:sym charset="0" typeface="Helvetica Light"/>
                </a:defRPr>
              </a:lvl6pPr>
              <a:lvl7pPr algn="ctr" eaLnBrk="0" fontAlgn="base" hangingPunct="0" indent="-228600" marL="2971800">
                <a:spcBef>
                  <a:spcPct val="0"/>
                </a:spcBef>
                <a:spcAft>
                  <a:spcPct val="0"/>
                </a:spcAft>
                <a:defRPr sz="4400">
                  <a:solidFill>
                    <a:schemeClr val="tx1"/>
                  </a:solidFill>
                  <a:latin charset="0" typeface="Helvetica Light"/>
                  <a:ea charset="-128" typeface="ヒラギノ角ゴ ProN W3"/>
                  <a:sym charset="0" typeface="Helvetica Light"/>
                </a:defRPr>
              </a:lvl7pPr>
              <a:lvl8pPr algn="ctr" eaLnBrk="0" fontAlgn="base" hangingPunct="0" indent="-228600" marL="3429000">
                <a:spcBef>
                  <a:spcPct val="0"/>
                </a:spcBef>
                <a:spcAft>
                  <a:spcPct val="0"/>
                </a:spcAft>
                <a:defRPr sz="4400">
                  <a:solidFill>
                    <a:schemeClr val="tx1"/>
                  </a:solidFill>
                  <a:latin charset="0" typeface="Helvetica Light"/>
                  <a:ea charset="-128" typeface="ヒラギノ角ゴ ProN W3"/>
                  <a:sym charset="0" typeface="Helvetica Light"/>
                </a:defRPr>
              </a:lvl8pPr>
              <a:lvl9pPr algn="ctr" eaLnBrk="0" fontAlgn="base" hangingPunct="0" indent="-228600" marL="3886200">
                <a:spcBef>
                  <a:spcPct val="0"/>
                </a:spcBef>
                <a:spcAft>
                  <a:spcPct val="0"/>
                </a:spcAft>
                <a:defRPr sz="4400">
                  <a:solidFill>
                    <a:schemeClr val="tx1"/>
                  </a:solidFill>
                  <a:latin charset="0" typeface="Helvetica Light"/>
                  <a:ea charset="-128" typeface="ヒラギノ角ゴ ProN W3"/>
                  <a:sym charset="0" typeface="Helvetica Light"/>
                </a:defRPr>
              </a:lvl9pPr>
            </a:lstStyle>
            <a:p>
              <a:pPr>
                <a:lnSpc>
                  <a:spcPct val="150000"/>
                </a:lnSpc>
              </a:pPr>
              <a:r>
                <a:rPr altLang="en-US" lang="zh-CN" sz="1000">
                  <a:solidFill>
                    <a:schemeClr val="accent3"/>
                  </a:solidFill>
                  <a:latin charset="-122" panose="020b0503020204020204" pitchFamily="34" typeface="微软雅黑"/>
                  <a:ea charset="-122" panose="020b0503020204020204" pitchFamily="34" typeface="微软雅黑"/>
                  <a:cs charset="0" panose="020b0606030504020204" pitchFamily="34" typeface="Open Sans"/>
                </a:rPr>
                <a:t>标题内容 </a:t>
              </a:r>
            </a:p>
          </p:txBody>
        </p:sp>
      </p:grpSp>
    </p:spTree>
    <p:extLst>
      <p:ext uri="{BB962C8B-B14F-4D97-AF65-F5344CB8AC3E}">
        <p14:creationId val="899204995"/>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50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1000"/>
                            </p:stCondLst>
                            <p:childTnLst>
                              <p:par>
                                <p:cTn fill="hold" id="10" nodeType="afterEffect" presetClass="entr" presetID="2" presetSubtype="4">
                                  <p:stCondLst>
                                    <p:cond delay="50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500" fill="hold" id="12"/>
                                        <p:tgtEl>
                                          <p:spTgt spid="15"/>
                                        </p:tgtEl>
                                        <p:attrNameLst>
                                          <p:attrName>ppt_x</p:attrName>
                                        </p:attrNameLst>
                                      </p:cBhvr>
                                      <p:tavLst>
                                        <p:tav tm="0">
                                          <p:val>
                                            <p:strVal val="#ppt_x"/>
                                          </p:val>
                                        </p:tav>
                                        <p:tav tm="100000">
                                          <p:val>
                                            <p:strVal val="#ppt_x"/>
                                          </p:val>
                                        </p:tav>
                                      </p:tavLst>
                                    </p:anim>
                                    <p:anim calcmode="lin" valueType="num">
                                      <p:cBhvr additive="base">
                                        <p:cTn dur="500" fill="hold" id="13"/>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6"/>
          <p:cNvSpPr txBox="1"/>
          <p:nvPr/>
        </p:nvSpPr>
        <p:spPr>
          <a:xfrm>
            <a:off x="2910511" y="2691552"/>
            <a:ext cx="3377042" cy="624840"/>
          </a:xfrm>
          <a:prstGeom prst="rect">
            <a:avLst/>
          </a:prstGeom>
          <a:noFill/>
        </p:spPr>
        <p:txBody>
          <a:bodyPr rtlCol="0" wrap="square">
            <a:spAutoFit/>
          </a:bodyPr>
          <a:lstStyle/>
          <a:p>
            <a:pPr algn="ctr"/>
            <a:r>
              <a:rPr altLang="en-US" b="1" lang="zh-CN" smtClean="0" sz="3500">
                <a:solidFill>
                  <a:schemeClr val="accent1"/>
                </a:solidFill>
                <a:latin charset="-122" panose="020b0503020204020204" pitchFamily="34" typeface="微软雅黑"/>
                <a:ea charset="-122" panose="020b0503020204020204" pitchFamily="34" typeface="微软雅黑"/>
                <a:cs charset="0" panose="020b0606030504020204" pitchFamily="34" typeface="Open Sans"/>
              </a:rPr>
              <a:t>章节过渡页标题</a:t>
            </a:r>
          </a:p>
        </p:txBody>
      </p:sp>
      <p:pic>
        <p:nvPicPr>
          <p:cNvPr id="12" name="图片 11"/>
          <p:cNvPicPr>
            <a:picLocks noChangeAspect="1"/>
          </p:cNvPicPr>
          <p:nvPr/>
        </p:nvPicPr>
        <p:blipFill>
          <a:blip r:embed="rId3">
            <a:extLst>
              <a:ext uri="{28A0092B-C50C-407E-A947-70E740481C1C}">
                <a14:useLocalDpi val="0"/>
              </a:ext>
            </a:extLst>
          </a:blip>
          <a:srcRect l="54606" t="58368"/>
          <a:stretch>
            <a:fillRect/>
          </a:stretch>
        </p:blipFill>
        <p:spPr>
          <a:xfrm>
            <a:off x="4992785" y="3043947"/>
            <a:ext cx="4147153" cy="2141355"/>
          </a:xfrm>
          <a:prstGeom prst="rect">
            <a:avLst/>
          </a:prstGeom>
        </p:spPr>
      </p:pic>
      <p:pic>
        <p:nvPicPr>
          <p:cNvPr id="14" name="图片 13"/>
          <p:cNvPicPr>
            <a:picLocks noChangeAspect="1"/>
          </p:cNvPicPr>
          <p:nvPr/>
        </p:nvPicPr>
        <p:blipFill>
          <a:blip r:embed="rId4">
            <a:extLst>
              <a:ext uri="{28A0092B-C50C-407E-A947-70E740481C1C}">
                <a14:useLocalDpi val="0"/>
              </a:ext>
            </a:extLst>
          </a:blip>
          <a:srcRect b="58236" l="35701" r="36179" t="5926"/>
          <a:stretch>
            <a:fillRect/>
          </a:stretch>
        </p:blipFill>
        <p:spPr>
          <a:xfrm>
            <a:off x="3167060" y="950449"/>
            <a:ext cx="2772228" cy="1843315"/>
          </a:xfrm>
          <a:prstGeom prst="rect">
            <a:avLst/>
          </a:prstGeom>
        </p:spPr>
      </p:pic>
      <p:sp>
        <p:nvSpPr>
          <p:cNvPr id="13" name="Rectangle 17"/>
          <p:cNvSpPr/>
          <p:nvPr/>
        </p:nvSpPr>
        <p:spPr>
          <a:xfrm>
            <a:off x="2278123" y="3317587"/>
            <a:ext cx="4788238" cy="487680"/>
          </a:xfrm>
          <a:prstGeom prst="rect">
            <a:avLst/>
          </a:prstGeom>
        </p:spPr>
        <p:txBody>
          <a:bodyPr wrap="square">
            <a:spAutoFit/>
          </a:bodyPr>
          <a:lstStyle/>
          <a:p>
            <a:pPr algn="ctr">
              <a:lnSpc>
                <a:spcPct val="130000"/>
              </a:lnSpc>
              <a:spcBef>
                <a:spcPct val="0"/>
              </a:spcBef>
              <a:buNone/>
            </a:pPr>
            <a:r>
              <a:rPr altLang="en-US" lang="zh-CN" sz="10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在此录入上述图表的综合描述说明，在此录入上述图表的综合描述说明，在此录入上述图表的综合描述说明，在此录入上述图表的综合描述说明。</a:t>
            </a:r>
          </a:p>
        </p:txBody>
      </p:sp>
    </p:spTree>
    <p:extLst>
      <p:ext uri="{BB962C8B-B14F-4D97-AF65-F5344CB8AC3E}">
        <p14:creationId val="615042477"/>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mph" presetID="26" presetSubtype="0">
                                  <p:stCondLst>
                                    <p:cond delay="0"/>
                                  </p:stCondLst>
                                  <p:childTnLst>
                                    <p:animEffect filter="fade" transition="out">
                                      <p:cBhvr>
                                        <p:cTn dur="500" id="13" tmFilter="0, 0; .2, .5; .8, .5; 1, 0"/>
                                        <p:tgtEl>
                                          <p:spTgt spid="14"/>
                                        </p:tgtEl>
                                      </p:cBhvr>
                                    </p:animEffect>
                                    <p:animScale>
                                      <p:cBhvr>
                                        <p:cTn autoRev="1" dur="250" fill="hold" id="14"/>
                                        <p:tgtEl>
                                          <p:spTgt spid="14"/>
                                        </p:tgtEl>
                                      </p:cBhvr>
                                      <p:by x="105000" y="105000"/>
                                    </p:animScale>
                                  </p:childTnLst>
                                </p:cTn>
                              </p:par>
                              <p:par>
                                <p:cTn fill="hold" grpId="0" id="15" nodeType="with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childTnLst>
                          </p:cTn>
                        </p:par>
                        <p:par>
                          <p:cTn fill="hold" id="18" nodeType="afterGroup">
                            <p:stCondLst>
                              <p:cond delay="500"/>
                            </p:stCondLst>
                            <p:childTnLst>
                              <p:par>
                                <p:cTn fill="hold" grpId="0" id="19" nodeType="afterEffect" presetClass="entr" presetID="10"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42"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1000" id="26"/>
                                        <p:tgtEl>
                                          <p:spTgt spid="12"/>
                                        </p:tgtEl>
                                      </p:cBhvr>
                                    </p:animEffect>
                                    <p:anim calcmode="lin" valueType="num">
                                      <p:cBhvr>
                                        <p:cTn dur="1000" fill="hold" id="27"/>
                                        <p:tgtEl>
                                          <p:spTgt spid="12"/>
                                        </p:tgtEl>
                                        <p:attrNameLst>
                                          <p:attrName>ppt_x</p:attrName>
                                        </p:attrNameLst>
                                      </p:cBhvr>
                                      <p:tavLst>
                                        <p:tav tm="0">
                                          <p:val>
                                            <p:strVal val="#ppt_x"/>
                                          </p:val>
                                        </p:tav>
                                        <p:tav tm="100000">
                                          <p:val>
                                            <p:strVal val="#ppt_x"/>
                                          </p:val>
                                        </p:tav>
                                      </p:tavLst>
                                    </p:anim>
                                    <p:anim calcmode="lin" valueType="num">
                                      <p:cBhvr>
                                        <p:cTn dur="1000" fill="hold" id="2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29" name="Oval 140"/>
          <p:cNvSpPr/>
          <p:nvPr/>
        </p:nvSpPr>
        <p:spPr>
          <a:xfrm>
            <a:off x="569158" y="1347052"/>
            <a:ext cx="3498787" cy="3168352"/>
          </a:xfrm>
          <a:prstGeom prst="ellipse">
            <a:avLst/>
          </a:prstGeom>
          <a:blipFill dpi="0" rotWithShape="1">
            <a:blip r:embed="rId4"/>
            <a:stretch>
              <a:fillRect l="-16000" r="-1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tr-TR">
              <a:solidFill>
                <a:schemeClr val="tx2"/>
              </a:solidFill>
              <a:latin charset="-122" panose="020b0503020204020204" pitchFamily="34" typeface="微软雅黑"/>
              <a:ea charset="-122" panose="020b0503020204020204" pitchFamily="34" typeface="微软雅黑"/>
            </a:endParaRPr>
          </a:p>
        </p:txBody>
      </p:sp>
      <p:sp>
        <p:nvSpPr>
          <p:cNvPr id="30" name="Dikdörtgen 141"/>
          <p:cNvSpPr/>
          <p:nvPr/>
        </p:nvSpPr>
        <p:spPr>
          <a:xfrm>
            <a:off x="5049784" y="2139073"/>
            <a:ext cx="3150096" cy="640080"/>
          </a:xfrm>
          <a:prstGeom prst="rect">
            <a:avLst/>
          </a:prstGeom>
        </p:spPr>
        <p:txBody>
          <a:bodyPr wrap="square">
            <a:spAutoFit/>
          </a:body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31" name="Dikdörtgen 144"/>
          <p:cNvSpPr/>
          <p:nvPr/>
        </p:nvSpPr>
        <p:spPr>
          <a:xfrm>
            <a:off x="5049557" y="3291201"/>
            <a:ext cx="3150096" cy="640080"/>
          </a:xfrm>
          <a:prstGeom prst="rect">
            <a:avLst/>
          </a:prstGeom>
        </p:spPr>
        <p:txBody>
          <a:bodyPr wrap="square">
            <a:spAutoFit/>
          </a:body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32" name="Metin kutusu 142"/>
          <p:cNvSpPr txBox="1"/>
          <p:nvPr/>
        </p:nvSpPr>
        <p:spPr>
          <a:xfrm>
            <a:off x="5017807" y="3043239"/>
            <a:ext cx="1249680" cy="304800"/>
          </a:xfrm>
          <a:prstGeom prst="rect">
            <a:avLst/>
          </a:prstGeom>
          <a:noFill/>
        </p:spPr>
        <p:txBody>
          <a:bodyPr rtlCol="0" wrap="none">
            <a:spAutoFit/>
          </a:bodyPr>
          <a:lstStyle/>
          <a:p>
            <a:r>
              <a:rPr altLang="en-US" lang="zh-CN">
                <a:solidFill>
                  <a:schemeClr val="accent2"/>
                </a:solidFill>
                <a:latin charset="-122" panose="020b0503020204020204" pitchFamily="34" typeface="微软雅黑"/>
                <a:ea charset="-122" panose="020b0503020204020204" pitchFamily="34" typeface="微软雅黑"/>
              </a:rPr>
              <a:t>单击编辑标题</a:t>
            </a:r>
          </a:p>
        </p:txBody>
      </p:sp>
      <p:sp>
        <p:nvSpPr>
          <p:cNvPr id="33" name="Metin kutusu 146"/>
          <p:cNvSpPr txBox="1"/>
          <p:nvPr/>
        </p:nvSpPr>
        <p:spPr>
          <a:xfrm>
            <a:off x="5017808" y="1891111"/>
            <a:ext cx="1249680" cy="304800"/>
          </a:xfrm>
          <a:prstGeom prst="rect">
            <a:avLst/>
          </a:prstGeom>
          <a:noFill/>
        </p:spPr>
        <p:txBody>
          <a:bodyPr rtlCol="0" wrap="none">
            <a:spAutoFit/>
          </a:bodyPr>
          <a:lstStyle/>
          <a:p>
            <a:r>
              <a:rPr altLang="en-US" lang="zh-CN">
                <a:solidFill>
                  <a:schemeClr val="accent1"/>
                </a:solidFill>
                <a:latin charset="-122" panose="020b0503020204020204" pitchFamily="34" typeface="微软雅黑"/>
                <a:ea charset="-122" panose="020b0503020204020204" pitchFamily="34" typeface="微软雅黑"/>
              </a:rPr>
              <a:t>单击编辑标题</a:t>
            </a:r>
          </a:p>
        </p:txBody>
      </p:sp>
    </p:spTree>
    <p:extLst>
      <p:ext uri="{BB962C8B-B14F-4D97-AF65-F5344CB8AC3E}">
        <p14:creationId val="2866832904"/>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29"/>
                                        </p:tgtEl>
                                        <p:attrNameLst>
                                          <p:attrName>style.visibility</p:attrName>
                                        </p:attrNameLst>
                                      </p:cBhvr>
                                      <p:to>
                                        <p:strVal val="visible"/>
                                      </p:to>
                                    </p:set>
                                    <p:animEffect filter="wipe(down)" transition="in">
                                      <p:cBhvr>
                                        <p:cTn dur="500" id="7"/>
                                        <p:tgtEl>
                                          <p:spTgt spid="29"/>
                                        </p:tgtEl>
                                      </p:cBhvr>
                                    </p:animEffect>
                                  </p:childTnLst>
                                </p:cTn>
                              </p:par>
                              <p:par>
                                <p:cTn fill="hold" grpId="0" id="8" nodeType="withEffect" presetClass="entr" presetID="31" presetSubtype="0">
                                  <p:stCondLst>
                                    <p:cond delay="0"/>
                                  </p:stCondLst>
                                  <p:childTnLst>
                                    <p:set>
                                      <p:cBhvr>
                                        <p:cTn dur="1" fill="hold" id="9">
                                          <p:stCondLst>
                                            <p:cond delay="0"/>
                                          </p:stCondLst>
                                        </p:cTn>
                                        <p:tgtEl>
                                          <p:spTgt spid="30"/>
                                        </p:tgtEl>
                                        <p:attrNameLst>
                                          <p:attrName>style.visibility</p:attrName>
                                        </p:attrNameLst>
                                      </p:cBhvr>
                                      <p:to>
                                        <p:strVal val="visible"/>
                                      </p:to>
                                    </p:set>
                                    <p:anim calcmode="lin" valueType="num">
                                      <p:cBhvr>
                                        <p:cTn dur="1000" fill="hold" id="10"/>
                                        <p:tgtEl>
                                          <p:spTgt spid="30"/>
                                        </p:tgtEl>
                                        <p:attrNameLst>
                                          <p:attrName>ppt_w</p:attrName>
                                        </p:attrNameLst>
                                      </p:cBhvr>
                                      <p:tavLst>
                                        <p:tav tm="0">
                                          <p:val>
                                            <p:fltVal val="0"/>
                                          </p:val>
                                        </p:tav>
                                        <p:tav tm="100000">
                                          <p:val>
                                            <p:strVal val="#ppt_w"/>
                                          </p:val>
                                        </p:tav>
                                      </p:tavLst>
                                    </p:anim>
                                    <p:anim calcmode="lin" valueType="num">
                                      <p:cBhvr>
                                        <p:cTn dur="1000" fill="hold" id="11"/>
                                        <p:tgtEl>
                                          <p:spTgt spid="30"/>
                                        </p:tgtEl>
                                        <p:attrNameLst>
                                          <p:attrName>ppt_h</p:attrName>
                                        </p:attrNameLst>
                                      </p:cBhvr>
                                      <p:tavLst>
                                        <p:tav tm="0">
                                          <p:val>
                                            <p:fltVal val="0"/>
                                          </p:val>
                                        </p:tav>
                                        <p:tav tm="100000">
                                          <p:val>
                                            <p:strVal val="#ppt_h"/>
                                          </p:val>
                                        </p:tav>
                                      </p:tavLst>
                                    </p:anim>
                                    <p:anim calcmode="lin" valueType="num">
                                      <p:cBhvr>
                                        <p:cTn dur="1000" fill="hold" id="12"/>
                                        <p:tgtEl>
                                          <p:spTgt spid="30"/>
                                        </p:tgtEl>
                                        <p:attrNameLst>
                                          <p:attrName>style.rotation</p:attrName>
                                        </p:attrNameLst>
                                      </p:cBhvr>
                                      <p:tavLst>
                                        <p:tav tm="0">
                                          <p:val>
                                            <p:fltVal val="90"/>
                                          </p:val>
                                        </p:tav>
                                        <p:tav tm="100000">
                                          <p:val>
                                            <p:fltVal val="0"/>
                                          </p:val>
                                        </p:tav>
                                      </p:tavLst>
                                    </p:anim>
                                    <p:animEffect filter="fade" transition="in">
                                      <p:cBhvr>
                                        <p:cTn dur="1000" id="13"/>
                                        <p:tgtEl>
                                          <p:spTgt spid="30"/>
                                        </p:tgtEl>
                                      </p:cBhvr>
                                    </p:animEffect>
                                  </p:childTnLst>
                                </p:cTn>
                              </p:par>
                              <p:par>
                                <p:cTn fill="hold" grpId="0" id="14" nodeType="withEffect" presetClass="entr" presetID="31" presetSubtype="0">
                                  <p:stCondLst>
                                    <p:cond delay="0"/>
                                  </p:stCondLst>
                                  <p:childTnLst>
                                    <p:set>
                                      <p:cBhvr>
                                        <p:cTn dur="1" fill="hold" id="15">
                                          <p:stCondLst>
                                            <p:cond delay="0"/>
                                          </p:stCondLst>
                                        </p:cTn>
                                        <p:tgtEl>
                                          <p:spTgt spid="31"/>
                                        </p:tgtEl>
                                        <p:attrNameLst>
                                          <p:attrName>style.visibility</p:attrName>
                                        </p:attrNameLst>
                                      </p:cBhvr>
                                      <p:to>
                                        <p:strVal val="visible"/>
                                      </p:to>
                                    </p:set>
                                    <p:anim calcmode="lin" valueType="num">
                                      <p:cBhvr>
                                        <p:cTn dur="1000" fill="hold" id="16"/>
                                        <p:tgtEl>
                                          <p:spTgt spid="31"/>
                                        </p:tgtEl>
                                        <p:attrNameLst>
                                          <p:attrName>ppt_w</p:attrName>
                                        </p:attrNameLst>
                                      </p:cBhvr>
                                      <p:tavLst>
                                        <p:tav tm="0">
                                          <p:val>
                                            <p:fltVal val="0"/>
                                          </p:val>
                                        </p:tav>
                                        <p:tav tm="100000">
                                          <p:val>
                                            <p:strVal val="#ppt_w"/>
                                          </p:val>
                                        </p:tav>
                                      </p:tavLst>
                                    </p:anim>
                                    <p:anim calcmode="lin" valueType="num">
                                      <p:cBhvr>
                                        <p:cTn dur="1000" fill="hold" id="17"/>
                                        <p:tgtEl>
                                          <p:spTgt spid="31"/>
                                        </p:tgtEl>
                                        <p:attrNameLst>
                                          <p:attrName>ppt_h</p:attrName>
                                        </p:attrNameLst>
                                      </p:cBhvr>
                                      <p:tavLst>
                                        <p:tav tm="0">
                                          <p:val>
                                            <p:fltVal val="0"/>
                                          </p:val>
                                        </p:tav>
                                        <p:tav tm="100000">
                                          <p:val>
                                            <p:strVal val="#ppt_h"/>
                                          </p:val>
                                        </p:tav>
                                      </p:tavLst>
                                    </p:anim>
                                    <p:anim calcmode="lin" valueType="num">
                                      <p:cBhvr>
                                        <p:cTn dur="1000" fill="hold" id="18"/>
                                        <p:tgtEl>
                                          <p:spTgt spid="31"/>
                                        </p:tgtEl>
                                        <p:attrNameLst>
                                          <p:attrName>style.rotation</p:attrName>
                                        </p:attrNameLst>
                                      </p:cBhvr>
                                      <p:tavLst>
                                        <p:tav tm="0">
                                          <p:val>
                                            <p:fltVal val="90"/>
                                          </p:val>
                                        </p:tav>
                                        <p:tav tm="100000">
                                          <p:val>
                                            <p:fltVal val="0"/>
                                          </p:val>
                                        </p:tav>
                                      </p:tavLst>
                                    </p:anim>
                                    <p:animEffect filter="fade" transition="in">
                                      <p:cBhvr>
                                        <p:cTn dur="1000" id="19"/>
                                        <p:tgtEl>
                                          <p:spTgt spid="31"/>
                                        </p:tgtEl>
                                      </p:cBhvr>
                                    </p:animEffect>
                                  </p:childTnLst>
                                </p:cTn>
                              </p:par>
                              <p:par>
                                <p:cTn fill="hold" grpId="0" id="20" nodeType="withEffect" presetClass="entr" presetID="31" presetSubtype="0">
                                  <p:stCondLst>
                                    <p:cond delay="0"/>
                                  </p:stCondLst>
                                  <p:childTnLst>
                                    <p:set>
                                      <p:cBhvr>
                                        <p:cTn dur="1" fill="hold" id="21">
                                          <p:stCondLst>
                                            <p:cond delay="0"/>
                                          </p:stCondLst>
                                        </p:cTn>
                                        <p:tgtEl>
                                          <p:spTgt spid="32"/>
                                        </p:tgtEl>
                                        <p:attrNameLst>
                                          <p:attrName>style.visibility</p:attrName>
                                        </p:attrNameLst>
                                      </p:cBhvr>
                                      <p:to>
                                        <p:strVal val="visible"/>
                                      </p:to>
                                    </p:set>
                                    <p:anim calcmode="lin" valueType="num">
                                      <p:cBhvr>
                                        <p:cTn dur="1000" fill="hold" id="22"/>
                                        <p:tgtEl>
                                          <p:spTgt spid="32"/>
                                        </p:tgtEl>
                                        <p:attrNameLst>
                                          <p:attrName>ppt_w</p:attrName>
                                        </p:attrNameLst>
                                      </p:cBhvr>
                                      <p:tavLst>
                                        <p:tav tm="0">
                                          <p:val>
                                            <p:fltVal val="0"/>
                                          </p:val>
                                        </p:tav>
                                        <p:tav tm="100000">
                                          <p:val>
                                            <p:strVal val="#ppt_w"/>
                                          </p:val>
                                        </p:tav>
                                      </p:tavLst>
                                    </p:anim>
                                    <p:anim calcmode="lin" valueType="num">
                                      <p:cBhvr>
                                        <p:cTn dur="1000" fill="hold" id="23"/>
                                        <p:tgtEl>
                                          <p:spTgt spid="32"/>
                                        </p:tgtEl>
                                        <p:attrNameLst>
                                          <p:attrName>ppt_h</p:attrName>
                                        </p:attrNameLst>
                                      </p:cBhvr>
                                      <p:tavLst>
                                        <p:tav tm="0">
                                          <p:val>
                                            <p:fltVal val="0"/>
                                          </p:val>
                                        </p:tav>
                                        <p:tav tm="100000">
                                          <p:val>
                                            <p:strVal val="#ppt_h"/>
                                          </p:val>
                                        </p:tav>
                                      </p:tavLst>
                                    </p:anim>
                                    <p:anim calcmode="lin" valueType="num">
                                      <p:cBhvr>
                                        <p:cTn dur="1000" fill="hold" id="24"/>
                                        <p:tgtEl>
                                          <p:spTgt spid="32"/>
                                        </p:tgtEl>
                                        <p:attrNameLst>
                                          <p:attrName>style.rotation</p:attrName>
                                        </p:attrNameLst>
                                      </p:cBhvr>
                                      <p:tavLst>
                                        <p:tav tm="0">
                                          <p:val>
                                            <p:fltVal val="90"/>
                                          </p:val>
                                        </p:tav>
                                        <p:tav tm="100000">
                                          <p:val>
                                            <p:fltVal val="0"/>
                                          </p:val>
                                        </p:tav>
                                      </p:tavLst>
                                    </p:anim>
                                    <p:animEffect filter="fade" transition="in">
                                      <p:cBhvr>
                                        <p:cTn dur="1000" id="25"/>
                                        <p:tgtEl>
                                          <p:spTgt spid="32"/>
                                        </p:tgtEl>
                                      </p:cBhvr>
                                    </p:animEffect>
                                  </p:childTnLst>
                                </p:cTn>
                              </p:par>
                              <p:par>
                                <p:cTn fill="hold" grpId="0" id="26" nodeType="withEffect" presetClass="entr" presetID="31" presetSubtype="0">
                                  <p:stCondLst>
                                    <p:cond delay="0"/>
                                  </p:stCondLst>
                                  <p:childTnLst>
                                    <p:set>
                                      <p:cBhvr>
                                        <p:cTn dur="1" fill="hold" id="27">
                                          <p:stCondLst>
                                            <p:cond delay="0"/>
                                          </p:stCondLst>
                                        </p:cTn>
                                        <p:tgtEl>
                                          <p:spTgt spid="33"/>
                                        </p:tgtEl>
                                        <p:attrNameLst>
                                          <p:attrName>style.visibility</p:attrName>
                                        </p:attrNameLst>
                                      </p:cBhvr>
                                      <p:to>
                                        <p:strVal val="visible"/>
                                      </p:to>
                                    </p:set>
                                    <p:anim calcmode="lin" valueType="num">
                                      <p:cBhvr>
                                        <p:cTn dur="1000" fill="hold" id="28"/>
                                        <p:tgtEl>
                                          <p:spTgt spid="33"/>
                                        </p:tgtEl>
                                        <p:attrNameLst>
                                          <p:attrName>ppt_w</p:attrName>
                                        </p:attrNameLst>
                                      </p:cBhvr>
                                      <p:tavLst>
                                        <p:tav tm="0">
                                          <p:val>
                                            <p:fltVal val="0"/>
                                          </p:val>
                                        </p:tav>
                                        <p:tav tm="100000">
                                          <p:val>
                                            <p:strVal val="#ppt_w"/>
                                          </p:val>
                                        </p:tav>
                                      </p:tavLst>
                                    </p:anim>
                                    <p:anim calcmode="lin" valueType="num">
                                      <p:cBhvr>
                                        <p:cTn dur="1000" fill="hold" id="29"/>
                                        <p:tgtEl>
                                          <p:spTgt spid="33"/>
                                        </p:tgtEl>
                                        <p:attrNameLst>
                                          <p:attrName>ppt_h</p:attrName>
                                        </p:attrNameLst>
                                      </p:cBhvr>
                                      <p:tavLst>
                                        <p:tav tm="0">
                                          <p:val>
                                            <p:fltVal val="0"/>
                                          </p:val>
                                        </p:tav>
                                        <p:tav tm="100000">
                                          <p:val>
                                            <p:strVal val="#ppt_h"/>
                                          </p:val>
                                        </p:tav>
                                      </p:tavLst>
                                    </p:anim>
                                    <p:anim calcmode="lin" valueType="num">
                                      <p:cBhvr>
                                        <p:cTn dur="1000" fill="hold" id="30"/>
                                        <p:tgtEl>
                                          <p:spTgt spid="33"/>
                                        </p:tgtEl>
                                        <p:attrNameLst>
                                          <p:attrName>style.rotation</p:attrName>
                                        </p:attrNameLst>
                                      </p:cBhvr>
                                      <p:tavLst>
                                        <p:tav tm="0">
                                          <p:val>
                                            <p:fltVal val="90"/>
                                          </p:val>
                                        </p:tav>
                                        <p:tav tm="100000">
                                          <p:val>
                                            <p:fltVal val="0"/>
                                          </p:val>
                                        </p:tav>
                                      </p:tavLst>
                                    </p:anim>
                                    <p:animEffect filter="fade" transition="in">
                                      <p:cBhvr>
                                        <p:cTn dur="1000" id="31"/>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7" name="Rectangle 2"/>
          <p:cNvSpPr>
            <a:spLocks noChangeArrowheads="1"/>
          </p:cNvSpPr>
          <p:nvPr/>
        </p:nvSpPr>
        <p:spPr bwMode="gray">
          <a:xfrm>
            <a:off x="5585346" y="1288306"/>
            <a:ext cx="2659062" cy="1555750"/>
          </a:xfrm>
          <a:prstGeom prst="rect">
            <a:avLst/>
          </a:prstGeom>
          <a:blipFill>
            <a:blip r:embed="rId4"/>
            <a:stretch>
              <a:fillRect/>
            </a:stretch>
          </a:blipFill>
          <a:ln algn="ctr" cap="flat" cmpd="sng" w="19050">
            <a:noFill/>
            <a:prstDash val="solid"/>
          </a:ln>
          <a:effec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zh-CN" baseline="0" cap="none" i="0" kern="0" kumimoji="0" lang="en-US" noProof="0" normalizeH="0" spc="0" strike="noStrike" u="none">
              <a:ln>
                <a:noFill/>
              </a:ln>
              <a:solidFill>
                <a:srgbClr val="FFFFFF"/>
              </a:solidFill>
              <a:effectLst/>
              <a:uLnTx/>
              <a:uFillTx/>
              <a:latin charset="-122" panose="020b0503020204020204" pitchFamily="34" typeface="微软雅黑"/>
              <a:ea charset="-122" panose="020b0503020204020204" pitchFamily="34" typeface="微软雅黑"/>
            </a:endParaRPr>
          </a:p>
        </p:txBody>
      </p:sp>
      <p:sp>
        <p:nvSpPr>
          <p:cNvPr id="8" name="Rectangle 3"/>
          <p:cNvSpPr>
            <a:spLocks noChangeArrowheads="1"/>
          </p:cNvSpPr>
          <p:nvPr/>
        </p:nvSpPr>
        <p:spPr bwMode="gray">
          <a:xfrm>
            <a:off x="2703264" y="1288306"/>
            <a:ext cx="2659062" cy="1555750"/>
          </a:xfrm>
          <a:prstGeom prst="rect">
            <a:avLst/>
          </a:prstGeom>
          <a:blipFill>
            <a:blip r:embed="rId5"/>
            <a:stretch>
              <a:fillRect/>
            </a:stretch>
          </a:blipFill>
          <a:ln algn="ctr" cap="flat" cmpd="sng" w="19050">
            <a:noFill/>
            <a:prstDash val="solid"/>
          </a:ln>
          <a:effec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zh-CN" baseline="0" cap="none" i="0" kern="0" kumimoji="0" lang="en-US" noProof="0" normalizeH="0" spc="0" strike="noStrike" u="none">
              <a:ln>
                <a:noFill/>
              </a:ln>
              <a:solidFill>
                <a:srgbClr val="FFFFFF"/>
              </a:solidFill>
              <a:effectLst/>
              <a:uLnTx/>
              <a:uFillTx/>
              <a:latin charset="-122" panose="020b0503020204020204" pitchFamily="34" typeface="微软雅黑"/>
              <a:ea charset="-122" panose="020b0503020204020204" pitchFamily="34" typeface="微软雅黑"/>
            </a:endParaRPr>
          </a:p>
        </p:txBody>
      </p:sp>
      <p:sp>
        <p:nvSpPr>
          <p:cNvPr id="9" name="Rectangle 6"/>
          <p:cNvSpPr>
            <a:spLocks noChangeArrowheads="1"/>
          </p:cNvSpPr>
          <p:nvPr/>
        </p:nvSpPr>
        <p:spPr bwMode="gray">
          <a:xfrm>
            <a:off x="5585346" y="3080594"/>
            <a:ext cx="2659062" cy="1555750"/>
          </a:xfrm>
          <a:prstGeom prst="rect">
            <a:avLst/>
          </a:prstGeom>
          <a:blipFill>
            <a:blip r:embed="rId6"/>
            <a:stretch>
              <a:fillRect/>
            </a:stretch>
          </a:blipFill>
          <a:ln algn="ctr" cap="flat" cmpd="sng" w="19050">
            <a:noFill/>
            <a:prstDash val="solid"/>
          </a:ln>
          <a:effec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zh-CN" baseline="0" cap="none" i="0" kern="0" kumimoji="0" lang="en-US" noProof="0" normalizeH="0" spc="0" strike="noStrike" u="none">
              <a:ln>
                <a:noFill/>
              </a:ln>
              <a:solidFill>
                <a:srgbClr val="4D4D4D"/>
              </a:solidFill>
              <a:effectLst/>
              <a:uLnTx/>
              <a:uFillTx/>
              <a:latin charset="-122" panose="020b0503020204020204" pitchFamily="34" typeface="微软雅黑"/>
              <a:ea charset="-122" panose="020b0503020204020204" pitchFamily="34" typeface="微软雅黑"/>
            </a:endParaRPr>
          </a:p>
        </p:txBody>
      </p:sp>
      <p:sp>
        <p:nvSpPr>
          <p:cNvPr id="10" name="Rectangle 7"/>
          <p:cNvSpPr>
            <a:spLocks noChangeArrowheads="1"/>
          </p:cNvSpPr>
          <p:nvPr/>
        </p:nvSpPr>
        <p:spPr bwMode="gray">
          <a:xfrm>
            <a:off x="2703264" y="3080594"/>
            <a:ext cx="2659062" cy="1555750"/>
          </a:xfrm>
          <a:prstGeom prst="rect">
            <a:avLst/>
          </a:prstGeom>
          <a:blipFill>
            <a:blip r:embed="rId7"/>
            <a:stretch>
              <a:fillRect/>
            </a:stretch>
          </a:blipFill>
          <a:ln algn="ctr" cap="flat" cmpd="sng" w="19050">
            <a:noFill/>
            <a:prstDash val="solid"/>
          </a:ln>
          <a:effectLst/>
        </p:spPr>
        <p:txBody>
          <a:bodyPr anchor="ctr"/>
          <a:lstStyle/>
          <a:p>
            <a:pPr algn="ctr" defTabSz="914400" eaLnBrk="1" fontAlgn="auto" hangingPunct="1" indent="0" latinLnBrk="0" lvl="0" marL="0" marR="0">
              <a:lnSpc>
                <a:spcPct val="120000"/>
              </a:lnSpc>
              <a:spcBef>
                <a:spcPct val="0"/>
              </a:spcBef>
              <a:spcAft>
                <a:spcPct val="0"/>
              </a:spcAft>
              <a:buClrTx/>
              <a:buSzTx/>
              <a:buFontTx/>
              <a:buNone/>
              <a:defRPr/>
            </a:pPr>
            <a:endParaRPr altLang="zh-CN" baseline="0" cap="none" i="0" kern="0" kumimoji="0" lang="en-US" noProof="0" normalizeH="0" spc="0" strike="noStrike" u="none">
              <a:ln>
                <a:noFill/>
              </a:ln>
              <a:solidFill>
                <a:srgbClr val="4D4D4D"/>
              </a:solidFill>
              <a:effectLst/>
              <a:uLnTx/>
              <a:uFillTx/>
              <a:latin charset="-122" panose="020b0503020204020204" pitchFamily="34" typeface="微软雅黑"/>
              <a:ea charset="-122" panose="020b0503020204020204" pitchFamily="34" typeface="微软雅黑"/>
            </a:endParaRPr>
          </a:p>
        </p:txBody>
      </p:sp>
      <p:sp>
        <p:nvSpPr>
          <p:cNvPr id="11" name="AutoShape 11"/>
          <p:cNvSpPr>
            <a:spLocks noChangeArrowheads="1"/>
          </p:cNvSpPr>
          <p:nvPr/>
        </p:nvSpPr>
        <p:spPr bwMode="gray">
          <a:xfrm>
            <a:off x="804614" y="1757945"/>
            <a:ext cx="1827212" cy="616471"/>
          </a:xfrm>
          <a:prstGeom prst="homePlate">
            <a:avLst>
              <a:gd fmla="val 26172" name="adj"/>
            </a:avLst>
          </a:prstGeom>
          <a:solidFill>
            <a:schemeClr val="accent1"/>
          </a:solidFill>
          <a:ln algn="ctr" cap="flat" cmpd="sng" w="3175">
            <a:noFill/>
            <a:prstDash val="solid"/>
          </a:ln>
          <a:effectLst/>
        </p:spPr>
        <p:txBody>
          <a:bodyPr anchor="ctr"/>
          <a:lstStyle/>
          <a:p>
            <a:pPr>
              <a:lnSpc>
                <a:spcPct val="150000"/>
              </a:lnSpc>
            </a:pPr>
            <a:r>
              <a:rPr altLang="en-US" lang="zh-CN">
                <a:solidFill>
                  <a:schemeClr val="bg1"/>
                </a:solidFill>
                <a:latin charset="-122" panose="020b0503020204020204" pitchFamily="34" typeface="微软雅黑"/>
                <a:ea charset="-122" panose="020b0503020204020204" pitchFamily="34" typeface="微软雅黑"/>
                <a:cs charset="0" panose="020b0606030504020204" pitchFamily="34" typeface="Open Sans"/>
              </a:rPr>
              <a:t>标题内容 </a:t>
            </a:r>
          </a:p>
        </p:txBody>
      </p:sp>
      <p:sp>
        <p:nvSpPr>
          <p:cNvPr id="12" name="AutoShape 11"/>
          <p:cNvSpPr>
            <a:spLocks noChangeArrowheads="1"/>
          </p:cNvSpPr>
          <p:nvPr/>
        </p:nvSpPr>
        <p:spPr bwMode="gray">
          <a:xfrm>
            <a:off x="804614" y="3550233"/>
            <a:ext cx="1827212" cy="616471"/>
          </a:xfrm>
          <a:prstGeom prst="homePlate">
            <a:avLst>
              <a:gd fmla="val 26172" name="adj"/>
            </a:avLst>
          </a:prstGeom>
          <a:solidFill>
            <a:schemeClr val="accent3"/>
          </a:solidFill>
          <a:ln algn="ctr" cap="flat" cmpd="sng" w="3175">
            <a:noFill/>
            <a:prstDash val="solid"/>
          </a:ln>
          <a:effectLst/>
        </p:spPr>
        <p:txBody>
          <a:bodyPr anchor="ctr"/>
          <a:lstStyle/>
          <a:p>
            <a:pPr>
              <a:lnSpc>
                <a:spcPct val="150000"/>
              </a:lnSpc>
            </a:pPr>
            <a:r>
              <a:rPr altLang="en-US" lang="zh-CN">
                <a:solidFill>
                  <a:schemeClr val="bg1"/>
                </a:solidFill>
                <a:latin charset="-122" panose="020b0503020204020204" pitchFamily="34" typeface="微软雅黑"/>
                <a:ea charset="-122" panose="020b0503020204020204" pitchFamily="34" typeface="微软雅黑"/>
                <a:cs charset="0" panose="020b0606030504020204" pitchFamily="34" typeface="Open Sans"/>
              </a:rPr>
              <a:t>标题内容 </a:t>
            </a:r>
          </a:p>
        </p:txBody>
      </p:sp>
      <p:sp>
        <p:nvSpPr>
          <p:cNvPr id="13" name="矩形 12"/>
          <p:cNvSpPr/>
          <p:nvPr/>
        </p:nvSpPr>
        <p:spPr>
          <a:xfrm>
            <a:off x="8892480" y="1288306"/>
            <a:ext cx="251520" cy="3855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spTree>
    <p:extLst>
      <p:ext uri="{BB962C8B-B14F-4D97-AF65-F5344CB8AC3E}">
        <p14:creationId val="3358660152"/>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50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0-#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delay="0" evt="begin">
                                              <p:tn val="5"/>
                                            </p:cond>
                                          </p:stCondLst>
                                          <p:endCondLst>
                                            <p:cond delay="0" evt="onStopAudio">
                                              <p:tgtEl>
                                                <p:sldTgt/>
                                              </p:tgtEl>
                                            </p:cond>
                                          </p:endCondLst>
                                        </p:cTn>
                                        <p:tgtEl>
                                          <p:sndTgt name="嘀2.wav" r:embed="rId8"/>
                                        </p:tgtEl>
                                      </p:cMediaNode>
                                    </p:audio>
                                  </p:subTnLst>
                                </p:cTn>
                              </p:par>
                              <p:par>
                                <p:cTn fill="hold" grpId="0" id="9" nodeType="withEffect" presetClass="entr" presetID="2" presetSubtype="2">
                                  <p:stCondLst>
                                    <p:cond delay="100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1+#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15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1+#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200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0-#ppt_w/2"/>
                                          </p:val>
                                        </p:tav>
                                        <p:tav tm="100000">
                                          <p:val>
                                            <p:strVal val="#ppt_x"/>
                                          </p:val>
                                        </p:tav>
                                      </p:tavLst>
                                    </p:anim>
                                    <p:anim calcmode="lin" valueType="num">
                                      <p:cBhvr additive="base">
                                        <p:cTn dur="500" fill="hold" id="20"/>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delay="0" evt="begin">
                                              <p:tn val="17"/>
                                            </p:cond>
                                          </p:stCondLst>
                                          <p:endCondLst>
                                            <p:cond delay="0" evt="onStopAudio">
                                              <p:tgtEl>
                                                <p:sldTgt/>
                                              </p:tgtEl>
                                            </p:cond>
                                          </p:endCondLst>
                                        </p:cTn>
                                        <p:tgtEl>
                                          <p:sndTgt name="嘀2.wav" r:embed="rId8"/>
                                        </p:tgtEl>
                                      </p:cMediaNode>
                                    </p:audio>
                                  </p:subTnLst>
                                </p:cTn>
                              </p:par>
                              <p:par>
                                <p:cTn fill="hold" grpId="0" id="21" nodeType="withEffect" presetClass="entr" presetID="2" presetSubtype="2">
                                  <p:stCondLst>
                                    <p:cond delay="2500"/>
                                  </p:stCondLst>
                                  <p:childTnLst>
                                    <p:set>
                                      <p:cBhvr>
                                        <p:cTn dur="1" fill="hold" id="22">
                                          <p:stCondLst>
                                            <p:cond delay="0"/>
                                          </p:stCondLst>
                                        </p:cTn>
                                        <p:tgtEl>
                                          <p:spTgt spid="10"/>
                                        </p:tgtEl>
                                        <p:attrNameLst>
                                          <p:attrName>style.visibility</p:attrName>
                                        </p:attrNameLst>
                                      </p:cBhvr>
                                      <p:to>
                                        <p:strVal val="visible"/>
                                      </p:to>
                                    </p:set>
                                    <p:anim calcmode="lin" valueType="num">
                                      <p:cBhvr additive="base">
                                        <p:cTn dur="500" fill="hold" id="23"/>
                                        <p:tgtEl>
                                          <p:spTgt spid="10"/>
                                        </p:tgtEl>
                                        <p:attrNameLst>
                                          <p:attrName>ppt_x</p:attrName>
                                        </p:attrNameLst>
                                      </p:cBhvr>
                                      <p:tavLst>
                                        <p:tav tm="0">
                                          <p:val>
                                            <p:strVal val="1+#ppt_w/2"/>
                                          </p:val>
                                        </p:tav>
                                        <p:tav tm="100000">
                                          <p:val>
                                            <p:strVal val="#ppt_x"/>
                                          </p:val>
                                        </p:tav>
                                      </p:tavLst>
                                    </p:anim>
                                    <p:anim calcmode="lin" valueType="num">
                                      <p:cBhvr additive="base">
                                        <p:cTn dur="500" fill="hold" id="24"/>
                                        <p:tgtEl>
                                          <p:spTgt spid="10"/>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3000"/>
                                  </p:stCondLst>
                                  <p:childTnLst>
                                    <p:set>
                                      <p:cBhvr>
                                        <p:cTn dur="1" fill="hold" id="26">
                                          <p:stCondLst>
                                            <p:cond delay="0"/>
                                          </p:stCondLst>
                                        </p:cTn>
                                        <p:tgtEl>
                                          <p:spTgt spid="9"/>
                                        </p:tgtEl>
                                        <p:attrNameLst>
                                          <p:attrName>style.visibility</p:attrName>
                                        </p:attrNameLst>
                                      </p:cBhvr>
                                      <p:to>
                                        <p:strVal val="visible"/>
                                      </p:to>
                                    </p:set>
                                    <p:anim calcmode="lin" valueType="num">
                                      <p:cBhvr additive="base">
                                        <p:cTn dur="500" fill="hold" id="27"/>
                                        <p:tgtEl>
                                          <p:spTgt spid="9"/>
                                        </p:tgtEl>
                                        <p:attrNameLst>
                                          <p:attrName>ppt_x</p:attrName>
                                        </p:attrNameLst>
                                      </p:cBhvr>
                                      <p:tavLst>
                                        <p:tav tm="0">
                                          <p:val>
                                            <p:strVal val="1+#ppt_w/2"/>
                                          </p:val>
                                        </p:tav>
                                        <p:tav tm="100000">
                                          <p:val>
                                            <p:strVal val="#ppt_x"/>
                                          </p:val>
                                        </p:tav>
                                      </p:tavLst>
                                    </p:anim>
                                    <p:anim calcmode="lin" valueType="num">
                                      <p:cBhvr additive="base">
                                        <p:cTn dur="500" fill="hold" id="28"/>
                                        <p:tgtEl>
                                          <p:spTgt spid="9"/>
                                        </p:tgtEl>
                                        <p:attrNameLst>
                                          <p:attrName>ppt_y</p:attrName>
                                        </p:attrNameLst>
                                      </p:cBhvr>
                                      <p:tavLst>
                                        <p:tav tm="0">
                                          <p:val>
                                            <p:strVal val="#ppt_y"/>
                                          </p:val>
                                        </p:tav>
                                        <p:tav tm="100000">
                                          <p:val>
                                            <p:strVal val="#ppt_y"/>
                                          </p:val>
                                        </p:tav>
                                      </p:tavLst>
                                    </p:anim>
                                  </p:childTnLst>
                                </p:cTn>
                              </p:par>
                              <p:par>
                                <p:cTn fill="hold" grpId="0" id="29" nodeType="withEffect" presetClass="entr" presetID="10" presetSubtype="0">
                                  <p:stCondLst>
                                    <p:cond delay="3500"/>
                                  </p:stCondLst>
                                  <p:childTnLst>
                                    <p:set>
                                      <p:cBhvr>
                                        <p:cTn dur="1" fill="hold" id="30">
                                          <p:stCondLst>
                                            <p:cond delay="0"/>
                                          </p:stCondLst>
                                        </p:cTn>
                                        <p:tgtEl>
                                          <p:spTgt spid="13"/>
                                        </p:tgtEl>
                                        <p:attrNameLst>
                                          <p:attrName>style.visibility</p:attrName>
                                        </p:attrNameLst>
                                      </p:cBhvr>
                                      <p:to>
                                        <p:strVal val="visible"/>
                                      </p:to>
                                    </p:set>
                                    <p:animEffect filter="fade" transition="in">
                                      <p:cBhvr>
                                        <p:cTn dur="500" id="3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grpSp>
        <p:nvGrpSpPr>
          <p:cNvPr id="7" name="Group 17"/>
          <p:cNvGrpSpPr/>
          <p:nvPr/>
        </p:nvGrpSpPr>
        <p:grpSpPr>
          <a:xfrm>
            <a:off x="2554288" y="2011363"/>
            <a:ext cx="1271587" cy="3132137"/>
            <a:chOff x="6200230" y="2780928"/>
            <a:chExt cx="1695970" cy="4176464"/>
          </a:xfrm>
        </p:grpSpPr>
        <p:sp>
          <p:nvSpPr>
            <p:cNvPr id="8" name="Freeform 11"/>
            <p:cNvSpPr>
              <a:spLocks noEditPoints="1"/>
            </p:cNvSpPr>
            <p:nvPr/>
          </p:nvSpPr>
          <p:spPr bwMode="auto">
            <a:xfrm>
              <a:off x="6200230" y="2956623"/>
              <a:ext cx="1475769" cy="3027037"/>
            </a:xfrm>
            <a:custGeom>
              <a:gdLst>
                <a:gd fmla="*/ 689 w 921" name="T0"/>
                <a:gd fmla="*/ 146 h 1890" name="T1"/>
                <a:gd fmla="*/ 775 w 921" name="T2"/>
                <a:gd fmla="*/ 60 h 1890" name="T3"/>
                <a:gd fmla="*/ 861 w 921" name="T4"/>
                <a:gd fmla="*/ 146 h 1890" name="T5"/>
                <a:gd fmla="*/ 775 w 921" name="T6"/>
                <a:gd fmla="*/ 232 h 1890" name="T7"/>
                <a:gd fmla="*/ 689 w 921" name="T8"/>
                <a:gd fmla="*/ 146 h 1890" name="T9"/>
                <a:gd fmla="*/ 632 w 921" name="T10"/>
                <a:gd fmla="*/ 115 h 1890" name="T11"/>
                <a:gd fmla="*/ 252 w 921" name="T12"/>
                <a:gd fmla="*/ 115 h 1890" name="T13"/>
                <a:gd fmla="*/ 7 w 921" name="T14"/>
                <a:gd fmla="*/ 294 h 1890" name="T15"/>
                <a:gd fmla="*/ 7 w 921" name="T16"/>
                <a:gd fmla="*/ 1890 h 1890" name="T17"/>
                <a:gd fmla="*/ 56 w 921" name="T18"/>
                <a:gd fmla="*/ 1890 h 1890" name="T19"/>
                <a:gd fmla="*/ 56 w 921" name="T20"/>
                <a:gd fmla="*/ 298 h 1890" name="T21"/>
                <a:gd fmla="*/ 252 w 921" name="T22"/>
                <a:gd fmla="*/ 165 h 1890" name="T23"/>
                <a:gd fmla="*/ 630 w 921" name="T24"/>
                <a:gd fmla="*/ 165 h 1890" name="T25"/>
                <a:gd fmla="*/ 775 w 921" name="T26"/>
                <a:gd fmla="*/ 292 h 1890" name="T27"/>
                <a:gd fmla="*/ 921 w 921" name="T28"/>
                <a:gd fmla="*/ 146 h 1890" name="T29"/>
                <a:gd fmla="*/ 775 w 921" name="T30"/>
                <a:gd fmla="*/ 0 h 1890" name="T31"/>
                <a:gd fmla="*/ 632 w 921" name="T32"/>
                <a:gd fmla="*/ 115 h 189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89" w="921">
                  <a:moveTo>
                    <a:pt x="689" y="146"/>
                  </a:moveTo>
                  <a:cubicBezTo>
                    <a:pt x="689" y="98"/>
                    <a:pt x="728" y="60"/>
                    <a:pt x="775" y="60"/>
                  </a:cubicBezTo>
                  <a:cubicBezTo>
                    <a:pt x="823" y="60"/>
                    <a:pt x="861" y="98"/>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chemeClr val="accent2"/>
            </a:solidFill>
            <a:ln>
              <a:noFill/>
            </a:ln>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9" name="Freeform 21"/>
            <p:cNvSpPr/>
            <p:nvPr/>
          </p:nvSpPr>
          <p:spPr bwMode="auto">
            <a:xfrm>
              <a:off x="6210816" y="5983660"/>
              <a:ext cx="950676" cy="421246"/>
            </a:xfrm>
            <a:custGeom>
              <a:gdLst>
                <a:gd fmla="*/ 0 w 598" name="T0"/>
                <a:gd fmla="*/ 0 h 266" name="T1"/>
                <a:gd fmla="*/ 294 w 598" name="T2"/>
                <a:gd fmla="*/ 266 h 266" name="T3"/>
                <a:gd fmla="*/ 598 w 598" name="T4"/>
                <a:gd fmla="*/ 266 h 266" name="T5"/>
                <a:gd fmla="*/ 50 w 598" name="T6"/>
                <a:gd fmla="*/ 0 h 266" name="T7"/>
                <a:gd fmla="*/ 0 w 598" name="T8"/>
                <a:gd fmla="*/ 0 h 266" name="T9"/>
              </a:gdLst>
              <a:cxnLst>
                <a:cxn ang="0">
                  <a:pos x="T0" y="T1"/>
                </a:cxn>
                <a:cxn ang="0">
                  <a:pos x="T2" y="T3"/>
                </a:cxn>
                <a:cxn ang="0">
                  <a:pos x="T4" y="T5"/>
                </a:cxn>
                <a:cxn ang="0">
                  <a:pos x="T6" y="T7"/>
                </a:cxn>
                <a:cxn ang="0">
                  <a:pos x="T8" y="T9"/>
                </a:cxn>
              </a:cxnLst>
              <a:rect b="b" l="0" r="r" t="0"/>
              <a:pathLst>
                <a:path h="266" w="598">
                  <a:moveTo>
                    <a:pt x="0" y="0"/>
                  </a:moveTo>
                  <a:lnTo>
                    <a:pt x="294" y="266"/>
                  </a:lnTo>
                  <a:lnTo>
                    <a:pt x="598" y="266"/>
                  </a:lnTo>
                  <a:lnTo>
                    <a:pt x="50" y="0"/>
                  </a:lnTo>
                  <a:lnTo>
                    <a:pt x="0" y="0"/>
                  </a:lnTo>
                  <a:close/>
                </a:path>
              </a:pathLst>
            </a:custGeom>
            <a:solidFill>
              <a:schemeClr val="accent2"/>
            </a:solidFill>
            <a:ln>
              <a:noFill/>
            </a:ln>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10" name="Rectangle 31"/>
            <p:cNvSpPr>
              <a:spLocks noChangeArrowheads="1"/>
            </p:cNvSpPr>
            <p:nvPr/>
          </p:nvSpPr>
          <p:spPr bwMode="auto">
            <a:xfrm>
              <a:off x="6674892" y="6398592"/>
              <a:ext cx="479425" cy="558800"/>
            </a:xfrm>
            <a:prstGeom prst="rect">
              <a:avLst/>
            </a:prstGeom>
            <a:solidFill>
              <a:schemeClr val="accent2"/>
            </a:solidFill>
            <a:ln>
              <a:noFill/>
            </a:ln>
            <a:effectLst>
              <a:innerShdw dir="13500000" dist="2540000">
                <a:srgbClr val="000000">
                  <a:alpha val="10000"/>
                </a:srgbClr>
              </a:innerShdw>
            </a:effectLst>
          </p:spPr>
          <p:txBody>
            <a:bodyPr anchor="ctr" bIns="34290" lIns="68580" rIns="68580" tIns="34290"/>
            <a:lstStyle/>
            <a:p>
              <a:pPr algn="ctr" defTabSz="713232" fontAlgn="auto">
                <a:spcBef>
                  <a:spcPct val="0"/>
                </a:spcBef>
                <a:spcAft>
                  <a:spcPct val="0"/>
                </a:spcAft>
                <a:defRPr/>
              </a:pPr>
              <a:r>
                <a:rPr lang="en-AU" sz="1053">
                  <a:solidFill>
                    <a:schemeClr val="bg1"/>
                  </a:solidFill>
                  <a:latin charset="-122" panose="020b0503020204020204" pitchFamily="34" typeface="微软雅黑"/>
                  <a:ea charset="-122" panose="020b0503020204020204" pitchFamily="34" typeface="微软雅黑"/>
                  <a:cs typeface="Roboto Bold"/>
                </a:rPr>
                <a:t>4</a:t>
              </a:r>
            </a:p>
          </p:txBody>
        </p:sp>
        <p:sp>
          <p:nvSpPr>
            <p:cNvPr id="11" name="Oval 131"/>
            <p:cNvSpPr/>
            <p:nvPr/>
          </p:nvSpPr>
          <p:spPr>
            <a:xfrm>
              <a:off x="7176312" y="2780928"/>
              <a:ext cx="719888" cy="71971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232" fontAlgn="auto">
                <a:spcBef>
                  <a:spcPct val="0"/>
                </a:spcBef>
                <a:spcAft>
                  <a:spcPct val="0"/>
                </a:spcAft>
                <a:defRPr/>
              </a:pPr>
              <a:endParaRPr lang="en-US" sz="1053">
                <a:solidFill>
                  <a:schemeClr val="bg1"/>
                </a:solidFill>
                <a:latin charset="-122" panose="020b0503020204020204" pitchFamily="34" typeface="微软雅黑"/>
                <a:ea charset="-122" panose="020b0503020204020204" pitchFamily="34" typeface="微软雅黑"/>
              </a:endParaRPr>
            </a:p>
          </p:txBody>
        </p:sp>
        <p:grpSp>
          <p:nvGrpSpPr>
            <p:cNvPr id="12" name="Group 144"/>
            <p:cNvGrpSpPr/>
            <p:nvPr/>
          </p:nvGrpSpPr>
          <p:grpSpPr>
            <a:xfrm>
              <a:off x="7392144" y="2996952"/>
              <a:ext cx="287335" cy="288419"/>
              <a:chOff x="2700338" y="2224088"/>
              <a:chExt cx="420688" cy="422275"/>
            </a:xfrm>
            <a:solidFill>
              <a:schemeClr val="bg2"/>
            </a:solidFill>
          </p:grpSpPr>
          <p:sp>
            <p:nvSpPr>
              <p:cNvPr id="13" name="Freeform 12"/>
              <p:cNvSpPr>
                <a:spLocks noEditPoints="1"/>
              </p:cNvSpPr>
              <p:nvPr/>
            </p:nvSpPr>
            <p:spPr bwMode="auto">
              <a:xfrm>
                <a:off x="2830513" y="2352675"/>
                <a:ext cx="161925" cy="163513"/>
              </a:xfrm>
              <a:custGeom>
                <a:gdLst>
                  <a:gd fmla="*/ 38 w 77" name="T0"/>
                  <a:gd fmla="*/ 0 h 77" name="T1"/>
                  <a:gd fmla="*/ 9 w 77" name="T2"/>
                  <a:gd fmla="*/ 13 h 77" name="T3"/>
                  <a:gd fmla="*/ 0 w 77" name="T4"/>
                  <a:gd fmla="*/ 39 h 77" name="T5"/>
                  <a:gd fmla="*/ 38 w 77" name="T6"/>
                  <a:gd fmla="*/ 77 h 77" name="T7"/>
                  <a:gd fmla="*/ 64 w 77" name="T8"/>
                  <a:gd fmla="*/ 67 h 77" name="T9"/>
                  <a:gd fmla="*/ 77 w 77" name="T10"/>
                  <a:gd fmla="*/ 42 h 77" name="T11"/>
                  <a:gd fmla="*/ 77 w 77" name="T12"/>
                  <a:gd fmla="*/ 39 h 77" name="T13"/>
                  <a:gd fmla="*/ 38 w 77" name="T14"/>
                  <a:gd fmla="*/ 0 h 77" name="T15"/>
                  <a:gd fmla="*/ 66 w 77" name="T16"/>
                  <a:gd fmla="*/ 41 h 77" name="T17"/>
                  <a:gd fmla="*/ 38 w 77" name="T18"/>
                  <a:gd fmla="*/ 67 h 77" name="T19"/>
                  <a:gd fmla="*/ 10 w 77" name="T20"/>
                  <a:gd fmla="*/ 39 h 77" name="T21"/>
                  <a:gd fmla="*/ 17 w 77" name="T22"/>
                  <a:gd fmla="*/ 20 h 77" name="T23"/>
                  <a:gd fmla="*/ 38 w 77" name="T24"/>
                  <a:gd fmla="*/ 10 h 77" name="T25"/>
                  <a:gd fmla="*/ 67 w 77" name="T26"/>
                  <a:gd fmla="*/ 39 h 77" name="T27"/>
                  <a:gd fmla="*/ 66 w 77" name="T28"/>
                  <a:gd fmla="*/ 41 h 7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7" w="77">
                    <a:moveTo>
                      <a:pt x="38" y="0"/>
                    </a:moveTo>
                    <a:cubicBezTo>
                      <a:pt x="27" y="0"/>
                      <a:pt x="17" y="5"/>
                      <a:pt x="9" y="13"/>
                    </a:cubicBezTo>
                    <a:cubicBezTo>
                      <a:pt x="3" y="20"/>
                      <a:pt x="0" y="29"/>
                      <a:pt x="0" y="39"/>
                    </a:cubicBezTo>
                    <a:cubicBezTo>
                      <a:pt x="0" y="60"/>
                      <a:pt x="17" y="77"/>
                      <a:pt x="38" y="77"/>
                    </a:cubicBezTo>
                    <a:cubicBezTo>
                      <a:pt x="48" y="77"/>
                      <a:pt x="57" y="74"/>
                      <a:pt x="64" y="67"/>
                    </a:cubicBezTo>
                    <a:cubicBezTo>
                      <a:pt x="72" y="60"/>
                      <a:pt x="76" y="51"/>
                      <a:pt x="77" y="42"/>
                    </a:cubicBezTo>
                    <a:cubicBezTo>
                      <a:pt x="77" y="41"/>
                      <a:pt x="77" y="40"/>
                      <a:pt x="77" y="39"/>
                    </a:cubicBezTo>
                    <a:cubicBezTo>
                      <a:pt x="77" y="17"/>
                      <a:pt x="59" y="0"/>
                      <a:pt x="38" y="0"/>
                    </a:cubicBezTo>
                    <a:close/>
                    <a:moveTo>
                      <a:pt x="66" y="41"/>
                    </a:moveTo>
                    <a:cubicBezTo>
                      <a:pt x="65" y="56"/>
                      <a:pt x="53" y="67"/>
                      <a:pt x="38" y="67"/>
                    </a:cubicBezTo>
                    <a:cubicBezTo>
                      <a:pt x="23" y="67"/>
                      <a:pt x="10" y="54"/>
                      <a:pt x="10" y="39"/>
                    </a:cubicBezTo>
                    <a:cubicBezTo>
                      <a:pt x="10" y="32"/>
                      <a:pt x="12" y="25"/>
                      <a:pt x="17" y="20"/>
                    </a:cubicBezTo>
                    <a:cubicBezTo>
                      <a:pt x="22" y="14"/>
                      <a:pt x="30" y="10"/>
                      <a:pt x="38" y="10"/>
                    </a:cubicBezTo>
                    <a:cubicBezTo>
                      <a:pt x="54" y="10"/>
                      <a:pt x="67" y="23"/>
                      <a:pt x="67" y="39"/>
                    </a:cubicBezTo>
                    <a:cubicBezTo>
                      <a:pt x="67" y="40"/>
                      <a:pt x="67" y="41"/>
                      <a:pt x="66" y="41"/>
                    </a:cubicBezTo>
                    <a:close/>
                  </a:path>
                </a:pathLst>
              </a:custGeom>
              <a:grpFill/>
              <a:ln>
                <a:noFill/>
              </a:ln>
              <a:extLst>
                <a:ext uri="{91240B29-F687-4F45-9708-019B960494DF}">
                  <a14:hiddenLine w="9525">
                    <a:solidFill>
                      <a:srgbClr val="000000"/>
                    </a:solidFill>
                    <a:round/>
                    <a:headEnd/>
                    <a:tailEnd/>
                  </a14:hiddenLine>
                </a:ext>
              </a:extLst>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14" name="Freeform 13"/>
              <p:cNvSpPr>
                <a:spLocks noEditPoints="1"/>
              </p:cNvSpPr>
              <p:nvPr/>
            </p:nvSpPr>
            <p:spPr bwMode="auto">
              <a:xfrm>
                <a:off x="2700338" y="2224088"/>
                <a:ext cx="420688" cy="422275"/>
              </a:xfrm>
              <a:custGeom>
                <a:gdLst>
                  <a:gd fmla="*/ 178 w 198" name="T0"/>
                  <a:gd fmla="*/ 90 h 199" name="T1"/>
                  <a:gd fmla="*/ 110 w 198" name="T2"/>
                  <a:gd fmla="*/ 22 h 199" name="T3"/>
                  <a:gd fmla="*/ 108 w 198" name="T4"/>
                  <a:gd fmla="*/ 5 h 199" name="T5"/>
                  <a:gd fmla="*/ 95 w 198" name="T6"/>
                  <a:gd fmla="*/ 0 h 199" name="T7"/>
                  <a:gd fmla="*/ 90 w 198" name="T8"/>
                  <a:gd fmla="*/ 20 h 199" name="T9"/>
                  <a:gd fmla="*/ 40 w 198" name="T10"/>
                  <a:gd fmla="*/ 47 h 199" name="T11"/>
                  <a:gd fmla="*/ 20 w 198" name="T12"/>
                  <a:gd fmla="*/ 90 h 199" name="T13"/>
                  <a:gd fmla="*/ 0 w 198" name="T14"/>
                  <a:gd fmla="*/ 95 h 199" name="T15"/>
                  <a:gd fmla="*/ 5 w 198" name="T16"/>
                  <a:gd fmla="*/ 109 h 199" name="T17"/>
                  <a:gd fmla="*/ 21 w 198" name="T18"/>
                  <a:gd fmla="*/ 109 h 199" name="T19"/>
                  <a:gd fmla="*/ 90 w 198" name="T20"/>
                  <a:gd fmla="*/ 179 h 199" name="T21"/>
                  <a:gd fmla="*/ 95 w 198" name="T22"/>
                  <a:gd fmla="*/ 199 h 199" name="T23"/>
                  <a:gd fmla="*/ 108 w 198" name="T24"/>
                  <a:gd fmla="*/ 194 h 199" name="T25"/>
                  <a:gd fmla="*/ 109 w 198" name="T26"/>
                  <a:gd fmla="*/ 178 h 199" name="T27"/>
                  <a:gd fmla="*/ 178 w 198" name="T28"/>
                  <a:gd fmla="*/ 109 h 199" name="T29"/>
                  <a:gd fmla="*/ 198 w 198" name="T30"/>
                  <a:gd fmla="*/ 104 h 199" name="T31"/>
                  <a:gd fmla="*/ 194 w 198" name="T32"/>
                  <a:gd fmla="*/ 90 h 199" name="T33"/>
                  <a:gd fmla="*/ 108 w 198" name="T34"/>
                  <a:gd fmla="*/ 160 h 199" name="T35"/>
                  <a:gd fmla="*/ 95 w 198" name="T36"/>
                  <a:gd fmla="*/ 155 h 199" name="T37"/>
                  <a:gd fmla="*/ 90 w 198" name="T38"/>
                  <a:gd fmla="*/ 162 h 199" name="T39"/>
                  <a:gd fmla="*/ 36 w 198" name="T40"/>
                  <a:gd fmla="*/ 109 h 199" name="T41"/>
                  <a:gd fmla="*/ 39 w 198" name="T42"/>
                  <a:gd fmla="*/ 109 h 199" name="T43"/>
                  <a:gd fmla="*/ 44 w 198" name="T44"/>
                  <a:gd fmla="*/ 95 h 199" name="T45"/>
                  <a:gd fmla="*/ 36 w 198" name="T46"/>
                  <a:gd fmla="*/ 90 h 199" name="T47"/>
                  <a:gd fmla="*/ 52 w 198" name="T48"/>
                  <a:gd fmla="*/ 57 h 199" name="T49"/>
                  <a:gd fmla="*/ 90 w 198" name="T50"/>
                  <a:gd fmla="*/ 37 h 199" name="T51"/>
                  <a:gd fmla="*/ 95 w 198" name="T52"/>
                  <a:gd fmla="*/ 44 h 199" name="T53"/>
                  <a:gd fmla="*/ 108 w 198" name="T54"/>
                  <a:gd fmla="*/ 39 h 199" name="T55"/>
                  <a:gd fmla="*/ 110 w 198" name="T56"/>
                  <a:gd fmla="*/ 37 h 199" name="T57"/>
                  <a:gd fmla="*/ 162 w 198" name="T58"/>
                  <a:gd fmla="*/ 90 h 199" name="T59"/>
                  <a:gd fmla="*/ 155 w 198" name="T60"/>
                  <a:gd fmla="*/ 95 h 199" name="T61"/>
                  <a:gd fmla="*/ 160 w 198" name="T62"/>
                  <a:gd fmla="*/ 109 h 199" name="T63"/>
                  <a:gd fmla="*/ 162 w 198" name="T64"/>
                  <a:gd fmla="*/ 110 h 199" name="T65"/>
                  <a:gd fmla="*/ 108 w 198" name="T66"/>
                  <a:gd fmla="*/ 162 h 19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99" w="198">
                    <a:moveTo>
                      <a:pt x="194" y="90"/>
                    </a:moveTo>
                    <a:cubicBezTo>
                      <a:pt x="194" y="90"/>
                      <a:pt x="182" y="90"/>
                      <a:pt x="178" y="90"/>
                    </a:cubicBezTo>
                    <a:cubicBezTo>
                      <a:pt x="177" y="90"/>
                      <a:pt x="177" y="90"/>
                      <a:pt x="177" y="89"/>
                    </a:cubicBezTo>
                    <a:cubicBezTo>
                      <a:pt x="173" y="54"/>
                      <a:pt x="145" y="26"/>
                      <a:pt x="110" y="22"/>
                    </a:cubicBezTo>
                    <a:cubicBezTo>
                      <a:pt x="109" y="22"/>
                      <a:pt x="108" y="21"/>
                      <a:pt x="108" y="20"/>
                    </a:cubicBezTo>
                    <a:cubicBezTo>
                      <a:pt x="108" y="17"/>
                      <a:pt x="108" y="5"/>
                      <a:pt x="108" y="5"/>
                    </a:cubicBezTo>
                    <a:cubicBezTo>
                      <a:pt x="108" y="2"/>
                      <a:pt x="106" y="0"/>
                      <a:pt x="104" y="0"/>
                    </a:cubicBezTo>
                    <a:cubicBezTo>
                      <a:pt x="95" y="0"/>
                      <a:pt x="95" y="0"/>
                      <a:pt x="95" y="0"/>
                    </a:cubicBezTo>
                    <a:cubicBezTo>
                      <a:pt x="92" y="0"/>
                      <a:pt x="90" y="2"/>
                      <a:pt x="90" y="5"/>
                    </a:cubicBezTo>
                    <a:cubicBezTo>
                      <a:pt x="90" y="5"/>
                      <a:pt x="90" y="17"/>
                      <a:pt x="90" y="20"/>
                    </a:cubicBezTo>
                    <a:cubicBezTo>
                      <a:pt x="90" y="21"/>
                      <a:pt x="89" y="22"/>
                      <a:pt x="89" y="22"/>
                    </a:cubicBezTo>
                    <a:cubicBezTo>
                      <a:pt x="70" y="24"/>
                      <a:pt x="53" y="34"/>
                      <a:pt x="40" y="47"/>
                    </a:cubicBezTo>
                    <a:cubicBezTo>
                      <a:pt x="30" y="59"/>
                      <a:pt x="23" y="73"/>
                      <a:pt x="21" y="89"/>
                    </a:cubicBezTo>
                    <a:cubicBezTo>
                      <a:pt x="21" y="90"/>
                      <a:pt x="21" y="90"/>
                      <a:pt x="20" y="90"/>
                    </a:cubicBezTo>
                    <a:cubicBezTo>
                      <a:pt x="16" y="90"/>
                      <a:pt x="5" y="90"/>
                      <a:pt x="5" y="90"/>
                    </a:cubicBezTo>
                    <a:cubicBezTo>
                      <a:pt x="2" y="90"/>
                      <a:pt x="0" y="92"/>
                      <a:pt x="0" y="95"/>
                    </a:cubicBezTo>
                    <a:cubicBezTo>
                      <a:pt x="0" y="104"/>
                      <a:pt x="0" y="104"/>
                      <a:pt x="0" y="104"/>
                    </a:cubicBezTo>
                    <a:cubicBezTo>
                      <a:pt x="0" y="106"/>
                      <a:pt x="2" y="109"/>
                      <a:pt x="5" y="109"/>
                    </a:cubicBezTo>
                    <a:cubicBezTo>
                      <a:pt x="5" y="109"/>
                      <a:pt x="16" y="109"/>
                      <a:pt x="20" y="109"/>
                    </a:cubicBezTo>
                    <a:cubicBezTo>
                      <a:pt x="21" y="109"/>
                      <a:pt x="21" y="109"/>
                      <a:pt x="21" y="109"/>
                    </a:cubicBezTo>
                    <a:cubicBezTo>
                      <a:pt x="25" y="145"/>
                      <a:pt x="54" y="173"/>
                      <a:pt x="89" y="178"/>
                    </a:cubicBezTo>
                    <a:cubicBezTo>
                      <a:pt x="89" y="178"/>
                      <a:pt x="90" y="178"/>
                      <a:pt x="90" y="179"/>
                    </a:cubicBezTo>
                    <a:cubicBezTo>
                      <a:pt x="90" y="182"/>
                      <a:pt x="90" y="194"/>
                      <a:pt x="90" y="194"/>
                    </a:cubicBezTo>
                    <a:cubicBezTo>
                      <a:pt x="90" y="196"/>
                      <a:pt x="92" y="199"/>
                      <a:pt x="95" y="199"/>
                    </a:cubicBezTo>
                    <a:cubicBezTo>
                      <a:pt x="104" y="199"/>
                      <a:pt x="104" y="199"/>
                      <a:pt x="104" y="199"/>
                    </a:cubicBezTo>
                    <a:cubicBezTo>
                      <a:pt x="106" y="199"/>
                      <a:pt x="108" y="196"/>
                      <a:pt x="108" y="194"/>
                    </a:cubicBezTo>
                    <a:cubicBezTo>
                      <a:pt x="108" y="194"/>
                      <a:pt x="108" y="182"/>
                      <a:pt x="108" y="179"/>
                    </a:cubicBezTo>
                    <a:cubicBezTo>
                      <a:pt x="108" y="178"/>
                      <a:pt x="109" y="178"/>
                      <a:pt x="109" y="178"/>
                    </a:cubicBezTo>
                    <a:cubicBezTo>
                      <a:pt x="145" y="173"/>
                      <a:pt x="173" y="145"/>
                      <a:pt x="178" y="109"/>
                    </a:cubicBezTo>
                    <a:cubicBezTo>
                      <a:pt x="178" y="109"/>
                      <a:pt x="178" y="109"/>
                      <a:pt x="178" y="109"/>
                    </a:cubicBezTo>
                    <a:cubicBezTo>
                      <a:pt x="182" y="109"/>
                      <a:pt x="194" y="109"/>
                      <a:pt x="194" y="109"/>
                    </a:cubicBezTo>
                    <a:cubicBezTo>
                      <a:pt x="196" y="109"/>
                      <a:pt x="198" y="106"/>
                      <a:pt x="198" y="104"/>
                    </a:cubicBezTo>
                    <a:cubicBezTo>
                      <a:pt x="198" y="95"/>
                      <a:pt x="198" y="95"/>
                      <a:pt x="198" y="95"/>
                    </a:cubicBezTo>
                    <a:cubicBezTo>
                      <a:pt x="198" y="92"/>
                      <a:pt x="196" y="90"/>
                      <a:pt x="194" y="90"/>
                    </a:cubicBezTo>
                    <a:close/>
                    <a:moveTo>
                      <a:pt x="108" y="162"/>
                    </a:moveTo>
                    <a:cubicBezTo>
                      <a:pt x="108" y="162"/>
                      <a:pt x="108" y="160"/>
                      <a:pt x="108" y="160"/>
                    </a:cubicBezTo>
                    <a:cubicBezTo>
                      <a:pt x="108" y="157"/>
                      <a:pt x="106" y="155"/>
                      <a:pt x="104" y="155"/>
                    </a:cubicBezTo>
                    <a:cubicBezTo>
                      <a:pt x="95" y="155"/>
                      <a:pt x="95" y="155"/>
                      <a:pt x="95" y="155"/>
                    </a:cubicBezTo>
                    <a:cubicBezTo>
                      <a:pt x="92" y="155"/>
                      <a:pt x="90" y="157"/>
                      <a:pt x="90" y="160"/>
                    </a:cubicBezTo>
                    <a:cubicBezTo>
                      <a:pt x="90" y="160"/>
                      <a:pt x="90" y="162"/>
                      <a:pt x="90" y="162"/>
                    </a:cubicBezTo>
                    <a:cubicBezTo>
                      <a:pt x="90" y="163"/>
                      <a:pt x="89" y="163"/>
                      <a:pt x="89" y="163"/>
                    </a:cubicBezTo>
                    <a:cubicBezTo>
                      <a:pt x="61" y="158"/>
                      <a:pt x="40" y="137"/>
                      <a:pt x="36" y="109"/>
                    </a:cubicBezTo>
                    <a:cubicBezTo>
                      <a:pt x="36" y="109"/>
                      <a:pt x="36" y="109"/>
                      <a:pt x="36" y="109"/>
                    </a:cubicBezTo>
                    <a:cubicBezTo>
                      <a:pt x="39" y="109"/>
                      <a:pt x="39" y="109"/>
                      <a:pt x="39" y="109"/>
                    </a:cubicBezTo>
                    <a:cubicBezTo>
                      <a:pt x="41" y="109"/>
                      <a:pt x="44" y="106"/>
                      <a:pt x="44" y="104"/>
                    </a:cubicBezTo>
                    <a:cubicBezTo>
                      <a:pt x="44" y="95"/>
                      <a:pt x="44" y="95"/>
                      <a:pt x="44" y="95"/>
                    </a:cubicBezTo>
                    <a:cubicBezTo>
                      <a:pt x="44" y="92"/>
                      <a:pt x="41" y="90"/>
                      <a:pt x="39" y="90"/>
                    </a:cubicBezTo>
                    <a:cubicBezTo>
                      <a:pt x="36" y="90"/>
                      <a:pt x="36" y="90"/>
                      <a:pt x="36" y="90"/>
                    </a:cubicBezTo>
                    <a:cubicBezTo>
                      <a:pt x="36" y="90"/>
                      <a:pt x="36" y="90"/>
                      <a:pt x="36" y="90"/>
                    </a:cubicBezTo>
                    <a:cubicBezTo>
                      <a:pt x="38" y="77"/>
                      <a:pt x="44" y="66"/>
                      <a:pt x="52" y="57"/>
                    </a:cubicBezTo>
                    <a:cubicBezTo>
                      <a:pt x="61" y="46"/>
                      <a:pt x="74" y="39"/>
                      <a:pt x="89" y="37"/>
                    </a:cubicBezTo>
                    <a:cubicBezTo>
                      <a:pt x="89" y="37"/>
                      <a:pt x="90" y="36"/>
                      <a:pt x="90" y="37"/>
                    </a:cubicBezTo>
                    <a:cubicBezTo>
                      <a:pt x="90" y="37"/>
                      <a:pt x="90" y="39"/>
                      <a:pt x="90" y="39"/>
                    </a:cubicBezTo>
                    <a:cubicBezTo>
                      <a:pt x="90" y="42"/>
                      <a:pt x="92" y="44"/>
                      <a:pt x="95" y="44"/>
                    </a:cubicBezTo>
                    <a:cubicBezTo>
                      <a:pt x="104" y="44"/>
                      <a:pt x="104" y="44"/>
                      <a:pt x="104" y="44"/>
                    </a:cubicBezTo>
                    <a:cubicBezTo>
                      <a:pt x="106" y="44"/>
                      <a:pt x="108" y="42"/>
                      <a:pt x="108" y="39"/>
                    </a:cubicBezTo>
                    <a:cubicBezTo>
                      <a:pt x="108" y="39"/>
                      <a:pt x="108" y="37"/>
                      <a:pt x="108" y="37"/>
                    </a:cubicBezTo>
                    <a:cubicBezTo>
                      <a:pt x="108" y="36"/>
                      <a:pt x="109" y="37"/>
                      <a:pt x="110" y="37"/>
                    </a:cubicBezTo>
                    <a:cubicBezTo>
                      <a:pt x="137" y="41"/>
                      <a:pt x="158" y="62"/>
                      <a:pt x="162" y="89"/>
                    </a:cubicBezTo>
                    <a:cubicBezTo>
                      <a:pt x="162" y="89"/>
                      <a:pt x="162" y="90"/>
                      <a:pt x="162" y="90"/>
                    </a:cubicBezTo>
                    <a:cubicBezTo>
                      <a:pt x="161" y="90"/>
                      <a:pt x="160" y="90"/>
                      <a:pt x="160" y="90"/>
                    </a:cubicBezTo>
                    <a:cubicBezTo>
                      <a:pt x="157" y="90"/>
                      <a:pt x="155" y="92"/>
                      <a:pt x="155" y="95"/>
                    </a:cubicBezTo>
                    <a:cubicBezTo>
                      <a:pt x="155" y="104"/>
                      <a:pt x="155" y="104"/>
                      <a:pt x="155" y="104"/>
                    </a:cubicBezTo>
                    <a:cubicBezTo>
                      <a:pt x="155" y="106"/>
                      <a:pt x="157" y="109"/>
                      <a:pt x="160" y="109"/>
                    </a:cubicBezTo>
                    <a:cubicBezTo>
                      <a:pt x="160" y="109"/>
                      <a:pt x="161" y="109"/>
                      <a:pt x="162" y="109"/>
                    </a:cubicBezTo>
                    <a:cubicBezTo>
                      <a:pt x="163" y="109"/>
                      <a:pt x="162" y="109"/>
                      <a:pt x="162" y="110"/>
                    </a:cubicBezTo>
                    <a:cubicBezTo>
                      <a:pt x="158" y="137"/>
                      <a:pt x="137" y="158"/>
                      <a:pt x="110" y="163"/>
                    </a:cubicBezTo>
                    <a:cubicBezTo>
                      <a:pt x="109" y="163"/>
                      <a:pt x="108" y="163"/>
                      <a:pt x="108" y="16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grpSp>
      </p:grpSp>
      <p:grpSp>
        <p:nvGrpSpPr>
          <p:cNvPr id="15" name="Group 19"/>
          <p:cNvGrpSpPr/>
          <p:nvPr/>
        </p:nvGrpSpPr>
        <p:grpSpPr>
          <a:xfrm>
            <a:off x="2667000" y="2930525"/>
            <a:ext cx="1223963" cy="2212975"/>
            <a:chOff x="6349455" y="4005064"/>
            <a:chExt cx="1631950" cy="2952328"/>
          </a:xfrm>
        </p:grpSpPr>
        <p:sp>
          <p:nvSpPr>
            <p:cNvPr id="16" name="Freeform 13"/>
            <p:cNvSpPr>
              <a:spLocks noEditPoints="1"/>
            </p:cNvSpPr>
            <p:nvPr/>
          </p:nvSpPr>
          <p:spPr bwMode="auto">
            <a:xfrm>
              <a:off x="6349455" y="4159670"/>
              <a:ext cx="1318683" cy="1819260"/>
            </a:xfrm>
            <a:custGeom>
              <a:gdLst>
                <a:gd fmla="*/ 590 w 822" name="T0"/>
                <a:gd fmla="*/ 147 h 1135" name="T1"/>
                <a:gd fmla="*/ 676 w 822" name="T2"/>
                <a:gd fmla="*/ 60 h 1135" name="T3"/>
                <a:gd fmla="*/ 762 w 822" name="T4"/>
                <a:gd fmla="*/ 147 h 1135" name="T5"/>
                <a:gd fmla="*/ 676 w 822" name="T6"/>
                <a:gd fmla="*/ 233 h 1135" name="T7"/>
                <a:gd fmla="*/ 590 w 822" name="T8"/>
                <a:gd fmla="*/ 147 h 1135" name="T9"/>
                <a:gd fmla="*/ 532 w 822" name="T10"/>
                <a:gd fmla="*/ 122 h 1135" name="T11"/>
                <a:gd fmla="*/ 202 w 822" name="T12"/>
                <a:gd fmla="*/ 119 h 1135" name="T13"/>
                <a:gd fmla="*/ 0 w 822" name="T14"/>
                <a:gd fmla="*/ 333 h 1135" name="T15"/>
                <a:gd fmla="*/ 0 w 822" name="T16"/>
                <a:gd fmla="*/ 1135 h 1135" name="T17"/>
                <a:gd fmla="*/ 49 w 822" name="T18"/>
                <a:gd fmla="*/ 1135 h 1135" name="T19"/>
                <a:gd fmla="*/ 49 w 822" name="T20"/>
                <a:gd fmla="*/ 333 h 1135" name="T21"/>
                <a:gd fmla="*/ 202 w 822" name="T22"/>
                <a:gd fmla="*/ 168 h 1135" name="T23"/>
                <a:gd fmla="*/ 532 w 822" name="T24"/>
                <a:gd fmla="*/ 171 h 1135" name="T25"/>
                <a:gd fmla="*/ 676 w 822" name="T26"/>
                <a:gd fmla="*/ 293 h 1135" name="T27"/>
                <a:gd fmla="*/ 822 w 822" name="T28"/>
                <a:gd fmla="*/ 147 h 1135" name="T29"/>
                <a:gd fmla="*/ 676 w 822" name="T30"/>
                <a:gd fmla="*/ 0 h 1135" name="T31"/>
                <a:gd fmla="*/ 532 w 822" name="T32"/>
                <a:gd fmla="*/ 122 h 113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35" w="822">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chemeClr val="accent1"/>
            </a:solidFill>
            <a:ln>
              <a:noFill/>
            </a:ln>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17" name="Freeform 23"/>
            <p:cNvSpPr/>
            <p:nvPr/>
          </p:nvSpPr>
          <p:spPr bwMode="auto">
            <a:xfrm>
              <a:off x="6349455" y="5978930"/>
              <a:ext cx="1629833" cy="429931"/>
            </a:xfrm>
            <a:custGeom>
              <a:gdLst>
                <a:gd fmla="*/ 0 w 1026" name="T0"/>
                <a:gd fmla="*/ 0 h 271" name="T1"/>
                <a:gd fmla="*/ 719 w 1026" name="T2"/>
                <a:gd fmla="*/ 271 h 271" name="T3"/>
                <a:gd fmla="*/ 1026 w 1026" name="T4"/>
                <a:gd fmla="*/ 271 h 271" name="T5"/>
                <a:gd fmla="*/ 50 w 1026" name="T6"/>
                <a:gd fmla="*/ 0 h 271" name="T7"/>
                <a:gd fmla="*/ 0 w 1026" name="T8"/>
                <a:gd fmla="*/ 0 h 271" name="T9"/>
              </a:gdLst>
              <a:cxnLst>
                <a:cxn ang="0">
                  <a:pos x="T0" y="T1"/>
                </a:cxn>
                <a:cxn ang="0">
                  <a:pos x="T2" y="T3"/>
                </a:cxn>
                <a:cxn ang="0">
                  <a:pos x="T4" y="T5"/>
                </a:cxn>
                <a:cxn ang="0">
                  <a:pos x="T6" y="T7"/>
                </a:cxn>
                <a:cxn ang="0">
                  <a:pos x="T8" y="T9"/>
                </a:cxn>
              </a:cxnLst>
              <a:rect b="b" l="0" r="r" t="0"/>
              <a:pathLst>
                <a:path h="271" w="1026">
                  <a:moveTo>
                    <a:pt x="0" y="0"/>
                  </a:moveTo>
                  <a:lnTo>
                    <a:pt x="719" y="271"/>
                  </a:lnTo>
                  <a:lnTo>
                    <a:pt x="1026" y="271"/>
                  </a:lnTo>
                  <a:lnTo>
                    <a:pt x="50" y="0"/>
                  </a:lnTo>
                  <a:lnTo>
                    <a:pt x="0" y="0"/>
                  </a:lnTo>
                  <a:close/>
                </a:path>
              </a:pathLst>
            </a:custGeom>
            <a:solidFill>
              <a:schemeClr val="accent1"/>
            </a:solidFill>
            <a:ln>
              <a:noFill/>
            </a:ln>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18" name="Rectangle 33"/>
            <p:cNvSpPr>
              <a:spLocks noChangeArrowheads="1"/>
            </p:cNvSpPr>
            <p:nvPr/>
          </p:nvSpPr>
          <p:spPr bwMode="auto">
            <a:xfrm>
              <a:off x="7490867" y="6408117"/>
              <a:ext cx="490538" cy="549275"/>
            </a:xfrm>
            <a:prstGeom prst="rect">
              <a:avLst/>
            </a:prstGeom>
            <a:solidFill>
              <a:schemeClr val="accent1"/>
            </a:solidFill>
            <a:ln>
              <a:noFill/>
            </a:ln>
            <a:effectLst>
              <a:innerShdw dir="13500000" dist="2540000">
                <a:srgbClr val="000000">
                  <a:alpha val="10000"/>
                </a:srgbClr>
              </a:innerShdw>
            </a:effectLst>
          </p:spPr>
          <p:txBody>
            <a:bodyPr anchor="ctr" bIns="34290" lIns="68580" rIns="68580" tIns="34290"/>
            <a:lstStyle/>
            <a:p>
              <a:pPr algn="ctr" defTabSz="713232" fontAlgn="auto">
                <a:spcBef>
                  <a:spcPct val="0"/>
                </a:spcBef>
                <a:spcAft>
                  <a:spcPct val="0"/>
                </a:spcAft>
                <a:defRPr/>
              </a:pPr>
              <a:r>
                <a:rPr lang="en-AU" sz="1053">
                  <a:solidFill>
                    <a:schemeClr val="bg1"/>
                  </a:solidFill>
                  <a:latin charset="-122" panose="020b0503020204020204" pitchFamily="34" typeface="微软雅黑"/>
                  <a:ea charset="-122" panose="020b0503020204020204" pitchFamily="34" typeface="微软雅黑"/>
                  <a:cs typeface="Roboto Bold"/>
                </a:rPr>
                <a:t>5</a:t>
              </a:r>
            </a:p>
          </p:txBody>
        </p:sp>
        <p:sp>
          <p:nvSpPr>
            <p:cNvPr id="19" name="Oval 130"/>
            <p:cNvSpPr/>
            <p:nvPr/>
          </p:nvSpPr>
          <p:spPr>
            <a:xfrm>
              <a:off x="7177072" y="4005064"/>
              <a:ext cx="719666" cy="72008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232" fontAlgn="auto">
                <a:spcBef>
                  <a:spcPct val="0"/>
                </a:spcBef>
                <a:spcAft>
                  <a:spcPct val="0"/>
                </a:spcAft>
                <a:defRPr/>
              </a:pPr>
              <a:endParaRPr lang="en-US" sz="1053">
                <a:solidFill>
                  <a:schemeClr val="bg1"/>
                </a:solidFill>
                <a:latin charset="-122" panose="020b0503020204020204" pitchFamily="34" typeface="微软雅黑"/>
                <a:ea charset="-122" panose="020b0503020204020204" pitchFamily="34" typeface="微软雅黑"/>
              </a:endParaRPr>
            </a:p>
          </p:txBody>
        </p:sp>
        <p:grpSp>
          <p:nvGrpSpPr>
            <p:cNvPr id="20" name="Group 147"/>
            <p:cNvGrpSpPr/>
            <p:nvPr/>
          </p:nvGrpSpPr>
          <p:grpSpPr>
            <a:xfrm>
              <a:off x="7392144" y="4221088"/>
              <a:ext cx="323116" cy="324202"/>
              <a:chOff x="4906963" y="2173288"/>
              <a:chExt cx="473075" cy="474663"/>
            </a:xfrm>
            <a:solidFill>
              <a:schemeClr val="bg2"/>
            </a:solidFill>
          </p:grpSpPr>
          <p:sp>
            <p:nvSpPr>
              <p:cNvPr id="21" name="Freeform 16"/>
              <p:cNvSpPr/>
              <p:nvPr/>
            </p:nvSpPr>
            <p:spPr bwMode="auto">
              <a:xfrm>
                <a:off x="4938713" y="2473325"/>
                <a:ext cx="142875" cy="141288"/>
              </a:xfrm>
              <a:custGeom>
                <a:gdLst>
                  <a:gd fmla="*/ 40 w 67" name="T0"/>
                  <a:gd fmla="*/ 4 h 66" name="T1"/>
                  <a:gd fmla="*/ 35 w 67" name="T2"/>
                  <a:gd fmla="*/ 3 h 66" name="T3"/>
                  <a:gd fmla="*/ 9 w 67" name="T4"/>
                  <a:gd fmla="*/ 61 h 66" name="T5"/>
                  <a:gd fmla="*/ 64 w 67" name="T6"/>
                  <a:gd fmla="*/ 32 h 66" name="T7"/>
                  <a:gd fmla="*/ 63 w 67" name="T8"/>
                  <a:gd fmla="*/ 27 h 66" name="T9"/>
                  <a:gd fmla="*/ 40 w 67" name="T10"/>
                  <a:gd fmla="*/ 4 h 66" name="T11"/>
                </a:gdLst>
                <a:cxnLst>
                  <a:cxn ang="0">
                    <a:pos x="T0" y="T1"/>
                  </a:cxn>
                  <a:cxn ang="0">
                    <a:pos x="T2" y="T3"/>
                  </a:cxn>
                  <a:cxn ang="0">
                    <a:pos x="T4" y="T5"/>
                  </a:cxn>
                  <a:cxn ang="0">
                    <a:pos x="T6" y="T7"/>
                  </a:cxn>
                  <a:cxn ang="0">
                    <a:pos x="T8" y="T9"/>
                  </a:cxn>
                  <a:cxn ang="0">
                    <a:pos x="T10" y="T11"/>
                  </a:cxn>
                </a:cxnLst>
                <a:rect b="b" l="0" r="r" t="0"/>
                <a:pathLst>
                  <a:path h="66" w="67">
                    <a:moveTo>
                      <a:pt x="40" y="4"/>
                    </a:moveTo>
                    <a:cubicBezTo>
                      <a:pt x="37" y="0"/>
                      <a:pt x="36" y="2"/>
                      <a:pt x="35" y="3"/>
                    </a:cubicBezTo>
                    <a:cubicBezTo>
                      <a:pt x="17" y="21"/>
                      <a:pt x="0" y="66"/>
                      <a:pt x="9" y="61"/>
                    </a:cubicBezTo>
                    <a:cubicBezTo>
                      <a:pt x="41" y="46"/>
                      <a:pt x="46" y="50"/>
                      <a:pt x="64" y="32"/>
                    </a:cubicBezTo>
                    <a:cubicBezTo>
                      <a:pt x="65" y="31"/>
                      <a:pt x="67" y="30"/>
                      <a:pt x="63" y="27"/>
                    </a:cubicBezTo>
                    <a:lnTo>
                      <a:pt x="40" y="4"/>
                    </a:lnTo>
                    <a:close/>
                  </a:path>
                </a:pathLst>
              </a:custGeom>
              <a:grpFill/>
              <a:ln>
                <a:noFill/>
              </a:ln>
              <a:extLst>
                <a:ext uri="{91240B29-F687-4F45-9708-019B960494DF}">
                  <a14:hiddenLine w="9525">
                    <a:solidFill>
                      <a:srgbClr val="000000"/>
                    </a:solidFill>
                    <a:round/>
                    <a:headEnd/>
                    <a:tailEnd/>
                  </a14:hiddenLine>
                </a:ext>
              </a:extLst>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22" name="Freeform 17"/>
              <p:cNvSpPr>
                <a:spLocks noEditPoints="1"/>
              </p:cNvSpPr>
              <p:nvPr/>
            </p:nvSpPr>
            <p:spPr bwMode="auto">
              <a:xfrm>
                <a:off x="4906963" y="2173288"/>
                <a:ext cx="473075" cy="474663"/>
              </a:xfrm>
              <a:custGeom>
                <a:gdLst>
                  <a:gd fmla="*/ 155 w 223" name="T0"/>
                  <a:gd fmla="*/ 145 h 224" name="T1"/>
                  <a:gd fmla="*/ 156 w 223" name="T2"/>
                  <a:gd fmla="*/ 141 h 224" name="T3"/>
                  <a:gd fmla="*/ 204 w 223" name="T4"/>
                  <a:gd fmla="*/ 19 h 224" name="T5"/>
                  <a:gd fmla="*/ 84 w 223" name="T6"/>
                  <a:gd fmla="*/ 67 h 224" name="T7"/>
                  <a:gd fmla="*/ 78 w 223" name="T8"/>
                  <a:gd fmla="*/ 69 h 224" name="T9"/>
                  <a:gd fmla="*/ 65 w 223" name="T10"/>
                  <a:gd fmla="*/ 65 h 224" name="T11"/>
                  <a:gd fmla="*/ 53 w 223" name="T12"/>
                  <a:gd fmla="*/ 69 h 224" name="T13"/>
                  <a:gd fmla="*/ 3 w 223" name="T14"/>
                  <a:gd fmla="*/ 119 h 224" name="T15"/>
                  <a:gd fmla="*/ 5 w 223" name="T16"/>
                  <a:gd fmla="*/ 125 h 224" name="T17"/>
                  <a:gd fmla="*/ 41 w 223" name="T18"/>
                  <a:gd fmla="*/ 131 h 224" name="T19"/>
                  <a:gd fmla="*/ 53 w 223" name="T20"/>
                  <a:gd fmla="*/ 127 h 224" name="T21"/>
                  <a:gd fmla="*/ 57 w 223" name="T22"/>
                  <a:gd fmla="*/ 127 h 224" name="T23"/>
                  <a:gd fmla="*/ 96 w 223" name="T24"/>
                  <a:gd fmla="*/ 167 h 224" name="T25"/>
                  <a:gd fmla="*/ 96 w 223" name="T26"/>
                  <a:gd fmla="*/ 170 h 224" name="T27"/>
                  <a:gd fmla="*/ 92 w 223" name="T28"/>
                  <a:gd fmla="*/ 182 h 224" name="T29"/>
                  <a:gd fmla="*/ 98 w 223" name="T30"/>
                  <a:gd fmla="*/ 219 h 224" name="T31"/>
                  <a:gd fmla="*/ 104 w 223" name="T32"/>
                  <a:gd fmla="*/ 221 h 224" name="T33"/>
                  <a:gd fmla="*/ 155 w 223" name="T34"/>
                  <a:gd fmla="*/ 170 h 224" name="T35"/>
                  <a:gd fmla="*/ 158 w 223" name="T36"/>
                  <a:gd fmla="*/ 159 h 224" name="T37"/>
                  <a:gd fmla="*/ 155 w 223" name="T38"/>
                  <a:gd fmla="*/ 145 h 224" name="T39"/>
                  <a:gd fmla="*/ 144 w 223" name="T40"/>
                  <a:gd fmla="*/ 80 h 224" name="T41"/>
                  <a:gd fmla="*/ 144 w 223" name="T42"/>
                  <a:gd fmla="*/ 50 h 224" name="T43"/>
                  <a:gd fmla="*/ 174 w 223" name="T44"/>
                  <a:gd fmla="*/ 50 h 224" name="T45"/>
                  <a:gd fmla="*/ 174 w 223" name="T46"/>
                  <a:gd fmla="*/ 80 h 224" name="T47"/>
                  <a:gd fmla="*/ 144 w 223" name="T48"/>
                  <a:gd fmla="*/ 80 h 22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24" w="223">
                    <a:moveTo>
                      <a:pt x="155" y="145"/>
                    </a:moveTo>
                    <a:cubicBezTo>
                      <a:pt x="154" y="143"/>
                      <a:pt x="156" y="141"/>
                      <a:pt x="156" y="141"/>
                    </a:cubicBezTo>
                    <a:cubicBezTo>
                      <a:pt x="197" y="97"/>
                      <a:pt x="223" y="38"/>
                      <a:pt x="204" y="19"/>
                    </a:cubicBezTo>
                    <a:cubicBezTo>
                      <a:pt x="185" y="0"/>
                      <a:pt x="128" y="26"/>
                      <a:pt x="84" y="67"/>
                    </a:cubicBezTo>
                    <a:cubicBezTo>
                      <a:pt x="83" y="68"/>
                      <a:pt x="81" y="69"/>
                      <a:pt x="78" y="69"/>
                    </a:cubicBezTo>
                    <a:cubicBezTo>
                      <a:pt x="65" y="65"/>
                      <a:pt x="65" y="65"/>
                      <a:pt x="65" y="65"/>
                    </a:cubicBezTo>
                    <a:cubicBezTo>
                      <a:pt x="61" y="64"/>
                      <a:pt x="56" y="66"/>
                      <a:pt x="53" y="69"/>
                    </a:cubicBezTo>
                    <a:cubicBezTo>
                      <a:pt x="3" y="119"/>
                      <a:pt x="3" y="119"/>
                      <a:pt x="3" y="119"/>
                    </a:cubicBezTo>
                    <a:cubicBezTo>
                      <a:pt x="0" y="122"/>
                      <a:pt x="1" y="124"/>
                      <a:pt x="5" y="125"/>
                    </a:cubicBezTo>
                    <a:cubicBezTo>
                      <a:pt x="41" y="131"/>
                      <a:pt x="41" y="131"/>
                      <a:pt x="41" y="131"/>
                    </a:cubicBezTo>
                    <a:cubicBezTo>
                      <a:pt x="45" y="131"/>
                      <a:pt x="50" y="130"/>
                      <a:pt x="53" y="127"/>
                    </a:cubicBezTo>
                    <a:cubicBezTo>
                      <a:pt x="53" y="127"/>
                      <a:pt x="55" y="125"/>
                      <a:pt x="57" y="127"/>
                    </a:cubicBezTo>
                    <a:cubicBezTo>
                      <a:pt x="67" y="137"/>
                      <a:pt x="86" y="157"/>
                      <a:pt x="96" y="167"/>
                    </a:cubicBezTo>
                    <a:cubicBezTo>
                      <a:pt x="98" y="168"/>
                      <a:pt x="96" y="170"/>
                      <a:pt x="96" y="170"/>
                    </a:cubicBezTo>
                    <a:cubicBezTo>
                      <a:pt x="94" y="173"/>
                      <a:pt x="92" y="179"/>
                      <a:pt x="92" y="182"/>
                    </a:cubicBezTo>
                    <a:cubicBezTo>
                      <a:pt x="98" y="219"/>
                      <a:pt x="98" y="219"/>
                      <a:pt x="98" y="219"/>
                    </a:cubicBezTo>
                    <a:cubicBezTo>
                      <a:pt x="99" y="223"/>
                      <a:pt x="102" y="224"/>
                      <a:pt x="104" y="221"/>
                    </a:cubicBezTo>
                    <a:cubicBezTo>
                      <a:pt x="155" y="170"/>
                      <a:pt x="155" y="170"/>
                      <a:pt x="155" y="170"/>
                    </a:cubicBezTo>
                    <a:cubicBezTo>
                      <a:pt x="157" y="168"/>
                      <a:pt x="159" y="162"/>
                      <a:pt x="158" y="159"/>
                    </a:cubicBezTo>
                    <a:lnTo>
                      <a:pt x="155" y="145"/>
                    </a:lnTo>
                    <a:close/>
                    <a:moveTo>
                      <a:pt x="144" y="80"/>
                    </a:moveTo>
                    <a:cubicBezTo>
                      <a:pt x="135" y="72"/>
                      <a:pt x="135" y="58"/>
                      <a:pt x="144" y="50"/>
                    </a:cubicBezTo>
                    <a:cubicBezTo>
                      <a:pt x="152" y="41"/>
                      <a:pt x="166" y="41"/>
                      <a:pt x="174" y="50"/>
                    </a:cubicBezTo>
                    <a:cubicBezTo>
                      <a:pt x="183" y="58"/>
                      <a:pt x="183" y="72"/>
                      <a:pt x="174" y="80"/>
                    </a:cubicBezTo>
                    <a:cubicBezTo>
                      <a:pt x="166" y="89"/>
                      <a:pt x="152" y="89"/>
                      <a:pt x="144" y="8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grpSp>
      </p:grpSp>
      <p:grpSp>
        <p:nvGrpSpPr>
          <p:cNvPr id="23" name="Group 14"/>
          <p:cNvGrpSpPr/>
          <p:nvPr/>
        </p:nvGrpSpPr>
        <p:grpSpPr>
          <a:xfrm>
            <a:off x="1127125" y="1687513"/>
            <a:ext cx="1530350" cy="3455987"/>
            <a:chOff x="4295800" y="2348880"/>
            <a:chExt cx="2040955" cy="4608512"/>
          </a:xfrm>
        </p:grpSpPr>
        <p:sp>
          <p:nvSpPr>
            <p:cNvPr id="24" name="Freeform 5"/>
            <p:cNvSpPr>
              <a:spLocks noEditPoints="1"/>
            </p:cNvSpPr>
            <p:nvPr/>
          </p:nvSpPr>
          <p:spPr bwMode="auto">
            <a:xfrm>
              <a:off x="4526573" y="2471661"/>
              <a:ext cx="1613286" cy="3664370"/>
            </a:xfrm>
            <a:custGeom>
              <a:gdLst>
                <a:gd fmla="*/ 61 w 1007" name="T0"/>
                <a:gd fmla="*/ 146 h 2288" name="T1"/>
                <a:gd fmla="*/ 147 w 1007" name="T2"/>
                <a:gd fmla="*/ 60 h 2288" name="T3"/>
                <a:gd fmla="*/ 233 w 1007" name="T4"/>
                <a:gd fmla="*/ 146 h 2288" name="T5"/>
                <a:gd fmla="*/ 147 w 1007" name="T6"/>
                <a:gd fmla="*/ 233 h 2288" name="T7"/>
                <a:gd fmla="*/ 61 w 1007" name="T8"/>
                <a:gd fmla="*/ 146 h 2288" name="T9"/>
                <a:gd fmla="*/ 0 w 1007" name="T10"/>
                <a:gd fmla="*/ 146 h 2288" name="T11"/>
                <a:gd fmla="*/ 147 w 1007" name="T12"/>
                <a:gd fmla="*/ 293 h 2288" name="T13"/>
                <a:gd fmla="*/ 291 w 1007" name="T14"/>
                <a:gd fmla="*/ 171 h 2288" name="T15"/>
                <a:gd fmla="*/ 728 w 1007" name="T16"/>
                <a:gd fmla="*/ 171 h 2288" name="T17"/>
                <a:gd fmla="*/ 957 w 1007" name="T18"/>
                <a:gd fmla="*/ 351 h 2288" name="T19"/>
                <a:gd fmla="*/ 957 w 1007" name="T20"/>
                <a:gd fmla="*/ 2288 h 2288" name="T21"/>
                <a:gd fmla="*/ 1007 w 1007" name="T22"/>
                <a:gd fmla="*/ 2288 h 2288" name="T23"/>
                <a:gd fmla="*/ 1007 w 1007" name="T24"/>
                <a:gd fmla="*/ 351 h 2288" name="T25"/>
                <a:gd fmla="*/ 914 w 1007" name="T26"/>
                <a:gd fmla="*/ 170 h 2288" name="T27"/>
                <a:gd fmla="*/ 728 w 1007" name="T28"/>
                <a:gd fmla="*/ 122 h 2288" name="T29"/>
                <a:gd fmla="*/ 291 w 1007" name="T30"/>
                <a:gd fmla="*/ 122 h 2288" name="T31"/>
                <a:gd fmla="*/ 147 w 1007" name="T32"/>
                <a:gd fmla="*/ 0 h 2288" name="T33"/>
                <a:gd fmla="*/ 0 w 1007" name="T34"/>
                <a:gd fmla="*/ 146 h 228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288" w="1005">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chemeClr val="accent3"/>
            </a:solidFill>
            <a:ln>
              <a:noFill/>
            </a:ln>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25" name="Freeform 19"/>
            <p:cNvSpPr/>
            <p:nvPr/>
          </p:nvSpPr>
          <p:spPr bwMode="auto">
            <a:xfrm>
              <a:off x="5854040" y="5992081"/>
              <a:ext cx="482715" cy="410681"/>
            </a:xfrm>
            <a:custGeom>
              <a:gdLst>
                <a:gd fmla="*/ 129 w 304" name="T0"/>
                <a:gd fmla="*/ 0 h 258" name="T1"/>
                <a:gd fmla="*/ 0 w 304" name="T2"/>
                <a:gd fmla="*/ 258 h 258" name="T3"/>
                <a:gd fmla="*/ 304 w 304" name="T4"/>
                <a:gd fmla="*/ 258 h 258" name="T5"/>
                <a:gd fmla="*/ 180 w 304" name="T6"/>
                <a:gd fmla="*/ 0 h 258" name="T7"/>
                <a:gd fmla="*/ 129 w 304" name="T8"/>
                <a:gd fmla="*/ 0 h 258" name="T9"/>
              </a:gdLst>
              <a:cxnLst>
                <a:cxn ang="0">
                  <a:pos x="T0" y="T1"/>
                </a:cxn>
                <a:cxn ang="0">
                  <a:pos x="T2" y="T3"/>
                </a:cxn>
                <a:cxn ang="0">
                  <a:pos x="T4" y="T5"/>
                </a:cxn>
                <a:cxn ang="0">
                  <a:pos x="T6" y="T7"/>
                </a:cxn>
                <a:cxn ang="0">
                  <a:pos x="T8" y="T9"/>
                </a:cxn>
              </a:cxnLst>
              <a:rect b="b" l="0" r="r" t="0"/>
              <a:pathLst>
                <a:path h="258" w="304">
                  <a:moveTo>
                    <a:pt x="129" y="0"/>
                  </a:moveTo>
                  <a:lnTo>
                    <a:pt x="0" y="258"/>
                  </a:lnTo>
                  <a:lnTo>
                    <a:pt x="304" y="258"/>
                  </a:lnTo>
                  <a:lnTo>
                    <a:pt x="180" y="0"/>
                  </a:lnTo>
                  <a:lnTo>
                    <a:pt x="129" y="0"/>
                  </a:lnTo>
                  <a:close/>
                </a:path>
              </a:pathLst>
            </a:custGeom>
            <a:solidFill>
              <a:schemeClr val="accent3"/>
            </a:solidFill>
            <a:ln>
              <a:noFill/>
            </a:ln>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26" name="Rectangle 29"/>
            <p:cNvSpPr>
              <a:spLocks noChangeArrowheads="1"/>
            </p:cNvSpPr>
            <p:nvPr/>
          </p:nvSpPr>
          <p:spPr bwMode="auto">
            <a:xfrm>
              <a:off x="5854155" y="6401767"/>
              <a:ext cx="482600" cy="555625"/>
            </a:xfrm>
            <a:prstGeom prst="rect">
              <a:avLst/>
            </a:prstGeom>
            <a:solidFill>
              <a:schemeClr val="accent3"/>
            </a:solidFill>
            <a:ln>
              <a:noFill/>
            </a:ln>
            <a:effectLst>
              <a:innerShdw dir="13500000" dist="2540000">
                <a:srgbClr val="000000">
                  <a:alpha val="10000"/>
                </a:srgbClr>
              </a:innerShdw>
            </a:effectLst>
          </p:spPr>
          <p:txBody>
            <a:bodyPr anchor="ctr" bIns="34290" lIns="68580" rIns="68580" tIns="34290"/>
            <a:lstStyle/>
            <a:p>
              <a:pPr algn="ctr" defTabSz="713232" fontAlgn="auto">
                <a:spcBef>
                  <a:spcPct val="0"/>
                </a:spcBef>
                <a:spcAft>
                  <a:spcPct val="0"/>
                </a:spcAft>
                <a:defRPr/>
              </a:pPr>
              <a:r>
                <a:rPr lang="en-AU" sz="1053">
                  <a:solidFill>
                    <a:schemeClr val="bg1"/>
                  </a:solidFill>
                  <a:latin charset="-122" panose="020b0503020204020204" pitchFamily="34" typeface="微软雅黑"/>
                  <a:ea charset="-122" panose="020b0503020204020204" pitchFamily="34" typeface="微软雅黑"/>
                  <a:cs typeface="Roboto Bold"/>
                </a:rPr>
                <a:t>3</a:t>
              </a:r>
            </a:p>
          </p:txBody>
        </p:sp>
        <p:sp>
          <p:nvSpPr>
            <p:cNvPr id="27" name="Oval 13"/>
            <p:cNvSpPr/>
            <p:nvPr/>
          </p:nvSpPr>
          <p:spPr>
            <a:xfrm>
              <a:off x="4295800" y="2348880"/>
              <a:ext cx="719839" cy="71974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232" fontAlgn="auto">
                <a:spcBef>
                  <a:spcPct val="0"/>
                </a:spcBef>
                <a:spcAft>
                  <a:spcPct val="0"/>
                </a:spcAft>
                <a:defRPr/>
              </a:pPr>
              <a:endParaRPr lang="en-US" sz="1053">
                <a:solidFill>
                  <a:schemeClr val="bg1"/>
                </a:solidFill>
                <a:latin charset="-122" panose="020b0503020204020204" pitchFamily="34" typeface="微软雅黑"/>
                <a:ea charset="-122" panose="020b0503020204020204" pitchFamily="34" typeface="微软雅黑"/>
              </a:endParaRPr>
            </a:p>
          </p:txBody>
        </p:sp>
        <p:grpSp>
          <p:nvGrpSpPr>
            <p:cNvPr id="28" name="Group 150"/>
            <p:cNvGrpSpPr/>
            <p:nvPr/>
          </p:nvGrpSpPr>
          <p:grpSpPr>
            <a:xfrm>
              <a:off x="4511824" y="2564904"/>
              <a:ext cx="240711" cy="278661"/>
              <a:chOff x="1285876" y="2968625"/>
              <a:chExt cx="352425" cy="407988"/>
            </a:xfrm>
            <a:solidFill>
              <a:schemeClr val="bg2"/>
            </a:solidFill>
          </p:grpSpPr>
          <p:sp>
            <p:nvSpPr>
              <p:cNvPr id="29" name="Freeform 18"/>
              <p:cNvSpPr>
                <a:spLocks noEditPoints="1"/>
              </p:cNvSpPr>
              <p:nvPr/>
            </p:nvSpPr>
            <p:spPr bwMode="auto">
              <a:xfrm>
                <a:off x="1285876" y="2968625"/>
                <a:ext cx="352425" cy="407988"/>
              </a:xfrm>
              <a:custGeom>
                <a:gdLst>
                  <a:gd fmla="*/ 164 w 166" name="T0"/>
                  <a:gd fmla="*/ 163 h 193" name="T1"/>
                  <a:gd fmla="*/ 139 w 166" name="T2"/>
                  <a:gd fmla="*/ 120 h 193" name="T3"/>
                  <a:gd fmla="*/ 150 w 166" name="T4"/>
                  <a:gd fmla="*/ 114 h 193" name="T5"/>
                  <a:gd fmla="*/ 149 w 166" name="T6"/>
                  <a:gd fmla="*/ 94 h 193" name="T7"/>
                  <a:gd fmla="*/ 160 w 166" name="T8"/>
                  <a:gd fmla="*/ 76 h 193" name="T9"/>
                  <a:gd fmla="*/ 149 w 166" name="T10"/>
                  <a:gd fmla="*/ 57 h 193" name="T11"/>
                  <a:gd fmla="*/ 150 w 166" name="T12"/>
                  <a:gd fmla="*/ 36 h 193" name="T13"/>
                  <a:gd fmla="*/ 131 w 166" name="T14"/>
                  <a:gd fmla="*/ 27 h 193" name="T15"/>
                  <a:gd fmla="*/ 121 w 166" name="T16"/>
                  <a:gd fmla="*/ 9 h 193" name="T17"/>
                  <a:gd fmla="*/ 101 w 166" name="T18"/>
                  <a:gd fmla="*/ 11 h 193" name="T19"/>
                  <a:gd fmla="*/ 83 w 166" name="T20"/>
                  <a:gd fmla="*/ 0 h 193" name="T21"/>
                  <a:gd fmla="*/ 65 w 166" name="T22"/>
                  <a:gd fmla="*/ 11 h 193" name="T23"/>
                  <a:gd fmla="*/ 45 w 166" name="T24"/>
                  <a:gd fmla="*/ 9 h 193" name="T25"/>
                  <a:gd fmla="*/ 35 w 166" name="T26"/>
                  <a:gd fmla="*/ 27 h 193" name="T27"/>
                  <a:gd fmla="*/ 16 w 166" name="T28"/>
                  <a:gd fmla="*/ 37 h 193" name="T29"/>
                  <a:gd fmla="*/ 17 w 166" name="T30"/>
                  <a:gd fmla="*/ 57 h 193" name="T31"/>
                  <a:gd fmla="*/ 6 w 166" name="T32"/>
                  <a:gd fmla="*/ 76 h 193" name="T33"/>
                  <a:gd fmla="*/ 17 w 166" name="T34"/>
                  <a:gd fmla="*/ 93 h 193" name="T35"/>
                  <a:gd fmla="*/ 16 w 166" name="T36"/>
                  <a:gd fmla="*/ 114 h 193" name="T37"/>
                  <a:gd fmla="*/ 26 w 166" name="T38"/>
                  <a:gd fmla="*/ 119 h 193" name="T39"/>
                  <a:gd fmla="*/ 27 w 166" name="T40"/>
                  <a:gd fmla="*/ 121 h 193" name="T41"/>
                  <a:gd fmla="*/ 2 w 166" name="T42"/>
                  <a:gd fmla="*/ 163 h 193" name="T43"/>
                  <a:gd fmla="*/ 5 w 166" name="T44"/>
                  <a:gd fmla="*/ 169 h 193" name="T45"/>
                  <a:gd fmla="*/ 22 w 166" name="T46"/>
                  <a:gd fmla="*/ 170 h 193" name="T47"/>
                  <a:gd fmla="*/ 32 w 166" name="T48"/>
                  <a:gd fmla="*/ 175 h 193" name="T49"/>
                  <a:gd fmla="*/ 41 w 166" name="T50"/>
                  <a:gd fmla="*/ 190 h 193" name="T51"/>
                  <a:gd fmla="*/ 47 w 166" name="T52"/>
                  <a:gd fmla="*/ 190 h 193" name="T53"/>
                  <a:gd fmla="*/ 73 w 166" name="T54"/>
                  <a:gd fmla="*/ 146 h 193" name="T55"/>
                  <a:gd fmla="*/ 74 w 166" name="T56"/>
                  <a:gd fmla="*/ 146 h 193" name="T57"/>
                  <a:gd fmla="*/ 84 w 166" name="T58"/>
                  <a:gd fmla="*/ 150 h 193" name="T59"/>
                  <a:gd fmla="*/ 93 w 166" name="T60"/>
                  <a:gd fmla="*/ 146 h 193" name="T61"/>
                  <a:gd fmla="*/ 94 w 166" name="T62"/>
                  <a:gd fmla="*/ 146 h 193" name="T63"/>
                  <a:gd fmla="*/ 119 w 166" name="T64"/>
                  <a:gd fmla="*/ 189 h 193" name="T65"/>
                  <a:gd fmla="*/ 126 w 166" name="T66"/>
                  <a:gd fmla="*/ 189 h 193" name="T67"/>
                  <a:gd fmla="*/ 135 w 166" name="T68"/>
                  <a:gd fmla="*/ 175 h 193" name="T69"/>
                  <a:gd fmla="*/ 144 w 166" name="T70"/>
                  <a:gd fmla="*/ 169 h 193" name="T71"/>
                  <a:gd fmla="*/ 161 w 166" name="T72"/>
                  <a:gd fmla="*/ 169 h 193" name="T73"/>
                  <a:gd fmla="*/ 164 w 166" name="T74"/>
                  <a:gd fmla="*/ 163 h 193" name="T75"/>
                  <a:gd fmla="*/ 111 w 166" name="T76"/>
                  <a:gd fmla="*/ 124 h 193" name="T77"/>
                  <a:gd fmla="*/ 53 w 166" name="T78"/>
                  <a:gd fmla="*/ 123 h 193" name="T79"/>
                  <a:gd fmla="*/ 35 w 166" name="T80"/>
                  <a:gd fmla="*/ 47 h 193" name="T81"/>
                  <a:gd fmla="*/ 110 w 166" name="T82"/>
                  <a:gd fmla="*/ 26 h 193" name="T83"/>
                  <a:gd fmla="*/ 111 w 166" name="T84"/>
                  <a:gd fmla="*/ 26 h 193" name="T85"/>
                  <a:gd fmla="*/ 111 w 166" name="T86"/>
                  <a:gd fmla="*/ 26 h 193" name="T87"/>
                  <a:gd fmla="*/ 132 w 166" name="T88"/>
                  <a:gd fmla="*/ 47 h 193" name="T89"/>
                  <a:gd fmla="*/ 111 w 166" name="T90"/>
                  <a:gd fmla="*/ 124 h 19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93" w="166">
                    <a:moveTo>
                      <a:pt x="164" y="163"/>
                    </a:moveTo>
                    <a:cubicBezTo>
                      <a:pt x="164" y="163"/>
                      <a:pt x="143" y="126"/>
                      <a:pt x="139" y="120"/>
                    </a:cubicBezTo>
                    <a:cubicBezTo>
                      <a:pt x="144" y="119"/>
                      <a:pt x="148" y="117"/>
                      <a:pt x="150" y="114"/>
                    </a:cubicBezTo>
                    <a:cubicBezTo>
                      <a:pt x="153" y="109"/>
                      <a:pt x="148" y="99"/>
                      <a:pt x="149" y="94"/>
                    </a:cubicBezTo>
                    <a:cubicBezTo>
                      <a:pt x="151" y="87"/>
                      <a:pt x="160" y="82"/>
                      <a:pt x="160" y="76"/>
                    </a:cubicBezTo>
                    <a:cubicBezTo>
                      <a:pt x="160" y="70"/>
                      <a:pt x="150" y="63"/>
                      <a:pt x="149" y="57"/>
                    </a:cubicBezTo>
                    <a:cubicBezTo>
                      <a:pt x="147" y="51"/>
                      <a:pt x="153" y="42"/>
                      <a:pt x="150" y="36"/>
                    </a:cubicBezTo>
                    <a:cubicBezTo>
                      <a:pt x="147" y="31"/>
                      <a:pt x="136" y="31"/>
                      <a:pt x="131" y="27"/>
                    </a:cubicBezTo>
                    <a:cubicBezTo>
                      <a:pt x="127" y="23"/>
                      <a:pt x="127" y="12"/>
                      <a:pt x="121" y="9"/>
                    </a:cubicBezTo>
                    <a:cubicBezTo>
                      <a:pt x="116" y="6"/>
                      <a:pt x="107" y="12"/>
                      <a:pt x="101" y="11"/>
                    </a:cubicBezTo>
                    <a:cubicBezTo>
                      <a:pt x="95" y="9"/>
                      <a:pt x="90" y="0"/>
                      <a:pt x="83" y="0"/>
                    </a:cubicBezTo>
                    <a:cubicBezTo>
                      <a:pt x="77" y="0"/>
                      <a:pt x="67" y="10"/>
                      <a:pt x="65" y="11"/>
                    </a:cubicBezTo>
                    <a:cubicBezTo>
                      <a:pt x="59" y="12"/>
                      <a:pt x="50" y="6"/>
                      <a:pt x="45" y="9"/>
                    </a:cubicBezTo>
                    <a:cubicBezTo>
                      <a:pt x="39" y="12"/>
                      <a:pt x="39" y="23"/>
                      <a:pt x="35" y="27"/>
                    </a:cubicBezTo>
                    <a:cubicBezTo>
                      <a:pt x="30" y="31"/>
                      <a:pt x="20" y="31"/>
                      <a:pt x="16" y="37"/>
                    </a:cubicBezTo>
                    <a:cubicBezTo>
                      <a:pt x="13" y="42"/>
                      <a:pt x="19" y="51"/>
                      <a:pt x="17" y="57"/>
                    </a:cubicBezTo>
                    <a:cubicBezTo>
                      <a:pt x="16" y="63"/>
                      <a:pt x="6" y="69"/>
                      <a:pt x="6" y="76"/>
                    </a:cubicBezTo>
                    <a:cubicBezTo>
                      <a:pt x="6" y="82"/>
                      <a:pt x="16" y="87"/>
                      <a:pt x="17" y="93"/>
                    </a:cubicBezTo>
                    <a:cubicBezTo>
                      <a:pt x="19" y="99"/>
                      <a:pt x="13" y="108"/>
                      <a:pt x="16" y="114"/>
                    </a:cubicBezTo>
                    <a:cubicBezTo>
                      <a:pt x="18" y="117"/>
                      <a:pt x="22" y="118"/>
                      <a:pt x="26" y="119"/>
                    </a:cubicBezTo>
                    <a:cubicBezTo>
                      <a:pt x="26" y="120"/>
                      <a:pt x="27" y="120"/>
                      <a:pt x="27" y="121"/>
                    </a:cubicBezTo>
                    <a:cubicBezTo>
                      <a:pt x="24" y="126"/>
                      <a:pt x="2" y="163"/>
                      <a:pt x="2" y="163"/>
                    </a:cubicBezTo>
                    <a:cubicBezTo>
                      <a:pt x="0" y="166"/>
                      <a:pt x="2" y="169"/>
                      <a:pt x="5" y="169"/>
                    </a:cubicBezTo>
                    <a:cubicBezTo>
                      <a:pt x="22" y="170"/>
                      <a:pt x="22" y="170"/>
                      <a:pt x="22" y="170"/>
                    </a:cubicBezTo>
                    <a:cubicBezTo>
                      <a:pt x="26" y="170"/>
                      <a:pt x="30" y="172"/>
                      <a:pt x="32" y="175"/>
                    </a:cubicBezTo>
                    <a:cubicBezTo>
                      <a:pt x="41" y="190"/>
                      <a:pt x="41" y="190"/>
                      <a:pt x="41" y="190"/>
                    </a:cubicBezTo>
                    <a:cubicBezTo>
                      <a:pt x="43" y="193"/>
                      <a:pt x="46" y="193"/>
                      <a:pt x="47" y="190"/>
                    </a:cubicBezTo>
                    <a:cubicBezTo>
                      <a:pt x="47" y="190"/>
                      <a:pt x="73" y="146"/>
                      <a:pt x="73" y="146"/>
                    </a:cubicBezTo>
                    <a:cubicBezTo>
                      <a:pt x="73" y="145"/>
                      <a:pt x="74" y="145"/>
                      <a:pt x="74" y="146"/>
                    </a:cubicBezTo>
                    <a:cubicBezTo>
                      <a:pt x="77" y="148"/>
                      <a:pt x="80" y="150"/>
                      <a:pt x="84" y="150"/>
                    </a:cubicBezTo>
                    <a:cubicBezTo>
                      <a:pt x="87" y="150"/>
                      <a:pt x="90" y="148"/>
                      <a:pt x="93" y="146"/>
                    </a:cubicBezTo>
                    <a:cubicBezTo>
                      <a:pt x="93" y="145"/>
                      <a:pt x="93" y="145"/>
                      <a:pt x="94" y="146"/>
                    </a:cubicBezTo>
                    <a:cubicBezTo>
                      <a:pt x="94" y="146"/>
                      <a:pt x="119" y="189"/>
                      <a:pt x="119" y="189"/>
                    </a:cubicBezTo>
                    <a:cubicBezTo>
                      <a:pt x="121" y="192"/>
                      <a:pt x="124" y="192"/>
                      <a:pt x="126" y="189"/>
                    </a:cubicBezTo>
                    <a:cubicBezTo>
                      <a:pt x="135" y="175"/>
                      <a:pt x="135" y="175"/>
                      <a:pt x="135" y="175"/>
                    </a:cubicBezTo>
                    <a:cubicBezTo>
                      <a:pt x="137" y="172"/>
                      <a:pt x="141" y="170"/>
                      <a:pt x="144" y="169"/>
                    </a:cubicBezTo>
                    <a:cubicBezTo>
                      <a:pt x="161" y="169"/>
                      <a:pt x="161" y="169"/>
                      <a:pt x="161" y="169"/>
                    </a:cubicBezTo>
                    <a:cubicBezTo>
                      <a:pt x="165" y="169"/>
                      <a:pt x="166" y="166"/>
                      <a:pt x="164" y="163"/>
                    </a:cubicBezTo>
                    <a:close/>
                    <a:moveTo>
                      <a:pt x="111" y="124"/>
                    </a:moveTo>
                    <a:cubicBezTo>
                      <a:pt x="93" y="135"/>
                      <a:pt x="70" y="133"/>
                      <a:pt x="53" y="123"/>
                    </a:cubicBezTo>
                    <a:cubicBezTo>
                      <a:pt x="28" y="107"/>
                      <a:pt x="19" y="73"/>
                      <a:pt x="35" y="47"/>
                    </a:cubicBezTo>
                    <a:cubicBezTo>
                      <a:pt x="50" y="21"/>
                      <a:pt x="83" y="11"/>
                      <a:pt x="110" y="26"/>
                    </a:cubicBezTo>
                    <a:cubicBezTo>
                      <a:pt x="110" y="26"/>
                      <a:pt x="110" y="26"/>
                      <a:pt x="111" y="26"/>
                    </a:cubicBezTo>
                    <a:cubicBezTo>
                      <a:pt x="111" y="26"/>
                      <a:pt x="111" y="26"/>
                      <a:pt x="111" y="26"/>
                    </a:cubicBezTo>
                    <a:cubicBezTo>
                      <a:pt x="119" y="31"/>
                      <a:pt x="126" y="38"/>
                      <a:pt x="132" y="47"/>
                    </a:cubicBezTo>
                    <a:cubicBezTo>
                      <a:pt x="147" y="74"/>
                      <a:pt x="138" y="108"/>
                      <a:pt x="111" y="12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30" name="Freeform 19"/>
              <p:cNvSpPr>
                <a:spLocks noEditPoints="1"/>
              </p:cNvSpPr>
              <p:nvPr/>
            </p:nvSpPr>
            <p:spPr bwMode="auto">
              <a:xfrm>
                <a:off x="1347788" y="3021013"/>
                <a:ext cx="228600" cy="220663"/>
              </a:xfrm>
              <a:custGeom>
                <a:gdLst>
                  <a:gd fmla="*/ 78 w 108" name="T0"/>
                  <a:gd fmla="*/ 9 h 104" name="T1"/>
                  <a:gd fmla="*/ 78 w 108" name="T2"/>
                  <a:gd fmla="*/ 9 h 104" name="T3"/>
                  <a:gd fmla="*/ 30 w 108" name="T4"/>
                  <a:gd fmla="*/ 9 h 104" name="T5"/>
                  <a:gd fmla="*/ 13 w 108" name="T6"/>
                  <a:gd fmla="*/ 74 h 104" name="T7"/>
                  <a:gd fmla="*/ 29 w 108" name="T8"/>
                  <a:gd fmla="*/ 90 h 104" name="T9"/>
                  <a:gd fmla="*/ 31 w 108" name="T10"/>
                  <a:gd fmla="*/ 91 h 104" name="T11"/>
                  <a:gd fmla="*/ 95 w 108" name="T12"/>
                  <a:gd fmla="*/ 74 h 104" name="T13"/>
                  <a:gd fmla="*/ 78 w 108" name="T14"/>
                  <a:gd fmla="*/ 9 h 104" name="T15"/>
                  <a:gd fmla="*/ 84 w 108" name="T16"/>
                  <a:gd fmla="*/ 46 h 104" name="T17"/>
                  <a:gd fmla="*/ 76 w 108" name="T18"/>
                  <a:gd fmla="*/ 54 h 104" name="T19"/>
                  <a:gd fmla="*/ 72 w 108" name="T20"/>
                  <a:gd fmla="*/ 64 h 104" name="T21"/>
                  <a:gd fmla="*/ 74 w 108" name="T22"/>
                  <a:gd fmla="*/ 75 h 104" name="T23"/>
                  <a:gd fmla="*/ 70 w 108" name="T24"/>
                  <a:gd fmla="*/ 79 h 104" name="T25"/>
                  <a:gd fmla="*/ 60 w 108" name="T26"/>
                  <a:gd fmla="*/ 73 h 104" name="T27"/>
                  <a:gd fmla="*/ 49 w 108" name="T28"/>
                  <a:gd fmla="*/ 73 h 104" name="T29"/>
                  <a:gd fmla="*/ 39 w 108" name="T30"/>
                  <a:gd fmla="*/ 79 h 104" name="T31"/>
                  <a:gd fmla="*/ 35 w 108" name="T32"/>
                  <a:gd fmla="*/ 75 h 104" name="T33"/>
                  <a:gd fmla="*/ 37 w 108" name="T34"/>
                  <a:gd fmla="*/ 64 h 104" name="T35"/>
                  <a:gd fmla="*/ 33 w 108" name="T36"/>
                  <a:gd fmla="*/ 54 h 104" name="T37"/>
                  <a:gd fmla="*/ 25 w 108" name="T38"/>
                  <a:gd fmla="*/ 46 h 104" name="T39"/>
                  <a:gd fmla="*/ 27 w 108" name="T40"/>
                  <a:gd fmla="*/ 41 h 104" name="T41"/>
                  <a:gd fmla="*/ 38 w 108" name="T42"/>
                  <a:gd fmla="*/ 39 h 104" name="T43"/>
                  <a:gd fmla="*/ 47 w 108" name="T44"/>
                  <a:gd fmla="*/ 33 h 104" name="T45"/>
                  <a:gd fmla="*/ 52 w 108" name="T46"/>
                  <a:gd fmla="*/ 23 h 104" name="T47"/>
                  <a:gd fmla="*/ 57 w 108" name="T48"/>
                  <a:gd fmla="*/ 23 h 104" name="T49"/>
                  <a:gd fmla="*/ 62 w 108" name="T50"/>
                  <a:gd fmla="*/ 33 h 104" name="T51"/>
                  <a:gd fmla="*/ 71 w 108" name="T52"/>
                  <a:gd fmla="*/ 39 h 104" name="T53"/>
                  <a:gd fmla="*/ 82 w 108" name="T54"/>
                  <a:gd fmla="*/ 41 h 104" name="T55"/>
                  <a:gd fmla="*/ 84 w 108" name="T56"/>
                  <a:gd fmla="*/ 46 h 10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4" w="108">
                    <a:moveTo>
                      <a:pt x="78" y="9"/>
                    </a:moveTo>
                    <a:cubicBezTo>
                      <a:pt x="78" y="9"/>
                      <a:pt x="78" y="9"/>
                      <a:pt x="78" y="9"/>
                    </a:cubicBezTo>
                    <a:cubicBezTo>
                      <a:pt x="64" y="1"/>
                      <a:pt x="45" y="0"/>
                      <a:pt x="30" y="9"/>
                    </a:cubicBezTo>
                    <a:cubicBezTo>
                      <a:pt x="8" y="22"/>
                      <a:pt x="0" y="51"/>
                      <a:pt x="13" y="74"/>
                    </a:cubicBezTo>
                    <a:cubicBezTo>
                      <a:pt x="17" y="81"/>
                      <a:pt x="23" y="86"/>
                      <a:pt x="29" y="90"/>
                    </a:cubicBezTo>
                    <a:cubicBezTo>
                      <a:pt x="29" y="91"/>
                      <a:pt x="30" y="91"/>
                      <a:pt x="31" y="91"/>
                    </a:cubicBezTo>
                    <a:cubicBezTo>
                      <a:pt x="53" y="104"/>
                      <a:pt x="82" y="97"/>
                      <a:pt x="95" y="74"/>
                    </a:cubicBezTo>
                    <a:cubicBezTo>
                      <a:pt x="108" y="51"/>
                      <a:pt x="101" y="22"/>
                      <a:pt x="78" y="9"/>
                    </a:cubicBezTo>
                    <a:close/>
                    <a:moveTo>
                      <a:pt x="84" y="46"/>
                    </a:moveTo>
                    <a:cubicBezTo>
                      <a:pt x="76" y="54"/>
                      <a:pt x="76" y="54"/>
                      <a:pt x="76" y="54"/>
                    </a:cubicBezTo>
                    <a:cubicBezTo>
                      <a:pt x="73" y="56"/>
                      <a:pt x="72" y="61"/>
                      <a:pt x="72" y="64"/>
                    </a:cubicBezTo>
                    <a:cubicBezTo>
                      <a:pt x="74" y="75"/>
                      <a:pt x="74" y="75"/>
                      <a:pt x="74" y="75"/>
                    </a:cubicBezTo>
                    <a:cubicBezTo>
                      <a:pt x="75" y="79"/>
                      <a:pt x="73" y="80"/>
                      <a:pt x="70" y="79"/>
                    </a:cubicBezTo>
                    <a:cubicBezTo>
                      <a:pt x="60" y="73"/>
                      <a:pt x="60" y="73"/>
                      <a:pt x="60" y="73"/>
                    </a:cubicBezTo>
                    <a:cubicBezTo>
                      <a:pt x="57" y="72"/>
                      <a:pt x="52" y="72"/>
                      <a:pt x="49" y="73"/>
                    </a:cubicBezTo>
                    <a:cubicBezTo>
                      <a:pt x="39" y="79"/>
                      <a:pt x="39" y="79"/>
                      <a:pt x="39" y="79"/>
                    </a:cubicBezTo>
                    <a:cubicBezTo>
                      <a:pt x="36" y="80"/>
                      <a:pt x="34" y="79"/>
                      <a:pt x="35" y="75"/>
                    </a:cubicBezTo>
                    <a:cubicBezTo>
                      <a:pt x="37" y="64"/>
                      <a:pt x="37" y="64"/>
                      <a:pt x="37" y="64"/>
                    </a:cubicBezTo>
                    <a:cubicBezTo>
                      <a:pt x="37" y="61"/>
                      <a:pt x="36" y="56"/>
                      <a:pt x="33" y="54"/>
                    </a:cubicBezTo>
                    <a:cubicBezTo>
                      <a:pt x="25" y="46"/>
                      <a:pt x="25" y="46"/>
                      <a:pt x="25" y="46"/>
                    </a:cubicBezTo>
                    <a:cubicBezTo>
                      <a:pt x="23" y="44"/>
                      <a:pt x="24" y="41"/>
                      <a:pt x="27" y="41"/>
                    </a:cubicBezTo>
                    <a:cubicBezTo>
                      <a:pt x="38" y="39"/>
                      <a:pt x="38" y="39"/>
                      <a:pt x="38" y="39"/>
                    </a:cubicBezTo>
                    <a:cubicBezTo>
                      <a:pt x="41" y="39"/>
                      <a:pt x="45" y="36"/>
                      <a:pt x="47" y="33"/>
                    </a:cubicBezTo>
                    <a:cubicBezTo>
                      <a:pt x="52" y="23"/>
                      <a:pt x="52" y="23"/>
                      <a:pt x="52" y="23"/>
                    </a:cubicBezTo>
                    <a:cubicBezTo>
                      <a:pt x="53" y="20"/>
                      <a:pt x="56" y="20"/>
                      <a:pt x="57" y="23"/>
                    </a:cubicBezTo>
                    <a:cubicBezTo>
                      <a:pt x="62" y="33"/>
                      <a:pt x="62" y="33"/>
                      <a:pt x="62" y="33"/>
                    </a:cubicBezTo>
                    <a:cubicBezTo>
                      <a:pt x="64" y="36"/>
                      <a:pt x="68" y="39"/>
                      <a:pt x="71" y="39"/>
                    </a:cubicBezTo>
                    <a:cubicBezTo>
                      <a:pt x="82" y="41"/>
                      <a:pt x="82" y="41"/>
                      <a:pt x="82" y="41"/>
                    </a:cubicBezTo>
                    <a:cubicBezTo>
                      <a:pt x="85" y="41"/>
                      <a:pt x="86" y="44"/>
                      <a:pt x="84" y="46"/>
                    </a:cubicBezTo>
                    <a:close/>
                  </a:path>
                </a:pathLst>
              </a:custGeom>
              <a:grpFill/>
              <a:ln>
                <a:noFill/>
              </a:ln>
              <a:extLst>
                <a:ext uri="{91240B29-F687-4F45-9708-019B960494DF}">
                  <a14:hiddenLine w="9525">
                    <a:solidFill>
                      <a:srgbClr val="000000"/>
                    </a:solidFill>
                    <a:round/>
                    <a:headEnd/>
                    <a:tailEnd/>
                  </a14:hiddenLine>
                </a:ext>
              </a:extLst>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grpSp>
      </p:grpSp>
      <p:grpSp>
        <p:nvGrpSpPr>
          <p:cNvPr id="31" name="Group 15"/>
          <p:cNvGrpSpPr/>
          <p:nvPr/>
        </p:nvGrpSpPr>
        <p:grpSpPr>
          <a:xfrm>
            <a:off x="1127125" y="2497138"/>
            <a:ext cx="1268413" cy="2646362"/>
            <a:chOff x="4295800" y="3429000"/>
            <a:chExt cx="1691705" cy="3528392"/>
          </a:xfrm>
        </p:grpSpPr>
        <p:sp>
          <p:nvSpPr>
            <p:cNvPr id="32" name="Freeform 7"/>
            <p:cNvSpPr>
              <a:spLocks noEditPoints="1"/>
            </p:cNvSpPr>
            <p:nvPr/>
          </p:nvSpPr>
          <p:spPr bwMode="auto">
            <a:xfrm>
              <a:off x="4526584" y="3549646"/>
              <a:ext cx="1460921" cy="2431988"/>
            </a:xfrm>
            <a:custGeom>
              <a:gdLst>
                <a:gd fmla="*/ 61 w 912" name="T0"/>
                <a:gd fmla="*/ 146 h 1520" name="T1"/>
                <a:gd fmla="*/ 147 w 912" name="T2"/>
                <a:gd fmla="*/ 60 h 1520" name="T3"/>
                <a:gd fmla="*/ 233 w 912" name="T4"/>
                <a:gd fmla="*/ 146 h 1520" name="T5"/>
                <a:gd fmla="*/ 147 w 912" name="T6"/>
                <a:gd fmla="*/ 232 h 1520" name="T7"/>
                <a:gd fmla="*/ 61 w 912" name="T8"/>
                <a:gd fmla="*/ 146 h 1520" name="T9"/>
                <a:gd fmla="*/ 0 w 912" name="T10"/>
                <a:gd fmla="*/ 146 h 1520" name="T11"/>
                <a:gd fmla="*/ 147 w 912" name="T12"/>
                <a:gd fmla="*/ 292 h 1520" name="T13"/>
                <a:gd fmla="*/ 290 w 912" name="T14"/>
                <a:gd fmla="*/ 174 h 1520" name="T15"/>
                <a:gd fmla="*/ 673 w 912" name="T16"/>
                <a:gd fmla="*/ 174 h 1520" name="T17"/>
                <a:gd fmla="*/ 862 w 912" name="T18"/>
                <a:gd fmla="*/ 317 h 1520" name="T19"/>
                <a:gd fmla="*/ 862 w 912" name="T20"/>
                <a:gd fmla="*/ 1520 h 1520" name="T21"/>
                <a:gd fmla="*/ 912 w 912" name="T22"/>
                <a:gd fmla="*/ 1520 h 1520" name="T23"/>
                <a:gd fmla="*/ 912 w 912" name="T24"/>
                <a:gd fmla="*/ 317 h 1520" name="T25"/>
                <a:gd fmla="*/ 673 w 912" name="T26"/>
                <a:gd fmla="*/ 125 h 1520" name="T27"/>
                <a:gd fmla="*/ 292 w 912" name="T28"/>
                <a:gd fmla="*/ 125 h 1520" name="T29"/>
                <a:gd fmla="*/ 147 w 912" name="T30"/>
                <a:gd fmla="*/ 0 h 1520" name="T31"/>
                <a:gd fmla="*/ 0 w 912" name="T32"/>
                <a:gd fmla="*/ 146 h 15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20" w="912">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8"/>
                    <a:pt x="820" y="125"/>
                    <a:pt x="673" y="125"/>
                  </a:cubicBezTo>
                  <a:cubicBezTo>
                    <a:pt x="292" y="125"/>
                    <a:pt x="292" y="125"/>
                    <a:pt x="292" y="125"/>
                  </a:cubicBezTo>
                  <a:cubicBezTo>
                    <a:pt x="281" y="54"/>
                    <a:pt x="220" y="0"/>
                    <a:pt x="147" y="0"/>
                  </a:cubicBezTo>
                  <a:cubicBezTo>
                    <a:pt x="66" y="0"/>
                    <a:pt x="0" y="65"/>
                    <a:pt x="0" y="146"/>
                  </a:cubicBezTo>
                </a:path>
              </a:pathLst>
            </a:custGeom>
            <a:solidFill>
              <a:schemeClr val="accent4"/>
            </a:solidFill>
            <a:ln>
              <a:noFill/>
            </a:ln>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33" name="Freeform 17"/>
            <p:cNvSpPr/>
            <p:nvPr/>
          </p:nvSpPr>
          <p:spPr bwMode="auto">
            <a:xfrm>
              <a:off x="5038965" y="5981634"/>
              <a:ext cx="948540" cy="419089"/>
            </a:xfrm>
            <a:custGeom>
              <a:gdLst>
                <a:gd fmla="*/ 547 w 597" name="T0"/>
                <a:gd fmla="*/ 0 h 264" name="T1"/>
                <a:gd fmla="*/ 0 w 597" name="T2"/>
                <a:gd fmla="*/ 264 h 264" name="T3"/>
                <a:gd fmla="*/ 307 w 597" name="T4"/>
                <a:gd fmla="*/ 264 h 264" name="T5"/>
                <a:gd fmla="*/ 597 w 597" name="T6"/>
                <a:gd fmla="*/ 0 h 264" name="T7"/>
                <a:gd fmla="*/ 547 w 597" name="T8"/>
                <a:gd fmla="*/ 0 h 264" name="T9"/>
              </a:gdLst>
              <a:cxnLst>
                <a:cxn ang="0">
                  <a:pos x="T0" y="T1"/>
                </a:cxn>
                <a:cxn ang="0">
                  <a:pos x="T2" y="T3"/>
                </a:cxn>
                <a:cxn ang="0">
                  <a:pos x="T4" y="T5"/>
                </a:cxn>
                <a:cxn ang="0">
                  <a:pos x="T6" y="T7"/>
                </a:cxn>
                <a:cxn ang="0">
                  <a:pos x="T8" y="T9"/>
                </a:cxn>
              </a:cxnLst>
              <a:rect b="b" l="0" r="r" t="0"/>
              <a:pathLst>
                <a:path h="264" w="597">
                  <a:moveTo>
                    <a:pt x="547" y="0"/>
                  </a:moveTo>
                  <a:lnTo>
                    <a:pt x="0" y="264"/>
                  </a:lnTo>
                  <a:lnTo>
                    <a:pt x="307" y="264"/>
                  </a:lnTo>
                  <a:lnTo>
                    <a:pt x="597" y="0"/>
                  </a:lnTo>
                  <a:lnTo>
                    <a:pt x="547" y="0"/>
                  </a:lnTo>
                  <a:close/>
                </a:path>
              </a:pathLst>
            </a:custGeom>
            <a:solidFill>
              <a:schemeClr val="accent4"/>
            </a:solidFill>
            <a:ln>
              <a:noFill/>
            </a:ln>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34" name="Rectangle 27"/>
            <p:cNvSpPr>
              <a:spLocks noChangeArrowheads="1"/>
            </p:cNvSpPr>
            <p:nvPr/>
          </p:nvSpPr>
          <p:spPr bwMode="auto">
            <a:xfrm>
              <a:off x="5039767" y="6401767"/>
              <a:ext cx="484188" cy="555625"/>
            </a:xfrm>
            <a:prstGeom prst="rect">
              <a:avLst/>
            </a:prstGeom>
            <a:solidFill>
              <a:schemeClr val="accent4"/>
            </a:solidFill>
            <a:ln>
              <a:noFill/>
            </a:ln>
            <a:effectLst>
              <a:innerShdw dir="13500000" dist="2540000">
                <a:srgbClr val="000000">
                  <a:alpha val="10000"/>
                </a:srgbClr>
              </a:innerShdw>
            </a:effectLst>
          </p:spPr>
          <p:txBody>
            <a:bodyPr anchor="ctr" bIns="34290" lIns="68580" rIns="68580" tIns="34290"/>
            <a:lstStyle/>
            <a:p>
              <a:pPr algn="ctr" defTabSz="713232" fontAlgn="auto">
                <a:spcBef>
                  <a:spcPct val="0"/>
                </a:spcBef>
                <a:spcAft>
                  <a:spcPct val="0"/>
                </a:spcAft>
                <a:defRPr/>
              </a:pPr>
              <a:r>
                <a:rPr lang="en-AU" sz="1053">
                  <a:solidFill>
                    <a:schemeClr val="bg1"/>
                  </a:solidFill>
                  <a:latin charset="-122" panose="020b0503020204020204" pitchFamily="34" typeface="微软雅黑"/>
                  <a:ea charset="-122" panose="020b0503020204020204" pitchFamily="34" typeface="微软雅黑"/>
                  <a:cs typeface="Roboto Bold"/>
                </a:rPr>
                <a:t>2</a:t>
              </a:r>
            </a:p>
          </p:txBody>
        </p:sp>
        <p:sp>
          <p:nvSpPr>
            <p:cNvPr id="35" name="Oval 128"/>
            <p:cNvSpPr/>
            <p:nvPr/>
          </p:nvSpPr>
          <p:spPr>
            <a:xfrm>
              <a:off x="4295800" y="3429000"/>
              <a:ext cx="719874" cy="71964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232" fontAlgn="auto">
                <a:spcBef>
                  <a:spcPct val="0"/>
                </a:spcBef>
                <a:spcAft>
                  <a:spcPct val="0"/>
                </a:spcAft>
                <a:defRPr/>
              </a:pPr>
              <a:endParaRPr lang="en-US" sz="1053">
                <a:solidFill>
                  <a:schemeClr val="bg1"/>
                </a:solidFill>
                <a:latin charset="-122" panose="020b0503020204020204" pitchFamily="34" typeface="微软雅黑"/>
                <a:ea charset="-122" panose="020b0503020204020204" pitchFamily="34" typeface="微软雅黑"/>
              </a:endParaRPr>
            </a:p>
          </p:txBody>
        </p:sp>
        <p:grpSp>
          <p:nvGrpSpPr>
            <p:cNvPr id="36" name="Group 153"/>
            <p:cNvGrpSpPr/>
            <p:nvPr/>
          </p:nvGrpSpPr>
          <p:grpSpPr>
            <a:xfrm>
              <a:off x="4511824" y="3717032"/>
              <a:ext cx="252701" cy="239260"/>
              <a:chOff x="2700338" y="4484688"/>
              <a:chExt cx="447675" cy="423863"/>
            </a:xfrm>
            <a:solidFill>
              <a:schemeClr val="bg2"/>
            </a:solidFill>
          </p:grpSpPr>
          <p:sp>
            <p:nvSpPr>
              <p:cNvPr id="37" name="Freeform 55"/>
              <p:cNvSpPr/>
              <p:nvPr/>
            </p:nvSpPr>
            <p:spPr bwMode="auto">
              <a:xfrm>
                <a:off x="2700338" y="4484688"/>
                <a:ext cx="447675" cy="423863"/>
              </a:xfrm>
              <a:custGeom>
                <a:gdLst>
                  <a:gd fmla="*/ 211 w 211" name="T0"/>
                  <a:gd fmla="*/ 192 h 200" name="T1"/>
                  <a:gd fmla="*/ 204 w 211" name="T2"/>
                  <a:gd fmla="*/ 200 h 200" name="T3"/>
                  <a:gd fmla="*/ 10 w 211" name="T4"/>
                  <a:gd fmla="*/ 200 h 200" name="T5"/>
                  <a:gd fmla="*/ 0 w 211" name="T6"/>
                  <a:gd fmla="*/ 190 h 200" name="T7"/>
                  <a:gd fmla="*/ 0 w 211" name="T8"/>
                  <a:gd fmla="*/ 7 h 200" name="T9"/>
                  <a:gd fmla="*/ 8 w 211" name="T10"/>
                  <a:gd fmla="*/ 0 h 200" name="T11"/>
                  <a:gd fmla="*/ 16 w 211" name="T12"/>
                  <a:gd fmla="*/ 7 h 200" name="T13"/>
                  <a:gd fmla="*/ 16 w 211" name="T14"/>
                  <a:gd fmla="*/ 174 h 200" name="T15"/>
                  <a:gd fmla="*/ 26 w 211" name="T16"/>
                  <a:gd fmla="*/ 184 h 200" name="T17"/>
                  <a:gd fmla="*/ 204 w 211" name="T18"/>
                  <a:gd fmla="*/ 184 h 200" name="T19"/>
                  <a:gd fmla="*/ 211 w 211" name="T20"/>
                  <a:gd fmla="*/ 192 h 20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0" w="211">
                    <a:moveTo>
                      <a:pt x="211" y="192"/>
                    </a:moveTo>
                    <a:cubicBezTo>
                      <a:pt x="211" y="196"/>
                      <a:pt x="210" y="200"/>
                      <a:pt x="204" y="200"/>
                    </a:cubicBezTo>
                    <a:cubicBezTo>
                      <a:pt x="10" y="200"/>
                      <a:pt x="10" y="200"/>
                      <a:pt x="10" y="200"/>
                    </a:cubicBezTo>
                    <a:cubicBezTo>
                      <a:pt x="5" y="200"/>
                      <a:pt x="0" y="196"/>
                      <a:pt x="0" y="190"/>
                    </a:cubicBezTo>
                    <a:cubicBezTo>
                      <a:pt x="0" y="7"/>
                      <a:pt x="0" y="7"/>
                      <a:pt x="0" y="7"/>
                    </a:cubicBezTo>
                    <a:cubicBezTo>
                      <a:pt x="0" y="1"/>
                      <a:pt x="4" y="0"/>
                      <a:pt x="8" y="0"/>
                    </a:cubicBezTo>
                    <a:cubicBezTo>
                      <a:pt x="12" y="0"/>
                      <a:pt x="16" y="1"/>
                      <a:pt x="16" y="7"/>
                    </a:cubicBezTo>
                    <a:cubicBezTo>
                      <a:pt x="16" y="174"/>
                      <a:pt x="16" y="174"/>
                      <a:pt x="16" y="174"/>
                    </a:cubicBezTo>
                    <a:cubicBezTo>
                      <a:pt x="16" y="180"/>
                      <a:pt x="20" y="184"/>
                      <a:pt x="26" y="184"/>
                    </a:cubicBezTo>
                    <a:cubicBezTo>
                      <a:pt x="204" y="184"/>
                      <a:pt x="204" y="184"/>
                      <a:pt x="204" y="184"/>
                    </a:cubicBezTo>
                    <a:cubicBezTo>
                      <a:pt x="210" y="184"/>
                      <a:pt x="211" y="188"/>
                      <a:pt x="211" y="19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38" name="Freeform 56"/>
              <p:cNvSpPr/>
              <p:nvPr/>
            </p:nvSpPr>
            <p:spPr bwMode="auto">
              <a:xfrm>
                <a:off x="2768601" y="4524375"/>
                <a:ext cx="347663" cy="300038"/>
              </a:xfrm>
              <a:custGeom>
                <a:gdLst>
                  <a:gd fmla="*/ 160 w 164" name="T0"/>
                  <a:gd fmla="*/ 49 h 141" name="T1"/>
                  <a:gd fmla="*/ 164 w 164" name="T2"/>
                  <a:gd fmla="*/ 47 h 141" name="T3"/>
                  <a:gd fmla="*/ 160 w 164" name="T4"/>
                  <a:gd fmla="*/ 5 h 141" name="T5"/>
                  <a:gd fmla="*/ 155 w 164" name="T6"/>
                  <a:gd fmla="*/ 1 h 141" name="T7"/>
                  <a:gd fmla="*/ 116 w 164" name="T8"/>
                  <a:gd fmla="*/ 16 h 141" name="T9"/>
                  <a:gd fmla="*/ 115 w 164" name="T10"/>
                  <a:gd fmla="*/ 21 h 141" name="T11"/>
                  <a:gd fmla="*/ 122 w 164" name="T12"/>
                  <a:gd fmla="*/ 25 h 141" name="T13"/>
                  <a:gd fmla="*/ 124 w 164" name="T14"/>
                  <a:gd fmla="*/ 32 h 141" name="T15"/>
                  <a:gd fmla="*/ 94 w 164" name="T16"/>
                  <a:gd fmla="*/ 78 h 141" name="T17"/>
                  <a:gd fmla="*/ 87 w 164" name="T18"/>
                  <a:gd fmla="*/ 80 h 141" name="T19"/>
                  <a:gd fmla="*/ 40 w 164" name="T20"/>
                  <a:gd fmla="*/ 62 h 141" name="T21"/>
                  <a:gd fmla="*/ 32 w 164" name="T22"/>
                  <a:gd fmla="*/ 64 h 141" name="T23"/>
                  <a:gd fmla="*/ 3 w 164" name="T24"/>
                  <a:gd fmla="*/ 100 h 141" name="T25"/>
                  <a:gd fmla="*/ 0 w 164" name="T26"/>
                  <a:gd fmla="*/ 109 h 141" name="T27"/>
                  <a:gd fmla="*/ 0 w 164" name="T28"/>
                  <a:gd fmla="*/ 138 h 141" name="T29"/>
                  <a:gd fmla="*/ 3 w 164" name="T30"/>
                  <a:gd fmla="*/ 139 h 141" name="T31"/>
                  <a:gd fmla="*/ 40 w 164" name="T32"/>
                  <a:gd fmla="*/ 95 h 141" name="T33"/>
                  <a:gd fmla="*/ 48 w 164" name="T34"/>
                  <a:gd fmla="*/ 93 h 141" name="T35"/>
                  <a:gd fmla="*/ 95 w 164" name="T36"/>
                  <a:gd fmla="*/ 111 h 141" name="T37"/>
                  <a:gd fmla="*/ 103 w 164" name="T38"/>
                  <a:gd fmla="*/ 108 h 141" name="T39"/>
                  <a:gd fmla="*/ 145 w 164" name="T40"/>
                  <a:gd fmla="*/ 45 h 141" name="T41"/>
                  <a:gd fmla="*/ 152 w 164" name="T42"/>
                  <a:gd fmla="*/ 44 h 141" name="T43"/>
                  <a:gd fmla="*/ 160 w 164" name="T44"/>
                  <a:gd fmla="*/ 49 h 14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41" w="164">
                    <a:moveTo>
                      <a:pt x="160" y="49"/>
                    </a:moveTo>
                    <a:cubicBezTo>
                      <a:pt x="163" y="51"/>
                      <a:pt x="164" y="50"/>
                      <a:pt x="164" y="47"/>
                    </a:cubicBezTo>
                    <a:cubicBezTo>
                      <a:pt x="160" y="5"/>
                      <a:pt x="160" y="5"/>
                      <a:pt x="160" y="5"/>
                    </a:cubicBezTo>
                    <a:cubicBezTo>
                      <a:pt x="160" y="2"/>
                      <a:pt x="158" y="0"/>
                      <a:pt x="155" y="1"/>
                    </a:cubicBezTo>
                    <a:cubicBezTo>
                      <a:pt x="116" y="16"/>
                      <a:pt x="116" y="16"/>
                      <a:pt x="116" y="16"/>
                    </a:cubicBezTo>
                    <a:cubicBezTo>
                      <a:pt x="113" y="17"/>
                      <a:pt x="113" y="19"/>
                      <a:pt x="115" y="21"/>
                    </a:cubicBezTo>
                    <a:cubicBezTo>
                      <a:pt x="122" y="25"/>
                      <a:pt x="122" y="25"/>
                      <a:pt x="122" y="25"/>
                    </a:cubicBezTo>
                    <a:cubicBezTo>
                      <a:pt x="125" y="27"/>
                      <a:pt x="125" y="30"/>
                      <a:pt x="124" y="32"/>
                    </a:cubicBezTo>
                    <a:cubicBezTo>
                      <a:pt x="94" y="78"/>
                      <a:pt x="94" y="78"/>
                      <a:pt x="94" y="78"/>
                    </a:cubicBezTo>
                    <a:cubicBezTo>
                      <a:pt x="92" y="80"/>
                      <a:pt x="89" y="81"/>
                      <a:pt x="87" y="80"/>
                    </a:cubicBezTo>
                    <a:cubicBezTo>
                      <a:pt x="40" y="62"/>
                      <a:pt x="40" y="62"/>
                      <a:pt x="40" y="62"/>
                    </a:cubicBezTo>
                    <a:cubicBezTo>
                      <a:pt x="37" y="61"/>
                      <a:pt x="34" y="62"/>
                      <a:pt x="32" y="64"/>
                    </a:cubicBezTo>
                    <a:cubicBezTo>
                      <a:pt x="3" y="100"/>
                      <a:pt x="3" y="100"/>
                      <a:pt x="3" y="100"/>
                    </a:cubicBezTo>
                    <a:cubicBezTo>
                      <a:pt x="1" y="102"/>
                      <a:pt x="0" y="106"/>
                      <a:pt x="0" y="109"/>
                    </a:cubicBezTo>
                    <a:cubicBezTo>
                      <a:pt x="0" y="138"/>
                      <a:pt x="0" y="138"/>
                      <a:pt x="0" y="138"/>
                    </a:cubicBezTo>
                    <a:cubicBezTo>
                      <a:pt x="0" y="140"/>
                      <a:pt x="1" y="141"/>
                      <a:pt x="3" y="139"/>
                    </a:cubicBezTo>
                    <a:cubicBezTo>
                      <a:pt x="40" y="95"/>
                      <a:pt x="40" y="95"/>
                      <a:pt x="40" y="95"/>
                    </a:cubicBezTo>
                    <a:cubicBezTo>
                      <a:pt x="42" y="93"/>
                      <a:pt x="46" y="92"/>
                      <a:pt x="48" y="93"/>
                    </a:cubicBezTo>
                    <a:cubicBezTo>
                      <a:pt x="95" y="111"/>
                      <a:pt x="95" y="111"/>
                      <a:pt x="95" y="111"/>
                    </a:cubicBezTo>
                    <a:cubicBezTo>
                      <a:pt x="98" y="112"/>
                      <a:pt x="101" y="111"/>
                      <a:pt x="103" y="108"/>
                    </a:cubicBezTo>
                    <a:cubicBezTo>
                      <a:pt x="145" y="45"/>
                      <a:pt x="145" y="45"/>
                      <a:pt x="145" y="45"/>
                    </a:cubicBezTo>
                    <a:cubicBezTo>
                      <a:pt x="146" y="43"/>
                      <a:pt x="149" y="42"/>
                      <a:pt x="152" y="44"/>
                    </a:cubicBezTo>
                    <a:lnTo>
                      <a:pt x="160" y="49"/>
                    </a:lnTo>
                    <a:close/>
                  </a:path>
                </a:pathLst>
              </a:custGeom>
              <a:grpFill/>
              <a:ln>
                <a:noFill/>
              </a:ln>
              <a:extLst>
                <a:ext uri="{91240B29-F687-4F45-9708-019B960494DF}">
                  <a14:hiddenLine w="9525">
                    <a:solidFill>
                      <a:srgbClr val="000000"/>
                    </a:solidFill>
                    <a:round/>
                    <a:headEnd/>
                    <a:tailEnd/>
                  </a14:hiddenLine>
                </a:ext>
              </a:extLst>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grpSp>
      </p:grpSp>
      <p:grpSp>
        <p:nvGrpSpPr>
          <p:cNvPr id="39" name="Group 16"/>
          <p:cNvGrpSpPr/>
          <p:nvPr/>
        </p:nvGrpSpPr>
        <p:grpSpPr>
          <a:xfrm>
            <a:off x="1071563" y="3416300"/>
            <a:ext cx="1216025" cy="1727200"/>
            <a:chOff x="4223792" y="4653136"/>
            <a:chExt cx="1620838" cy="2304256"/>
          </a:xfrm>
        </p:grpSpPr>
        <p:sp>
          <p:nvSpPr>
            <p:cNvPr id="40" name="Freeform 9"/>
            <p:cNvSpPr>
              <a:spLocks noEditPoints="1"/>
            </p:cNvSpPr>
            <p:nvPr/>
          </p:nvSpPr>
          <p:spPr bwMode="auto">
            <a:xfrm>
              <a:off x="4526376" y="4748441"/>
              <a:ext cx="1318254" cy="1238961"/>
            </a:xfrm>
            <a:custGeom>
              <a:gdLst>
                <a:gd fmla="*/ 61 w 823" name="T0"/>
                <a:gd fmla="*/ 147 h 774" name="T1"/>
                <a:gd fmla="*/ 147 w 823" name="T2"/>
                <a:gd fmla="*/ 60 h 774" name="T3"/>
                <a:gd fmla="*/ 233 w 823" name="T4"/>
                <a:gd fmla="*/ 147 h 774" name="T5"/>
                <a:gd fmla="*/ 147 w 823" name="T6"/>
                <a:gd fmla="*/ 233 h 774" name="T7"/>
                <a:gd fmla="*/ 61 w 823" name="T8"/>
                <a:gd fmla="*/ 147 h 774" name="T9"/>
                <a:gd fmla="*/ 0 w 823" name="T10"/>
                <a:gd fmla="*/ 147 h 774" name="T11"/>
                <a:gd fmla="*/ 147 w 823" name="T12"/>
                <a:gd fmla="*/ 293 h 774" name="T13"/>
                <a:gd fmla="*/ 289 w 823" name="T14"/>
                <a:gd fmla="*/ 180 h 774" name="T15"/>
                <a:gd fmla="*/ 581 w 823" name="T16"/>
                <a:gd fmla="*/ 180 h 774" name="T17"/>
                <a:gd fmla="*/ 774 w 823" name="T18"/>
                <a:gd fmla="*/ 330 h 774" name="T19"/>
                <a:gd fmla="*/ 774 w 823" name="T20"/>
                <a:gd fmla="*/ 774 h 774" name="T21"/>
                <a:gd fmla="*/ 823 w 823" name="T22"/>
                <a:gd fmla="*/ 774 h 774" name="T23"/>
                <a:gd fmla="*/ 823 w 823" name="T24"/>
                <a:gd fmla="*/ 330 h 774" name="T25"/>
                <a:gd fmla="*/ 778 w 823" name="T26"/>
                <a:gd fmla="*/ 203 h 774" name="T27"/>
                <a:gd fmla="*/ 581 w 823" name="T28"/>
                <a:gd fmla="*/ 131 h 774" name="T29"/>
                <a:gd fmla="*/ 292 w 823" name="T30"/>
                <a:gd fmla="*/ 131 h 774" name="T31"/>
                <a:gd fmla="*/ 147 w 823" name="T32"/>
                <a:gd fmla="*/ 0 h 774" name="T33"/>
                <a:gd fmla="*/ 0 w 823" name="T34"/>
                <a:gd fmla="*/ 147 h 77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74" w="823">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chemeClr val="accent5"/>
            </a:solidFill>
            <a:ln>
              <a:noFill/>
            </a:ln>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41" name="Freeform 15"/>
            <p:cNvSpPr/>
            <p:nvPr/>
          </p:nvSpPr>
          <p:spPr bwMode="auto">
            <a:xfrm>
              <a:off x="4223792" y="5987402"/>
              <a:ext cx="1620838" cy="406633"/>
            </a:xfrm>
            <a:custGeom>
              <a:gdLst>
                <a:gd fmla="*/ 972 w 1021" name="T0"/>
                <a:gd fmla="*/ 0 h 256" name="T1"/>
                <a:gd fmla="*/ 0 w 1021" name="T2"/>
                <a:gd fmla="*/ 256 h 256" name="T3"/>
                <a:gd fmla="*/ 300 w 1021" name="T4"/>
                <a:gd fmla="*/ 256 h 256" name="T5"/>
                <a:gd fmla="*/ 1021 w 1021" name="T6"/>
                <a:gd fmla="*/ 0 h 256" name="T7"/>
                <a:gd fmla="*/ 972 w 1021" name="T8"/>
                <a:gd fmla="*/ 0 h 256" name="T9"/>
              </a:gdLst>
              <a:cxnLst>
                <a:cxn ang="0">
                  <a:pos x="T0" y="T1"/>
                </a:cxn>
                <a:cxn ang="0">
                  <a:pos x="T2" y="T3"/>
                </a:cxn>
                <a:cxn ang="0">
                  <a:pos x="T4" y="T5"/>
                </a:cxn>
                <a:cxn ang="0">
                  <a:pos x="T6" y="T7"/>
                </a:cxn>
                <a:cxn ang="0">
                  <a:pos x="T8" y="T9"/>
                </a:cxn>
              </a:cxnLst>
              <a:rect b="b" l="0" r="r" t="0"/>
              <a:pathLst>
                <a:path h="256" w="1021">
                  <a:moveTo>
                    <a:pt x="972" y="0"/>
                  </a:moveTo>
                  <a:lnTo>
                    <a:pt x="0" y="256"/>
                  </a:lnTo>
                  <a:lnTo>
                    <a:pt x="300" y="256"/>
                  </a:lnTo>
                  <a:lnTo>
                    <a:pt x="1021" y="0"/>
                  </a:lnTo>
                  <a:lnTo>
                    <a:pt x="972" y="0"/>
                  </a:lnTo>
                  <a:close/>
                </a:path>
              </a:pathLst>
            </a:custGeom>
            <a:solidFill>
              <a:schemeClr val="accent5"/>
            </a:solidFill>
            <a:ln>
              <a:noFill/>
            </a:ln>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42" name="Rectangle 25"/>
            <p:cNvSpPr>
              <a:spLocks noChangeArrowheads="1"/>
            </p:cNvSpPr>
            <p:nvPr/>
          </p:nvSpPr>
          <p:spPr bwMode="auto">
            <a:xfrm>
              <a:off x="4223792" y="6393829"/>
              <a:ext cx="473075" cy="563563"/>
            </a:xfrm>
            <a:prstGeom prst="rect">
              <a:avLst/>
            </a:prstGeom>
            <a:solidFill>
              <a:schemeClr val="accent5"/>
            </a:solidFill>
            <a:ln>
              <a:noFill/>
            </a:ln>
            <a:effectLst>
              <a:innerShdw dir="13500000" dist="2540000">
                <a:srgbClr val="000000">
                  <a:alpha val="10000"/>
                </a:srgbClr>
              </a:innerShdw>
            </a:effectLst>
          </p:spPr>
          <p:txBody>
            <a:bodyPr anchor="ctr" bIns="34290" lIns="68580" rIns="68580" tIns="34290"/>
            <a:lstStyle/>
            <a:p>
              <a:pPr algn="ctr" defTabSz="713232" fontAlgn="auto">
                <a:spcBef>
                  <a:spcPct val="0"/>
                </a:spcBef>
                <a:spcAft>
                  <a:spcPct val="0"/>
                </a:spcAft>
                <a:defRPr/>
              </a:pPr>
              <a:r>
                <a:rPr lang="en-AU" sz="1053">
                  <a:solidFill>
                    <a:schemeClr val="bg1"/>
                  </a:solidFill>
                  <a:latin charset="-122" panose="020b0503020204020204" pitchFamily="34" typeface="微软雅黑"/>
                  <a:ea charset="-122" panose="020b0503020204020204" pitchFamily="34" typeface="微软雅黑"/>
                  <a:cs typeface="Roboto Bold"/>
                </a:rPr>
                <a:t>1</a:t>
              </a:r>
            </a:p>
          </p:txBody>
        </p:sp>
        <p:sp>
          <p:nvSpPr>
            <p:cNvPr id="43" name="Oval 129"/>
            <p:cNvSpPr/>
            <p:nvPr/>
          </p:nvSpPr>
          <p:spPr>
            <a:xfrm>
              <a:off x="4295735" y="4653136"/>
              <a:ext cx="719432" cy="72008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232" fontAlgn="auto">
                <a:spcBef>
                  <a:spcPct val="0"/>
                </a:spcBef>
                <a:spcAft>
                  <a:spcPct val="0"/>
                </a:spcAft>
                <a:defRPr/>
              </a:pPr>
              <a:endParaRPr lang="en-US" sz="1053">
                <a:solidFill>
                  <a:schemeClr val="bg1"/>
                </a:solidFill>
                <a:latin charset="-122" panose="020b0503020204020204" pitchFamily="34" typeface="微软雅黑"/>
                <a:ea charset="-122" panose="020b0503020204020204" pitchFamily="34" typeface="微软雅黑"/>
              </a:endParaRPr>
            </a:p>
          </p:txBody>
        </p:sp>
        <p:grpSp>
          <p:nvGrpSpPr>
            <p:cNvPr id="44" name="Group 156"/>
            <p:cNvGrpSpPr/>
            <p:nvPr/>
          </p:nvGrpSpPr>
          <p:grpSpPr>
            <a:xfrm>
              <a:off x="4511824" y="4869160"/>
              <a:ext cx="255301" cy="253328"/>
              <a:chOff x="2736851" y="5092700"/>
              <a:chExt cx="411163" cy="407988"/>
            </a:xfrm>
            <a:solidFill>
              <a:schemeClr val="bg2"/>
            </a:solidFill>
          </p:grpSpPr>
          <p:sp>
            <p:nvSpPr>
              <p:cNvPr id="45" name="Freeform 89"/>
              <p:cNvSpPr/>
              <p:nvPr/>
            </p:nvSpPr>
            <p:spPr bwMode="auto">
              <a:xfrm>
                <a:off x="2890838" y="5229225"/>
                <a:ext cx="101600" cy="204788"/>
              </a:xfrm>
              <a:custGeom>
                <a:gdLst>
                  <a:gd fmla="*/ 28 w 48" name="T0"/>
                  <a:gd fmla="*/ 41 h 97" name="T1"/>
                  <a:gd fmla="*/ 15 w 48" name="T2"/>
                  <a:gd fmla="*/ 30 h 97" name="T3"/>
                  <a:gd fmla="*/ 25 w 48" name="T4"/>
                  <a:gd fmla="*/ 22 h 97" name="T5"/>
                  <a:gd fmla="*/ 37 w 48" name="T6"/>
                  <a:gd fmla="*/ 25 h 97" name="T7"/>
                  <a:gd fmla="*/ 39 w 48" name="T8"/>
                  <a:gd fmla="*/ 25 h 97" name="T9"/>
                  <a:gd fmla="*/ 43 w 48" name="T10"/>
                  <a:gd fmla="*/ 23 h 97" name="T11"/>
                  <a:gd fmla="*/ 45 w 48" name="T12"/>
                  <a:gd fmla="*/ 18 h 97" name="T13"/>
                  <a:gd fmla="*/ 43 w 48" name="T14"/>
                  <a:gd fmla="*/ 14 h 97" name="T15"/>
                  <a:gd fmla="*/ 30 w 48" name="T16"/>
                  <a:gd fmla="*/ 11 h 97" name="T17"/>
                  <a:gd fmla="*/ 30 w 48" name="T18"/>
                  <a:gd fmla="*/ 10 h 97" name="T19"/>
                  <a:gd fmla="*/ 30 w 48" name="T20"/>
                  <a:gd fmla="*/ 3 h 97" name="T21"/>
                  <a:gd fmla="*/ 26 w 48" name="T22"/>
                  <a:gd fmla="*/ 0 h 97" name="T23"/>
                  <a:gd fmla="*/ 23 w 48" name="T24"/>
                  <a:gd fmla="*/ 0 h 97" name="T25"/>
                  <a:gd fmla="*/ 19 w 48" name="T26"/>
                  <a:gd fmla="*/ 3 h 97" name="T27"/>
                  <a:gd fmla="*/ 19 w 48" name="T28"/>
                  <a:gd fmla="*/ 11 h 97" name="T29"/>
                  <a:gd fmla="*/ 18 w 48" name="T30"/>
                  <a:gd fmla="*/ 12 h 97" name="T31"/>
                  <a:gd fmla="*/ 1 w 48" name="T32"/>
                  <a:gd fmla="*/ 31 h 97" name="T33"/>
                  <a:gd fmla="*/ 21 w 48" name="T34"/>
                  <a:gd fmla="*/ 53 h 97" name="T35"/>
                  <a:gd fmla="*/ 33 w 48" name="T36"/>
                  <a:gd fmla="*/ 64 h 97" name="T37"/>
                  <a:gd fmla="*/ 21 w 48" name="T38"/>
                  <a:gd fmla="*/ 74 h 97" name="T39"/>
                  <a:gd fmla="*/ 7 w 48" name="T40"/>
                  <a:gd fmla="*/ 70 h 97" name="T41"/>
                  <a:gd fmla="*/ 6 w 48" name="T42"/>
                  <a:gd fmla="*/ 69 h 97" name="T43"/>
                  <a:gd fmla="*/ 2 w 48" name="T44"/>
                  <a:gd fmla="*/ 72 h 97" name="T45"/>
                  <a:gd fmla="*/ 0 w 48" name="T46"/>
                  <a:gd fmla="*/ 77 h 97" name="T47"/>
                  <a:gd fmla="*/ 2 w 48" name="T48"/>
                  <a:gd fmla="*/ 81 h 97" name="T49"/>
                  <a:gd fmla="*/ 17 w 48" name="T50"/>
                  <a:gd fmla="*/ 85 h 97" name="T51"/>
                  <a:gd fmla="*/ 18 w 48" name="T52"/>
                  <a:gd fmla="*/ 86 h 97" name="T53"/>
                  <a:gd fmla="*/ 18 w 48" name="T54"/>
                  <a:gd fmla="*/ 93 h 97" name="T55"/>
                  <a:gd fmla="*/ 22 w 48" name="T56"/>
                  <a:gd fmla="*/ 97 h 97" name="T57"/>
                  <a:gd fmla="*/ 25 w 48" name="T58"/>
                  <a:gd fmla="*/ 97 h 97" name="T59"/>
                  <a:gd fmla="*/ 29 w 48" name="T60"/>
                  <a:gd fmla="*/ 93 h 97" name="T61"/>
                  <a:gd fmla="*/ 29 w 48" name="T62"/>
                  <a:gd fmla="*/ 85 h 97" name="T63"/>
                  <a:gd fmla="*/ 30 w 48" name="T64"/>
                  <a:gd fmla="*/ 84 h 97" name="T65"/>
                  <a:gd fmla="*/ 48 w 48" name="T66"/>
                  <a:gd fmla="*/ 64 h 97" name="T67"/>
                  <a:gd fmla="*/ 28 w 48" name="T68"/>
                  <a:gd fmla="*/ 41 h 9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7" w="48">
                    <a:moveTo>
                      <a:pt x="28" y="41"/>
                    </a:moveTo>
                    <a:cubicBezTo>
                      <a:pt x="18" y="37"/>
                      <a:pt x="15" y="34"/>
                      <a:pt x="15" y="30"/>
                    </a:cubicBezTo>
                    <a:cubicBezTo>
                      <a:pt x="15" y="26"/>
                      <a:pt x="18" y="22"/>
                      <a:pt x="25" y="22"/>
                    </a:cubicBezTo>
                    <a:cubicBezTo>
                      <a:pt x="32" y="22"/>
                      <a:pt x="37" y="25"/>
                      <a:pt x="37" y="25"/>
                    </a:cubicBezTo>
                    <a:cubicBezTo>
                      <a:pt x="38" y="25"/>
                      <a:pt x="39" y="25"/>
                      <a:pt x="39" y="25"/>
                    </a:cubicBezTo>
                    <a:cubicBezTo>
                      <a:pt x="41" y="25"/>
                      <a:pt x="42" y="24"/>
                      <a:pt x="43" y="23"/>
                    </a:cubicBezTo>
                    <a:cubicBezTo>
                      <a:pt x="45" y="18"/>
                      <a:pt x="45" y="18"/>
                      <a:pt x="45" y="18"/>
                    </a:cubicBezTo>
                    <a:cubicBezTo>
                      <a:pt x="45" y="16"/>
                      <a:pt x="44" y="15"/>
                      <a:pt x="43" y="14"/>
                    </a:cubicBezTo>
                    <a:cubicBezTo>
                      <a:pt x="39" y="12"/>
                      <a:pt x="30" y="11"/>
                      <a:pt x="30" y="11"/>
                    </a:cubicBezTo>
                    <a:cubicBezTo>
                      <a:pt x="30" y="11"/>
                      <a:pt x="30" y="11"/>
                      <a:pt x="30" y="10"/>
                    </a:cubicBezTo>
                    <a:cubicBezTo>
                      <a:pt x="30" y="3"/>
                      <a:pt x="30" y="3"/>
                      <a:pt x="30" y="3"/>
                    </a:cubicBezTo>
                    <a:cubicBezTo>
                      <a:pt x="30" y="1"/>
                      <a:pt x="28" y="0"/>
                      <a:pt x="26" y="0"/>
                    </a:cubicBezTo>
                    <a:cubicBezTo>
                      <a:pt x="23" y="0"/>
                      <a:pt x="23" y="0"/>
                      <a:pt x="23" y="0"/>
                    </a:cubicBezTo>
                    <a:cubicBezTo>
                      <a:pt x="20" y="0"/>
                      <a:pt x="19" y="1"/>
                      <a:pt x="19" y="3"/>
                    </a:cubicBezTo>
                    <a:cubicBezTo>
                      <a:pt x="19" y="11"/>
                      <a:pt x="19" y="11"/>
                      <a:pt x="19" y="11"/>
                    </a:cubicBezTo>
                    <a:cubicBezTo>
                      <a:pt x="19" y="11"/>
                      <a:pt x="18" y="12"/>
                      <a:pt x="18" y="12"/>
                    </a:cubicBezTo>
                    <a:cubicBezTo>
                      <a:pt x="7" y="14"/>
                      <a:pt x="1" y="22"/>
                      <a:pt x="1" y="31"/>
                    </a:cubicBezTo>
                    <a:cubicBezTo>
                      <a:pt x="1" y="43"/>
                      <a:pt x="11" y="49"/>
                      <a:pt x="21" y="53"/>
                    </a:cubicBezTo>
                    <a:cubicBezTo>
                      <a:pt x="30" y="56"/>
                      <a:pt x="33" y="59"/>
                      <a:pt x="33" y="64"/>
                    </a:cubicBezTo>
                    <a:cubicBezTo>
                      <a:pt x="33" y="70"/>
                      <a:pt x="29" y="74"/>
                      <a:pt x="21" y="74"/>
                    </a:cubicBezTo>
                    <a:cubicBezTo>
                      <a:pt x="15" y="74"/>
                      <a:pt x="7" y="70"/>
                      <a:pt x="7" y="70"/>
                    </a:cubicBezTo>
                    <a:cubicBezTo>
                      <a:pt x="7" y="69"/>
                      <a:pt x="6" y="69"/>
                      <a:pt x="6" y="69"/>
                    </a:cubicBezTo>
                    <a:cubicBezTo>
                      <a:pt x="4" y="69"/>
                      <a:pt x="3" y="70"/>
                      <a:pt x="2" y="72"/>
                    </a:cubicBezTo>
                    <a:cubicBezTo>
                      <a:pt x="0" y="77"/>
                      <a:pt x="0" y="77"/>
                      <a:pt x="0" y="77"/>
                    </a:cubicBezTo>
                    <a:cubicBezTo>
                      <a:pt x="0" y="78"/>
                      <a:pt x="1" y="80"/>
                      <a:pt x="2" y="81"/>
                    </a:cubicBezTo>
                    <a:cubicBezTo>
                      <a:pt x="7" y="83"/>
                      <a:pt x="17" y="85"/>
                      <a:pt x="17" y="85"/>
                    </a:cubicBezTo>
                    <a:cubicBezTo>
                      <a:pt x="17" y="85"/>
                      <a:pt x="18" y="85"/>
                      <a:pt x="18" y="86"/>
                    </a:cubicBezTo>
                    <a:cubicBezTo>
                      <a:pt x="18" y="93"/>
                      <a:pt x="18" y="93"/>
                      <a:pt x="18" y="93"/>
                    </a:cubicBezTo>
                    <a:cubicBezTo>
                      <a:pt x="18" y="95"/>
                      <a:pt x="20" y="97"/>
                      <a:pt x="22" y="97"/>
                    </a:cubicBezTo>
                    <a:cubicBezTo>
                      <a:pt x="25" y="97"/>
                      <a:pt x="25" y="97"/>
                      <a:pt x="25" y="97"/>
                    </a:cubicBezTo>
                    <a:cubicBezTo>
                      <a:pt x="27" y="97"/>
                      <a:pt x="29" y="95"/>
                      <a:pt x="29" y="93"/>
                    </a:cubicBezTo>
                    <a:cubicBezTo>
                      <a:pt x="29" y="85"/>
                      <a:pt x="29" y="85"/>
                      <a:pt x="29" y="85"/>
                    </a:cubicBezTo>
                    <a:cubicBezTo>
                      <a:pt x="29" y="84"/>
                      <a:pt x="30" y="84"/>
                      <a:pt x="30" y="84"/>
                    </a:cubicBezTo>
                    <a:cubicBezTo>
                      <a:pt x="41" y="82"/>
                      <a:pt x="48" y="74"/>
                      <a:pt x="48" y="64"/>
                    </a:cubicBezTo>
                    <a:cubicBezTo>
                      <a:pt x="48" y="53"/>
                      <a:pt x="42" y="46"/>
                      <a:pt x="28" y="4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sp>
            <p:nvSpPr>
              <p:cNvPr id="46" name="Freeform 90"/>
              <p:cNvSpPr>
                <a:spLocks noEditPoints="1"/>
              </p:cNvSpPr>
              <p:nvPr/>
            </p:nvSpPr>
            <p:spPr bwMode="auto">
              <a:xfrm>
                <a:off x="2736851" y="5092700"/>
                <a:ext cx="411163" cy="407988"/>
              </a:xfrm>
              <a:custGeom>
                <a:gdLst>
                  <a:gd fmla="*/ 165 w 194" name="T0"/>
                  <a:gd fmla="*/ 192 h 192" name="T1"/>
                  <a:gd fmla="*/ 28 w 194" name="T2"/>
                  <a:gd fmla="*/ 192 h 192" name="T3"/>
                  <a:gd fmla="*/ 16 w 194" name="T4"/>
                  <a:gd fmla="*/ 180 h 192" name="T5"/>
                  <a:gd fmla="*/ 16 w 194" name="T6"/>
                  <a:gd fmla="*/ 97 h 192" name="T7"/>
                  <a:gd fmla="*/ 15 w 194" name="T8"/>
                  <a:gd fmla="*/ 95 h 192" name="T9"/>
                  <a:gd fmla="*/ 6 w 194" name="T10"/>
                  <a:gd fmla="*/ 89 h 192" name="T11"/>
                  <a:gd fmla="*/ 0 w 194" name="T12"/>
                  <a:gd fmla="*/ 81 h 192" name="T13"/>
                  <a:gd fmla="*/ 4 w 194" name="T14"/>
                  <a:gd fmla="*/ 72 h 192" name="T15"/>
                  <a:gd fmla="*/ 88 w 194" name="T16"/>
                  <a:gd fmla="*/ 3 h 192" name="T17"/>
                  <a:gd fmla="*/ 97 w 194" name="T18"/>
                  <a:gd fmla="*/ 0 h 192" name="T19"/>
                  <a:gd fmla="*/ 105 w 194" name="T20"/>
                  <a:gd fmla="*/ 3 h 192" name="T21"/>
                  <a:gd fmla="*/ 189 w 194" name="T22"/>
                  <a:gd fmla="*/ 72 h 192" name="T23"/>
                  <a:gd fmla="*/ 194 w 194" name="T24"/>
                  <a:gd fmla="*/ 81 h 192" name="T25"/>
                  <a:gd fmla="*/ 188 w 194" name="T26"/>
                  <a:gd fmla="*/ 89 h 192" name="T27"/>
                  <a:gd fmla="*/ 179 w 194" name="T28"/>
                  <a:gd fmla="*/ 95 h 192" name="T29"/>
                  <a:gd fmla="*/ 178 w 194" name="T30"/>
                  <a:gd fmla="*/ 97 h 192" name="T31"/>
                  <a:gd fmla="*/ 178 w 194" name="T32"/>
                  <a:gd fmla="*/ 180 h 192" name="T33"/>
                  <a:gd fmla="*/ 165 w 194" name="T34"/>
                  <a:gd fmla="*/ 192 h 192" name="T35"/>
                  <a:gd fmla="*/ 30 w 194" name="T36"/>
                  <a:gd fmla="*/ 173 h 192" name="T37"/>
                  <a:gd fmla="*/ 34 w 194" name="T38"/>
                  <a:gd fmla="*/ 178 h 192" name="T39"/>
                  <a:gd fmla="*/ 156 w 194" name="T40"/>
                  <a:gd fmla="*/ 178 h 192" name="T41"/>
                  <a:gd fmla="*/ 163 w 194" name="T42"/>
                  <a:gd fmla="*/ 171 h 192" name="T43"/>
                  <a:gd fmla="*/ 163 w 194" name="T44"/>
                  <a:gd fmla="*/ 96 h 192" name="T45"/>
                  <a:gd fmla="*/ 171 w 194" name="T46"/>
                  <a:gd fmla="*/ 82 h 192" name="T47"/>
                  <a:gd fmla="*/ 173 w 194" name="T48"/>
                  <a:gd fmla="*/ 81 h 192" name="T49"/>
                  <a:gd fmla="*/ 173 w 194" name="T50"/>
                  <a:gd fmla="*/ 77 h 192" name="T51"/>
                  <a:gd fmla="*/ 103 w 194" name="T52"/>
                  <a:gd fmla="*/ 20 h 192" name="T53"/>
                  <a:gd fmla="*/ 91 w 194" name="T54"/>
                  <a:gd fmla="*/ 20 h 192" name="T55"/>
                  <a:gd fmla="*/ 21 w 194" name="T56"/>
                  <a:gd fmla="*/ 77 h 192" name="T57"/>
                  <a:gd fmla="*/ 20 w 194" name="T58"/>
                  <a:gd fmla="*/ 81 h 192" name="T59"/>
                  <a:gd fmla="*/ 22 w 194" name="T60"/>
                  <a:gd fmla="*/ 82 h 192" name="T61"/>
                  <a:gd fmla="*/ 30 w 194" name="T62"/>
                  <a:gd fmla="*/ 96 h 192" name="T63"/>
                  <a:gd fmla="*/ 30 w 194" name="T64"/>
                  <a:gd fmla="*/ 173 h 1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92" w="194">
                    <a:moveTo>
                      <a:pt x="165" y="192"/>
                    </a:moveTo>
                    <a:cubicBezTo>
                      <a:pt x="28" y="192"/>
                      <a:pt x="28" y="192"/>
                      <a:pt x="28" y="192"/>
                    </a:cubicBezTo>
                    <a:cubicBezTo>
                      <a:pt x="22" y="192"/>
                      <a:pt x="16" y="187"/>
                      <a:pt x="16" y="180"/>
                    </a:cubicBezTo>
                    <a:cubicBezTo>
                      <a:pt x="16" y="97"/>
                      <a:pt x="16" y="97"/>
                      <a:pt x="16" y="97"/>
                    </a:cubicBezTo>
                    <a:cubicBezTo>
                      <a:pt x="16" y="96"/>
                      <a:pt x="16" y="95"/>
                      <a:pt x="15" y="95"/>
                    </a:cubicBezTo>
                    <a:cubicBezTo>
                      <a:pt x="6" y="89"/>
                      <a:pt x="6" y="89"/>
                      <a:pt x="6" y="89"/>
                    </a:cubicBezTo>
                    <a:cubicBezTo>
                      <a:pt x="2" y="88"/>
                      <a:pt x="0" y="84"/>
                      <a:pt x="0" y="81"/>
                    </a:cubicBezTo>
                    <a:cubicBezTo>
                      <a:pt x="0" y="77"/>
                      <a:pt x="1" y="74"/>
                      <a:pt x="4" y="72"/>
                    </a:cubicBezTo>
                    <a:cubicBezTo>
                      <a:pt x="88" y="3"/>
                      <a:pt x="88" y="3"/>
                      <a:pt x="88" y="3"/>
                    </a:cubicBezTo>
                    <a:cubicBezTo>
                      <a:pt x="91" y="1"/>
                      <a:pt x="94" y="0"/>
                      <a:pt x="97" y="0"/>
                    </a:cubicBezTo>
                    <a:cubicBezTo>
                      <a:pt x="100" y="0"/>
                      <a:pt x="103" y="1"/>
                      <a:pt x="105" y="3"/>
                    </a:cubicBezTo>
                    <a:cubicBezTo>
                      <a:pt x="189" y="72"/>
                      <a:pt x="189" y="72"/>
                      <a:pt x="189" y="72"/>
                    </a:cubicBezTo>
                    <a:cubicBezTo>
                      <a:pt x="192" y="74"/>
                      <a:pt x="194" y="77"/>
                      <a:pt x="194" y="81"/>
                    </a:cubicBezTo>
                    <a:cubicBezTo>
                      <a:pt x="193" y="84"/>
                      <a:pt x="191" y="88"/>
                      <a:pt x="188" y="89"/>
                    </a:cubicBezTo>
                    <a:cubicBezTo>
                      <a:pt x="179" y="95"/>
                      <a:pt x="179" y="95"/>
                      <a:pt x="179" y="95"/>
                    </a:cubicBezTo>
                    <a:cubicBezTo>
                      <a:pt x="178" y="95"/>
                      <a:pt x="178" y="96"/>
                      <a:pt x="178" y="97"/>
                    </a:cubicBezTo>
                    <a:cubicBezTo>
                      <a:pt x="178" y="180"/>
                      <a:pt x="178" y="180"/>
                      <a:pt x="178" y="180"/>
                    </a:cubicBezTo>
                    <a:cubicBezTo>
                      <a:pt x="178" y="187"/>
                      <a:pt x="172" y="192"/>
                      <a:pt x="165" y="192"/>
                    </a:cubicBezTo>
                    <a:close/>
                    <a:moveTo>
                      <a:pt x="30" y="173"/>
                    </a:moveTo>
                    <a:cubicBezTo>
                      <a:pt x="30" y="178"/>
                      <a:pt x="34" y="178"/>
                      <a:pt x="34" y="178"/>
                    </a:cubicBezTo>
                    <a:cubicBezTo>
                      <a:pt x="156" y="178"/>
                      <a:pt x="156" y="178"/>
                      <a:pt x="156" y="178"/>
                    </a:cubicBezTo>
                    <a:cubicBezTo>
                      <a:pt x="156" y="178"/>
                      <a:pt x="163" y="179"/>
                      <a:pt x="163" y="171"/>
                    </a:cubicBezTo>
                    <a:cubicBezTo>
                      <a:pt x="163" y="152"/>
                      <a:pt x="163" y="96"/>
                      <a:pt x="163" y="96"/>
                    </a:cubicBezTo>
                    <a:cubicBezTo>
                      <a:pt x="163" y="88"/>
                      <a:pt x="167" y="85"/>
                      <a:pt x="171" y="82"/>
                    </a:cubicBezTo>
                    <a:cubicBezTo>
                      <a:pt x="171" y="82"/>
                      <a:pt x="173" y="81"/>
                      <a:pt x="173" y="81"/>
                    </a:cubicBezTo>
                    <a:cubicBezTo>
                      <a:pt x="176" y="79"/>
                      <a:pt x="173" y="77"/>
                      <a:pt x="173" y="77"/>
                    </a:cubicBezTo>
                    <a:cubicBezTo>
                      <a:pt x="173" y="77"/>
                      <a:pt x="122" y="35"/>
                      <a:pt x="103" y="20"/>
                    </a:cubicBezTo>
                    <a:cubicBezTo>
                      <a:pt x="99" y="16"/>
                      <a:pt x="96" y="15"/>
                      <a:pt x="91" y="20"/>
                    </a:cubicBezTo>
                    <a:cubicBezTo>
                      <a:pt x="72" y="35"/>
                      <a:pt x="21" y="77"/>
                      <a:pt x="21" y="77"/>
                    </a:cubicBezTo>
                    <a:cubicBezTo>
                      <a:pt x="21" y="77"/>
                      <a:pt x="18" y="79"/>
                      <a:pt x="20" y="81"/>
                    </a:cubicBezTo>
                    <a:cubicBezTo>
                      <a:pt x="21" y="81"/>
                      <a:pt x="22" y="82"/>
                      <a:pt x="22" y="82"/>
                    </a:cubicBezTo>
                    <a:cubicBezTo>
                      <a:pt x="27" y="85"/>
                      <a:pt x="30" y="87"/>
                      <a:pt x="30" y="96"/>
                    </a:cubicBezTo>
                    <a:cubicBezTo>
                      <a:pt x="30" y="96"/>
                      <a:pt x="30" y="154"/>
                      <a:pt x="30" y="17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bIns="34290" lIns="68580" rIns="68580" tIns="34290"/>
              <a:lstStyle/>
              <a:p>
                <a:pPr defTabSz="713232" fontAlgn="auto">
                  <a:spcBef>
                    <a:spcPct val="0"/>
                  </a:spcBef>
                  <a:spcAft>
                    <a:spcPct val="0"/>
                  </a:spcAft>
                  <a:defRPr/>
                </a:pPr>
                <a:endParaRPr lang="en-AU" sz="1053">
                  <a:solidFill>
                    <a:schemeClr val="bg1"/>
                  </a:solidFill>
                  <a:latin charset="-122" panose="020b0503020204020204" pitchFamily="34" typeface="微软雅黑"/>
                  <a:ea charset="-122" panose="020b0503020204020204" pitchFamily="34" typeface="微软雅黑"/>
                </a:endParaRPr>
              </a:p>
            </p:txBody>
          </p:sp>
        </p:grpSp>
      </p:grpSp>
      <p:sp>
        <p:nvSpPr>
          <p:cNvPr id="47" name="圆角矩形 46"/>
          <p:cNvSpPr/>
          <p:nvPr/>
        </p:nvSpPr>
        <p:spPr>
          <a:xfrm>
            <a:off x="4527966" y="2218933"/>
            <a:ext cx="1762125" cy="32861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48" name="文本框 14"/>
          <p:cNvSpPr txBox="1">
            <a:spLocks noChangeArrowheads="1"/>
          </p:cNvSpPr>
          <p:nvPr/>
        </p:nvSpPr>
        <p:spPr bwMode="auto">
          <a:xfrm>
            <a:off x="4726799" y="2235781"/>
            <a:ext cx="135612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en-US" lang="zh-CN">
                <a:solidFill>
                  <a:schemeClr val="bg1"/>
                </a:solidFill>
                <a:latin charset="-122" panose="020b0503020204020204" pitchFamily="34" typeface="微软雅黑"/>
                <a:ea charset="-122" panose="020b0503020204020204" pitchFamily="34" typeface="微软雅黑"/>
              </a:rPr>
              <a:t>单击编辑标题</a:t>
            </a:r>
          </a:p>
        </p:txBody>
      </p:sp>
      <p:sp>
        <p:nvSpPr>
          <p:cNvPr id="49" name="矩形 18"/>
          <p:cNvSpPr>
            <a:spLocks noChangeArrowheads="1"/>
          </p:cNvSpPr>
          <p:nvPr/>
        </p:nvSpPr>
        <p:spPr bwMode="auto">
          <a:xfrm>
            <a:off x="4533920" y="2697565"/>
            <a:ext cx="166092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defRPr>
                <a:solidFill>
                  <a:schemeClr val="tx1"/>
                </a:solidFill>
                <a:latin charset="0" pitchFamily="34" typeface="Calibri"/>
                <a:ea charset="-122" pitchFamily="2" typeface="宋体"/>
              </a:defRPr>
            </a:lvl6pPr>
            <a:lvl7pPr defTabSz="1216025" fontAlgn="base" indent="-228600" marL="2971800">
              <a:spcBef>
                <a:spcPct val="0"/>
              </a:spcBef>
              <a:spcAft>
                <a:spcPct val="0"/>
              </a:spcAft>
              <a:defRPr>
                <a:solidFill>
                  <a:schemeClr val="tx1"/>
                </a:solidFill>
                <a:latin charset="0" pitchFamily="34" typeface="Calibri"/>
                <a:ea charset="-122" pitchFamily="2" typeface="宋体"/>
              </a:defRPr>
            </a:lvl7pPr>
            <a:lvl8pPr defTabSz="1216025" fontAlgn="base" indent="-228600" marL="3429000">
              <a:spcBef>
                <a:spcPct val="0"/>
              </a:spcBef>
              <a:spcAft>
                <a:spcPct val="0"/>
              </a:spcAft>
              <a:defRPr>
                <a:solidFill>
                  <a:schemeClr val="tx1"/>
                </a:solidFill>
                <a:latin charset="0" pitchFamily="34" typeface="Calibri"/>
                <a:ea charset="-122" pitchFamily="2" typeface="宋体"/>
              </a:defRPr>
            </a:lvl8pPr>
            <a:lvl9pPr defTabSz="1216025" fontAlgn="base" indent="-228600" marL="3886200">
              <a:spcBef>
                <a:spcPct val="0"/>
              </a:spcBef>
              <a:spcAft>
                <a:spcPct val="0"/>
              </a:spcAft>
              <a:defRPr>
                <a:solidFill>
                  <a:schemeClr val="tx1"/>
                </a:solidFill>
                <a:latin charset="0" pitchFamily="34" typeface="Calibri"/>
                <a:ea charset="-122" pitchFamily="2" typeface="宋体"/>
              </a:defRPr>
            </a:lvl9pPr>
          </a:lstStyle>
          <a:p>
            <a:pPr>
              <a:lnSpc>
                <a:spcPct val="120000"/>
              </a:lnSpc>
              <a:spcBef>
                <a:spcPct val="20000"/>
              </a:spcBef>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50" name="圆角矩形 49"/>
          <p:cNvSpPr/>
          <p:nvPr/>
        </p:nvSpPr>
        <p:spPr>
          <a:xfrm>
            <a:off x="6488924" y="2218933"/>
            <a:ext cx="1762125" cy="3286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51" name="文本框 14"/>
          <p:cNvSpPr txBox="1">
            <a:spLocks noChangeArrowheads="1"/>
          </p:cNvSpPr>
          <p:nvPr/>
        </p:nvSpPr>
        <p:spPr bwMode="auto">
          <a:xfrm>
            <a:off x="6687758" y="2235781"/>
            <a:ext cx="135612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en-US" lang="zh-CN">
                <a:solidFill>
                  <a:schemeClr val="bg1"/>
                </a:solidFill>
                <a:latin charset="-122" panose="020b0503020204020204" pitchFamily="34" typeface="微软雅黑"/>
                <a:ea charset="-122" panose="020b0503020204020204" pitchFamily="34" typeface="微软雅黑"/>
              </a:rPr>
              <a:t>单击编辑标题</a:t>
            </a:r>
          </a:p>
        </p:txBody>
      </p:sp>
      <p:sp>
        <p:nvSpPr>
          <p:cNvPr id="52" name="矩形 18"/>
          <p:cNvSpPr>
            <a:spLocks noChangeArrowheads="1"/>
          </p:cNvSpPr>
          <p:nvPr/>
        </p:nvSpPr>
        <p:spPr bwMode="auto">
          <a:xfrm>
            <a:off x="6494878" y="2697565"/>
            <a:ext cx="1660922"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defRPr>
                <a:solidFill>
                  <a:schemeClr val="tx1"/>
                </a:solidFill>
                <a:latin charset="0" pitchFamily="34" typeface="Calibri"/>
                <a:ea charset="-122" pitchFamily="2" typeface="宋体"/>
              </a:defRPr>
            </a:lvl6pPr>
            <a:lvl7pPr defTabSz="1216025" fontAlgn="base" indent="-228600" marL="2971800">
              <a:spcBef>
                <a:spcPct val="0"/>
              </a:spcBef>
              <a:spcAft>
                <a:spcPct val="0"/>
              </a:spcAft>
              <a:defRPr>
                <a:solidFill>
                  <a:schemeClr val="tx1"/>
                </a:solidFill>
                <a:latin charset="0" pitchFamily="34" typeface="Calibri"/>
                <a:ea charset="-122" pitchFamily="2" typeface="宋体"/>
              </a:defRPr>
            </a:lvl7pPr>
            <a:lvl8pPr defTabSz="1216025" fontAlgn="base" indent="-228600" marL="3429000">
              <a:spcBef>
                <a:spcPct val="0"/>
              </a:spcBef>
              <a:spcAft>
                <a:spcPct val="0"/>
              </a:spcAft>
              <a:defRPr>
                <a:solidFill>
                  <a:schemeClr val="tx1"/>
                </a:solidFill>
                <a:latin charset="0" pitchFamily="34" typeface="Calibri"/>
                <a:ea charset="-122" pitchFamily="2" typeface="宋体"/>
              </a:defRPr>
            </a:lvl8pPr>
            <a:lvl9pPr defTabSz="1216025"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Tree>
    <p:extLst>
      <p:ext uri="{BB962C8B-B14F-4D97-AF65-F5344CB8AC3E}">
        <p14:creationId val="162431601"/>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9"/>
                                        </p:tgtEl>
                                        <p:attrNameLst>
                                          <p:attrName>style.visibility</p:attrName>
                                        </p:attrNameLst>
                                      </p:cBhvr>
                                      <p:to>
                                        <p:strVal val="visible"/>
                                      </p:to>
                                    </p:set>
                                    <p:animEffect filter="wipe(down)" transition="in">
                                      <p:cBhvr>
                                        <p:cTn dur="1000" id="7"/>
                                        <p:tgtEl>
                                          <p:spTgt spid="39"/>
                                        </p:tgtEl>
                                      </p:cBhvr>
                                    </p:animEffect>
                                  </p:childTnLst>
                                </p:cTn>
                              </p:par>
                            </p:childTnLst>
                          </p:cTn>
                        </p:par>
                        <p:par>
                          <p:cTn fill="hold" id="8" nodeType="afterGroup">
                            <p:stCondLst>
                              <p:cond delay="1000"/>
                            </p:stCondLst>
                            <p:childTnLst>
                              <p:par>
                                <p:cTn fill="hold" id="9" nodeType="afterEffect" presetClass="entr" presetID="22" presetSubtype="4">
                                  <p:stCondLst>
                                    <p:cond delay="0"/>
                                  </p:stCondLst>
                                  <p:childTnLst>
                                    <p:set>
                                      <p:cBhvr>
                                        <p:cTn dur="1" fill="hold" id="10">
                                          <p:stCondLst>
                                            <p:cond delay="0"/>
                                          </p:stCondLst>
                                        </p:cTn>
                                        <p:tgtEl>
                                          <p:spTgt spid="31"/>
                                        </p:tgtEl>
                                        <p:attrNameLst>
                                          <p:attrName>style.visibility</p:attrName>
                                        </p:attrNameLst>
                                      </p:cBhvr>
                                      <p:to>
                                        <p:strVal val="visible"/>
                                      </p:to>
                                    </p:set>
                                    <p:animEffect filter="wipe(down)" transition="in">
                                      <p:cBhvr>
                                        <p:cTn dur="1000" id="11"/>
                                        <p:tgtEl>
                                          <p:spTgt spid="31"/>
                                        </p:tgtEl>
                                      </p:cBhvr>
                                    </p:animEffect>
                                  </p:childTnLst>
                                </p:cTn>
                              </p:par>
                            </p:childTnLst>
                          </p:cTn>
                        </p:par>
                        <p:par>
                          <p:cTn fill="hold" id="12" nodeType="afterGroup">
                            <p:stCondLst>
                              <p:cond delay="2000"/>
                            </p:stCondLst>
                            <p:childTnLst>
                              <p:par>
                                <p:cTn fill="hold" id="13" nodeType="afterEffect" presetClass="entr" presetID="22" presetSubtype="4">
                                  <p:stCondLst>
                                    <p:cond delay="0"/>
                                  </p:stCondLst>
                                  <p:childTnLst>
                                    <p:set>
                                      <p:cBhvr>
                                        <p:cTn dur="1" fill="hold" id="14">
                                          <p:stCondLst>
                                            <p:cond delay="0"/>
                                          </p:stCondLst>
                                        </p:cTn>
                                        <p:tgtEl>
                                          <p:spTgt spid="23"/>
                                        </p:tgtEl>
                                        <p:attrNameLst>
                                          <p:attrName>style.visibility</p:attrName>
                                        </p:attrNameLst>
                                      </p:cBhvr>
                                      <p:to>
                                        <p:strVal val="visible"/>
                                      </p:to>
                                    </p:set>
                                    <p:animEffect filter="wipe(down)" transition="in">
                                      <p:cBhvr>
                                        <p:cTn dur="1000" id="15"/>
                                        <p:tgtEl>
                                          <p:spTgt spid="23"/>
                                        </p:tgtEl>
                                      </p:cBhvr>
                                    </p:animEffect>
                                  </p:childTnLst>
                                </p:cTn>
                              </p:par>
                            </p:childTnLst>
                          </p:cTn>
                        </p:par>
                        <p:par>
                          <p:cTn fill="hold" id="16" nodeType="afterGroup">
                            <p:stCondLst>
                              <p:cond delay="3000"/>
                            </p:stCondLst>
                            <p:childTnLst>
                              <p:par>
                                <p:cTn fill="hold" id="17" nodeType="afterEffect" presetClass="entr" presetID="22" presetSubtype="4">
                                  <p:stCondLst>
                                    <p:cond delay="0"/>
                                  </p:stCondLst>
                                  <p:childTnLst>
                                    <p:set>
                                      <p:cBhvr>
                                        <p:cTn dur="1" fill="hold" id="18">
                                          <p:stCondLst>
                                            <p:cond delay="0"/>
                                          </p:stCondLst>
                                        </p:cTn>
                                        <p:tgtEl>
                                          <p:spTgt spid="7"/>
                                        </p:tgtEl>
                                        <p:attrNameLst>
                                          <p:attrName>style.visibility</p:attrName>
                                        </p:attrNameLst>
                                      </p:cBhvr>
                                      <p:to>
                                        <p:strVal val="visible"/>
                                      </p:to>
                                    </p:set>
                                    <p:animEffect filter="wipe(down)" transition="in">
                                      <p:cBhvr>
                                        <p:cTn dur="1000" id="19"/>
                                        <p:tgtEl>
                                          <p:spTgt spid="7"/>
                                        </p:tgtEl>
                                      </p:cBhvr>
                                    </p:animEffect>
                                  </p:childTnLst>
                                </p:cTn>
                              </p:par>
                            </p:childTnLst>
                          </p:cTn>
                        </p:par>
                        <p:par>
                          <p:cTn fill="hold" id="20" nodeType="afterGroup">
                            <p:stCondLst>
                              <p:cond delay="4000"/>
                            </p:stCondLst>
                            <p:childTnLst>
                              <p:par>
                                <p:cTn fill="hold" id="21" nodeType="afterEffect" presetClass="entr" presetID="22" presetSubtype="4">
                                  <p:stCondLst>
                                    <p:cond delay="0"/>
                                  </p:stCondLst>
                                  <p:childTnLst>
                                    <p:set>
                                      <p:cBhvr>
                                        <p:cTn dur="1" fill="hold" id="22">
                                          <p:stCondLst>
                                            <p:cond delay="0"/>
                                          </p:stCondLst>
                                        </p:cTn>
                                        <p:tgtEl>
                                          <p:spTgt spid="15"/>
                                        </p:tgtEl>
                                        <p:attrNameLst>
                                          <p:attrName>style.visibility</p:attrName>
                                        </p:attrNameLst>
                                      </p:cBhvr>
                                      <p:to>
                                        <p:strVal val="visible"/>
                                      </p:to>
                                    </p:set>
                                    <p:animEffect filter="wipe(down)" transition="in">
                                      <p:cBhvr>
                                        <p:cTn dur="1000" id="23"/>
                                        <p:tgtEl>
                                          <p:spTgt spid="15"/>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2" presetSubtype="4">
                                  <p:stCondLst>
                                    <p:cond delay="0"/>
                                  </p:stCondLst>
                                  <p:childTnLst>
                                    <p:set>
                                      <p:cBhvr>
                                        <p:cTn dur="1" fill="hold" id="27">
                                          <p:stCondLst>
                                            <p:cond delay="0"/>
                                          </p:stCondLst>
                                        </p:cTn>
                                        <p:tgtEl>
                                          <p:spTgt spid="47"/>
                                        </p:tgtEl>
                                        <p:attrNameLst>
                                          <p:attrName>style.visibility</p:attrName>
                                        </p:attrNameLst>
                                      </p:cBhvr>
                                      <p:to>
                                        <p:strVal val="visible"/>
                                      </p:to>
                                    </p:set>
                                    <p:anim calcmode="lin" valueType="num">
                                      <p:cBhvr additive="base">
                                        <p:cTn dur="500" fill="hold" id="28"/>
                                        <p:tgtEl>
                                          <p:spTgt spid="47"/>
                                        </p:tgtEl>
                                        <p:attrNameLst>
                                          <p:attrName>ppt_x</p:attrName>
                                        </p:attrNameLst>
                                      </p:cBhvr>
                                      <p:tavLst>
                                        <p:tav tm="0">
                                          <p:val>
                                            <p:strVal val="#ppt_x"/>
                                          </p:val>
                                        </p:tav>
                                        <p:tav tm="100000">
                                          <p:val>
                                            <p:strVal val="#ppt_x"/>
                                          </p:val>
                                        </p:tav>
                                      </p:tavLst>
                                    </p:anim>
                                    <p:anim calcmode="lin" valueType="num">
                                      <p:cBhvr additive="base">
                                        <p:cTn dur="500" fill="hold" id="29"/>
                                        <p:tgtEl>
                                          <p:spTgt spid="47"/>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48"/>
                                        </p:tgtEl>
                                        <p:attrNameLst>
                                          <p:attrName>style.visibility</p:attrName>
                                        </p:attrNameLst>
                                      </p:cBhvr>
                                      <p:to>
                                        <p:strVal val="visible"/>
                                      </p:to>
                                    </p:set>
                                    <p:anim calcmode="lin" valueType="num">
                                      <p:cBhvr additive="base">
                                        <p:cTn dur="500" fill="hold" id="32"/>
                                        <p:tgtEl>
                                          <p:spTgt spid="48"/>
                                        </p:tgtEl>
                                        <p:attrNameLst>
                                          <p:attrName>ppt_x</p:attrName>
                                        </p:attrNameLst>
                                      </p:cBhvr>
                                      <p:tavLst>
                                        <p:tav tm="0">
                                          <p:val>
                                            <p:strVal val="#ppt_x"/>
                                          </p:val>
                                        </p:tav>
                                        <p:tav tm="100000">
                                          <p:val>
                                            <p:strVal val="#ppt_x"/>
                                          </p:val>
                                        </p:tav>
                                      </p:tavLst>
                                    </p:anim>
                                    <p:anim calcmode="lin" valueType="num">
                                      <p:cBhvr additive="base">
                                        <p:cTn dur="500" fill="hold" id="33"/>
                                        <p:tgtEl>
                                          <p:spTgt spid="48"/>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49"/>
                                        </p:tgtEl>
                                        <p:attrNameLst>
                                          <p:attrName>style.visibility</p:attrName>
                                        </p:attrNameLst>
                                      </p:cBhvr>
                                      <p:to>
                                        <p:strVal val="visible"/>
                                      </p:to>
                                    </p:set>
                                    <p:anim calcmode="lin" valueType="num">
                                      <p:cBhvr additive="base">
                                        <p:cTn dur="500" fill="hold" id="36"/>
                                        <p:tgtEl>
                                          <p:spTgt spid="49"/>
                                        </p:tgtEl>
                                        <p:attrNameLst>
                                          <p:attrName>ppt_x</p:attrName>
                                        </p:attrNameLst>
                                      </p:cBhvr>
                                      <p:tavLst>
                                        <p:tav tm="0">
                                          <p:val>
                                            <p:strVal val="#ppt_x"/>
                                          </p:val>
                                        </p:tav>
                                        <p:tav tm="100000">
                                          <p:val>
                                            <p:strVal val="#ppt_x"/>
                                          </p:val>
                                        </p:tav>
                                      </p:tavLst>
                                    </p:anim>
                                    <p:anim calcmode="lin" valueType="num">
                                      <p:cBhvr additive="base">
                                        <p:cTn dur="500" fill="hold" id="37"/>
                                        <p:tgtEl>
                                          <p:spTgt spid="49"/>
                                        </p:tgtEl>
                                        <p:attrNameLst>
                                          <p:attrName>ppt_y</p:attrName>
                                        </p:attrNameLst>
                                      </p:cBhvr>
                                      <p:tavLst>
                                        <p:tav tm="0">
                                          <p:val>
                                            <p:strVal val="1+#ppt_h/2"/>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2" presetSubtype="4">
                                  <p:stCondLst>
                                    <p:cond delay="0"/>
                                  </p:stCondLst>
                                  <p:childTnLst>
                                    <p:set>
                                      <p:cBhvr>
                                        <p:cTn dur="1" fill="hold" id="41">
                                          <p:stCondLst>
                                            <p:cond delay="0"/>
                                          </p:stCondLst>
                                        </p:cTn>
                                        <p:tgtEl>
                                          <p:spTgt spid="50"/>
                                        </p:tgtEl>
                                        <p:attrNameLst>
                                          <p:attrName>style.visibility</p:attrName>
                                        </p:attrNameLst>
                                      </p:cBhvr>
                                      <p:to>
                                        <p:strVal val="visible"/>
                                      </p:to>
                                    </p:set>
                                    <p:anim calcmode="lin" valueType="num">
                                      <p:cBhvr additive="base">
                                        <p:cTn dur="500" fill="hold" id="42"/>
                                        <p:tgtEl>
                                          <p:spTgt spid="50"/>
                                        </p:tgtEl>
                                        <p:attrNameLst>
                                          <p:attrName>ppt_x</p:attrName>
                                        </p:attrNameLst>
                                      </p:cBhvr>
                                      <p:tavLst>
                                        <p:tav tm="0">
                                          <p:val>
                                            <p:strVal val="#ppt_x"/>
                                          </p:val>
                                        </p:tav>
                                        <p:tav tm="100000">
                                          <p:val>
                                            <p:strVal val="#ppt_x"/>
                                          </p:val>
                                        </p:tav>
                                      </p:tavLst>
                                    </p:anim>
                                    <p:anim calcmode="lin" valueType="num">
                                      <p:cBhvr additive="base">
                                        <p:cTn dur="500" fill="hold" id="43"/>
                                        <p:tgtEl>
                                          <p:spTgt spid="50"/>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51"/>
                                        </p:tgtEl>
                                        <p:attrNameLst>
                                          <p:attrName>style.visibility</p:attrName>
                                        </p:attrNameLst>
                                      </p:cBhvr>
                                      <p:to>
                                        <p:strVal val="visible"/>
                                      </p:to>
                                    </p:set>
                                    <p:anim calcmode="lin" valueType="num">
                                      <p:cBhvr additive="base">
                                        <p:cTn dur="500" fill="hold" id="46"/>
                                        <p:tgtEl>
                                          <p:spTgt spid="51"/>
                                        </p:tgtEl>
                                        <p:attrNameLst>
                                          <p:attrName>ppt_x</p:attrName>
                                        </p:attrNameLst>
                                      </p:cBhvr>
                                      <p:tavLst>
                                        <p:tav tm="0">
                                          <p:val>
                                            <p:strVal val="#ppt_x"/>
                                          </p:val>
                                        </p:tav>
                                        <p:tav tm="100000">
                                          <p:val>
                                            <p:strVal val="#ppt_x"/>
                                          </p:val>
                                        </p:tav>
                                      </p:tavLst>
                                    </p:anim>
                                    <p:anim calcmode="lin" valueType="num">
                                      <p:cBhvr additive="base">
                                        <p:cTn dur="500" fill="hold" id="47"/>
                                        <p:tgtEl>
                                          <p:spTgt spid="51"/>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52"/>
                                        </p:tgtEl>
                                        <p:attrNameLst>
                                          <p:attrName>style.visibility</p:attrName>
                                        </p:attrNameLst>
                                      </p:cBhvr>
                                      <p:to>
                                        <p:strVal val="visible"/>
                                      </p:to>
                                    </p:set>
                                    <p:anim calcmode="lin" valueType="num">
                                      <p:cBhvr additive="base">
                                        <p:cTn dur="500" fill="hold" id="50"/>
                                        <p:tgtEl>
                                          <p:spTgt spid="52"/>
                                        </p:tgtEl>
                                        <p:attrNameLst>
                                          <p:attrName>ppt_x</p:attrName>
                                        </p:attrNameLst>
                                      </p:cBhvr>
                                      <p:tavLst>
                                        <p:tav tm="0">
                                          <p:val>
                                            <p:strVal val="#ppt_x"/>
                                          </p:val>
                                        </p:tav>
                                        <p:tav tm="100000">
                                          <p:val>
                                            <p:strVal val="#ppt_x"/>
                                          </p:val>
                                        </p:tav>
                                      </p:tavLst>
                                    </p:anim>
                                    <p:anim calcmode="lin" valueType="num">
                                      <p:cBhvr additive="base">
                                        <p:cTn dur="500" fill="hold" id="51"/>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49"/>
      <p:bldP grpId="0" spid="50"/>
      <p:bldP grpId="0" spid="51"/>
      <p:bldP grpId="0" spid="5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73" name="Text Placeholder 1"/>
          <p:cNvSpPr txBox="1"/>
          <p:nvPr/>
        </p:nvSpPr>
        <p:spPr>
          <a:xfrm>
            <a:off x="1127126" y="2267441"/>
            <a:ext cx="1695450" cy="928198"/>
          </a:xfrm>
          <a:prstGeom prst="rect">
            <a:avLst/>
          </a:prstGeom>
        </p:spPr>
        <p:txBody>
          <a:bodyPr bIns="45720" lIns="0" rIns="0" rtlCol="0" tIns="45720" vert="horz">
            <a:normAutofit fontScale="92500"/>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74" name="Text Placeholder 1"/>
          <p:cNvSpPr txBox="1"/>
          <p:nvPr/>
        </p:nvSpPr>
        <p:spPr>
          <a:xfrm>
            <a:off x="3810794" y="2267441"/>
            <a:ext cx="1695450" cy="933438"/>
          </a:xfrm>
          <a:prstGeom prst="rect">
            <a:avLst/>
          </a:prstGeom>
        </p:spPr>
        <p:txBody>
          <a:bodyPr bIns="45720" lIns="0" rIns="0" rtlCol="0" tIns="45720" vert="horz">
            <a:normAutofit lnSpcReduction="10000"/>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75" name="Text Placeholder 1"/>
          <p:cNvSpPr txBox="1"/>
          <p:nvPr/>
        </p:nvSpPr>
        <p:spPr>
          <a:xfrm>
            <a:off x="6446838" y="2267441"/>
            <a:ext cx="1695450" cy="937877"/>
          </a:xfrm>
          <a:prstGeom prst="rect">
            <a:avLst/>
          </a:prstGeom>
        </p:spPr>
        <p:txBody>
          <a:bodyPr bIns="45720" lIns="0" rIns="0" rtlCol="0" tIns="45720" vert="horz">
            <a:normAutofit lnSpcReduction="10000"/>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76" name="Text Placeholder 4"/>
          <p:cNvSpPr txBox="1"/>
          <p:nvPr/>
        </p:nvSpPr>
        <p:spPr>
          <a:xfrm>
            <a:off x="1541463" y="1614488"/>
            <a:ext cx="1535907" cy="466011"/>
          </a:xfrm>
          <a:prstGeom prst="rect">
            <a:avLst/>
          </a:prstGeom>
        </p:spPr>
        <p:txBody>
          <a:bodyPr anchor="ctr" wrap="square">
            <a:norm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lnSpc>
                <a:spcPct val="100000"/>
              </a:lnSpc>
              <a:spcBef>
                <a:spcPct val="0"/>
              </a:spcBef>
            </a:pPr>
            <a:r>
              <a:rPr lang="en-GB" smtClean="0" sz="1000">
                <a:solidFill>
                  <a:schemeClr val="tx2"/>
                </a:solidFill>
                <a:latin charset="-122" panose="020b0503020204020204" pitchFamily="34" typeface="微软雅黑"/>
                <a:ea charset="-122" panose="020b0503020204020204" pitchFamily="34" typeface="微软雅黑"/>
              </a:rPr>
              <a:t>Packing</a:t>
            </a:r>
          </a:p>
        </p:txBody>
      </p:sp>
      <p:sp>
        <p:nvSpPr>
          <p:cNvPr id="77" name="Text Placeholder 4"/>
          <p:cNvSpPr txBox="1"/>
          <p:nvPr/>
        </p:nvSpPr>
        <p:spPr>
          <a:xfrm>
            <a:off x="4195365" y="1625693"/>
            <a:ext cx="1535907" cy="466011"/>
          </a:xfrm>
          <a:prstGeom prst="rect">
            <a:avLst/>
          </a:prstGeom>
        </p:spPr>
        <p:txBody>
          <a:bodyPr anchor="ctr" wrap="square">
            <a:norm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spcBef>
                <a:spcPct val="0"/>
              </a:spcBef>
            </a:pPr>
            <a:r>
              <a:rPr lang="en-GB" smtClean="0" sz="1000">
                <a:solidFill>
                  <a:schemeClr val="tx2"/>
                </a:solidFill>
                <a:latin charset="-122" panose="020b0503020204020204" pitchFamily="34" typeface="微软雅黑"/>
                <a:ea charset="-122" panose="020b0503020204020204" pitchFamily="34" typeface="微软雅黑"/>
              </a:rPr>
              <a:t>Shipping</a:t>
            </a:r>
          </a:p>
        </p:txBody>
      </p:sp>
      <p:sp>
        <p:nvSpPr>
          <p:cNvPr id="78" name="Text Placeholder 4"/>
          <p:cNvSpPr txBox="1"/>
          <p:nvPr/>
        </p:nvSpPr>
        <p:spPr>
          <a:xfrm>
            <a:off x="6848586" y="1625693"/>
            <a:ext cx="1535907" cy="466011"/>
          </a:xfrm>
          <a:prstGeom prst="rect">
            <a:avLst/>
          </a:prstGeom>
        </p:spPr>
        <p:txBody>
          <a:bodyPr anchor="ctr" wrap="square">
            <a:norm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typeface="+mn-lt"/>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typeface="+mn-lt"/>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typeface="+mn-lt"/>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400">
                <a:solidFill>
                  <a:schemeClr val="tx1"/>
                </a:solidFill>
                <a:latin typeface="+mn-lt"/>
                <a:ea typeface="+mn-ea"/>
                <a:cs typeface="+mn-cs"/>
              </a:defRPr>
            </a:lvl9pPr>
          </a:lstStyle>
          <a:p>
            <a:pPr>
              <a:lnSpc>
                <a:spcPct val="100000"/>
              </a:lnSpc>
              <a:spcBef>
                <a:spcPct val="0"/>
              </a:spcBef>
            </a:pPr>
            <a:r>
              <a:rPr lang="en-GB" smtClean="0" sz="1000">
                <a:solidFill>
                  <a:schemeClr val="tx2"/>
                </a:solidFill>
                <a:latin charset="-122" panose="020b0503020204020204" pitchFamily="34" typeface="微软雅黑"/>
                <a:ea charset="-122" panose="020b0503020204020204" pitchFamily="34" typeface="微软雅黑"/>
              </a:rPr>
              <a:t>Unpacking</a:t>
            </a:r>
          </a:p>
        </p:txBody>
      </p:sp>
      <p:grpSp>
        <p:nvGrpSpPr>
          <p:cNvPr id="79" name="Group 2"/>
          <p:cNvGrpSpPr/>
          <p:nvPr/>
        </p:nvGrpSpPr>
        <p:grpSpPr>
          <a:xfrm>
            <a:off x="854474" y="1614490"/>
            <a:ext cx="2222897" cy="1922144"/>
            <a:chOff x="1071563" y="3371851"/>
            <a:chExt cx="2963863" cy="2562859"/>
          </a:xfrm>
        </p:grpSpPr>
        <p:sp>
          <p:nvSpPr>
            <p:cNvPr id="80" name="Rectangle 32"/>
            <p:cNvSpPr/>
            <p:nvPr/>
          </p:nvSpPr>
          <p:spPr>
            <a:xfrm>
              <a:off x="1073151" y="3993199"/>
              <a:ext cx="2955924" cy="19415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lIns="2743200" rtlCol="0" tIns="0"/>
            <a:lstStyle/>
            <a:p>
              <a:pPr algn="ctr"/>
              <a:endParaRPr lang="en-GB" sz="1000">
                <a:solidFill>
                  <a:schemeClr val="tx2"/>
                </a:solidFill>
                <a:latin charset="-122" panose="020b0503020204020204" pitchFamily="34" typeface="微软雅黑"/>
                <a:ea charset="-122" panose="020b0503020204020204" pitchFamily="34" typeface="微软雅黑"/>
              </a:endParaRPr>
            </a:p>
          </p:txBody>
        </p:sp>
        <p:grpSp>
          <p:nvGrpSpPr>
            <p:cNvPr id="81" name="Group 1"/>
            <p:cNvGrpSpPr/>
            <p:nvPr/>
          </p:nvGrpSpPr>
          <p:grpSpPr>
            <a:xfrm>
              <a:off x="1071563" y="3371851"/>
              <a:ext cx="2963863" cy="636588"/>
              <a:chOff x="1071563" y="3371851"/>
              <a:chExt cx="2963863" cy="636588"/>
            </a:xfrm>
          </p:grpSpPr>
          <p:sp>
            <p:nvSpPr>
              <p:cNvPr id="82" name="Freeform 7"/>
              <p:cNvSpPr/>
              <p:nvPr/>
            </p:nvSpPr>
            <p:spPr bwMode="auto">
              <a:xfrm>
                <a:off x="1071563" y="3371851"/>
                <a:ext cx="2963863" cy="636588"/>
              </a:xfrm>
              <a:custGeom>
                <a:gdLst>
                  <a:gd fmla="*/ 0 w 1867" name="T0"/>
                  <a:gd fmla="*/ 0 h 401" name="T1"/>
                  <a:gd fmla="*/ 1867 w 1867" name="T2"/>
                  <a:gd fmla="*/ 0 h 401" name="T3"/>
                  <a:gd fmla="*/ 1867 w 1867" name="T4"/>
                  <a:gd fmla="*/ 401 h 401" name="T5"/>
                  <a:gd fmla="*/ 0 w 1867" name="T6"/>
                  <a:gd fmla="*/ 401 h 401" name="T7"/>
                  <a:gd fmla="*/ 0 w 1867" name="T8"/>
                  <a:gd fmla="*/ 0 h 401" name="T9"/>
                  <a:gd fmla="*/ 0 w 1867" name="T10"/>
                  <a:gd fmla="*/ 0 h 401" name="T11"/>
                </a:gdLst>
                <a:cxnLst>
                  <a:cxn ang="0">
                    <a:pos x="T0" y="T1"/>
                  </a:cxn>
                  <a:cxn ang="0">
                    <a:pos x="T2" y="T3"/>
                  </a:cxn>
                  <a:cxn ang="0">
                    <a:pos x="T4" y="T5"/>
                  </a:cxn>
                  <a:cxn ang="0">
                    <a:pos x="T6" y="T7"/>
                  </a:cxn>
                  <a:cxn ang="0">
                    <a:pos x="T8" y="T9"/>
                  </a:cxn>
                  <a:cxn ang="0">
                    <a:pos x="T10" y="T11"/>
                  </a:cxn>
                </a:cxnLst>
                <a:rect b="b" l="0" r="r" t="0"/>
                <a:pathLst>
                  <a:path h="401" w="1867">
                    <a:moveTo>
                      <a:pt x="0" y="0"/>
                    </a:moveTo>
                    <a:lnTo>
                      <a:pt x="1867" y="0"/>
                    </a:lnTo>
                    <a:lnTo>
                      <a:pt x="1867" y="401"/>
                    </a:lnTo>
                    <a:lnTo>
                      <a:pt x="0" y="401"/>
                    </a:lnTo>
                    <a:lnTo>
                      <a:pt x="0" y="0"/>
                    </a:lnTo>
                    <a:lnTo>
                      <a:pt x="0" y="0"/>
                    </a:lnTo>
                    <a:close/>
                  </a:path>
                </a:pathLst>
              </a:custGeom>
              <a:solidFill>
                <a:schemeClr val="accent1"/>
              </a:solidFill>
              <a:ln>
                <a:noFill/>
              </a:ln>
            </p:spPr>
            <p:txBody>
              <a:bodyPr anchor="t" anchorCtr="0" bIns="34290" compatLnSpc="1" lIns="68580" numCol="1" rIns="68580" tIns="34290" vert="horz" wrap="square">
                <a:prstTxWarp prst="textNoShape">
                  <a:avLst/>
                </a:prstTxWarp>
              </a:bodyPr>
              <a:lstStyle/>
              <a:p>
                <a:endParaRPr lang="en-GB" sz="1000">
                  <a:solidFill>
                    <a:schemeClr val="tx2"/>
                  </a:solidFill>
                  <a:latin charset="-122" panose="020b0503020204020204" pitchFamily="34" typeface="微软雅黑"/>
                  <a:ea charset="-122" panose="020b0503020204020204" pitchFamily="34" typeface="微软雅黑"/>
                </a:endParaRPr>
              </a:p>
            </p:txBody>
          </p:sp>
          <p:sp>
            <p:nvSpPr>
              <p:cNvPr id="83" name="Freeform 10"/>
              <p:cNvSpPr>
                <a:spLocks noEditPoints="1"/>
              </p:cNvSpPr>
              <p:nvPr/>
            </p:nvSpPr>
            <p:spPr bwMode="auto">
              <a:xfrm>
                <a:off x="1435100" y="3549651"/>
                <a:ext cx="290513" cy="282575"/>
              </a:xfrm>
              <a:custGeom>
                <a:gdLst>
                  <a:gd fmla="*/ 6 w 61" name="T0"/>
                  <a:gd fmla="*/ 12 h 59" name="T1"/>
                  <a:gd fmla="*/ 14 w 61" name="T2"/>
                  <a:gd fmla="*/ 4 h 59" name="T3"/>
                  <a:gd fmla="*/ 48 w 61" name="T4"/>
                  <a:gd fmla="*/ 4 h 59" name="T5"/>
                  <a:gd fmla="*/ 55 w 61" name="T6"/>
                  <a:gd fmla="*/ 12 h 59" name="T7"/>
                  <a:gd fmla="*/ 6 w 61" name="T8"/>
                  <a:gd fmla="*/ 12 h 59" name="T9"/>
                  <a:gd fmla="*/ 31 w 61" name="T10"/>
                  <a:gd fmla="*/ 37 h 59" name="T11"/>
                  <a:gd fmla="*/ 16 w 61" name="T12"/>
                  <a:gd fmla="*/ 18 h 59" name="T13"/>
                  <a:gd fmla="*/ 23 w 61" name="T14"/>
                  <a:gd fmla="*/ 18 h 59" name="T15"/>
                  <a:gd fmla="*/ 31 w 61" name="T16"/>
                  <a:gd fmla="*/ 31 h 59" name="T17"/>
                  <a:gd fmla="*/ 39 w 61" name="T18"/>
                  <a:gd fmla="*/ 18 h 59" name="T19"/>
                  <a:gd fmla="*/ 45 w 61" name="T20"/>
                  <a:gd fmla="*/ 18 h 59" name="T21"/>
                  <a:gd fmla="*/ 31 w 61" name="T22"/>
                  <a:gd fmla="*/ 37 h 59" name="T23"/>
                  <a:gd fmla="*/ 59 w 61" name="T24"/>
                  <a:gd fmla="*/ 7 h 59" name="T25"/>
                  <a:gd fmla="*/ 51 w 61" name="T26"/>
                  <a:gd fmla="*/ 1 h 59" name="T27"/>
                  <a:gd fmla="*/ 48 w 61" name="T28"/>
                  <a:gd fmla="*/ 0 h 59" name="T29"/>
                  <a:gd fmla="*/ 14 w 61" name="T30"/>
                  <a:gd fmla="*/ 0 h 59" name="T31"/>
                  <a:gd fmla="*/ 10 w 61" name="T32"/>
                  <a:gd fmla="*/ 1 h 59" name="T33"/>
                  <a:gd fmla="*/ 2 w 61" name="T34"/>
                  <a:gd fmla="*/ 7 h 59" name="T35"/>
                  <a:gd fmla="*/ 1 w 61" name="T36"/>
                  <a:gd fmla="*/ 11 h 59" name="T37"/>
                  <a:gd fmla="*/ 7 w 61" name="T38"/>
                  <a:gd fmla="*/ 57 h 59" name="T39"/>
                  <a:gd fmla="*/ 10 w 61" name="T40"/>
                  <a:gd fmla="*/ 59 h 59" name="T41"/>
                  <a:gd fmla="*/ 51 w 61" name="T42"/>
                  <a:gd fmla="*/ 59 h 59" name="T43"/>
                  <a:gd fmla="*/ 54 w 61" name="T44"/>
                  <a:gd fmla="*/ 57 h 59" name="T45"/>
                  <a:gd fmla="*/ 61 w 61" name="T46"/>
                  <a:gd fmla="*/ 11 h 59" name="T47"/>
                  <a:gd fmla="*/ 59 w 61" name="T48"/>
                  <a:gd fmla="*/ 7 h 5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9" w="61">
                    <a:moveTo>
                      <a:pt x="6" y="12"/>
                    </a:moveTo>
                    <a:cubicBezTo>
                      <a:pt x="14" y="4"/>
                      <a:pt x="14" y="4"/>
                      <a:pt x="14" y="4"/>
                    </a:cubicBezTo>
                    <a:cubicBezTo>
                      <a:pt x="48" y="4"/>
                      <a:pt x="48" y="4"/>
                      <a:pt x="48" y="4"/>
                    </a:cubicBezTo>
                    <a:cubicBezTo>
                      <a:pt x="55" y="12"/>
                      <a:pt x="55" y="12"/>
                      <a:pt x="55" y="12"/>
                    </a:cubicBezTo>
                    <a:cubicBezTo>
                      <a:pt x="6" y="12"/>
                      <a:pt x="6" y="12"/>
                      <a:pt x="6" y="12"/>
                    </a:cubicBezTo>
                    <a:close/>
                    <a:moveTo>
                      <a:pt x="31" y="37"/>
                    </a:moveTo>
                    <a:cubicBezTo>
                      <a:pt x="19" y="37"/>
                      <a:pt x="17" y="21"/>
                      <a:pt x="16" y="18"/>
                    </a:cubicBezTo>
                    <a:cubicBezTo>
                      <a:pt x="23" y="18"/>
                      <a:pt x="23" y="18"/>
                      <a:pt x="23" y="18"/>
                    </a:cubicBezTo>
                    <a:cubicBezTo>
                      <a:pt x="24" y="23"/>
                      <a:pt x="26" y="31"/>
                      <a:pt x="31" y="31"/>
                    </a:cubicBezTo>
                    <a:cubicBezTo>
                      <a:pt x="35" y="31"/>
                      <a:pt x="38" y="23"/>
                      <a:pt x="39" y="18"/>
                    </a:cubicBezTo>
                    <a:cubicBezTo>
                      <a:pt x="45" y="18"/>
                      <a:pt x="45" y="18"/>
                      <a:pt x="45" y="18"/>
                    </a:cubicBezTo>
                    <a:cubicBezTo>
                      <a:pt x="45" y="21"/>
                      <a:pt x="42" y="37"/>
                      <a:pt x="31" y="37"/>
                    </a:cubicBezTo>
                    <a:close/>
                    <a:moveTo>
                      <a:pt x="59" y="7"/>
                    </a:moveTo>
                    <a:cubicBezTo>
                      <a:pt x="58" y="6"/>
                      <a:pt x="52" y="2"/>
                      <a:pt x="51" y="1"/>
                    </a:cubicBezTo>
                    <a:cubicBezTo>
                      <a:pt x="50" y="0"/>
                      <a:pt x="49" y="0"/>
                      <a:pt x="48" y="0"/>
                    </a:cubicBezTo>
                    <a:cubicBezTo>
                      <a:pt x="14" y="0"/>
                      <a:pt x="14" y="0"/>
                      <a:pt x="14" y="0"/>
                    </a:cubicBezTo>
                    <a:cubicBezTo>
                      <a:pt x="13" y="0"/>
                      <a:pt x="11" y="0"/>
                      <a:pt x="10" y="1"/>
                    </a:cubicBezTo>
                    <a:cubicBezTo>
                      <a:pt x="9" y="2"/>
                      <a:pt x="3" y="6"/>
                      <a:pt x="2" y="7"/>
                    </a:cubicBezTo>
                    <a:cubicBezTo>
                      <a:pt x="1" y="8"/>
                      <a:pt x="0" y="9"/>
                      <a:pt x="1" y="11"/>
                    </a:cubicBezTo>
                    <a:cubicBezTo>
                      <a:pt x="1" y="13"/>
                      <a:pt x="7" y="57"/>
                      <a:pt x="7" y="57"/>
                    </a:cubicBezTo>
                    <a:cubicBezTo>
                      <a:pt x="8" y="58"/>
                      <a:pt x="9" y="59"/>
                      <a:pt x="10" y="59"/>
                    </a:cubicBezTo>
                    <a:cubicBezTo>
                      <a:pt x="51" y="59"/>
                      <a:pt x="51" y="59"/>
                      <a:pt x="51" y="59"/>
                    </a:cubicBezTo>
                    <a:cubicBezTo>
                      <a:pt x="52" y="59"/>
                      <a:pt x="54" y="58"/>
                      <a:pt x="54" y="57"/>
                    </a:cubicBezTo>
                    <a:cubicBezTo>
                      <a:pt x="54" y="57"/>
                      <a:pt x="60" y="13"/>
                      <a:pt x="61" y="11"/>
                    </a:cubicBezTo>
                    <a:cubicBezTo>
                      <a:pt x="61" y="9"/>
                      <a:pt x="60" y="8"/>
                      <a:pt x="59"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GB" sz="1000">
                  <a:solidFill>
                    <a:schemeClr val="tx2"/>
                  </a:solidFill>
                  <a:latin charset="-122" panose="020b0503020204020204" pitchFamily="34" typeface="微软雅黑"/>
                  <a:ea charset="-122" panose="020b0503020204020204" pitchFamily="34" typeface="微软雅黑"/>
                </a:endParaRPr>
              </a:p>
            </p:txBody>
          </p:sp>
        </p:grpSp>
      </p:grpSp>
      <p:grpSp>
        <p:nvGrpSpPr>
          <p:cNvPr id="84" name="Group 3"/>
          <p:cNvGrpSpPr/>
          <p:nvPr/>
        </p:nvGrpSpPr>
        <p:grpSpPr>
          <a:xfrm>
            <a:off x="3510757" y="1614490"/>
            <a:ext cx="2224088" cy="1922144"/>
            <a:chOff x="4613275" y="3371851"/>
            <a:chExt cx="2965450" cy="2562859"/>
          </a:xfrm>
        </p:grpSpPr>
        <p:sp>
          <p:nvSpPr>
            <p:cNvPr id="85" name="Rectangle 33"/>
            <p:cNvSpPr/>
            <p:nvPr/>
          </p:nvSpPr>
          <p:spPr>
            <a:xfrm>
              <a:off x="4618038" y="3993199"/>
              <a:ext cx="2955924" cy="194151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lIns="2743200" rtlCol="0" tIns="0"/>
            <a:lstStyle/>
            <a:p>
              <a:pPr algn="ctr"/>
              <a:endParaRPr lang="en-GB" sz="1000">
                <a:solidFill>
                  <a:schemeClr val="tx2"/>
                </a:solidFill>
                <a:latin charset="-122" panose="020b0503020204020204" pitchFamily="34" typeface="微软雅黑"/>
                <a:ea charset="-122" panose="020b0503020204020204" pitchFamily="34" typeface="微软雅黑"/>
              </a:endParaRPr>
            </a:p>
          </p:txBody>
        </p:sp>
        <p:sp>
          <p:nvSpPr>
            <p:cNvPr id="86" name="Freeform 8"/>
            <p:cNvSpPr/>
            <p:nvPr/>
          </p:nvSpPr>
          <p:spPr bwMode="auto">
            <a:xfrm>
              <a:off x="4613275" y="3371851"/>
              <a:ext cx="2965450" cy="636588"/>
            </a:xfrm>
            <a:custGeom>
              <a:gdLst>
                <a:gd fmla="*/ 0 w 1868" name="T0"/>
                <a:gd fmla="*/ 0 h 401" name="T1"/>
                <a:gd fmla="*/ 1868 w 1868" name="T2"/>
                <a:gd fmla="*/ 0 h 401" name="T3"/>
                <a:gd fmla="*/ 1868 w 1868" name="T4"/>
                <a:gd fmla="*/ 401 h 401" name="T5"/>
                <a:gd fmla="*/ 0 w 1868" name="T6"/>
                <a:gd fmla="*/ 401 h 401" name="T7"/>
                <a:gd fmla="*/ 0 w 1868" name="T8"/>
                <a:gd fmla="*/ 0 h 401" name="T9"/>
                <a:gd fmla="*/ 0 w 1868" name="T10"/>
                <a:gd fmla="*/ 0 h 401" name="T11"/>
              </a:gdLst>
              <a:cxnLst>
                <a:cxn ang="0">
                  <a:pos x="T0" y="T1"/>
                </a:cxn>
                <a:cxn ang="0">
                  <a:pos x="T2" y="T3"/>
                </a:cxn>
                <a:cxn ang="0">
                  <a:pos x="T4" y="T5"/>
                </a:cxn>
                <a:cxn ang="0">
                  <a:pos x="T6" y="T7"/>
                </a:cxn>
                <a:cxn ang="0">
                  <a:pos x="T8" y="T9"/>
                </a:cxn>
                <a:cxn ang="0">
                  <a:pos x="T10" y="T11"/>
                </a:cxn>
              </a:cxnLst>
              <a:rect b="b" l="0" r="r" t="0"/>
              <a:pathLst>
                <a:path h="401" w="1868">
                  <a:moveTo>
                    <a:pt x="0" y="0"/>
                  </a:moveTo>
                  <a:lnTo>
                    <a:pt x="1868" y="0"/>
                  </a:lnTo>
                  <a:lnTo>
                    <a:pt x="1868" y="401"/>
                  </a:lnTo>
                  <a:lnTo>
                    <a:pt x="0" y="401"/>
                  </a:lnTo>
                  <a:lnTo>
                    <a:pt x="0" y="0"/>
                  </a:lnTo>
                  <a:lnTo>
                    <a:pt x="0" y="0"/>
                  </a:lnTo>
                  <a:close/>
                </a:path>
              </a:pathLst>
            </a:custGeom>
            <a:solidFill>
              <a:schemeClr val="accent3"/>
            </a:solidFill>
            <a:ln>
              <a:noFill/>
            </a:ln>
          </p:spPr>
          <p:txBody>
            <a:bodyPr anchor="t" anchorCtr="0" bIns="34290" compatLnSpc="1" lIns="68580" numCol="1" rIns="68580" tIns="34290" vert="horz" wrap="square">
              <a:prstTxWarp prst="textNoShape">
                <a:avLst/>
              </a:prstTxWarp>
            </a:bodyPr>
            <a:lstStyle/>
            <a:p>
              <a:endParaRPr lang="en-GB" sz="1000">
                <a:solidFill>
                  <a:schemeClr val="tx2"/>
                </a:solidFill>
                <a:latin charset="-122" panose="020b0503020204020204" pitchFamily="34" typeface="微软雅黑"/>
                <a:ea charset="-122" panose="020b0503020204020204" pitchFamily="34" typeface="微软雅黑"/>
              </a:endParaRPr>
            </a:p>
          </p:txBody>
        </p:sp>
        <p:sp>
          <p:nvSpPr>
            <p:cNvPr id="87" name="Freeform 11"/>
            <p:cNvSpPr/>
            <p:nvPr/>
          </p:nvSpPr>
          <p:spPr bwMode="auto">
            <a:xfrm>
              <a:off x="5010150" y="3549651"/>
              <a:ext cx="295275" cy="282575"/>
            </a:xfrm>
            <a:custGeom>
              <a:gdLst>
                <a:gd fmla="*/ 16 w 62" name="T0"/>
                <a:gd fmla="*/ 59 h 59" name="T1"/>
                <a:gd fmla="*/ 23 w 62" name="T2"/>
                <a:gd fmla="*/ 59 h 59" name="T3"/>
                <a:gd fmla="*/ 37 w 62" name="T4"/>
                <a:gd fmla="*/ 34 h 59" name="T5"/>
                <a:gd fmla="*/ 53 w 62" name="T6"/>
                <a:gd fmla="*/ 34 h 59" name="T7"/>
                <a:gd fmla="*/ 62 w 62" name="T8"/>
                <a:gd fmla="*/ 29 h 59" name="T9"/>
                <a:gd fmla="*/ 53 w 62" name="T10"/>
                <a:gd fmla="*/ 25 h 59" name="T11"/>
                <a:gd fmla="*/ 37 w 62" name="T12"/>
                <a:gd fmla="*/ 25 h 59" name="T13"/>
                <a:gd fmla="*/ 23 w 62" name="T14"/>
                <a:gd fmla="*/ 0 h 59" name="T15"/>
                <a:gd fmla="*/ 16 w 62" name="T16"/>
                <a:gd fmla="*/ 0 h 59" name="T17"/>
                <a:gd fmla="*/ 24 w 62" name="T18"/>
                <a:gd fmla="*/ 25 h 59" name="T19"/>
                <a:gd fmla="*/ 13 w 62" name="T20"/>
                <a:gd fmla="*/ 25 h 59" name="T21"/>
                <a:gd fmla="*/ 6 w 62" name="T22"/>
                <a:gd fmla="*/ 19 h 59" name="T23"/>
                <a:gd fmla="*/ 0 w 62" name="T24"/>
                <a:gd fmla="*/ 19 h 59" name="T25"/>
                <a:gd fmla="*/ 5 w 62" name="T26"/>
                <a:gd fmla="*/ 29 h 59" name="T27"/>
                <a:gd fmla="*/ 0 w 62" name="T28"/>
                <a:gd fmla="*/ 40 h 59" name="T29"/>
                <a:gd fmla="*/ 6 w 62" name="T30"/>
                <a:gd fmla="*/ 40 h 59" name="T31"/>
                <a:gd fmla="*/ 13 w 62" name="T32"/>
                <a:gd fmla="*/ 34 h 59" name="T33"/>
                <a:gd fmla="*/ 24 w 62" name="T34"/>
                <a:gd fmla="*/ 34 h 59" name="T35"/>
                <a:gd fmla="*/ 16 w 62" name="T36"/>
                <a:gd fmla="*/ 59 h 5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9" w="62">
                  <a:moveTo>
                    <a:pt x="16" y="59"/>
                  </a:moveTo>
                  <a:cubicBezTo>
                    <a:pt x="23" y="59"/>
                    <a:pt x="23" y="59"/>
                    <a:pt x="23" y="59"/>
                  </a:cubicBezTo>
                  <a:cubicBezTo>
                    <a:pt x="37" y="34"/>
                    <a:pt x="37" y="34"/>
                    <a:pt x="37" y="34"/>
                  </a:cubicBezTo>
                  <a:cubicBezTo>
                    <a:pt x="53" y="34"/>
                    <a:pt x="53" y="34"/>
                    <a:pt x="53" y="34"/>
                  </a:cubicBezTo>
                  <a:cubicBezTo>
                    <a:pt x="53" y="34"/>
                    <a:pt x="62" y="34"/>
                    <a:pt x="62" y="29"/>
                  </a:cubicBezTo>
                  <a:cubicBezTo>
                    <a:pt x="62" y="25"/>
                    <a:pt x="53" y="25"/>
                    <a:pt x="53" y="25"/>
                  </a:cubicBezTo>
                  <a:cubicBezTo>
                    <a:pt x="37" y="25"/>
                    <a:pt x="37" y="25"/>
                    <a:pt x="37" y="25"/>
                  </a:cubicBezTo>
                  <a:cubicBezTo>
                    <a:pt x="23" y="0"/>
                    <a:pt x="23" y="0"/>
                    <a:pt x="23" y="0"/>
                  </a:cubicBezTo>
                  <a:cubicBezTo>
                    <a:pt x="16" y="0"/>
                    <a:pt x="16" y="0"/>
                    <a:pt x="16" y="0"/>
                  </a:cubicBezTo>
                  <a:cubicBezTo>
                    <a:pt x="24" y="25"/>
                    <a:pt x="24" y="25"/>
                    <a:pt x="24" y="25"/>
                  </a:cubicBezTo>
                  <a:cubicBezTo>
                    <a:pt x="13" y="25"/>
                    <a:pt x="13" y="25"/>
                    <a:pt x="13" y="25"/>
                  </a:cubicBezTo>
                  <a:cubicBezTo>
                    <a:pt x="6" y="19"/>
                    <a:pt x="6" y="19"/>
                    <a:pt x="6" y="19"/>
                  </a:cubicBezTo>
                  <a:cubicBezTo>
                    <a:pt x="0" y="19"/>
                    <a:pt x="0" y="19"/>
                    <a:pt x="0" y="19"/>
                  </a:cubicBezTo>
                  <a:cubicBezTo>
                    <a:pt x="5" y="29"/>
                    <a:pt x="5" y="29"/>
                    <a:pt x="5" y="29"/>
                  </a:cubicBezTo>
                  <a:cubicBezTo>
                    <a:pt x="0" y="40"/>
                    <a:pt x="0" y="40"/>
                    <a:pt x="0" y="40"/>
                  </a:cubicBezTo>
                  <a:cubicBezTo>
                    <a:pt x="6" y="40"/>
                    <a:pt x="6" y="40"/>
                    <a:pt x="6" y="40"/>
                  </a:cubicBezTo>
                  <a:cubicBezTo>
                    <a:pt x="13" y="34"/>
                    <a:pt x="13" y="34"/>
                    <a:pt x="13" y="34"/>
                  </a:cubicBezTo>
                  <a:cubicBezTo>
                    <a:pt x="24" y="34"/>
                    <a:pt x="24" y="34"/>
                    <a:pt x="24" y="34"/>
                  </a:cubicBezTo>
                  <a:cubicBezTo>
                    <a:pt x="16" y="59"/>
                    <a:pt x="16" y="59"/>
                    <a:pt x="16"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GB" sz="1000">
                <a:solidFill>
                  <a:schemeClr val="tx2"/>
                </a:solidFill>
                <a:latin charset="-122" panose="020b0503020204020204" pitchFamily="34" typeface="微软雅黑"/>
                <a:ea charset="-122" panose="020b0503020204020204" pitchFamily="34" typeface="微软雅黑"/>
              </a:endParaRPr>
            </a:p>
          </p:txBody>
        </p:sp>
      </p:grpSp>
      <p:grpSp>
        <p:nvGrpSpPr>
          <p:cNvPr id="88" name="Group 4"/>
          <p:cNvGrpSpPr/>
          <p:nvPr/>
        </p:nvGrpSpPr>
        <p:grpSpPr>
          <a:xfrm>
            <a:off x="6167041" y="1614490"/>
            <a:ext cx="2227660" cy="1922144"/>
            <a:chOff x="8154988" y="3371851"/>
            <a:chExt cx="2970213" cy="2562859"/>
          </a:xfrm>
        </p:grpSpPr>
        <p:sp>
          <p:nvSpPr>
            <p:cNvPr id="89" name="Rectangle 34"/>
            <p:cNvSpPr/>
            <p:nvPr/>
          </p:nvSpPr>
          <p:spPr>
            <a:xfrm>
              <a:off x="8155665" y="3993199"/>
              <a:ext cx="2955924" cy="194151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lIns="2743200" rtlCol="0" tIns="0"/>
            <a:lstStyle/>
            <a:p>
              <a:pPr algn="ctr"/>
              <a:endParaRPr lang="en-GB" sz="1000">
                <a:solidFill>
                  <a:schemeClr val="tx2"/>
                </a:solidFill>
                <a:latin charset="-122" panose="020b0503020204020204" pitchFamily="34" typeface="微软雅黑"/>
                <a:ea charset="-122" panose="020b0503020204020204" pitchFamily="34" typeface="微软雅黑"/>
              </a:endParaRPr>
            </a:p>
          </p:txBody>
        </p:sp>
        <p:sp>
          <p:nvSpPr>
            <p:cNvPr id="90" name="Freeform 9"/>
            <p:cNvSpPr/>
            <p:nvPr/>
          </p:nvSpPr>
          <p:spPr bwMode="auto">
            <a:xfrm>
              <a:off x="8154988" y="3371851"/>
              <a:ext cx="2970213" cy="636588"/>
            </a:xfrm>
            <a:custGeom>
              <a:gdLst>
                <a:gd fmla="*/ 0 w 1871" name="T0"/>
                <a:gd fmla="*/ 0 h 401" name="T1"/>
                <a:gd fmla="*/ 1871 w 1871" name="T2"/>
                <a:gd fmla="*/ 0 h 401" name="T3"/>
                <a:gd fmla="*/ 1871 w 1871" name="T4"/>
                <a:gd fmla="*/ 401 h 401" name="T5"/>
                <a:gd fmla="*/ 0 w 1871" name="T6"/>
                <a:gd fmla="*/ 401 h 401" name="T7"/>
                <a:gd fmla="*/ 0 w 1871" name="T8"/>
                <a:gd fmla="*/ 0 h 401" name="T9"/>
                <a:gd fmla="*/ 0 w 1871" name="T10"/>
                <a:gd fmla="*/ 0 h 401" name="T11"/>
              </a:gdLst>
              <a:cxnLst>
                <a:cxn ang="0">
                  <a:pos x="T0" y="T1"/>
                </a:cxn>
                <a:cxn ang="0">
                  <a:pos x="T2" y="T3"/>
                </a:cxn>
                <a:cxn ang="0">
                  <a:pos x="T4" y="T5"/>
                </a:cxn>
                <a:cxn ang="0">
                  <a:pos x="T6" y="T7"/>
                </a:cxn>
                <a:cxn ang="0">
                  <a:pos x="T8" y="T9"/>
                </a:cxn>
                <a:cxn ang="0">
                  <a:pos x="T10" y="T11"/>
                </a:cxn>
              </a:cxnLst>
              <a:rect b="b" l="0" r="r" t="0"/>
              <a:pathLst>
                <a:path h="401" w="1870">
                  <a:moveTo>
                    <a:pt x="0" y="0"/>
                  </a:moveTo>
                  <a:lnTo>
                    <a:pt x="1871" y="0"/>
                  </a:lnTo>
                  <a:lnTo>
                    <a:pt x="1871" y="401"/>
                  </a:lnTo>
                  <a:lnTo>
                    <a:pt x="0" y="401"/>
                  </a:lnTo>
                  <a:lnTo>
                    <a:pt x="0" y="0"/>
                  </a:lnTo>
                  <a:lnTo>
                    <a:pt x="0" y="0"/>
                  </a:lnTo>
                  <a:close/>
                </a:path>
              </a:pathLst>
            </a:custGeom>
            <a:solidFill>
              <a:schemeClr val="accent2"/>
            </a:solidFill>
            <a:ln>
              <a:noFill/>
            </a:ln>
          </p:spPr>
          <p:txBody>
            <a:bodyPr anchor="t" anchorCtr="0" bIns="34290" compatLnSpc="1" lIns="68580" numCol="1" rIns="68580" tIns="34290" vert="horz" wrap="square">
              <a:prstTxWarp prst="textNoShape">
                <a:avLst/>
              </a:prstTxWarp>
            </a:bodyPr>
            <a:lstStyle/>
            <a:p>
              <a:endParaRPr lang="en-GB" sz="1000">
                <a:solidFill>
                  <a:schemeClr val="tx2"/>
                </a:solidFill>
                <a:latin charset="-122" panose="020b0503020204020204" pitchFamily="34" typeface="微软雅黑"/>
                <a:ea charset="-122" panose="020b0503020204020204" pitchFamily="34" typeface="微软雅黑"/>
              </a:endParaRPr>
            </a:p>
          </p:txBody>
        </p:sp>
        <p:sp>
          <p:nvSpPr>
            <p:cNvPr id="91" name="Freeform 12"/>
            <p:cNvSpPr>
              <a:spLocks noEditPoints="1"/>
            </p:cNvSpPr>
            <p:nvPr/>
          </p:nvSpPr>
          <p:spPr bwMode="auto">
            <a:xfrm>
              <a:off x="8528050" y="3525838"/>
              <a:ext cx="333375" cy="282575"/>
            </a:xfrm>
            <a:custGeom>
              <a:gdLst>
                <a:gd fmla="*/ 67 w 70" name="T0"/>
                <a:gd fmla="*/ 40 h 59" name="T1"/>
                <a:gd fmla="*/ 56 w 70" name="T2"/>
                <a:gd fmla="*/ 33 h 59" name="T3"/>
                <a:gd fmla="*/ 50 w 70" name="T4"/>
                <a:gd fmla="*/ 33 h 59" name="T5"/>
                <a:gd fmla="*/ 61 w 70" name="T6"/>
                <a:gd fmla="*/ 42 h 59" name="T7"/>
                <a:gd fmla="*/ 49 w 70" name="T8"/>
                <a:gd fmla="*/ 42 h 59" name="T9"/>
                <a:gd fmla="*/ 48 w 70" name="T10"/>
                <a:gd fmla="*/ 42 h 59" name="T11"/>
                <a:gd fmla="*/ 45 w 70" name="T12"/>
                <a:gd fmla="*/ 50 h 59" name="T13"/>
                <a:gd fmla="*/ 25 w 70" name="T14"/>
                <a:gd fmla="*/ 50 h 59" name="T15"/>
                <a:gd fmla="*/ 22 w 70" name="T16"/>
                <a:gd fmla="*/ 42 h 59" name="T17"/>
                <a:gd fmla="*/ 21 w 70" name="T18"/>
                <a:gd fmla="*/ 42 h 59" name="T19"/>
                <a:gd fmla="*/ 9 w 70" name="T20"/>
                <a:gd fmla="*/ 42 h 59" name="T21"/>
                <a:gd fmla="*/ 21 w 70" name="T22"/>
                <a:gd fmla="*/ 33 h 59" name="T23"/>
                <a:gd fmla="*/ 14 w 70" name="T24"/>
                <a:gd fmla="*/ 33 h 59" name="T25"/>
                <a:gd fmla="*/ 3 w 70" name="T26"/>
                <a:gd fmla="*/ 40 h 59" name="T27"/>
                <a:gd fmla="*/ 0 w 70" name="T28"/>
                <a:gd fmla="*/ 45 h 59" name="T29"/>
                <a:gd fmla="*/ 2 w 70" name="T30"/>
                <a:gd fmla="*/ 56 h 59" name="T31"/>
                <a:gd fmla="*/ 7 w 70" name="T32"/>
                <a:gd fmla="*/ 59 h 59" name="T33"/>
                <a:gd fmla="*/ 63 w 70" name="T34"/>
                <a:gd fmla="*/ 59 h 59" name="T35"/>
                <a:gd fmla="*/ 68 w 70" name="T36"/>
                <a:gd fmla="*/ 56 h 59" name="T37"/>
                <a:gd fmla="*/ 70 w 70" name="T38"/>
                <a:gd fmla="*/ 45 h 59" name="T39"/>
                <a:gd fmla="*/ 67 w 70" name="T40"/>
                <a:gd fmla="*/ 40 h 59" name="T41"/>
                <a:gd fmla="*/ 35 w 70" name="T42"/>
                <a:gd fmla="*/ 0 h 59" name="T43"/>
                <a:gd fmla="*/ 17 w 70" name="T44"/>
                <a:gd fmla="*/ 17 h 59" name="T45"/>
                <a:gd fmla="*/ 28 w 70" name="T46"/>
                <a:gd fmla="*/ 17 h 59" name="T47"/>
                <a:gd fmla="*/ 28 w 70" name="T48"/>
                <a:gd fmla="*/ 35 h 59" name="T49"/>
                <a:gd fmla="*/ 42 w 70" name="T50"/>
                <a:gd fmla="*/ 35 h 59" name="T51"/>
                <a:gd fmla="*/ 42 w 70" name="T52"/>
                <a:gd fmla="*/ 17 h 59" name="T53"/>
                <a:gd fmla="*/ 53 w 70" name="T54"/>
                <a:gd fmla="*/ 17 h 59" name="T55"/>
                <a:gd fmla="*/ 35 w 70" name="T56"/>
                <a:gd fmla="*/ 0 h 5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9" w="70">
                  <a:moveTo>
                    <a:pt x="67" y="40"/>
                  </a:moveTo>
                  <a:cubicBezTo>
                    <a:pt x="56" y="33"/>
                    <a:pt x="56" y="33"/>
                    <a:pt x="56" y="33"/>
                  </a:cubicBezTo>
                  <a:cubicBezTo>
                    <a:pt x="50" y="33"/>
                    <a:pt x="50" y="33"/>
                    <a:pt x="50" y="33"/>
                  </a:cubicBezTo>
                  <a:cubicBezTo>
                    <a:pt x="61" y="42"/>
                    <a:pt x="61" y="42"/>
                    <a:pt x="61" y="42"/>
                  </a:cubicBezTo>
                  <a:cubicBezTo>
                    <a:pt x="49" y="42"/>
                    <a:pt x="49" y="42"/>
                    <a:pt x="49" y="42"/>
                  </a:cubicBezTo>
                  <a:cubicBezTo>
                    <a:pt x="49" y="42"/>
                    <a:pt x="48" y="42"/>
                    <a:pt x="48" y="42"/>
                  </a:cubicBezTo>
                  <a:cubicBezTo>
                    <a:pt x="45" y="50"/>
                    <a:pt x="45" y="50"/>
                    <a:pt x="45" y="50"/>
                  </a:cubicBezTo>
                  <a:cubicBezTo>
                    <a:pt x="25" y="50"/>
                    <a:pt x="25" y="50"/>
                    <a:pt x="25" y="50"/>
                  </a:cubicBezTo>
                  <a:cubicBezTo>
                    <a:pt x="22" y="42"/>
                    <a:pt x="22" y="42"/>
                    <a:pt x="22" y="42"/>
                  </a:cubicBezTo>
                  <a:cubicBezTo>
                    <a:pt x="22" y="42"/>
                    <a:pt x="21" y="42"/>
                    <a:pt x="21" y="42"/>
                  </a:cubicBezTo>
                  <a:cubicBezTo>
                    <a:pt x="9" y="42"/>
                    <a:pt x="9" y="42"/>
                    <a:pt x="9" y="42"/>
                  </a:cubicBezTo>
                  <a:cubicBezTo>
                    <a:pt x="21" y="33"/>
                    <a:pt x="21" y="33"/>
                    <a:pt x="21" y="33"/>
                  </a:cubicBezTo>
                  <a:cubicBezTo>
                    <a:pt x="14" y="33"/>
                    <a:pt x="14" y="33"/>
                    <a:pt x="14" y="33"/>
                  </a:cubicBezTo>
                  <a:cubicBezTo>
                    <a:pt x="3" y="40"/>
                    <a:pt x="3" y="40"/>
                    <a:pt x="3" y="40"/>
                  </a:cubicBezTo>
                  <a:cubicBezTo>
                    <a:pt x="1" y="41"/>
                    <a:pt x="0" y="43"/>
                    <a:pt x="0" y="45"/>
                  </a:cubicBezTo>
                  <a:cubicBezTo>
                    <a:pt x="2" y="56"/>
                    <a:pt x="2" y="56"/>
                    <a:pt x="2" y="56"/>
                  </a:cubicBezTo>
                  <a:cubicBezTo>
                    <a:pt x="3" y="57"/>
                    <a:pt x="5" y="59"/>
                    <a:pt x="7" y="59"/>
                  </a:cubicBezTo>
                  <a:cubicBezTo>
                    <a:pt x="63" y="59"/>
                    <a:pt x="63" y="59"/>
                    <a:pt x="63" y="59"/>
                  </a:cubicBezTo>
                  <a:cubicBezTo>
                    <a:pt x="65" y="59"/>
                    <a:pt x="67" y="57"/>
                    <a:pt x="68" y="56"/>
                  </a:cubicBezTo>
                  <a:cubicBezTo>
                    <a:pt x="70" y="45"/>
                    <a:pt x="70" y="45"/>
                    <a:pt x="70" y="45"/>
                  </a:cubicBezTo>
                  <a:cubicBezTo>
                    <a:pt x="70" y="43"/>
                    <a:pt x="69" y="41"/>
                    <a:pt x="67" y="40"/>
                  </a:cubicBezTo>
                  <a:close/>
                  <a:moveTo>
                    <a:pt x="35" y="0"/>
                  </a:moveTo>
                  <a:cubicBezTo>
                    <a:pt x="17" y="17"/>
                    <a:pt x="17" y="17"/>
                    <a:pt x="17" y="17"/>
                  </a:cubicBezTo>
                  <a:cubicBezTo>
                    <a:pt x="28" y="17"/>
                    <a:pt x="28" y="17"/>
                    <a:pt x="28" y="17"/>
                  </a:cubicBezTo>
                  <a:cubicBezTo>
                    <a:pt x="28" y="35"/>
                    <a:pt x="28" y="35"/>
                    <a:pt x="28" y="35"/>
                  </a:cubicBezTo>
                  <a:cubicBezTo>
                    <a:pt x="42" y="35"/>
                    <a:pt x="42" y="35"/>
                    <a:pt x="42" y="35"/>
                  </a:cubicBezTo>
                  <a:cubicBezTo>
                    <a:pt x="42" y="17"/>
                    <a:pt x="42" y="17"/>
                    <a:pt x="42" y="17"/>
                  </a:cubicBezTo>
                  <a:cubicBezTo>
                    <a:pt x="53" y="17"/>
                    <a:pt x="53" y="17"/>
                    <a:pt x="53" y="17"/>
                  </a:cubicBezTo>
                  <a:cubicBezTo>
                    <a:pt x="35" y="0"/>
                    <a:pt x="35" y="0"/>
                    <a:pt x="3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lang="en-GB" sz="1000">
                <a:solidFill>
                  <a:schemeClr val="tx2"/>
                </a:solidFill>
                <a:latin charset="-122" panose="020b0503020204020204" pitchFamily="34" typeface="微软雅黑"/>
                <a:ea charset="-122" panose="020b0503020204020204" pitchFamily="34" typeface="微软雅黑"/>
              </a:endParaRPr>
            </a:p>
          </p:txBody>
        </p:sp>
      </p:grpSp>
      <p:sp>
        <p:nvSpPr>
          <p:cNvPr id="92" name="Freeform 5"/>
          <p:cNvSpPr/>
          <p:nvPr/>
        </p:nvSpPr>
        <p:spPr bwMode="auto">
          <a:xfrm>
            <a:off x="5734843" y="3252790"/>
            <a:ext cx="685800" cy="459581"/>
          </a:xfrm>
          <a:custGeom>
            <a:gdLst>
              <a:gd fmla="*/ 0 w 770" name="T0"/>
              <a:gd fmla="*/ 132 h 386" name="T1"/>
              <a:gd fmla="*/ 343 w 770" name="T2"/>
              <a:gd fmla="*/ 132 h 386" name="T3"/>
              <a:gd fmla="*/ 343 w 770" name="T4"/>
              <a:gd fmla="*/ 0 h 386" name="T5"/>
              <a:gd fmla="*/ 770 w 770" name="T6"/>
              <a:gd fmla="*/ 193 h 386" name="T7"/>
              <a:gd fmla="*/ 343 w 770" name="T8"/>
              <a:gd fmla="*/ 386 h 386" name="T9"/>
              <a:gd fmla="*/ 343 w 770" name="T10"/>
              <a:gd fmla="*/ 250 h 386" name="T11"/>
              <a:gd fmla="*/ 0 w 770" name="T12"/>
              <a:gd fmla="*/ 250 h 386" name="T13"/>
              <a:gd fmla="*/ 0 w 770" name="T14"/>
              <a:gd fmla="*/ 132 h 386" name="T15"/>
              <a:gd fmla="*/ 0 w 770" name="T16"/>
              <a:gd fmla="*/ 132 h 38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6" w="770">
                <a:moveTo>
                  <a:pt x="0" y="132"/>
                </a:moveTo>
                <a:lnTo>
                  <a:pt x="343" y="132"/>
                </a:lnTo>
                <a:lnTo>
                  <a:pt x="343" y="0"/>
                </a:lnTo>
                <a:lnTo>
                  <a:pt x="770" y="193"/>
                </a:lnTo>
                <a:lnTo>
                  <a:pt x="343" y="386"/>
                </a:lnTo>
                <a:lnTo>
                  <a:pt x="343" y="250"/>
                </a:lnTo>
                <a:lnTo>
                  <a:pt x="0" y="250"/>
                </a:lnTo>
                <a:lnTo>
                  <a:pt x="0" y="132"/>
                </a:lnTo>
                <a:lnTo>
                  <a:pt x="0" y="132"/>
                </a:lnTo>
                <a:close/>
              </a:path>
            </a:pathLst>
          </a:custGeom>
          <a:solidFill>
            <a:schemeClr val="accent3"/>
          </a:solidFill>
          <a:ln>
            <a:noFill/>
          </a:ln>
        </p:spPr>
        <p:txBody>
          <a:bodyPr anchor="t" anchorCtr="0" bIns="34290" compatLnSpc="1" lIns="68580" numCol="1" rIns="68580" tIns="34290" vert="horz" wrap="square">
            <a:prstTxWarp prst="textNoShape">
              <a:avLst/>
            </a:prstTxWarp>
          </a:bodyPr>
          <a:lstStyle/>
          <a:p>
            <a:endParaRPr lang="en-GB" sz="1000">
              <a:solidFill>
                <a:schemeClr val="tx2"/>
              </a:solidFill>
              <a:latin charset="-122" panose="020b0503020204020204" pitchFamily="34" typeface="微软雅黑"/>
              <a:ea charset="-122" panose="020b0503020204020204" pitchFamily="34" typeface="微软雅黑"/>
            </a:endParaRPr>
          </a:p>
        </p:txBody>
      </p:sp>
      <p:sp>
        <p:nvSpPr>
          <p:cNvPr id="93" name="Freeform 6"/>
          <p:cNvSpPr/>
          <p:nvPr/>
        </p:nvSpPr>
        <p:spPr bwMode="auto">
          <a:xfrm>
            <a:off x="3077368" y="3252790"/>
            <a:ext cx="685800" cy="459581"/>
          </a:xfrm>
          <a:custGeom>
            <a:gdLst>
              <a:gd fmla="*/ 0 w 773" name="T0"/>
              <a:gd fmla="*/ 132 h 386" name="T1"/>
              <a:gd fmla="*/ 346 w 773" name="T2"/>
              <a:gd fmla="*/ 132 h 386" name="T3"/>
              <a:gd fmla="*/ 346 w 773" name="T4"/>
              <a:gd fmla="*/ 0 h 386" name="T5"/>
              <a:gd fmla="*/ 773 w 773" name="T6"/>
              <a:gd fmla="*/ 193 h 386" name="T7"/>
              <a:gd fmla="*/ 346 w 773" name="T8"/>
              <a:gd fmla="*/ 386 h 386" name="T9"/>
              <a:gd fmla="*/ 346 w 773" name="T10"/>
              <a:gd fmla="*/ 250 h 386" name="T11"/>
              <a:gd fmla="*/ 0 w 773" name="T12"/>
              <a:gd fmla="*/ 250 h 386" name="T13"/>
              <a:gd fmla="*/ 0 w 773" name="T14"/>
              <a:gd fmla="*/ 132 h 386" name="T15"/>
              <a:gd fmla="*/ 0 w 773" name="T16"/>
              <a:gd fmla="*/ 132 h 38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6" w="773">
                <a:moveTo>
                  <a:pt x="0" y="132"/>
                </a:moveTo>
                <a:lnTo>
                  <a:pt x="346" y="132"/>
                </a:lnTo>
                <a:lnTo>
                  <a:pt x="346" y="0"/>
                </a:lnTo>
                <a:lnTo>
                  <a:pt x="773" y="193"/>
                </a:lnTo>
                <a:lnTo>
                  <a:pt x="346" y="386"/>
                </a:lnTo>
                <a:lnTo>
                  <a:pt x="346" y="250"/>
                </a:lnTo>
                <a:lnTo>
                  <a:pt x="0" y="250"/>
                </a:lnTo>
                <a:lnTo>
                  <a:pt x="0" y="132"/>
                </a:lnTo>
                <a:lnTo>
                  <a:pt x="0" y="132"/>
                </a:lnTo>
                <a:close/>
              </a:path>
            </a:pathLst>
          </a:custGeom>
          <a:solidFill>
            <a:schemeClr val="accent1"/>
          </a:solidFill>
          <a:ln>
            <a:noFill/>
          </a:ln>
        </p:spPr>
        <p:txBody>
          <a:bodyPr anchor="t" anchorCtr="0" bIns="34290" compatLnSpc="1" lIns="68580" numCol="1" rIns="68580" tIns="34290" vert="horz" wrap="square">
            <a:prstTxWarp prst="textNoShape">
              <a:avLst/>
            </a:prstTxWarp>
          </a:bodyPr>
          <a:lstStyle/>
          <a:p>
            <a:endParaRPr lang="en-GB" sz="1000">
              <a:solidFill>
                <a:schemeClr val="tx2"/>
              </a:solidFill>
              <a:latin charset="-122" panose="020b0503020204020204" pitchFamily="34" typeface="微软雅黑"/>
              <a:ea charset="-122" panose="020b0503020204020204" pitchFamily="34" typeface="微软雅黑"/>
            </a:endParaRPr>
          </a:p>
        </p:txBody>
      </p:sp>
    </p:spTree>
    <p:extLst>
      <p:ext uri="{BB962C8B-B14F-4D97-AF65-F5344CB8AC3E}">
        <p14:creationId val="723375390"/>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9"/>
                                        </p:tgtEl>
                                        <p:attrNameLst>
                                          <p:attrName>style.visibility</p:attrName>
                                        </p:attrNameLst>
                                      </p:cBhvr>
                                      <p:to>
                                        <p:strVal val="visible"/>
                                      </p:to>
                                    </p:set>
                                    <p:animEffect filter="wipe(up)" transition="in">
                                      <p:cBhvr>
                                        <p:cTn dur="500" id="7"/>
                                        <p:tgtEl>
                                          <p:spTgt spid="79"/>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76">
                                            <p:txEl>
                                              <p:pRg end="0" st="0"/>
                                            </p:txEl>
                                          </p:spTgt>
                                        </p:tgtEl>
                                        <p:attrNameLst>
                                          <p:attrName>style.visibility</p:attrName>
                                        </p:attrNameLst>
                                      </p:cBhvr>
                                      <p:to>
                                        <p:strVal val="visible"/>
                                      </p:to>
                                    </p:set>
                                    <p:animEffect filter="fade" transition="in">
                                      <p:cBhvr>
                                        <p:cTn dur="500" id="11"/>
                                        <p:tgtEl>
                                          <p:spTgt spid="76">
                                            <p:txEl>
                                              <p:pRg end="0" st="0"/>
                                            </p:txEl>
                                          </p:spTgt>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73">
                                            <p:txEl>
                                              <p:pRg end="0" st="0"/>
                                            </p:txEl>
                                          </p:spTgt>
                                        </p:tgtEl>
                                        <p:attrNameLst>
                                          <p:attrName>style.visibility</p:attrName>
                                        </p:attrNameLst>
                                      </p:cBhvr>
                                      <p:to>
                                        <p:strVal val="visible"/>
                                      </p:to>
                                    </p:set>
                                    <p:animEffect filter="strips(downRight)" transition="in">
                                      <p:cBhvr>
                                        <p:cTn dur="500" id="15"/>
                                        <p:tgtEl>
                                          <p:spTgt spid="73">
                                            <p:txEl>
                                              <p:pRg end="0" st="0"/>
                                            </p:txEl>
                                          </p:spTgt>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93"/>
                                        </p:tgtEl>
                                        <p:attrNameLst>
                                          <p:attrName>style.visibility</p:attrName>
                                        </p:attrNameLst>
                                      </p:cBhvr>
                                      <p:to>
                                        <p:strVal val="visible"/>
                                      </p:to>
                                    </p:set>
                                    <p:animEffect filter="wipe(left)" transition="in">
                                      <p:cBhvr>
                                        <p:cTn dur="500" id="19"/>
                                        <p:tgtEl>
                                          <p:spTgt spid="93"/>
                                        </p:tgtEl>
                                      </p:cBhvr>
                                    </p:animEffect>
                                  </p:childTnLst>
                                </p:cTn>
                              </p:par>
                            </p:childTnLst>
                          </p:cTn>
                        </p:par>
                        <p:par>
                          <p:cTn fill="hold" id="20" nodeType="afterGroup">
                            <p:stCondLst>
                              <p:cond delay="2000"/>
                            </p:stCondLst>
                            <p:childTnLst>
                              <p:par>
                                <p:cTn fill="hold" id="21" nodeType="afterEffect" presetClass="entr" presetID="22" presetSubtype="1">
                                  <p:stCondLst>
                                    <p:cond delay="0"/>
                                  </p:stCondLst>
                                  <p:childTnLst>
                                    <p:set>
                                      <p:cBhvr>
                                        <p:cTn dur="1" fill="hold" id="22">
                                          <p:stCondLst>
                                            <p:cond delay="0"/>
                                          </p:stCondLst>
                                        </p:cTn>
                                        <p:tgtEl>
                                          <p:spTgt spid="84"/>
                                        </p:tgtEl>
                                        <p:attrNameLst>
                                          <p:attrName>style.visibility</p:attrName>
                                        </p:attrNameLst>
                                      </p:cBhvr>
                                      <p:to>
                                        <p:strVal val="visible"/>
                                      </p:to>
                                    </p:set>
                                    <p:animEffect filter="wipe(up)" transition="in">
                                      <p:cBhvr>
                                        <p:cTn dur="500" id="23"/>
                                        <p:tgtEl>
                                          <p:spTgt spid="84"/>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77">
                                            <p:txEl>
                                              <p:pRg end="0" st="0"/>
                                            </p:txEl>
                                          </p:spTgt>
                                        </p:tgtEl>
                                        <p:attrNameLst>
                                          <p:attrName>style.visibility</p:attrName>
                                        </p:attrNameLst>
                                      </p:cBhvr>
                                      <p:to>
                                        <p:strVal val="visible"/>
                                      </p:to>
                                    </p:set>
                                    <p:animEffect filter="fade" transition="in">
                                      <p:cBhvr>
                                        <p:cTn dur="500" id="27"/>
                                        <p:tgtEl>
                                          <p:spTgt spid="77">
                                            <p:txEl>
                                              <p:pRg end="0" st="0"/>
                                            </p:txEl>
                                          </p:spTgt>
                                        </p:tgtEl>
                                      </p:cBhvr>
                                    </p:animEffect>
                                  </p:childTnLst>
                                </p:cTn>
                              </p:par>
                            </p:childTnLst>
                          </p:cTn>
                        </p:par>
                        <p:par>
                          <p:cTn fill="hold" id="28" nodeType="afterGroup">
                            <p:stCondLst>
                              <p:cond delay="3000"/>
                            </p:stCondLst>
                            <p:childTnLst>
                              <p:par>
                                <p:cTn fill="hold" grpId="0" id="29" nodeType="afterEffect" presetClass="entr" presetID="18" presetSubtype="6">
                                  <p:stCondLst>
                                    <p:cond delay="0"/>
                                  </p:stCondLst>
                                  <p:childTnLst>
                                    <p:set>
                                      <p:cBhvr>
                                        <p:cTn dur="1" fill="hold" id="30">
                                          <p:stCondLst>
                                            <p:cond delay="0"/>
                                          </p:stCondLst>
                                        </p:cTn>
                                        <p:tgtEl>
                                          <p:spTgt spid="74">
                                            <p:txEl>
                                              <p:pRg end="0" st="0"/>
                                            </p:txEl>
                                          </p:spTgt>
                                        </p:tgtEl>
                                        <p:attrNameLst>
                                          <p:attrName>style.visibility</p:attrName>
                                        </p:attrNameLst>
                                      </p:cBhvr>
                                      <p:to>
                                        <p:strVal val="visible"/>
                                      </p:to>
                                    </p:set>
                                    <p:animEffect filter="strips(downRight)" transition="in">
                                      <p:cBhvr>
                                        <p:cTn dur="500" id="31"/>
                                        <p:tgtEl>
                                          <p:spTgt spid="74">
                                            <p:txEl>
                                              <p:pRg end="0" st="0"/>
                                            </p:txEl>
                                          </p:spTgt>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92"/>
                                        </p:tgtEl>
                                        <p:attrNameLst>
                                          <p:attrName>style.visibility</p:attrName>
                                        </p:attrNameLst>
                                      </p:cBhvr>
                                      <p:to>
                                        <p:strVal val="visible"/>
                                      </p:to>
                                    </p:set>
                                    <p:animEffect filter="wipe(left)" transition="in">
                                      <p:cBhvr>
                                        <p:cTn dur="500" id="35"/>
                                        <p:tgtEl>
                                          <p:spTgt spid="92"/>
                                        </p:tgtEl>
                                      </p:cBhvr>
                                    </p:animEffect>
                                  </p:childTnLst>
                                </p:cTn>
                              </p:par>
                            </p:childTnLst>
                          </p:cTn>
                        </p:par>
                        <p:par>
                          <p:cTn fill="hold" id="36" nodeType="afterGroup">
                            <p:stCondLst>
                              <p:cond delay="4000"/>
                            </p:stCondLst>
                            <p:childTnLst>
                              <p:par>
                                <p:cTn fill="hold" id="37" nodeType="afterEffect" presetClass="entr" presetID="22" presetSubtype="1">
                                  <p:stCondLst>
                                    <p:cond delay="0"/>
                                  </p:stCondLst>
                                  <p:childTnLst>
                                    <p:set>
                                      <p:cBhvr>
                                        <p:cTn dur="1" fill="hold" id="38">
                                          <p:stCondLst>
                                            <p:cond delay="0"/>
                                          </p:stCondLst>
                                        </p:cTn>
                                        <p:tgtEl>
                                          <p:spTgt spid="88"/>
                                        </p:tgtEl>
                                        <p:attrNameLst>
                                          <p:attrName>style.visibility</p:attrName>
                                        </p:attrNameLst>
                                      </p:cBhvr>
                                      <p:to>
                                        <p:strVal val="visible"/>
                                      </p:to>
                                    </p:set>
                                    <p:animEffect filter="wipe(up)" transition="in">
                                      <p:cBhvr>
                                        <p:cTn dur="500" id="39"/>
                                        <p:tgtEl>
                                          <p:spTgt spid="88"/>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78">
                                            <p:txEl>
                                              <p:pRg end="0" st="0"/>
                                            </p:txEl>
                                          </p:spTgt>
                                        </p:tgtEl>
                                        <p:attrNameLst>
                                          <p:attrName>style.visibility</p:attrName>
                                        </p:attrNameLst>
                                      </p:cBhvr>
                                      <p:to>
                                        <p:strVal val="visible"/>
                                      </p:to>
                                    </p:set>
                                    <p:animEffect filter="fade" transition="in">
                                      <p:cBhvr>
                                        <p:cTn dur="500" id="43"/>
                                        <p:tgtEl>
                                          <p:spTgt spid="78">
                                            <p:txEl>
                                              <p:pRg end="0" st="0"/>
                                            </p:txEl>
                                          </p:spTgt>
                                        </p:tgtEl>
                                      </p:cBhvr>
                                    </p:animEffect>
                                  </p:childTnLst>
                                </p:cTn>
                              </p:par>
                            </p:childTnLst>
                          </p:cTn>
                        </p:par>
                        <p:par>
                          <p:cTn fill="hold" id="44" nodeType="afterGroup">
                            <p:stCondLst>
                              <p:cond delay="5000"/>
                            </p:stCondLst>
                            <p:childTnLst>
                              <p:par>
                                <p:cTn fill="hold" grpId="0" id="45" nodeType="afterEffect" presetClass="entr" presetID="18" presetSubtype="6">
                                  <p:stCondLst>
                                    <p:cond delay="0"/>
                                  </p:stCondLst>
                                  <p:childTnLst>
                                    <p:set>
                                      <p:cBhvr>
                                        <p:cTn dur="1" fill="hold" id="46">
                                          <p:stCondLst>
                                            <p:cond delay="0"/>
                                          </p:stCondLst>
                                        </p:cTn>
                                        <p:tgtEl>
                                          <p:spTgt spid="75">
                                            <p:txEl>
                                              <p:pRg end="0" st="0"/>
                                            </p:txEl>
                                          </p:spTgt>
                                        </p:tgtEl>
                                        <p:attrNameLst>
                                          <p:attrName>style.visibility</p:attrName>
                                        </p:attrNameLst>
                                      </p:cBhvr>
                                      <p:to>
                                        <p:strVal val="visible"/>
                                      </p:to>
                                    </p:set>
                                    <p:animEffect filter="strips(downRight)" transition="in">
                                      <p:cBhvr>
                                        <p:cTn dur="500" id="47"/>
                                        <p:tgtEl>
                                          <p:spTgt spid="75">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73"/>
      <p:bldP build="p" grpId="0" spid="74"/>
      <p:bldP build="p" grpId="0" spid="75"/>
      <p:bldP build="p" grpId="0" spid="76"/>
      <p:bldP build="p" grpId="0" spid="77"/>
      <p:bldP build="p" grpId="0" spid="78"/>
      <p:bldP grpId="0" spid="92"/>
      <p:bldP grpId="0" spid="93"/>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grpSp>
        <p:nvGrpSpPr>
          <p:cNvPr id="7" name="组合 6"/>
          <p:cNvGrpSpPr/>
          <p:nvPr/>
        </p:nvGrpSpPr>
        <p:grpSpPr>
          <a:xfrm>
            <a:off x="931171" y="2688765"/>
            <a:ext cx="1551772" cy="1410297"/>
            <a:chOff x="1030439" y="3618023"/>
            <a:chExt cx="1551772" cy="1410297"/>
          </a:xfrm>
        </p:grpSpPr>
        <p:sp>
          <p:nvSpPr>
            <p:cNvPr id="8" name="椭圆 1"/>
            <p:cNvSpPr/>
            <p:nvPr/>
          </p:nvSpPr>
          <p:spPr>
            <a:xfrm>
              <a:off x="1030439" y="4252434"/>
              <a:ext cx="1551772" cy="775886"/>
            </a:xfrm>
            <a:custGeom>
              <a:rect b="b" l="l" r="r" t="t"/>
              <a:pathLst>
                <a:path h="1620180" w="324036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chemeClr val="tx2"/>
                </a:solidFill>
                <a:latin charset="-122" panose="020b0503020204020204" pitchFamily="34" typeface="微软雅黑"/>
                <a:ea charset="-122" panose="020b0503020204020204" pitchFamily="34" typeface="微软雅黑"/>
              </a:endParaRPr>
            </a:p>
          </p:txBody>
        </p:sp>
        <p:grpSp>
          <p:nvGrpSpPr>
            <p:cNvPr id="9" name="组合 8"/>
            <p:cNvGrpSpPr/>
            <p:nvPr/>
          </p:nvGrpSpPr>
          <p:grpSpPr>
            <a:xfrm>
              <a:off x="1139650" y="3618023"/>
              <a:ext cx="1365121" cy="947175"/>
              <a:chOff x="1139650" y="3618023"/>
              <a:chExt cx="1365121" cy="947175"/>
            </a:xfrm>
          </p:grpSpPr>
          <p:sp>
            <p:nvSpPr>
              <p:cNvPr id="10" name="椭圆 9"/>
              <p:cNvSpPr/>
              <p:nvPr/>
            </p:nvSpPr>
            <p:spPr bwMode="auto">
              <a:xfrm rot="1267204">
                <a:off x="1402404" y="3739108"/>
                <a:ext cx="826088" cy="8260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chemeClr val="tx2"/>
                  </a:solidFill>
                  <a:latin charset="-122" panose="020b0503020204020204" pitchFamily="34" typeface="微软雅黑"/>
                  <a:ea charset="-122" panose="020b0503020204020204" pitchFamily="34" typeface="微软雅黑"/>
                </a:endParaRPr>
              </a:p>
            </p:txBody>
          </p:sp>
          <p:cxnSp>
            <p:nvCxnSpPr>
              <p:cNvPr id="11" name="直接连接符 10"/>
              <p:cNvCxnSpPr/>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8"/>
              <p:cNvSpPr txBox="1"/>
              <p:nvPr/>
            </p:nvSpPr>
            <p:spPr>
              <a:xfrm>
                <a:off x="1426647" y="3933056"/>
                <a:ext cx="792480" cy="365760"/>
              </a:xfrm>
              <a:prstGeom prst="rect">
                <a:avLst/>
              </a:prstGeom>
              <a:noFill/>
            </p:spPr>
            <p:txBody>
              <a:bodyPr rtlCol="0" wrap="none">
                <a:spAutoFit/>
              </a:bodyPr>
              <a:lstStyle/>
              <a:p>
                <a:pPr algn="ctr" defTabSz="914400">
                  <a:lnSpc>
                    <a:spcPct val="150000"/>
                  </a:lnSpc>
                </a:pPr>
                <a:r>
                  <a:rPr altLang="en-US" lang="zh-CN" sz="1200">
                    <a:solidFill>
                      <a:schemeClr val="bg1"/>
                    </a:solidFill>
                    <a:latin charset="-122" panose="020b0503020204020204" pitchFamily="34" typeface="微软雅黑"/>
                    <a:ea charset="-122" panose="020b0503020204020204" pitchFamily="34" typeface="微软雅黑"/>
                  </a:rPr>
                  <a:t>添加标题</a:t>
                </a:r>
              </a:p>
            </p:txBody>
          </p:sp>
        </p:grpSp>
      </p:grpSp>
      <p:grpSp>
        <p:nvGrpSpPr>
          <p:cNvPr id="14" name="组合 13"/>
          <p:cNvGrpSpPr/>
          <p:nvPr/>
        </p:nvGrpSpPr>
        <p:grpSpPr>
          <a:xfrm>
            <a:off x="2803620" y="1309751"/>
            <a:ext cx="1551772" cy="1615375"/>
            <a:chOff x="2902888" y="2239009"/>
            <a:chExt cx="1551772" cy="1615375"/>
          </a:xfrm>
          <a:solidFill>
            <a:schemeClr val="accent2"/>
          </a:solidFill>
        </p:grpSpPr>
        <p:sp>
          <p:nvSpPr>
            <p:cNvPr id="15" name="椭圆 1"/>
            <p:cNvSpPr/>
            <p:nvPr/>
          </p:nvSpPr>
          <p:spPr>
            <a:xfrm>
              <a:off x="2902888" y="2700792"/>
              <a:ext cx="1551772" cy="775886"/>
            </a:xfrm>
            <a:custGeom>
              <a:rect b="b" l="l" r="r" t="t"/>
              <a:pathLst>
                <a:path h="1620180" w="324036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16" name="椭圆 15"/>
            <p:cNvSpPr/>
            <p:nvPr/>
          </p:nvSpPr>
          <p:spPr bwMode="auto">
            <a:xfrm rot="1267204">
              <a:off x="3283185" y="2239009"/>
              <a:ext cx="802497" cy="8024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chemeClr val="tx2"/>
                </a:solidFill>
                <a:latin charset="-122" panose="020b0503020204020204" pitchFamily="34" typeface="微软雅黑"/>
                <a:ea charset="-122" panose="020b0503020204020204" pitchFamily="34" typeface="微软雅黑"/>
              </a:endParaRPr>
            </a:p>
          </p:txBody>
        </p:sp>
        <p:cxnSp>
          <p:nvCxnSpPr>
            <p:cNvPr id="17" name="直接连接符 16"/>
            <p:cNvCxnSpPr/>
            <p:nvPr/>
          </p:nvCxnSpPr>
          <p:spPr>
            <a:xfrm>
              <a:off x="2996214" y="3854372"/>
              <a:ext cx="1365121" cy="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682187" y="3503169"/>
              <a:ext cx="420" cy="35121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4"/>
            <p:cNvSpPr txBox="1"/>
            <p:nvPr/>
          </p:nvSpPr>
          <p:spPr>
            <a:xfrm>
              <a:off x="3294985" y="2395058"/>
              <a:ext cx="792480" cy="365760"/>
            </a:xfrm>
            <a:prstGeom prst="rect">
              <a:avLst/>
            </a:prstGeom>
            <a:noFill/>
          </p:spPr>
          <p:txBody>
            <a:bodyPr rtlCol="0" wrap="none">
              <a:spAutoFit/>
            </a:bodyPr>
            <a:lstStyle/>
            <a:p>
              <a:pPr algn="dist" defTabSz="914400">
                <a:lnSpc>
                  <a:spcPct val="150000"/>
                </a:lnSpc>
              </a:pPr>
              <a:r>
                <a:rPr altLang="en-US" lang="zh-CN" sz="1200">
                  <a:solidFill>
                    <a:schemeClr val="bg1"/>
                  </a:solidFill>
                  <a:latin charset="-122" panose="020b0503020204020204" pitchFamily="34" typeface="微软雅黑"/>
                  <a:ea charset="-122" panose="020b0503020204020204" pitchFamily="34" typeface="微软雅黑"/>
                </a:rPr>
                <a:t>添加标题</a:t>
              </a:r>
            </a:p>
          </p:txBody>
        </p:sp>
      </p:grpSp>
      <p:grpSp>
        <p:nvGrpSpPr>
          <p:cNvPr id="20" name="组合 19"/>
          <p:cNvGrpSpPr/>
          <p:nvPr/>
        </p:nvGrpSpPr>
        <p:grpSpPr>
          <a:xfrm>
            <a:off x="4676069" y="2671249"/>
            <a:ext cx="1551772" cy="1416247"/>
            <a:chOff x="4775337" y="3600507"/>
            <a:chExt cx="1551772" cy="1416247"/>
          </a:xfrm>
          <a:solidFill>
            <a:schemeClr val="accent3"/>
          </a:solidFill>
        </p:grpSpPr>
        <p:sp>
          <p:nvSpPr>
            <p:cNvPr id="21" name="椭圆 20"/>
            <p:cNvSpPr/>
            <p:nvPr/>
          </p:nvSpPr>
          <p:spPr bwMode="auto">
            <a:xfrm rot="1267204">
              <a:off x="5132056" y="3731833"/>
              <a:ext cx="843072" cy="843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2" name="椭圆 1"/>
            <p:cNvSpPr/>
            <p:nvPr/>
          </p:nvSpPr>
          <p:spPr>
            <a:xfrm>
              <a:off x="4775337" y="4240868"/>
              <a:ext cx="1551772" cy="775886"/>
            </a:xfrm>
            <a:custGeom>
              <a:rect b="b" l="l" r="r" t="t"/>
              <a:pathLst>
                <a:path h="1620180" w="324036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chemeClr val="tx2"/>
                </a:solidFill>
                <a:latin charset="-122" panose="020b0503020204020204" pitchFamily="34" typeface="微软雅黑"/>
                <a:ea charset="-122" panose="020b0503020204020204" pitchFamily="34" typeface="微软雅黑"/>
              </a:endParaRPr>
            </a:p>
          </p:txBody>
        </p:sp>
        <p:cxnSp>
          <p:nvCxnSpPr>
            <p:cNvPr id="23" name="直接连接符 22"/>
            <p:cNvCxnSpPr/>
            <p:nvPr/>
          </p:nvCxnSpPr>
          <p:spPr>
            <a:xfrm>
              <a:off x="4868663" y="3600507"/>
              <a:ext cx="1365121" cy="0"/>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5551222" y="3600508"/>
              <a:ext cx="0" cy="114855"/>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TextBox 20"/>
            <p:cNvSpPr txBox="1"/>
            <p:nvPr/>
          </p:nvSpPr>
          <p:spPr>
            <a:xfrm>
              <a:off x="5167194" y="3933056"/>
              <a:ext cx="792480" cy="365760"/>
            </a:xfrm>
            <a:prstGeom prst="rect">
              <a:avLst/>
            </a:prstGeom>
            <a:noFill/>
          </p:spPr>
          <p:txBody>
            <a:bodyPr rtlCol="0" wrap="none">
              <a:spAutoFit/>
            </a:bodyPr>
            <a:lstStyle/>
            <a:p>
              <a:pPr algn="dist" defTabSz="914400">
                <a:lnSpc>
                  <a:spcPct val="150000"/>
                </a:lnSpc>
              </a:pPr>
              <a:r>
                <a:rPr altLang="en-US" lang="zh-CN" sz="1200">
                  <a:solidFill>
                    <a:schemeClr val="bg1"/>
                  </a:solidFill>
                  <a:latin charset="-122" panose="020b0503020204020204" pitchFamily="34" typeface="微软雅黑"/>
                  <a:ea charset="-122" panose="020b0503020204020204" pitchFamily="34" typeface="微软雅黑"/>
                </a:rPr>
                <a:t>添加标题</a:t>
              </a:r>
            </a:p>
          </p:txBody>
        </p:sp>
      </p:grpSp>
      <p:grpSp>
        <p:nvGrpSpPr>
          <p:cNvPr id="26" name="组合 25"/>
          <p:cNvGrpSpPr/>
          <p:nvPr/>
        </p:nvGrpSpPr>
        <p:grpSpPr>
          <a:xfrm>
            <a:off x="6731897" y="1249217"/>
            <a:ext cx="1551772" cy="1615375"/>
            <a:chOff x="6831165" y="2178475"/>
            <a:chExt cx="1551772" cy="1615375"/>
          </a:xfrm>
        </p:grpSpPr>
        <p:sp>
          <p:nvSpPr>
            <p:cNvPr id="27" name="椭圆 1"/>
            <p:cNvSpPr/>
            <p:nvPr/>
          </p:nvSpPr>
          <p:spPr>
            <a:xfrm>
              <a:off x="6831165" y="2640258"/>
              <a:ext cx="1551772" cy="775886"/>
            </a:xfrm>
            <a:custGeom>
              <a:rect b="b" l="l" r="r" t="t"/>
              <a:pathLst>
                <a:path h="1620180" w="324036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chemeClr val="tx2"/>
                </a:solidFill>
                <a:latin charset="-122" panose="020b0503020204020204" pitchFamily="34" typeface="微软雅黑"/>
                <a:ea charset="-122" panose="020b0503020204020204" pitchFamily="34" typeface="微软雅黑"/>
              </a:endParaRPr>
            </a:p>
          </p:txBody>
        </p:sp>
        <p:sp>
          <p:nvSpPr>
            <p:cNvPr id="28" name="椭圆 27"/>
            <p:cNvSpPr/>
            <p:nvPr/>
          </p:nvSpPr>
          <p:spPr bwMode="auto">
            <a:xfrm rot="1267204">
              <a:off x="7211462" y="2178475"/>
              <a:ext cx="802497" cy="8024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lstStyle/>
            <a:p>
              <a:pPr>
                <a:lnSpc>
                  <a:spcPct val="120000"/>
                </a:lnSpc>
              </a:pPr>
              <a:endParaRPr altLang="en-US" lang="zh-CN">
                <a:solidFill>
                  <a:schemeClr val="tx2"/>
                </a:solidFill>
                <a:latin charset="-122" panose="020b0503020204020204" pitchFamily="34" typeface="微软雅黑"/>
                <a:ea charset="-122" panose="020b0503020204020204" pitchFamily="34" typeface="微软雅黑"/>
              </a:endParaRPr>
            </a:p>
          </p:txBody>
        </p:sp>
        <p:cxnSp>
          <p:nvCxnSpPr>
            <p:cNvPr id="29" name="直接连接符 28"/>
            <p:cNvCxnSpPr/>
            <p:nvPr/>
          </p:nvCxnSpPr>
          <p:spPr>
            <a:xfrm>
              <a:off x="6924491" y="3793838"/>
              <a:ext cx="136512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610464" y="3442635"/>
              <a:ext cx="420" cy="3512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TextBox 26"/>
            <p:cNvSpPr txBox="1"/>
            <p:nvPr/>
          </p:nvSpPr>
          <p:spPr>
            <a:xfrm>
              <a:off x="7255425" y="2348880"/>
              <a:ext cx="792480" cy="365760"/>
            </a:xfrm>
            <a:prstGeom prst="rect">
              <a:avLst/>
            </a:prstGeom>
            <a:noFill/>
          </p:spPr>
          <p:txBody>
            <a:bodyPr rtlCol="0" wrap="none">
              <a:spAutoFit/>
            </a:bodyPr>
            <a:lstStyle/>
            <a:p>
              <a:pPr algn="dist" defTabSz="914400">
                <a:lnSpc>
                  <a:spcPct val="150000"/>
                </a:lnSpc>
              </a:pPr>
              <a:r>
                <a:rPr altLang="en-US" lang="zh-CN" sz="1200">
                  <a:solidFill>
                    <a:schemeClr val="bg1"/>
                  </a:solidFill>
                  <a:latin charset="-122" panose="020b0503020204020204" pitchFamily="34" typeface="微软雅黑"/>
                  <a:ea charset="-122" panose="020b0503020204020204" pitchFamily="34" typeface="微软雅黑"/>
                </a:rPr>
                <a:t>添加标题</a:t>
              </a:r>
            </a:p>
          </p:txBody>
        </p:sp>
      </p:grpSp>
      <p:sp>
        <p:nvSpPr>
          <p:cNvPr id="32" name="TextBox 27"/>
          <p:cNvSpPr txBox="1"/>
          <p:nvPr/>
        </p:nvSpPr>
        <p:spPr>
          <a:xfrm>
            <a:off x="827584" y="1159081"/>
            <a:ext cx="1839462" cy="146304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这里根据您的需要输入介绍文本，这里根据您的需要输入介绍文本，这里根据您的需要输入介绍文本。</a:t>
            </a:r>
          </a:p>
        </p:txBody>
      </p:sp>
      <p:sp>
        <p:nvSpPr>
          <p:cNvPr id="33" name="TextBox 28"/>
          <p:cNvSpPr txBox="1"/>
          <p:nvPr/>
        </p:nvSpPr>
        <p:spPr>
          <a:xfrm>
            <a:off x="2687344" y="2972455"/>
            <a:ext cx="1839462" cy="146304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这里根据您的需要输入介绍文本，这里根据您的需要输入介绍文本，这里根据您的需要输入介绍文本。</a:t>
            </a:r>
          </a:p>
        </p:txBody>
      </p:sp>
      <p:sp>
        <p:nvSpPr>
          <p:cNvPr id="34" name="TextBox 29"/>
          <p:cNvSpPr txBox="1"/>
          <p:nvPr/>
        </p:nvSpPr>
        <p:spPr>
          <a:xfrm>
            <a:off x="4676069" y="1131590"/>
            <a:ext cx="1839462" cy="146304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这里根据您的需要输入介绍文本，这里根据您的需要输入介绍文本，这里根据您的需要输入介绍文本。</a:t>
            </a:r>
          </a:p>
        </p:txBody>
      </p:sp>
      <p:sp>
        <p:nvSpPr>
          <p:cNvPr id="35" name="TextBox 30"/>
          <p:cNvSpPr txBox="1"/>
          <p:nvPr/>
        </p:nvSpPr>
        <p:spPr>
          <a:xfrm>
            <a:off x="6593711" y="2925125"/>
            <a:ext cx="1839462" cy="1463040"/>
          </a:xfrm>
          <a:prstGeom prst="rect">
            <a:avLst/>
          </a:prstGeom>
          <a:noFill/>
        </p:spPr>
        <p:txBody>
          <a:bodyPr rtlCol="0" wrap="square">
            <a:spAutoFit/>
          </a:bodyPr>
          <a:lstStyle/>
          <a:p>
            <a:pPr>
              <a:lnSpc>
                <a:spcPct val="150000"/>
              </a:lnSpc>
            </a:pPr>
            <a:r>
              <a:rPr altLang="en-US" lang="zh-CN" sz="1200">
                <a:solidFill>
                  <a:schemeClr val="tx2"/>
                </a:solidFill>
                <a:latin charset="-122" panose="020b0503020204020204" pitchFamily="34" typeface="微软雅黑"/>
                <a:ea charset="-122" panose="020b0503020204020204" pitchFamily="34" typeface="微软雅黑"/>
              </a:rPr>
              <a:t>这里根据您的需要输入介绍文本，这里根据您的需要输入介绍文本，这里根据您的需要输入介绍文本。</a:t>
            </a:r>
          </a:p>
        </p:txBody>
      </p:sp>
    </p:spTree>
    <p:extLst>
      <p:ext uri="{BB962C8B-B14F-4D97-AF65-F5344CB8AC3E}">
        <p14:creationId val="3534619022"/>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1">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id="7"/>
                                        <p:tgtEl>
                                          <p:spTgt spid="14"/>
                                        </p:tgtEl>
                                        <p:attrNameLst>
                                          <p:attrName>ppt_y</p:attrName>
                                        </p:attrNameLst>
                                      </p:cBhvr>
                                      <p:tavLst>
                                        <p:tav tm="0">
                                          <p:val>
                                            <p:strVal val="#ppt_y-#ppt_h*1.125000"/>
                                          </p:val>
                                        </p:tav>
                                        <p:tav tm="100000">
                                          <p:val>
                                            <p:strVal val="#ppt_y"/>
                                          </p:val>
                                        </p:tav>
                                      </p:tavLst>
                                    </p:anim>
                                    <p:animEffect filter="wipe(down)" transition="in">
                                      <p:cBhvr>
                                        <p:cTn dur="500" id="8"/>
                                        <p:tgtEl>
                                          <p:spTgt spid="14"/>
                                        </p:tgtEl>
                                      </p:cBhvr>
                                    </p:animEffect>
                                  </p:childTnLst>
                                </p:cTn>
                              </p:par>
                              <p:par>
                                <p:cTn fill="hold" id="9" nodeType="withEffect" presetClass="entr" presetID="12" presetSubtype="4">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id="11"/>
                                        <p:tgtEl>
                                          <p:spTgt spid="7"/>
                                        </p:tgtEl>
                                        <p:attrNameLst>
                                          <p:attrName>ppt_y</p:attrName>
                                        </p:attrNameLst>
                                      </p:cBhvr>
                                      <p:tavLst>
                                        <p:tav tm="0">
                                          <p:val>
                                            <p:strVal val="#ppt_y+#ppt_h*1.125000"/>
                                          </p:val>
                                        </p:tav>
                                        <p:tav tm="100000">
                                          <p:val>
                                            <p:strVal val="#ppt_y"/>
                                          </p:val>
                                        </p:tav>
                                      </p:tavLst>
                                    </p:anim>
                                    <p:animEffect filter="wipe(up)" transition="in">
                                      <p:cBhvr>
                                        <p:cTn dur="500" id="12"/>
                                        <p:tgtEl>
                                          <p:spTgt spid="7"/>
                                        </p:tgtEl>
                                      </p:cBhvr>
                                    </p:animEffect>
                                  </p:childTnLst>
                                </p:cTn>
                              </p:par>
                              <p:par>
                                <p:cTn fill="hold" id="13" nodeType="withEffect" presetClass="entr" presetID="12" presetSubtype="4">
                                  <p:stCondLst>
                                    <p:cond delay="0"/>
                                  </p:stCondLst>
                                  <p:childTnLst>
                                    <p:set>
                                      <p:cBhvr>
                                        <p:cTn dur="1" fill="hold" id="14">
                                          <p:stCondLst>
                                            <p:cond delay="0"/>
                                          </p:stCondLst>
                                        </p:cTn>
                                        <p:tgtEl>
                                          <p:spTgt spid="20"/>
                                        </p:tgtEl>
                                        <p:attrNameLst>
                                          <p:attrName>style.visibility</p:attrName>
                                        </p:attrNameLst>
                                      </p:cBhvr>
                                      <p:to>
                                        <p:strVal val="visible"/>
                                      </p:to>
                                    </p:set>
                                    <p:anim calcmode="lin" valueType="num">
                                      <p:cBhvr additive="base">
                                        <p:cTn dur="500" id="15"/>
                                        <p:tgtEl>
                                          <p:spTgt spid="20"/>
                                        </p:tgtEl>
                                        <p:attrNameLst>
                                          <p:attrName>ppt_y</p:attrName>
                                        </p:attrNameLst>
                                      </p:cBhvr>
                                      <p:tavLst>
                                        <p:tav tm="0">
                                          <p:val>
                                            <p:strVal val="#ppt_y+#ppt_h*1.125000"/>
                                          </p:val>
                                        </p:tav>
                                        <p:tav tm="100000">
                                          <p:val>
                                            <p:strVal val="#ppt_y"/>
                                          </p:val>
                                        </p:tav>
                                      </p:tavLst>
                                    </p:anim>
                                    <p:animEffect filter="wipe(up)" transition="in">
                                      <p:cBhvr>
                                        <p:cTn dur="500" id="16"/>
                                        <p:tgtEl>
                                          <p:spTgt spid="20"/>
                                        </p:tgtEl>
                                      </p:cBhvr>
                                    </p:animEffect>
                                  </p:childTnLst>
                                </p:cTn>
                              </p:par>
                              <p:par>
                                <p:cTn fill="hold" id="17" nodeType="withEffect" presetClass="entr" presetID="12" presetSubtype="1">
                                  <p:stCondLst>
                                    <p:cond delay="0"/>
                                  </p:stCondLst>
                                  <p:childTnLst>
                                    <p:set>
                                      <p:cBhvr>
                                        <p:cTn dur="1" fill="hold" id="18">
                                          <p:stCondLst>
                                            <p:cond delay="0"/>
                                          </p:stCondLst>
                                        </p:cTn>
                                        <p:tgtEl>
                                          <p:spTgt spid="26"/>
                                        </p:tgtEl>
                                        <p:attrNameLst>
                                          <p:attrName>style.visibility</p:attrName>
                                        </p:attrNameLst>
                                      </p:cBhvr>
                                      <p:to>
                                        <p:strVal val="visible"/>
                                      </p:to>
                                    </p:set>
                                    <p:anim calcmode="lin" valueType="num">
                                      <p:cBhvr additive="base">
                                        <p:cTn dur="500" id="19"/>
                                        <p:tgtEl>
                                          <p:spTgt spid="26"/>
                                        </p:tgtEl>
                                        <p:attrNameLst>
                                          <p:attrName>ppt_y</p:attrName>
                                        </p:attrNameLst>
                                      </p:cBhvr>
                                      <p:tavLst>
                                        <p:tav tm="0">
                                          <p:val>
                                            <p:strVal val="#ppt_y-#ppt_h*1.125000"/>
                                          </p:val>
                                        </p:tav>
                                        <p:tav tm="100000">
                                          <p:val>
                                            <p:strVal val="#ppt_y"/>
                                          </p:val>
                                        </p:tav>
                                      </p:tavLst>
                                    </p:anim>
                                    <p:animEffect filter="wipe(down)" transition="in">
                                      <p:cBhvr>
                                        <p:cTn dur="500" id="20"/>
                                        <p:tgtEl>
                                          <p:spTgt spid="26"/>
                                        </p:tgtEl>
                                      </p:cBhvr>
                                    </p:animEffect>
                                  </p:childTnLst>
                                </p:cTn>
                              </p:par>
                            </p:childTnLst>
                          </p:cTn>
                        </p:par>
                        <p:par>
                          <p:cTn fill="hold" id="21" nodeType="afterGroup">
                            <p:stCondLst>
                              <p:cond delay="500"/>
                            </p:stCondLst>
                            <p:childTnLst>
                              <p:par>
                                <p:cTn fill="hold" grpId="0" id="22" nodeType="afterEffect" presetClass="entr" presetID="22" presetSubtype="4">
                                  <p:stCondLst>
                                    <p:cond delay="0"/>
                                  </p:stCondLst>
                                  <p:childTnLst>
                                    <p:set>
                                      <p:cBhvr>
                                        <p:cTn dur="1" fill="hold" id="23">
                                          <p:stCondLst>
                                            <p:cond delay="0"/>
                                          </p:stCondLst>
                                        </p:cTn>
                                        <p:tgtEl>
                                          <p:spTgt spid="32"/>
                                        </p:tgtEl>
                                        <p:attrNameLst>
                                          <p:attrName>style.visibility</p:attrName>
                                        </p:attrNameLst>
                                      </p:cBhvr>
                                      <p:to>
                                        <p:strVal val="visible"/>
                                      </p:to>
                                    </p:set>
                                    <p:animEffect filter="wipe(down)" transition="in">
                                      <p:cBhvr>
                                        <p:cTn dur="500" id="24"/>
                                        <p:tgtEl>
                                          <p:spTgt spid="32"/>
                                        </p:tgtEl>
                                      </p:cBhvr>
                                    </p:animEffect>
                                  </p:childTnLst>
                                </p:cTn>
                              </p:par>
                              <p:par>
                                <p:cTn fill="hold" grpId="0" id="25" nodeType="withEffect" presetClass="entr" presetID="22" presetSubtype="1">
                                  <p:stCondLst>
                                    <p:cond delay="0"/>
                                  </p:stCondLst>
                                  <p:childTnLst>
                                    <p:set>
                                      <p:cBhvr>
                                        <p:cTn dur="1" fill="hold" id="26">
                                          <p:stCondLst>
                                            <p:cond delay="0"/>
                                          </p:stCondLst>
                                        </p:cTn>
                                        <p:tgtEl>
                                          <p:spTgt spid="33"/>
                                        </p:tgtEl>
                                        <p:attrNameLst>
                                          <p:attrName>style.visibility</p:attrName>
                                        </p:attrNameLst>
                                      </p:cBhvr>
                                      <p:to>
                                        <p:strVal val="visible"/>
                                      </p:to>
                                    </p:set>
                                    <p:animEffect filter="wipe(up)" transition="in">
                                      <p:cBhvr>
                                        <p:cTn dur="500" id="27"/>
                                        <p:tgtEl>
                                          <p:spTgt spid="33"/>
                                        </p:tgtEl>
                                      </p:cBhvr>
                                    </p:animEffect>
                                  </p:childTnLst>
                                </p:cTn>
                              </p:par>
                              <p:par>
                                <p:cTn fill="hold" grpId="0" id="28" nodeType="withEffect" presetClass="entr" presetID="22" presetSubtype="4">
                                  <p:stCondLst>
                                    <p:cond delay="0"/>
                                  </p:stCondLst>
                                  <p:childTnLst>
                                    <p:set>
                                      <p:cBhvr>
                                        <p:cTn dur="1" fill="hold" id="29">
                                          <p:stCondLst>
                                            <p:cond delay="0"/>
                                          </p:stCondLst>
                                        </p:cTn>
                                        <p:tgtEl>
                                          <p:spTgt spid="34"/>
                                        </p:tgtEl>
                                        <p:attrNameLst>
                                          <p:attrName>style.visibility</p:attrName>
                                        </p:attrNameLst>
                                      </p:cBhvr>
                                      <p:to>
                                        <p:strVal val="visible"/>
                                      </p:to>
                                    </p:set>
                                    <p:animEffect filter="wipe(down)" transition="in">
                                      <p:cBhvr>
                                        <p:cTn dur="500" id="30"/>
                                        <p:tgtEl>
                                          <p:spTgt spid="34"/>
                                        </p:tgtEl>
                                      </p:cBhvr>
                                    </p:animEffect>
                                  </p:childTnLst>
                                </p:cTn>
                              </p:par>
                              <p:par>
                                <p:cTn fill="hold" grpId="0" id="31" nodeType="withEffect" presetClass="entr" presetID="22" presetSubtype="1">
                                  <p:stCondLst>
                                    <p:cond delay="0"/>
                                  </p:stCondLst>
                                  <p:childTnLst>
                                    <p:set>
                                      <p:cBhvr>
                                        <p:cTn dur="1" fill="hold" id="32">
                                          <p:stCondLst>
                                            <p:cond delay="0"/>
                                          </p:stCondLst>
                                        </p:cTn>
                                        <p:tgtEl>
                                          <p:spTgt spid="35"/>
                                        </p:tgtEl>
                                        <p:attrNameLst>
                                          <p:attrName>style.visibility</p:attrName>
                                        </p:attrNameLst>
                                      </p:cBhvr>
                                      <p:to>
                                        <p:strVal val="visible"/>
                                      </p:to>
                                    </p:set>
                                    <p:animEffect filter="wipe(up)" transition="in">
                                      <p:cBhvr>
                                        <p:cTn dur="500" id="3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TextBox 16"/>
          <p:cNvSpPr txBox="1"/>
          <p:nvPr/>
        </p:nvSpPr>
        <p:spPr>
          <a:xfrm>
            <a:off x="2910511" y="2691552"/>
            <a:ext cx="3377042" cy="624840"/>
          </a:xfrm>
          <a:prstGeom prst="rect">
            <a:avLst/>
          </a:prstGeom>
          <a:noFill/>
        </p:spPr>
        <p:txBody>
          <a:bodyPr rtlCol="0" wrap="square">
            <a:spAutoFit/>
          </a:bodyPr>
          <a:lstStyle/>
          <a:p>
            <a:pPr algn="ctr"/>
            <a:r>
              <a:rPr altLang="en-US" b="1" lang="zh-CN" smtClean="0" sz="3500">
                <a:solidFill>
                  <a:schemeClr val="accent1"/>
                </a:solidFill>
                <a:latin charset="-122" panose="020b0503020204020204" pitchFamily="34" typeface="微软雅黑"/>
                <a:ea charset="-122" panose="020b0503020204020204" pitchFamily="34" typeface="微软雅黑"/>
                <a:cs charset="0" panose="020b0606030504020204" pitchFamily="34" typeface="Open Sans"/>
              </a:rPr>
              <a:t>章节过渡页标题</a:t>
            </a:r>
          </a:p>
        </p:txBody>
      </p:sp>
      <p:pic>
        <p:nvPicPr>
          <p:cNvPr id="12" name="图片 11"/>
          <p:cNvPicPr>
            <a:picLocks noChangeAspect="1"/>
          </p:cNvPicPr>
          <p:nvPr/>
        </p:nvPicPr>
        <p:blipFill>
          <a:blip r:embed="rId3">
            <a:extLst>
              <a:ext uri="{28A0092B-C50C-407E-A947-70E740481C1C}">
                <a14:useLocalDpi val="0"/>
              </a:ext>
            </a:extLst>
          </a:blip>
          <a:srcRect l="54606" t="58368"/>
          <a:stretch>
            <a:fillRect/>
          </a:stretch>
        </p:blipFill>
        <p:spPr>
          <a:xfrm>
            <a:off x="4992785" y="3043947"/>
            <a:ext cx="4147153" cy="2141355"/>
          </a:xfrm>
          <a:prstGeom prst="rect">
            <a:avLst/>
          </a:prstGeom>
        </p:spPr>
      </p:pic>
      <p:pic>
        <p:nvPicPr>
          <p:cNvPr id="14" name="图片 13"/>
          <p:cNvPicPr>
            <a:picLocks noChangeAspect="1"/>
          </p:cNvPicPr>
          <p:nvPr/>
        </p:nvPicPr>
        <p:blipFill>
          <a:blip r:embed="rId4">
            <a:extLst>
              <a:ext uri="{28A0092B-C50C-407E-A947-70E740481C1C}">
                <a14:useLocalDpi val="0"/>
              </a:ext>
            </a:extLst>
          </a:blip>
          <a:srcRect b="58236" l="35701" r="36179" t="5926"/>
          <a:stretch>
            <a:fillRect/>
          </a:stretch>
        </p:blipFill>
        <p:spPr>
          <a:xfrm>
            <a:off x="3167060" y="950449"/>
            <a:ext cx="2772228" cy="1843315"/>
          </a:xfrm>
          <a:prstGeom prst="rect">
            <a:avLst/>
          </a:prstGeom>
        </p:spPr>
      </p:pic>
      <p:sp>
        <p:nvSpPr>
          <p:cNvPr id="13" name="Rectangle 17"/>
          <p:cNvSpPr/>
          <p:nvPr/>
        </p:nvSpPr>
        <p:spPr>
          <a:xfrm>
            <a:off x="2278123" y="3317587"/>
            <a:ext cx="4788238" cy="487680"/>
          </a:xfrm>
          <a:prstGeom prst="rect">
            <a:avLst/>
          </a:prstGeom>
        </p:spPr>
        <p:txBody>
          <a:bodyPr wrap="square">
            <a:spAutoFit/>
          </a:bodyPr>
          <a:lstStyle/>
          <a:p>
            <a:pPr algn="ctr">
              <a:lnSpc>
                <a:spcPct val="130000"/>
              </a:lnSpc>
              <a:spcBef>
                <a:spcPct val="0"/>
              </a:spcBef>
              <a:buNone/>
            </a:pPr>
            <a:r>
              <a:rPr altLang="en-US" lang="zh-CN" sz="1000">
                <a:solidFill>
                  <a:schemeClr val="tx2"/>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在此录入上述图表的综合描述说明，在此录入上述图表的综合描述说明，在此录入上述图表的综合描述说明，在此录入上述图表的综合描述说明。</a:t>
            </a:r>
          </a:p>
        </p:txBody>
      </p:sp>
    </p:spTree>
    <p:extLst>
      <p:ext uri="{BB962C8B-B14F-4D97-AF65-F5344CB8AC3E}">
        <p14:creationId val="2468944801"/>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p:cTn dur="500" fill="hold" id="7"/>
                                        <p:tgtEl>
                                          <p:spTgt spid="14"/>
                                        </p:tgtEl>
                                        <p:attrNameLst>
                                          <p:attrName>ppt_w</p:attrName>
                                        </p:attrNameLst>
                                      </p:cBhvr>
                                      <p:tavLst>
                                        <p:tav tm="0">
                                          <p:val>
                                            <p:fltVal val="0"/>
                                          </p:val>
                                        </p:tav>
                                        <p:tav tm="100000">
                                          <p:val>
                                            <p:strVal val="#ppt_w"/>
                                          </p:val>
                                        </p:tav>
                                      </p:tavLst>
                                    </p:anim>
                                    <p:anim calcmode="lin" valueType="num">
                                      <p:cBhvr>
                                        <p:cTn dur="500" fill="hold" id="8"/>
                                        <p:tgtEl>
                                          <p:spTgt spid="14"/>
                                        </p:tgtEl>
                                        <p:attrNameLst>
                                          <p:attrName>ppt_h</p:attrName>
                                        </p:attrNameLst>
                                      </p:cBhvr>
                                      <p:tavLst>
                                        <p:tav tm="0">
                                          <p:val>
                                            <p:fltVal val="0"/>
                                          </p:val>
                                        </p:tav>
                                        <p:tav tm="100000">
                                          <p:val>
                                            <p:strVal val="#ppt_h"/>
                                          </p:val>
                                        </p:tav>
                                      </p:tavLst>
                                    </p:anim>
                                    <p:animEffect filter="fade" transition="in">
                                      <p:cBhvr>
                                        <p:cTn dur="500" id="9"/>
                                        <p:tgtEl>
                                          <p:spTgt spid="1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mph" presetID="26" presetSubtype="0">
                                  <p:stCondLst>
                                    <p:cond delay="0"/>
                                  </p:stCondLst>
                                  <p:childTnLst>
                                    <p:animEffect filter="fade" transition="out">
                                      <p:cBhvr>
                                        <p:cTn dur="500" id="13" tmFilter="0, 0; .2, .5; .8, .5; 1, 0"/>
                                        <p:tgtEl>
                                          <p:spTgt spid="14"/>
                                        </p:tgtEl>
                                      </p:cBhvr>
                                    </p:animEffect>
                                    <p:animScale>
                                      <p:cBhvr>
                                        <p:cTn autoRev="1" dur="250" fill="hold" id="14"/>
                                        <p:tgtEl>
                                          <p:spTgt spid="14"/>
                                        </p:tgtEl>
                                      </p:cBhvr>
                                      <p:by x="105000" y="105000"/>
                                    </p:animScale>
                                  </p:childTnLst>
                                </p:cTn>
                              </p:par>
                              <p:par>
                                <p:cTn fill="hold" grpId="0" id="15" nodeType="withEffect" presetClass="entr" presetID="10" presetSubtype="0">
                                  <p:stCondLst>
                                    <p:cond delay="0"/>
                                  </p:stCondLst>
                                  <p:childTnLst>
                                    <p:set>
                                      <p:cBhvr>
                                        <p:cTn dur="1" fill="hold" id="16">
                                          <p:stCondLst>
                                            <p:cond delay="0"/>
                                          </p:stCondLst>
                                        </p:cTn>
                                        <p:tgtEl>
                                          <p:spTgt spid="11"/>
                                        </p:tgtEl>
                                        <p:attrNameLst>
                                          <p:attrName>style.visibility</p:attrName>
                                        </p:attrNameLst>
                                      </p:cBhvr>
                                      <p:to>
                                        <p:strVal val="visible"/>
                                      </p:to>
                                    </p:set>
                                    <p:animEffect filter="fade" transition="in">
                                      <p:cBhvr>
                                        <p:cTn dur="500" id="17"/>
                                        <p:tgtEl>
                                          <p:spTgt spid="11"/>
                                        </p:tgtEl>
                                      </p:cBhvr>
                                    </p:animEffect>
                                  </p:childTnLst>
                                </p:cTn>
                              </p:par>
                            </p:childTnLst>
                          </p:cTn>
                        </p:par>
                        <p:par>
                          <p:cTn fill="hold" id="18" nodeType="afterGroup">
                            <p:stCondLst>
                              <p:cond delay="500"/>
                            </p:stCondLst>
                            <p:childTnLst>
                              <p:par>
                                <p:cTn fill="hold" grpId="0" id="19" nodeType="afterEffect" presetClass="entr" presetID="10"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42"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1000" id="26"/>
                                        <p:tgtEl>
                                          <p:spTgt spid="12"/>
                                        </p:tgtEl>
                                      </p:cBhvr>
                                    </p:animEffect>
                                    <p:anim calcmode="lin" valueType="num">
                                      <p:cBhvr>
                                        <p:cTn dur="1000" fill="hold" id="27"/>
                                        <p:tgtEl>
                                          <p:spTgt spid="12"/>
                                        </p:tgtEl>
                                        <p:attrNameLst>
                                          <p:attrName>ppt_x</p:attrName>
                                        </p:attrNameLst>
                                      </p:cBhvr>
                                      <p:tavLst>
                                        <p:tav tm="0">
                                          <p:val>
                                            <p:strVal val="#ppt_x"/>
                                          </p:val>
                                        </p:tav>
                                        <p:tav tm="100000">
                                          <p:val>
                                            <p:strVal val="#ppt_x"/>
                                          </p:val>
                                        </p:tav>
                                      </p:tavLst>
                                    </p:anim>
                                    <p:anim calcmode="lin" valueType="num">
                                      <p:cBhvr>
                                        <p:cTn dur="1000" fill="hold" id="2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3">
            <a:extLst>
              <a:ext uri="{28A0092B-C50C-407E-A947-70E740481C1C}">
                <a14:useLocalDpi val="0"/>
              </a:ext>
            </a:extLst>
          </a:blip>
          <a:stretch>
            <a:fillRect/>
          </a:stretch>
        </p:blipFill>
        <p:spPr>
          <a:xfrm>
            <a:off x="4060" y="0"/>
            <a:ext cx="9135879" cy="5143499"/>
          </a:xfrm>
          <a:prstGeom prst="rect">
            <a:avLst/>
          </a:prstGeom>
        </p:spPr>
      </p:pic>
      <p:pic>
        <p:nvPicPr>
          <p:cNvPr id="8" name="图片 7"/>
          <p:cNvPicPr>
            <a:picLocks noChangeAspect="1"/>
          </p:cNvPicPr>
          <p:nvPr/>
        </p:nvPicPr>
        <p:blipFill>
          <a:blip r:embed="rId4">
            <a:extLst>
              <a:ext uri="{28A0092B-C50C-407E-A947-70E740481C1C}">
                <a14:useLocalDpi val="0"/>
              </a:ext>
            </a:extLst>
          </a:blip>
          <a:srcRect b="63343" r="43091"/>
          <a:stretch>
            <a:fillRect/>
          </a:stretch>
        </p:blipFill>
        <p:spPr>
          <a:xfrm>
            <a:off x="4060" y="0"/>
            <a:ext cx="5199119" cy="1885444"/>
          </a:xfrm>
          <a:prstGeom prst="rect">
            <a:avLst/>
          </a:prstGeom>
        </p:spPr>
      </p:pic>
      <p:pic>
        <p:nvPicPr>
          <p:cNvPr id="9" name="图片 8"/>
          <p:cNvPicPr>
            <a:picLocks noChangeAspect="1"/>
          </p:cNvPicPr>
          <p:nvPr/>
        </p:nvPicPr>
        <p:blipFill>
          <a:blip r:embed="rId5">
            <a:extLst>
              <a:ext uri="{28A0092B-C50C-407E-A947-70E740481C1C}">
                <a14:useLocalDpi val="0"/>
              </a:ext>
            </a:extLst>
          </a:blip>
          <a:srcRect b="68959" l="80662" r="4563" t="5644"/>
          <a:stretch>
            <a:fillRect/>
          </a:stretch>
        </p:blipFill>
        <p:spPr>
          <a:xfrm>
            <a:off x="7373257" y="290286"/>
            <a:ext cx="1349829" cy="1306285"/>
          </a:xfrm>
          <a:prstGeom prst="rect">
            <a:avLst/>
          </a:prstGeom>
        </p:spPr>
      </p:pic>
      <p:pic>
        <p:nvPicPr>
          <p:cNvPr id="10" name="图片 9"/>
          <p:cNvPicPr>
            <a:picLocks noChangeAspect="1"/>
          </p:cNvPicPr>
          <p:nvPr/>
        </p:nvPicPr>
        <p:blipFill>
          <a:blip r:embed="rId6">
            <a:extLst>
              <a:ext uri="{28A0092B-C50C-407E-A947-70E740481C1C}">
                <a14:useLocalDpi val="0"/>
              </a:ext>
            </a:extLst>
          </a:blip>
          <a:srcRect l="54606" t="58368"/>
          <a:stretch>
            <a:fillRect/>
          </a:stretch>
        </p:blipFill>
        <p:spPr>
          <a:xfrm>
            <a:off x="4992785" y="3043947"/>
            <a:ext cx="4147153" cy="2141355"/>
          </a:xfrm>
          <a:prstGeom prst="rect">
            <a:avLst/>
          </a:prstGeom>
        </p:spPr>
      </p:pic>
      <p:pic>
        <p:nvPicPr>
          <p:cNvPr id="11" name="图片 10"/>
          <p:cNvPicPr>
            <a:picLocks noChangeAspect="1"/>
          </p:cNvPicPr>
          <p:nvPr/>
        </p:nvPicPr>
        <p:blipFill>
          <a:blip r:embed="rId7">
            <a:extLst>
              <a:ext uri="{28A0092B-C50C-407E-A947-70E740481C1C}">
                <a14:useLocalDpi val="0"/>
              </a:ext>
            </a:extLst>
          </a:blip>
          <a:srcRect b="41947" l="15013" r="11470" t="18564"/>
          <a:stretch>
            <a:fillRect/>
          </a:stretch>
        </p:blipFill>
        <p:spPr>
          <a:xfrm>
            <a:off x="2145222" y="1355981"/>
            <a:ext cx="5695123" cy="1722260"/>
          </a:xfrm>
          <a:prstGeom prst="rect">
            <a:avLst/>
          </a:prstGeom>
        </p:spPr>
      </p:pic>
      <p:pic>
        <p:nvPicPr>
          <p:cNvPr id="12" name="图片 11"/>
          <p:cNvPicPr>
            <a:picLocks noChangeAspect="1"/>
          </p:cNvPicPr>
          <p:nvPr/>
        </p:nvPicPr>
        <p:blipFill>
          <a:blip r:embed="rId8">
            <a:extLst>
              <a:ext uri="{28A0092B-C50C-407E-A947-70E740481C1C}">
                <a14:useLocalDpi val="0"/>
              </a:ext>
            </a:extLst>
          </a:blip>
          <a:srcRect r="72069" t="15001"/>
          <a:stretch>
            <a:fillRect/>
          </a:stretch>
        </p:blipFill>
        <p:spPr>
          <a:xfrm>
            <a:off x="4061" y="771550"/>
            <a:ext cx="2551716" cy="4371950"/>
          </a:xfrm>
          <a:prstGeom prst="rect">
            <a:avLst/>
          </a:prstGeom>
        </p:spPr>
      </p:pic>
      <p:pic>
        <p:nvPicPr>
          <p:cNvPr id="13" name="图片 12"/>
          <p:cNvPicPr>
            <a:picLocks noChangeAspect="1"/>
          </p:cNvPicPr>
          <p:nvPr/>
        </p:nvPicPr>
        <p:blipFill>
          <a:blip r:embed="rId9">
            <a:extLst>
              <a:ext uri="{28A0092B-C50C-407E-A947-70E740481C1C}">
                <a14:useLocalDpi val="0"/>
              </a:ext>
            </a:extLst>
          </a:blip>
          <a:srcRect b="1994" l="70435" t="71852"/>
          <a:stretch>
            <a:fillRect/>
          </a:stretch>
        </p:blipFill>
        <p:spPr>
          <a:xfrm>
            <a:off x="558971" y="4008218"/>
            <a:ext cx="2482185" cy="1115325"/>
          </a:xfrm>
          <a:prstGeom prst="rect">
            <a:avLst/>
          </a:prstGeom>
        </p:spPr>
      </p:pic>
      <p:sp>
        <p:nvSpPr>
          <p:cNvPr id="14" name="文本框 13"/>
          <p:cNvSpPr txBox="1"/>
          <p:nvPr/>
        </p:nvSpPr>
        <p:spPr>
          <a:xfrm>
            <a:off x="2839736" y="2906725"/>
            <a:ext cx="3846830" cy="335280"/>
          </a:xfrm>
          <a:prstGeom prst="rect">
            <a:avLst/>
          </a:prstGeom>
          <a:noFill/>
        </p:spPr>
        <p:txBody>
          <a:bodyPr rtlCol="0" wrap="none">
            <a:spAutoFit/>
          </a:bodyPr>
          <a:lstStyle/>
          <a:p>
            <a:r>
              <a:rPr altLang="en-US" lang="zh-CN" sz="1600">
                <a:solidFill>
                  <a:schemeClr val="tx2"/>
                </a:solidFill>
                <a:latin charset="-122" panose="020b0503020204020204" pitchFamily="34" typeface="微软雅黑"/>
                <a:ea charset="-122" panose="020b0503020204020204" pitchFamily="34" typeface="微软雅黑"/>
              </a:rPr>
              <a:t>两学一做/95周年/七一建党节等幻灯演讲</a:t>
            </a:r>
          </a:p>
        </p:txBody>
      </p:sp>
    </p:spTree>
    <p:extLst>
      <p:ext uri="{BB962C8B-B14F-4D97-AF65-F5344CB8AC3E}">
        <p14:creationId val="2419914189"/>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13"/>
                                        </p:tgtEl>
                                        <p:attrNameLst>
                                          <p:attrName>style.visibility</p:attrName>
                                        </p:attrNameLst>
                                      </p:cBhvr>
                                      <p:to>
                                        <p:strVal val="visible"/>
                                      </p:to>
                                    </p:set>
                                    <p:anim calcmode="lin" valueType="num">
                                      <p:cBhvr>
                                        <p:cTn dur="500" fill="hold" id="14"/>
                                        <p:tgtEl>
                                          <p:spTgt spid="13"/>
                                        </p:tgtEl>
                                        <p:attrNameLst>
                                          <p:attrName>ppt_w</p:attrName>
                                        </p:attrNameLst>
                                      </p:cBhvr>
                                      <p:tavLst>
                                        <p:tav tm="0">
                                          <p:val>
                                            <p:fltVal val="0"/>
                                          </p:val>
                                        </p:tav>
                                        <p:tav tm="100000">
                                          <p:val>
                                            <p:strVal val="#ppt_w"/>
                                          </p:val>
                                        </p:tav>
                                      </p:tavLst>
                                    </p:anim>
                                    <p:anim calcmode="lin" valueType="num">
                                      <p:cBhvr>
                                        <p:cTn dur="500" fill="hold" id="15"/>
                                        <p:tgtEl>
                                          <p:spTgt spid="13"/>
                                        </p:tgtEl>
                                        <p:attrNameLst>
                                          <p:attrName>ppt_h</p:attrName>
                                        </p:attrNameLst>
                                      </p:cBhvr>
                                      <p:tavLst>
                                        <p:tav tm="0">
                                          <p:val>
                                            <p:fltVal val="0"/>
                                          </p:val>
                                        </p:tav>
                                        <p:tav tm="100000">
                                          <p:val>
                                            <p:strVal val="#ppt_h"/>
                                          </p:val>
                                        </p:tav>
                                      </p:tavLst>
                                    </p:anim>
                                    <p:animEffect filter="fade" transition="in">
                                      <p:cBhvr>
                                        <p:cTn dur="500" id="16"/>
                                        <p:tgtEl>
                                          <p:spTgt spid="13"/>
                                        </p:tgtEl>
                                      </p:cBhvr>
                                    </p:animEffect>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22" presetSubtype="8">
                                  <p:stCondLst>
                                    <p:cond delay="0"/>
                                  </p:stCondLst>
                                  <p:childTnLst>
                                    <p:set>
                                      <p:cBhvr>
                                        <p:cTn dur="1" fill="hold" id="20">
                                          <p:stCondLst>
                                            <p:cond delay="0"/>
                                          </p:stCondLst>
                                        </p:cTn>
                                        <p:tgtEl>
                                          <p:spTgt spid="8"/>
                                        </p:tgtEl>
                                        <p:attrNameLst>
                                          <p:attrName>style.visibility</p:attrName>
                                        </p:attrNameLst>
                                      </p:cBhvr>
                                      <p:to>
                                        <p:strVal val="visible"/>
                                      </p:to>
                                    </p:set>
                                    <p:animEffect filter="wipe(left)" transition="in">
                                      <p:cBhvr>
                                        <p:cTn dur="500" id="21"/>
                                        <p:tgtEl>
                                          <p:spTgt spid="8"/>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42"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1000" id="26"/>
                                        <p:tgtEl>
                                          <p:spTgt spid="10"/>
                                        </p:tgtEl>
                                      </p:cBhvr>
                                    </p:animEffect>
                                    <p:anim calcmode="lin" valueType="num">
                                      <p:cBhvr>
                                        <p:cTn dur="1000" fill="hold" id="27"/>
                                        <p:tgtEl>
                                          <p:spTgt spid="10"/>
                                        </p:tgtEl>
                                        <p:attrNameLst>
                                          <p:attrName>ppt_x</p:attrName>
                                        </p:attrNameLst>
                                      </p:cBhvr>
                                      <p:tavLst>
                                        <p:tav tm="0">
                                          <p:val>
                                            <p:strVal val="#ppt_x"/>
                                          </p:val>
                                        </p:tav>
                                        <p:tav tm="100000">
                                          <p:val>
                                            <p:strVal val="#ppt_x"/>
                                          </p:val>
                                        </p:tav>
                                      </p:tavLst>
                                    </p:anim>
                                    <p:anim calcmode="lin" valueType="num">
                                      <p:cBhvr>
                                        <p:cTn dur="1000" fill="hold" id="28"/>
                                        <p:tgtEl>
                                          <p:spTgt spid="10"/>
                                        </p:tgtEl>
                                        <p:attrNameLst>
                                          <p:attrName>ppt_y</p:attrName>
                                        </p:attrNameLst>
                                      </p:cBhvr>
                                      <p:tavLst>
                                        <p:tav tm="0">
                                          <p:val>
                                            <p:strVal val="#ppt_y+.1"/>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53" presetSubtype="0">
                                  <p:stCondLst>
                                    <p:cond delay="0"/>
                                  </p:stCondLst>
                                  <p:childTnLst>
                                    <p:set>
                                      <p:cBhvr>
                                        <p:cTn dur="1" fill="hold" id="32">
                                          <p:stCondLst>
                                            <p:cond delay="0"/>
                                          </p:stCondLst>
                                        </p:cTn>
                                        <p:tgtEl>
                                          <p:spTgt spid="11"/>
                                        </p:tgtEl>
                                        <p:attrNameLst>
                                          <p:attrName>style.visibility</p:attrName>
                                        </p:attrNameLst>
                                      </p:cBhvr>
                                      <p:to>
                                        <p:strVal val="visible"/>
                                      </p:to>
                                    </p:set>
                                    <p:anim calcmode="lin" valueType="num">
                                      <p:cBhvr>
                                        <p:cTn dur="500" fill="hold" id="33"/>
                                        <p:tgtEl>
                                          <p:spTgt spid="11"/>
                                        </p:tgtEl>
                                        <p:attrNameLst>
                                          <p:attrName>ppt_w</p:attrName>
                                        </p:attrNameLst>
                                      </p:cBhvr>
                                      <p:tavLst>
                                        <p:tav tm="0">
                                          <p:val>
                                            <p:fltVal val="0"/>
                                          </p:val>
                                        </p:tav>
                                        <p:tav tm="100000">
                                          <p:val>
                                            <p:strVal val="#ppt_w"/>
                                          </p:val>
                                        </p:tav>
                                      </p:tavLst>
                                    </p:anim>
                                    <p:anim calcmode="lin" valueType="num">
                                      <p:cBhvr>
                                        <p:cTn dur="500" fill="hold" id="34"/>
                                        <p:tgtEl>
                                          <p:spTgt spid="11"/>
                                        </p:tgtEl>
                                        <p:attrNameLst>
                                          <p:attrName>ppt_h</p:attrName>
                                        </p:attrNameLst>
                                      </p:cBhvr>
                                      <p:tavLst>
                                        <p:tav tm="0">
                                          <p:val>
                                            <p:fltVal val="0"/>
                                          </p:val>
                                        </p:tav>
                                        <p:tav tm="100000">
                                          <p:val>
                                            <p:strVal val="#ppt_h"/>
                                          </p:val>
                                        </p:tav>
                                      </p:tavLst>
                                    </p:anim>
                                    <p:animEffect filter="fade" transition="in">
                                      <p:cBhvr>
                                        <p:cTn dur="500" id="35"/>
                                        <p:tgtEl>
                                          <p:spTgt spid="11"/>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mph" presetID="26" presetSubtype="0">
                                  <p:stCondLst>
                                    <p:cond delay="0"/>
                                  </p:stCondLst>
                                  <p:childTnLst>
                                    <p:animEffect filter="fade" transition="out">
                                      <p:cBhvr>
                                        <p:cTn dur="500" id="39" tmFilter="0, 0; .2, .5; .8, .5; 1, 0"/>
                                        <p:tgtEl>
                                          <p:spTgt spid="11"/>
                                        </p:tgtEl>
                                      </p:cBhvr>
                                    </p:animEffect>
                                    <p:animScale>
                                      <p:cBhvr>
                                        <p:cTn autoRev="1" dur="250" fill="hold" id="40"/>
                                        <p:tgtEl>
                                          <p:spTgt spid="11"/>
                                        </p:tgtEl>
                                      </p:cBhvr>
                                      <p:by x="105000" y="105000"/>
                                    </p:animScale>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42" presetSubtype="0">
                                  <p:stCondLst>
                                    <p:cond delay="0"/>
                                  </p:stCondLst>
                                  <p:childTnLst>
                                    <p:set>
                                      <p:cBhvr>
                                        <p:cTn dur="1" fill="hold" id="44">
                                          <p:stCondLst>
                                            <p:cond delay="0"/>
                                          </p:stCondLst>
                                        </p:cTn>
                                        <p:tgtEl>
                                          <p:spTgt spid="9"/>
                                        </p:tgtEl>
                                        <p:attrNameLst>
                                          <p:attrName>style.visibility</p:attrName>
                                        </p:attrNameLst>
                                      </p:cBhvr>
                                      <p:to>
                                        <p:strVal val="visible"/>
                                      </p:to>
                                    </p:set>
                                    <p:animEffect filter="fade" transition="in">
                                      <p:cBhvr>
                                        <p:cTn dur="1000" id="45"/>
                                        <p:tgtEl>
                                          <p:spTgt spid="9"/>
                                        </p:tgtEl>
                                      </p:cBhvr>
                                    </p:animEffect>
                                    <p:anim calcmode="lin" valueType="num">
                                      <p:cBhvr>
                                        <p:cTn dur="1000" fill="hold" id="46"/>
                                        <p:tgtEl>
                                          <p:spTgt spid="9"/>
                                        </p:tgtEl>
                                        <p:attrNameLst>
                                          <p:attrName>ppt_x</p:attrName>
                                        </p:attrNameLst>
                                      </p:cBhvr>
                                      <p:tavLst>
                                        <p:tav tm="0">
                                          <p:val>
                                            <p:strVal val="#ppt_x"/>
                                          </p:val>
                                        </p:tav>
                                        <p:tav tm="100000">
                                          <p:val>
                                            <p:strVal val="#ppt_x"/>
                                          </p:val>
                                        </p:tav>
                                      </p:tavLst>
                                    </p:anim>
                                    <p:anim calcmode="lin" valueType="num">
                                      <p:cBhvr>
                                        <p:cTn dur="1000" fill="hold" id="47"/>
                                        <p:tgtEl>
                                          <p:spTgt spid="9"/>
                                        </p:tgtEl>
                                        <p:attrNameLst>
                                          <p:attrName>ppt_y</p:attrName>
                                        </p:attrNameLst>
                                      </p:cBhvr>
                                      <p:tavLst>
                                        <p:tav tm="0">
                                          <p:val>
                                            <p:strVal val="#ppt_y+.1"/>
                                          </p:val>
                                        </p:tav>
                                        <p:tav tm="100000">
                                          <p:val>
                                            <p:strVal val="#ppt_y"/>
                                          </p:val>
                                        </p:tav>
                                      </p:tavLst>
                                    </p:anim>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42" presetSubtype="0">
                                  <p:stCondLst>
                                    <p:cond delay="0"/>
                                  </p:stCondLst>
                                  <p:childTnLst>
                                    <p:set>
                                      <p:cBhvr>
                                        <p:cTn dur="1" fill="hold" id="51">
                                          <p:stCondLst>
                                            <p:cond delay="0"/>
                                          </p:stCondLst>
                                        </p:cTn>
                                        <p:tgtEl>
                                          <p:spTgt spid="14"/>
                                        </p:tgtEl>
                                        <p:attrNameLst>
                                          <p:attrName>style.visibility</p:attrName>
                                        </p:attrNameLst>
                                      </p:cBhvr>
                                      <p:to>
                                        <p:strVal val="visible"/>
                                      </p:to>
                                    </p:set>
                                    <p:animEffect filter="fade" transition="in">
                                      <p:cBhvr>
                                        <p:cTn dur="1000" id="52"/>
                                        <p:tgtEl>
                                          <p:spTgt spid="14"/>
                                        </p:tgtEl>
                                      </p:cBhvr>
                                    </p:animEffect>
                                    <p:anim calcmode="lin" valueType="num">
                                      <p:cBhvr>
                                        <p:cTn dur="1000" fill="hold" id="53"/>
                                        <p:tgtEl>
                                          <p:spTgt spid="14"/>
                                        </p:tgtEl>
                                        <p:attrNameLst>
                                          <p:attrName>ppt_x</p:attrName>
                                        </p:attrNameLst>
                                      </p:cBhvr>
                                      <p:tavLst>
                                        <p:tav tm="0">
                                          <p:val>
                                            <p:strVal val="#ppt_x"/>
                                          </p:val>
                                        </p:tav>
                                        <p:tav tm="100000">
                                          <p:val>
                                            <p:strVal val="#ppt_x"/>
                                          </p:val>
                                        </p:tav>
                                      </p:tavLst>
                                    </p:anim>
                                    <p:anim calcmode="lin" valueType="num">
                                      <p:cBhvr>
                                        <p:cTn dur="1000" fill="hold" id="54"/>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7" name="矩形 6"/>
          <p:cNvSpPr/>
          <p:nvPr/>
        </p:nvSpPr>
        <p:spPr>
          <a:xfrm>
            <a:off x="5180410" y="1269291"/>
            <a:ext cx="2544365" cy="3102684"/>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            </a:t>
            </a:r>
          </a:p>
        </p:txBody>
      </p:sp>
      <p:sp>
        <p:nvSpPr>
          <p:cNvPr id="8" name="圆角矩形 7"/>
          <p:cNvSpPr/>
          <p:nvPr/>
        </p:nvSpPr>
        <p:spPr>
          <a:xfrm>
            <a:off x="657225" y="1521619"/>
            <a:ext cx="3443288" cy="1107281"/>
          </a:xfrm>
          <a:prstGeom prst="roundRect">
            <a:avLst>
              <a:gd fmla="val 9083" name="adj"/>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矩形 6"/>
          <p:cNvSpPr>
            <a:spLocks noChangeArrowheads="1"/>
          </p:cNvSpPr>
          <p:nvPr/>
        </p:nvSpPr>
        <p:spPr bwMode="auto">
          <a:xfrm>
            <a:off x="907256" y="1768079"/>
            <a:ext cx="2943225"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defRPr>
                <a:solidFill>
                  <a:schemeClr val="tx1"/>
                </a:solidFill>
                <a:latin charset="0" pitchFamily="34" typeface="Calibri"/>
                <a:ea charset="-122" pitchFamily="2" typeface="宋体"/>
              </a:defRPr>
            </a:lvl6pPr>
            <a:lvl7pPr defTabSz="1216025" fontAlgn="base" indent="-228600" marL="2971800">
              <a:spcBef>
                <a:spcPct val="0"/>
              </a:spcBef>
              <a:spcAft>
                <a:spcPct val="0"/>
              </a:spcAft>
              <a:defRPr>
                <a:solidFill>
                  <a:schemeClr val="tx1"/>
                </a:solidFill>
                <a:latin charset="0" pitchFamily="34" typeface="Calibri"/>
                <a:ea charset="-122" pitchFamily="2" typeface="宋体"/>
              </a:defRPr>
            </a:lvl7pPr>
            <a:lvl8pPr defTabSz="1216025" fontAlgn="base" indent="-228600" marL="3429000">
              <a:spcBef>
                <a:spcPct val="0"/>
              </a:spcBef>
              <a:spcAft>
                <a:spcPct val="0"/>
              </a:spcAft>
              <a:defRPr>
                <a:solidFill>
                  <a:schemeClr val="tx1"/>
                </a:solidFill>
                <a:latin charset="0" pitchFamily="34" typeface="Calibri"/>
                <a:ea charset="-122" pitchFamily="2" typeface="宋体"/>
              </a:defRPr>
            </a:lvl8pPr>
            <a:lvl9pPr defTabSz="1216025"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10" name="圆角矩形 9"/>
          <p:cNvSpPr/>
          <p:nvPr/>
        </p:nvSpPr>
        <p:spPr>
          <a:xfrm>
            <a:off x="657225" y="3178969"/>
            <a:ext cx="3443288" cy="1107281"/>
          </a:xfrm>
          <a:prstGeom prst="roundRect">
            <a:avLst>
              <a:gd fmla="val 9083" name="adj"/>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1" name="矩形 8"/>
          <p:cNvSpPr>
            <a:spLocks noChangeArrowheads="1"/>
          </p:cNvSpPr>
          <p:nvPr/>
        </p:nvSpPr>
        <p:spPr bwMode="auto">
          <a:xfrm>
            <a:off x="907256" y="3425429"/>
            <a:ext cx="2943225"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defRPr>
                <a:solidFill>
                  <a:schemeClr val="tx1"/>
                </a:solidFill>
                <a:latin charset="0" pitchFamily="34" typeface="Calibri"/>
                <a:ea charset="-122" pitchFamily="2" typeface="宋体"/>
              </a:defRPr>
            </a:lvl6pPr>
            <a:lvl7pPr defTabSz="1216025" fontAlgn="base" indent="-228600" marL="2971800">
              <a:spcBef>
                <a:spcPct val="0"/>
              </a:spcBef>
              <a:spcAft>
                <a:spcPct val="0"/>
              </a:spcAft>
              <a:defRPr>
                <a:solidFill>
                  <a:schemeClr val="tx1"/>
                </a:solidFill>
                <a:latin charset="0" pitchFamily="34" typeface="Calibri"/>
                <a:ea charset="-122" pitchFamily="2" typeface="宋体"/>
              </a:defRPr>
            </a:lvl7pPr>
            <a:lvl8pPr defTabSz="1216025" fontAlgn="base" indent="-228600" marL="3429000">
              <a:spcBef>
                <a:spcPct val="0"/>
              </a:spcBef>
              <a:spcAft>
                <a:spcPct val="0"/>
              </a:spcAft>
              <a:defRPr>
                <a:solidFill>
                  <a:schemeClr val="tx1"/>
                </a:solidFill>
                <a:latin charset="0" pitchFamily="34" typeface="Calibri"/>
                <a:ea charset="-122" pitchFamily="2" typeface="宋体"/>
              </a:defRPr>
            </a:lvl8pPr>
            <a:lvl9pPr defTabSz="1216025"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lnSpc>
                <a:spcPct val="120000"/>
              </a:lnSpc>
              <a:spcBef>
                <a:spcPct val="20000"/>
              </a:spcBef>
            </a:pPr>
            <a:r>
              <a:rPr altLang="en-US" lang="zh-CN" sz="9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12" name="圆角矩形 11"/>
          <p:cNvSpPr/>
          <p:nvPr/>
        </p:nvSpPr>
        <p:spPr>
          <a:xfrm>
            <a:off x="1148954" y="1346597"/>
            <a:ext cx="2459831" cy="3464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文本框 10"/>
          <p:cNvSpPr txBox="1">
            <a:spLocks noChangeArrowheads="1"/>
          </p:cNvSpPr>
          <p:nvPr/>
        </p:nvSpPr>
        <p:spPr bwMode="auto">
          <a:xfrm>
            <a:off x="1322785" y="1383507"/>
            <a:ext cx="2097881"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defRPr>
                <a:solidFill>
                  <a:schemeClr val="tx1"/>
                </a:solidFill>
                <a:latin charset="0" pitchFamily="34" typeface="Calibri"/>
                <a:ea charset="-122" pitchFamily="2" typeface="宋体"/>
              </a:defRPr>
            </a:lvl6pPr>
            <a:lvl7pPr defTabSz="1216025" fontAlgn="base" indent="-228600" marL="2971800">
              <a:spcBef>
                <a:spcPct val="0"/>
              </a:spcBef>
              <a:spcAft>
                <a:spcPct val="0"/>
              </a:spcAft>
              <a:defRPr>
                <a:solidFill>
                  <a:schemeClr val="tx1"/>
                </a:solidFill>
                <a:latin charset="0" pitchFamily="34" typeface="Calibri"/>
                <a:ea charset="-122" pitchFamily="2" typeface="宋体"/>
              </a:defRPr>
            </a:lvl7pPr>
            <a:lvl8pPr defTabSz="1216025" fontAlgn="base" indent="-228600" marL="3429000">
              <a:spcBef>
                <a:spcPct val="0"/>
              </a:spcBef>
              <a:spcAft>
                <a:spcPct val="0"/>
              </a:spcAft>
              <a:defRPr>
                <a:solidFill>
                  <a:schemeClr val="tx1"/>
                </a:solidFill>
                <a:latin charset="0" pitchFamily="34" typeface="Calibri"/>
                <a:ea charset="-122" pitchFamily="2" typeface="宋体"/>
              </a:defRPr>
            </a:lvl8pPr>
            <a:lvl9pPr defTabSz="1216025" fontAlgn="base"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chemeClr val="bg1"/>
                </a:solidFill>
                <a:latin charset="0" panose="020b0604020202020204" pitchFamily="34" typeface="Arial"/>
                <a:ea charset="-122" panose="020b0503020204020204" pitchFamily="34" typeface="微软雅黑"/>
                <a:sym charset="0" panose="020b0604020202020204" pitchFamily="34" typeface="Arial"/>
              </a:rPr>
              <a:t>单击编辑标题</a:t>
            </a:r>
          </a:p>
        </p:txBody>
      </p:sp>
      <p:sp>
        <p:nvSpPr>
          <p:cNvPr id="14" name="圆角矩形 13"/>
          <p:cNvSpPr/>
          <p:nvPr/>
        </p:nvSpPr>
        <p:spPr>
          <a:xfrm>
            <a:off x="1148954" y="3034903"/>
            <a:ext cx="2459831" cy="3464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5" name="文本框 13"/>
          <p:cNvSpPr txBox="1">
            <a:spLocks noChangeArrowheads="1"/>
          </p:cNvSpPr>
          <p:nvPr/>
        </p:nvSpPr>
        <p:spPr bwMode="auto">
          <a:xfrm>
            <a:off x="1308498" y="3074194"/>
            <a:ext cx="2097881"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defRPr>
                <a:solidFill>
                  <a:schemeClr val="tx1"/>
                </a:solidFill>
                <a:latin charset="0" pitchFamily="34" typeface="Calibri"/>
                <a:ea charset="-122" pitchFamily="2" typeface="宋体"/>
              </a:defRPr>
            </a:lvl6pPr>
            <a:lvl7pPr defTabSz="1216025" fontAlgn="base" indent="-228600" marL="2971800">
              <a:spcBef>
                <a:spcPct val="0"/>
              </a:spcBef>
              <a:spcAft>
                <a:spcPct val="0"/>
              </a:spcAft>
              <a:defRPr>
                <a:solidFill>
                  <a:schemeClr val="tx1"/>
                </a:solidFill>
                <a:latin charset="0" pitchFamily="34" typeface="Calibri"/>
                <a:ea charset="-122" pitchFamily="2" typeface="宋体"/>
              </a:defRPr>
            </a:lvl7pPr>
            <a:lvl8pPr defTabSz="1216025" fontAlgn="base" indent="-228600" marL="3429000">
              <a:spcBef>
                <a:spcPct val="0"/>
              </a:spcBef>
              <a:spcAft>
                <a:spcPct val="0"/>
              </a:spcAft>
              <a:defRPr>
                <a:solidFill>
                  <a:schemeClr val="tx1"/>
                </a:solidFill>
                <a:latin charset="0" pitchFamily="34" typeface="Calibri"/>
                <a:ea charset="-122" pitchFamily="2" typeface="宋体"/>
              </a:defRPr>
            </a:lvl8pPr>
            <a:lvl9pPr defTabSz="1216025" fontAlgn="base"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spcBef>
                <a:spcPct val="20000"/>
              </a:spcBef>
            </a:pPr>
            <a:r>
              <a:rPr altLang="en-US" b="1" lang="zh-CN" sz="1200">
                <a:solidFill>
                  <a:schemeClr val="bg1"/>
                </a:solidFill>
                <a:latin charset="0" panose="020b0604020202020204" pitchFamily="34" typeface="Arial"/>
                <a:ea charset="-122" panose="020b0503020204020204" pitchFamily="34" typeface="微软雅黑"/>
                <a:sym charset="0" panose="020b0604020202020204" pitchFamily="34" typeface="Arial"/>
              </a:rPr>
              <a:t>单击编辑标题</a:t>
            </a:r>
          </a:p>
        </p:txBody>
      </p:sp>
    </p:spTree>
    <p:extLst>
      <p:ext uri="{BB962C8B-B14F-4D97-AF65-F5344CB8AC3E}">
        <p14:creationId val="1404593004"/>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additive="base">
                                        <p:cTn dur="500" fill="hold" id="13"/>
                                        <p:tgtEl>
                                          <p:spTgt spid="8"/>
                                        </p:tgtEl>
                                        <p:attrNameLst>
                                          <p:attrName>ppt_x</p:attrName>
                                        </p:attrNameLst>
                                      </p:cBhvr>
                                      <p:tavLst>
                                        <p:tav tm="0">
                                          <p:val>
                                            <p:strVal val="0-#ppt_w/2"/>
                                          </p:val>
                                        </p:tav>
                                        <p:tav tm="100000">
                                          <p:val>
                                            <p:strVal val="#ppt_x"/>
                                          </p:val>
                                        </p:tav>
                                      </p:tavLst>
                                    </p:anim>
                                    <p:anim calcmode="lin" valueType="num">
                                      <p:cBhvr additive="base">
                                        <p:cTn dur="500" fill="hold" id="14"/>
                                        <p:tgtEl>
                                          <p:spTgt spid="8"/>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8">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0-#ppt_w/2"/>
                                          </p:val>
                                        </p:tav>
                                        <p:tav tm="100000">
                                          <p:val>
                                            <p:strVal val="#ppt_x"/>
                                          </p:val>
                                        </p:tav>
                                      </p:tavLst>
                                    </p:anim>
                                    <p:anim calcmode="lin" valueType="num">
                                      <p:cBhvr additive="base">
                                        <p:cTn dur="500" fill="hold" id="18"/>
                                        <p:tgtEl>
                                          <p:spTgt spid="9"/>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8">
                                  <p:stCondLst>
                                    <p:cond delay="0"/>
                                  </p:stCondLst>
                                  <p:childTnLst>
                                    <p:set>
                                      <p:cBhvr>
                                        <p:cTn dur="1" fill="hold" id="20">
                                          <p:stCondLst>
                                            <p:cond delay="0"/>
                                          </p:stCondLst>
                                        </p:cTn>
                                        <p:tgtEl>
                                          <p:spTgt spid="12"/>
                                        </p:tgtEl>
                                        <p:attrNameLst>
                                          <p:attrName>style.visibility</p:attrName>
                                        </p:attrNameLst>
                                      </p:cBhvr>
                                      <p:to>
                                        <p:strVal val="visible"/>
                                      </p:to>
                                    </p:set>
                                    <p:anim calcmode="lin" valueType="num">
                                      <p:cBhvr additive="base">
                                        <p:cTn dur="500" fill="hold" id="21"/>
                                        <p:tgtEl>
                                          <p:spTgt spid="12"/>
                                        </p:tgtEl>
                                        <p:attrNameLst>
                                          <p:attrName>ppt_x</p:attrName>
                                        </p:attrNameLst>
                                      </p:cBhvr>
                                      <p:tavLst>
                                        <p:tav tm="0">
                                          <p:val>
                                            <p:strVal val="0-#ppt_w/2"/>
                                          </p:val>
                                        </p:tav>
                                        <p:tav tm="100000">
                                          <p:val>
                                            <p:strVal val="#ppt_x"/>
                                          </p:val>
                                        </p:tav>
                                      </p:tavLst>
                                    </p:anim>
                                    <p:anim calcmode="lin" valueType="num">
                                      <p:cBhvr additive="base">
                                        <p:cTn dur="500" fill="hold" id="22"/>
                                        <p:tgtEl>
                                          <p:spTgt spid="12"/>
                                        </p:tgtEl>
                                        <p:attrNameLst>
                                          <p:attrName>ppt_y</p:attrName>
                                        </p:attrNameLst>
                                      </p:cBhvr>
                                      <p:tavLst>
                                        <p:tav tm="0">
                                          <p:val>
                                            <p:strVal val="#ppt_y"/>
                                          </p:val>
                                        </p:tav>
                                        <p:tav tm="100000">
                                          <p:val>
                                            <p:strVal val="#ppt_y"/>
                                          </p:val>
                                        </p:tav>
                                      </p:tavLst>
                                    </p:anim>
                                  </p:childTnLst>
                                </p:cTn>
                              </p:par>
                              <p:par>
                                <p:cTn fill="hold" grpId="0" id="23" nodeType="withEffect" presetClass="entr" presetID="2" presetSubtype="8">
                                  <p:stCondLst>
                                    <p:cond delay="0"/>
                                  </p:stCondLst>
                                  <p:childTnLst>
                                    <p:set>
                                      <p:cBhvr>
                                        <p:cTn dur="1" fill="hold" id="24">
                                          <p:stCondLst>
                                            <p:cond delay="0"/>
                                          </p:stCondLst>
                                        </p:cTn>
                                        <p:tgtEl>
                                          <p:spTgt spid="13"/>
                                        </p:tgtEl>
                                        <p:attrNameLst>
                                          <p:attrName>style.visibility</p:attrName>
                                        </p:attrNameLst>
                                      </p:cBhvr>
                                      <p:to>
                                        <p:strVal val="visible"/>
                                      </p:to>
                                    </p:set>
                                    <p:anim calcmode="lin" valueType="num">
                                      <p:cBhvr additive="base">
                                        <p:cTn dur="500" fill="hold" id="25"/>
                                        <p:tgtEl>
                                          <p:spTgt spid="13"/>
                                        </p:tgtEl>
                                        <p:attrNameLst>
                                          <p:attrName>ppt_x</p:attrName>
                                        </p:attrNameLst>
                                      </p:cBhvr>
                                      <p:tavLst>
                                        <p:tav tm="0">
                                          <p:val>
                                            <p:strVal val="0-#ppt_w/2"/>
                                          </p:val>
                                        </p:tav>
                                        <p:tav tm="100000">
                                          <p:val>
                                            <p:strVal val="#ppt_x"/>
                                          </p:val>
                                        </p:tav>
                                      </p:tavLst>
                                    </p:anim>
                                    <p:anim calcmode="lin" valueType="num">
                                      <p:cBhvr additive="base">
                                        <p:cTn dur="500" fill="hold" id="26"/>
                                        <p:tgtEl>
                                          <p:spTgt spid="13"/>
                                        </p:tgtEl>
                                        <p:attrNameLst>
                                          <p:attrName>ppt_y</p:attrName>
                                        </p:attrNameLst>
                                      </p:cBhvr>
                                      <p:tavLst>
                                        <p:tav tm="0">
                                          <p:val>
                                            <p:strVal val="#ppt_y"/>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2" presetSubtype="8">
                                  <p:stCondLst>
                                    <p:cond delay="0"/>
                                  </p:stCondLst>
                                  <p:childTnLst>
                                    <p:set>
                                      <p:cBhvr>
                                        <p:cTn dur="1" fill="hold" id="30">
                                          <p:stCondLst>
                                            <p:cond delay="0"/>
                                          </p:stCondLst>
                                        </p:cTn>
                                        <p:tgtEl>
                                          <p:spTgt spid="10"/>
                                        </p:tgtEl>
                                        <p:attrNameLst>
                                          <p:attrName>style.visibility</p:attrName>
                                        </p:attrNameLst>
                                      </p:cBhvr>
                                      <p:to>
                                        <p:strVal val="visible"/>
                                      </p:to>
                                    </p:set>
                                    <p:anim calcmode="lin" valueType="num">
                                      <p:cBhvr additive="base">
                                        <p:cTn dur="500" fill="hold" id="31"/>
                                        <p:tgtEl>
                                          <p:spTgt spid="10"/>
                                        </p:tgtEl>
                                        <p:attrNameLst>
                                          <p:attrName>ppt_x</p:attrName>
                                        </p:attrNameLst>
                                      </p:cBhvr>
                                      <p:tavLst>
                                        <p:tav tm="0">
                                          <p:val>
                                            <p:strVal val="0-#ppt_w/2"/>
                                          </p:val>
                                        </p:tav>
                                        <p:tav tm="100000">
                                          <p:val>
                                            <p:strVal val="#ppt_x"/>
                                          </p:val>
                                        </p:tav>
                                      </p:tavLst>
                                    </p:anim>
                                    <p:anim calcmode="lin" valueType="num">
                                      <p:cBhvr additive="base">
                                        <p:cTn dur="500" fill="hold" id="32"/>
                                        <p:tgtEl>
                                          <p:spTgt spid="10"/>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additive="base">
                                        <p:cTn dur="500" fill="hold" id="35"/>
                                        <p:tgtEl>
                                          <p:spTgt spid="11"/>
                                        </p:tgtEl>
                                        <p:attrNameLst>
                                          <p:attrName>ppt_x</p:attrName>
                                        </p:attrNameLst>
                                      </p:cBhvr>
                                      <p:tavLst>
                                        <p:tav tm="0">
                                          <p:val>
                                            <p:strVal val="0-#ppt_w/2"/>
                                          </p:val>
                                        </p:tav>
                                        <p:tav tm="100000">
                                          <p:val>
                                            <p:strVal val="#ppt_x"/>
                                          </p:val>
                                        </p:tav>
                                      </p:tavLst>
                                    </p:anim>
                                    <p:anim calcmode="lin" valueType="num">
                                      <p:cBhvr additive="base">
                                        <p:cTn dur="500" fill="hold" id="36"/>
                                        <p:tgtEl>
                                          <p:spTgt spid="11"/>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14"/>
                                        </p:tgtEl>
                                        <p:attrNameLst>
                                          <p:attrName>style.visibility</p:attrName>
                                        </p:attrNameLst>
                                      </p:cBhvr>
                                      <p:to>
                                        <p:strVal val="visible"/>
                                      </p:to>
                                    </p:set>
                                    <p:anim calcmode="lin" valueType="num">
                                      <p:cBhvr additive="base">
                                        <p:cTn dur="500" fill="hold" id="39"/>
                                        <p:tgtEl>
                                          <p:spTgt spid="14"/>
                                        </p:tgtEl>
                                        <p:attrNameLst>
                                          <p:attrName>ppt_x</p:attrName>
                                        </p:attrNameLst>
                                      </p:cBhvr>
                                      <p:tavLst>
                                        <p:tav tm="0">
                                          <p:val>
                                            <p:strVal val="0-#ppt_w/2"/>
                                          </p:val>
                                        </p:tav>
                                        <p:tav tm="100000">
                                          <p:val>
                                            <p:strVal val="#ppt_x"/>
                                          </p:val>
                                        </p:tav>
                                      </p:tavLst>
                                    </p:anim>
                                    <p:anim calcmode="lin" valueType="num">
                                      <p:cBhvr additive="base">
                                        <p:cTn dur="500" fill="hold" id="40"/>
                                        <p:tgtEl>
                                          <p:spTgt spid="14"/>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additive="base">
                                        <p:cTn dur="500" fill="hold" id="43"/>
                                        <p:tgtEl>
                                          <p:spTgt spid="15"/>
                                        </p:tgtEl>
                                        <p:attrNameLst>
                                          <p:attrName>ppt_x</p:attrName>
                                        </p:attrNameLst>
                                      </p:cBhvr>
                                      <p:tavLst>
                                        <p:tav tm="0">
                                          <p:val>
                                            <p:strVal val="0-#ppt_w/2"/>
                                          </p:val>
                                        </p:tav>
                                        <p:tav tm="100000">
                                          <p:val>
                                            <p:strVal val="#ppt_x"/>
                                          </p:val>
                                        </p:tav>
                                      </p:tavLst>
                                    </p:anim>
                                    <p:anim calcmode="lin" valueType="num">
                                      <p:cBhvr additive="base">
                                        <p:cTn dur="500" fill="hold" id="44"/>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P grpId="0" spid="1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32" name="Rectangle 6"/>
          <p:cNvSpPr>
            <a:spLocks noChangeArrowheads="1"/>
          </p:cNvSpPr>
          <p:nvPr/>
        </p:nvSpPr>
        <p:spPr bwMode="auto">
          <a:xfrm>
            <a:off x="864989" y="1329612"/>
            <a:ext cx="3111588" cy="1504950"/>
          </a:xfrm>
          <a:prstGeom prst="rect">
            <a:avLst/>
          </a:prstGeom>
          <a:blipFill dpi="0" rotWithShape="1">
            <a:blip r:embed="rId4"/>
            <a:stretch>
              <a:fillRect/>
            </a:stretch>
          </a:blipFill>
          <a:ln>
            <a:noFill/>
          </a:ln>
        </p:spPr>
        <p:txBody>
          <a:bodyPr anchor="t" anchorCtr="0" bIns="34290" compatLnSpc="1" lIns="68580" numCol="1" rIns="68580" tIns="34290" vert="horz" wrap="square">
            <a:prstTxWarp prst="textNoShape">
              <a:avLst/>
            </a:prstTxWarp>
          </a:bodyPr>
          <a:lstStyle/>
          <a:p>
            <a:endParaRPr altLang="en-US" lang="zh-CN" sz="1013">
              <a:solidFill>
                <a:schemeClr val="tx2"/>
              </a:solidFill>
              <a:latin charset="-122" panose="020b0503020204020204" pitchFamily="34" typeface="微软雅黑"/>
              <a:ea charset="-122" panose="020b0503020204020204" pitchFamily="34" typeface="微软雅黑"/>
            </a:endParaRPr>
          </a:p>
        </p:txBody>
      </p:sp>
      <p:sp>
        <p:nvSpPr>
          <p:cNvPr id="33" name="Rectangle 7"/>
          <p:cNvSpPr>
            <a:spLocks noChangeArrowheads="1"/>
          </p:cNvSpPr>
          <p:nvPr/>
        </p:nvSpPr>
        <p:spPr bwMode="auto">
          <a:xfrm>
            <a:off x="5314213" y="1329612"/>
            <a:ext cx="2963608" cy="1504950"/>
          </a:xfrm>
          <a:prstGeom prst="rect">
            <a:avLst/>
          </a:prstGeom>
          <a:blipFill dpi="0" rotWithShape="1">
            <a:blip r:embed="rId5"/>
            <a:stretch>
              <a:fillRect/>
            </a:stretch>
          </a:blipFill>
          <a:ln>
            <a:noFill/>
          </a:ln>
        </p:spPr>
        <p:txBody>
          <a:bodyPr anchor="t" anchorCtr="0" bIns="34290" compatLnSpc="1" lIns="68580" numCol="1" rIns="68580" tIns="34290" vert="horz" wrap="square">
            <a:prstTxWarp prst="textNoShape">
              <a:avLst/>
            </a:prstTxWarp>
          </a:bodyPr>
          <a:lstStyle/>
          <a:p>
            <a:endParaRPr altLang="en-US" lang="zh-CN" sz="1013">
              <a:solidFill>
                <a:schemeClr val="tx2"/>
              </a:solidFill>
              <a:latin charset="-122" panose="020b0503020204020204" pitchFamily="34" typeface="微软雅黑"/>
              <a:ea charset="-122" panose="020b0503020204020204" pitchFamily="34" typeface="微软雅黑"/>
            </a:endParaRPr>
          </a:p>
        </p:txBody>
      </p:sp>
      <p:sp>
        <p:nvSpPr>
          <p:cNvPr id="34" name="Rectangle 8"/>
          <p:cNvSpPr>
            <a:spLocks noChangeArrowheads="1"/>
          </p:cNvSpPr>
          <p:nvPr/>
        </p:nvSpPr>
        <p:spPr bwMode="auto">
          <a:xfrm>
            <a:off x="3832027" y="1329612"/>
            <a:ext cx="1504950" cy="1504950"/>
          </a:xfrm>
          <a:prstGeom prst="rect">
            <a:avLst/>
          </a:prstGeom>
          <a:solidFill>
            <a:schemeClr val="accent1"/>
          </a:solidFill>
          <a:ln>
            <a:noFill/>
          </a:ln>
          <a:extLst/>
        </p:spPr>
        <p:txBody>
          <a:bodyPr anchor="ctr" anchorCtr="0" bIns="34290" compatLnSpc="1" lIns="68580" numCol="1" rIns="68580" tIns="34290" vert="horz" wrap="square">
            <a:prstTxWarp prst="textNoShape">
              <a:avLst/>
            </a:prstTxWarp>
          </a:bodyPr>
          <a:lstStyle/>
          <a:p>
            <a:pPr algn="ctr"/>
            <a:r>
              <a:rPr altLang="en-US" lang="zh-CN" sz="1200">
                <a:solidFill>
                  <a:schemeClr val="bg1"/>
                </a:solidFill>
                <a:latin charset="-122" panose="020b0503020204020204" pitchFamily="34" typeface="微软雅黑"/>
                <a:ea charset="-122" panose="020b0503020204020204" pitchFamily="34" typeface="微软雅黑"/>
              </a:rPr>
              <a:t>在此输入主标题概述文字在此输入主标题概述文字</a:t>
            </a:r>
          </a:p>
        </p:txBody>
      </p:sp>
      <p:sp>
        <p:nvSpPr>
          <p:cNvPr id="35" name="Oval 9"/>
          <p:cNvSpPr>
            <a:spLocks noChangeArrowheads="1"/>
          </p:cNvSpPr>
          <p:nvPr/>
        </p:nvSpPr>
        <p:spPr bwMode="auto">
          <a:xfrm>
            <a:off x="914996" y="3136311"/>
            <a:ext cx="542925" cy="542925"/>
          </a:xfrm>
          <a:prstGeom prst="ellipse">
            <a:avLst/>
          </a:prstGeom>
          <a:solidFill>
            <a:schemeClr val="accent2"/>
          </a:solidFill>
          <a:ln>
            <a:noFill/>
          </a:ln>
          <a:extLst/>
        </p:spPr>
        <p:txBody>
          <a:bodyPr anchor="ctr" anchorCtr="0" bIns="34290" compatLnSpc="1" lIns="68580" numCol="1" rIns="68580" tIns="34290" vert="horz" wrap="square">
            <a:prstTxWarp prst="textNoShape">
              <a:avLst/>
            </a:prstTxWarp>
          </a:bodyPr>
          <a:lstStyle/>
          <a:p>
            <a:pPr algn="ctr"/>
            <a:r>
              <a:rPr altLang="zh-CN" lang="en-US" sz="1500">
                <a:solidFill>
                  <a:schemeClr val="bg1"/>
                </a:solidFill>
                <a:latin charset="-122" panose="020b0503020204020204" pitchFamily="34" typeface="微软雅黑"/>
                <a:ea charset="-122" panose="020b0503020204020204" pitchFamily="34" typeface="微软雅黑"/>
              </a:rPr>
              <a:t>01</a:t>
            </a:r>
          </a:p>
        </p:txBody>
      </p:sp>
      <p:sp>
        <p:nvSpPr>
          <p:cNvPr id="36" name="Oval 10"/>
          <p:cNvSpPr>
            <a:spLocks noChangeArrowheads="1"/>
          </p:cNvSpPr>
          <p:nvPr/>
        </p:nvSpPr>
        <p:spPr bwMode="auto">
          <a:xfrm>
            <a:off x="4664274" y="3136311"/>
            <a:ext cx="539354" cy="542925"/>
          </a:xfrm>
          <a:prstGeom prst="ellipse">
            <a:avLst/>
          </a:prstGeom>
          <a:solidFill>
            <a:schemeClr val="accent5"/>
          </a:solidFill>
          <a:ln>
            <a:noFill/>
          </a:ln>
        </p:spPr>
        <p:txBody>
          <a:bodyPr anchor="ctr" anchorCtr="0" bIns="34290" compatLnSpc="1" lIns="68580" numCol="1" rIns="68580" tIns="34290" vert="horz" wrap="square">
            <a:prstTxWarp prst="textNoShape">
              <a:avLst/>
            </a:prstTxWarp>
          </a:bodyPr>
          <a:lstStyle/>
          <a:p>
            <a:pPr algn="ctr"/>
            <a:r>
              <a:rPr altLang="zh-CN" lang="en-US" sz="1500">
                <a:solidFill>
                  <a:schemeClr val="bg1"/>
                </a:solidFill>
                <a:latin charset="-122" panose="020b0503020204020204" pitchFamily="34" typeface="微软雅黑"/>
                <a:ea charset="-122" panose="020b0503020204020204" pitchFamily="34" typeface="微软雅黑"/>
              </a:rPr>
              <a:t>03</a:t>
            </a:r>
          </a:p>
        </p:txBody>
      </p:sp>
      <p:sp>
        <p:nvSpPr>
          <p:cNvPr id="37" name="Oval 11"/>
          <p:cNvSpPr>
            <a:spLocks noChangeArrowheads="1"/>
          </p:cNvSpPr>
          <p:nvPr/>
        </p:nvSpPr>
        <p:spPr bwMode="auto">
          <a:xfrm>
            <a:off x="914996" y="3954282"/>
            <a:ext cx="542925" cy="542925"/>
          </a:xfrm>
          <a:prstGeom prst="ellipse">
            <a:avLst/>
          </a:prstGeom>
          <a:solidFill>
            <a:schemeClr val="accent3"/>
          </a:solidFill>
          <a:ln>
            <a:noFill/>
          </a:ln>
          <a:extLst/>
        </p:spPr>
        <p:txBody>
          <a:bodyPr anchor="ctr" anchorCtr="0" bIns="34290" compatLnSpc="1" lIns="68580" numCol="1" rIns="68580" tIns="34290" vert="horz" wrap="square">
            <a:prstTxWarp prst="textNoShape">
              <a:avLst/>
            </a:prstTxWarp>
          </a:bodyPr>
          <a:lstStyle/>
          <a:p>
            <a:pPr algn="ctr"/>
            <a:r>
              <a:rPr altLang="zh-CN" lang="en-US" sz="1500">
                <a:solidFill>
                  <a:schemeClr val="bg1"/>
                </a:solidFill>
                <a:latin charset="-122" panose="020b0503020204020204" pitchFamily="34" typeface="微软雅黑"/>
                <a:ea charset="-122" panose="020b0503020204020204" pitchFamily="34" typeface="微软雅黑"/>
              </a:rPr>
              <a:t>02</a:t>
            </a:r>
          </a:p>
        </p:txBody>
      </p:sp>
      <p:sp>
        <p:nvSpPr>
          <p:cNvPr id="38" name="Oval 12"/>
          <p:cNvSpPr>
            <a:spLocks noChangeArrowheads="1"/>
          </p:cNvSpPr>
          <p:nvPr/>
        </p:nvSpPr>
        <p:spPr bwMode="auto">
          <a:xfrm>
            <a:off x="4664274" y="3954282"/>
            <a:ext cx="539354" cy="542925"/>
          </a:xfrm>
          <a:prstGeom prst="ellipse">
            <a:avLst/>
          </a:prstGeom>
          <a:solidFill>
            <a:schemeClr val="accent4"/>
          </a:solidFill>
          <a:ln>
            <a:noFill/>
          </a:ln>
        </p:spPr>
        <p:txBody>
          <a:bodyPr anchor="ctr" anchorCtr="0" bIns="34290" compatLnSpc="1" lIns="68580" numCol="1" rIns="68580" tIns="34290" vert="horz" wrap="square">
            <a:prstTxWarp prst="textNoShape">
              <a:avLst/>
            </a:prstTxWarp>
          </a:bodyPr>
          <a:lstStyle/>
          <a:p>
            <a:pPr algn="ctr"/>
            <a:r>
              <a:rPr altLang="zh-CN" lang="en-US" sz="1500">
                <a:solidFill>
                  <a:schemeClr val="bg1"/>
                </a:solidFill>
                <a:latin charset="-122" panose="020b0503020204020204" pitchFamily="34" typeface="微软雅黑"/>
                <a:ea charset="-122" panose="020b0503020204020204" pitchFamily="34" typeface="微软雅黑"/>
              </a:rPr>
              <a:t>04</a:t>
            </a:r>
          </a:p>
        </p:txBody>
      </p:sp>
      <p:sp>
        <p:nvSpPr>
          <p:cNvPr id="39" name="TextBox 10"/>
          <p:cNvSpPr txBox="1"/>
          <p:nvPr/>
        </p:nvSpPr>
        <p:spPr>
          <a:xfrm>
            <a:off x="1548364" y="3136311"/>
            <a:ext cx="2220800" cy="240030"/>
          </a:xfrm>
          <a:prstGeom prst="rect">
            <a:avLst/>
          </a:prstGeom>
          <a:noFill/>
        </p:spPr>
        <p:txBody>
          <a:bodyPr anchor="t" bIns="0" rtlCol="0" tIns="0" wrap="square">
            <a:spAutoFit/>
          </a:bodyPr>
          <a:lstStyle/>
          <a:p>
            <a:pPr>
              <a:lnSpc>
                <a:spcPct val="150000"/>
              </a:lnSpc>
            </a:pPr>
            <a:r>
              <a:rPr altLang="en-US" lang="zh-CN" sz="1050">
                <a:solidFill>
                  <a:schemeClr val="accent2"/>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40" name="TextBox 11"/>
          <p:cNvSpPr txBox="1"/>
          <p:nvPr/>
        </p:nvSpPr>
        <p:spPr>
          <a:xfrm>
            <a:off x="1548364" y="3357885"/>
            <a:ext cx="2807612" cy="537210"/>
          </a:xfrm>
          <a:prstGeom prst="rect">
            <a:avLst/>
          </a:prstGeom>
          <a:noFill/>
        </p:spPr>
        <p:txBody>
          <a:bodyPr rtlCol="0" wrap="square">
            <a:spAutoFit/>
          </a:bodyPr>
          <a:lstStyle/>
          <a:p>
            <a:pPr>
              <a:lnSpc>
                <a:spcPct val="130000"/>
              </a:lnSpc>
            </a:pPr>
            <a:r>
              <a:rPr altLang="en-US" lang="zh-CN" sz="75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41" name="TextBox 12"/>
          <p:cNvSpPr txBox="1"/>
          <p:nvPr/>
        </p:nvSpPr>
        <p:spPr>
          <a:xfrm>
            <a:off x="1548364" y="3949043"/>
            <a:ext cx="2220800" cy="240030"/>
          </a:xfrm>
          <a:prstGeom prst="rect">
            <a:avLst/>
          </a:prstGeom>
          <a:noFill/>
        </p:spPr>
        <p:txBody>
          <a:bodyPr anchor="t" bIns="0" rtlCol="0" tIns="0" wrap="square">
            <a:spAutoFit/>
          </a:bodyPr>
          <a:lstStyle/>
          <a:p>
            <a:pPr>
              <a:lnSpc>
                <a:spcPct val="150000"/>
              </a:lnSpc>
            </a:pPr>
            <a:r>
              <a:rPr altLang="en-US" lang="zh-CN" sz="1050">
                <a:solidFill>
                  <a:schemeClr val="accent3"/>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42" name="TextBox 13"/>
          <p:cNvSpPr txBox="1"/>
          <p:nvPr/>
        </p:nvSpPr>
        <p:spPr>
          <a:xfrm>
            <a:off x="1548364" y="4170618"/>
            <a:ext cx="2807612" cy="388620"/>
          </a:xfrm>
          <a:prstGeom prst="rect">
            <a:avLst/>
          </a:prstGeom>
          <a:noFill/>
        </p:spPr>
        <p:txBody>
          <a:bodyPr rtlCol="0" wrap="square">
            <a:spAutoFit/>
          </a:bodyPr>
          <a:lstStyle/>
          <a:p>
            <a:pPr>
              <a:lnSpc>
                <a:spcPct val="130000"/>
              </a:lnSpc>
            </a:pPr>
            <a:r>
              <a:rPr altLang="en-US" lang="zh-CN" sz="75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43" name="TextBox 14"/>
          <p:cNvSpPr txBox="1"/>
          <p:nvPr/>
        </p:nvSpPr>
        <p:spPr>
          <a:xfrm>
            <a:off x="5314213" y="3136311"/>
            <a:ext cx="2220800" cy="240030"/>
          </a:xfrm>
          <a:prstGeom prst="rect">
            <a:avLst/>
          </a:prstGeom>
          <a:noFill/>
        </p:spPr>
        <p:txBody>
          <a:bodyPr anchor="t" bIns="0" rtlCol="0" tIns="0" wrap="square">
            <a:spAutoFit/>
          </a:bodyPr>
          <a:lstStyle/>
          <a:p>
            <a:pPr>
              <a:lnSpc>
                <a:spcPct val="150000"/>
              </a:lnSpc>
            </a:pPr>
            <a:r>
              <a:rPr altLang="en-US" lang="zh-CN" sz="1050">
                <a:solidFill>
                  <a:schemeClr val="accent5"/>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44" name="TextBox 15"/>
          <p:cNvSpPr txBox="1"/>
          <p:nvPr/>
        </p:nvSpPr>
        <p:spPr>
          <a:xfrm>
            <a:off x="5314213" y="3357885"/>
            <a:ext cx="2807612" cy="388620"/>
          </a:xfrm>
          <a:prstGeom prst="rect">
            <a:avLst/>
          </a:prstGeom>
          <a:noFill/>
        </p:spPr>
        <p:txBody>
          <a:bodyPr rtlCol="0" wrap="square">
            <a:spAutoFit/>
          </a:bodyPr>
          <a:lstStyle/>
          <a:p>
            <a:pPr>
              <a:lnSpc>
                <a:spcPct val="130000"/>
              </a:lnSpc>
            </a:pPr>
            <a:r>
              <a:rPr altLang="en-US" lang="zh-CN" sz="75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a:t>
            </a:r>
          </a:p>
        </p:txBody>
      </p:sp>
      <p:sp>
        <p:nvSpPr>
          <p:cNvPr id="45" name="TextBox 16"/>
          <p:cNvSpPr txBox="1"/>
          <p:nvPr/>
        </p:nvSpPr>
        <p:spPr>
          <a:xfrm>
            <a:off x="5314213" y="3949043"/>
            <a:ext cx="2220800" cy="240030"/>
          </a:xfrm>
          <a:prstGeom prst="rect">
            <a:avLst/>
          </a:prstGeom>
          <a:noFill/>
        </p:spPr>
        <p:txBody>
          <a:bodyPr anchor="t" bIns="0" rtlCol="0" tIns="0" wrap="square">
            <a:spAutoFit/>
          </a:bodyPr>
          <a:lstStyle/>
          <a:p>
            <a:pPr>
              <a:lnSpc>
                <a:spcPct val="150000"/>
              </a:lnSpc>
            </a:pPr>
            <a:r>
              <a:rPr altLang="en-US" lang="zh-CN" sz="1050">
                <a:solidFill>
                  <a:schemeClr val="accent4"/>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46" name="TextBox 17"/>
          <p:cNvSpPr txBox="1"/>
          <p:nvPr/>
        </p:nvSpPr>
        <p:spPr>
          <a:xfrm>
            <a:off x="5314213" y="4170618"/>
            <a:ext cx="2807612" cy="388620"/>
          </a:xfrm>
          <a:prstGeom prst="rect">
            <a:avLst/>
          </a:prstGeom>
          <a:noFill/>
        </p:spPr>
        <p:txBody>
          <a:bodyPr rtlCol="0" wrap="square">
            <a:spAutoFit/>
          </a:bodyPr>
          <a:lstStyle/>
          <a:p>
            <a:pPr>
              <a:lnSpc>
                <a:spcPct val="130000"/>
              </a:lnSpc>
            </a:pPr>
            <a:r>
              <a:rPr altLang="en-US" lang="zh-CN" sz="75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您的内容打在这里，或者通过复制您的文本后，在此框中选择粘贴，并选择只保留文字。通过通过复制您的文本。</a:t>
            </a:r>
          </a:p>
        </p:txBody>
      </p:sp>
    </p:spTree>
    <p:extLst>
      <p:ext uri="{BB962C8B-B14F-4D97-AF65-F5344CB8AC3E}">
        <p14:creationId val="1391164146"/>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fill="hold" id="7"/>
                                        <p:tgtEl>
                                          <p:spTgt spid="32"/>
                                        </p:tgtEl>
                                        <p:attrNameLst>
                                          <p:attrName>ppt_x</p:attrName>
                                        </p:attrNameLst>
                                      </p:cBhvr>
                                      <p:tavLst>
                                        <p:tav tm="0">
                                          <p:val>
                                            <p:strVal val="0-#ppt_w/2"/>
                                          </p:val>
                                        </p:tav>
                                        <p:tav tm="100000">
                                          <p:val>
                                            <p:strVal val="#ppt_x"/>
                                          </p:val>
                                        </p:tav>
                                      </p:tavLst>
                                    </p:anim>
                                    <p:anim calcmode="lin" valueType="num">
                                      <p:cBhvr additive="base">
                                        <p:cTn dur="500" fill="hold" id="8"/>
                                        <p:tgtEl>
                                          <p:spTgt spid="3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500" fill="hold" id="11"/>
                                        <p:tgtEl>
                                          <p:spTgt spid="33"/>
                                        </p:tgtEl>
                                        <p:attrNameLst>
                                          <p:attrName>ppt_x</p:attrName>
                                        </p:attrNameLst>
                                      </p:cBhvr>
                                      <p:tavLst>
                                        <p:tav tm="0">
                                          <p:val>
                                            <p:strVal val="1+#ppt_w/2"/>
                                          </p:val>
                                        </p:tav>
                                        <p:tav tm="100000">
                                          <p:val>
                                            <p:strVal val="#ppt_x"/>
                                          </p:val>
                                        </p:tav>
                                      </p:tavLst>
                                    </p:anim>
                                    <p:anim calcmode="lin" valueType="num">
                                      <p:cBhvr additive="base">
                                        <p:cTn dur="500" fill="hold" id="12"/>
                                        <p:tgtEl>
                                          <p:spTgt spid="3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19" presetSubtype="10">
                                  <p:stCondLst>
                                    <p:cond delay="0"/>
                                  </p:stCondLst>
                                  <p:childTnLst>
                                    <p:set>
                                      <p:cBhvr>
                                        <p:cTn dur="1" fill="hold" id="15">
                                          <p:stCondLst>
                                            <p:cond delay="0"/>
                                          </p:stCondLst>
                                        </p:cTn>
                                        <p:tgtEl>
                                          <p:spTgt spid="35"/>
                                        </p:tgtEl>
                                        <p:attrNameLst>
                                          <p:attrName>style.visibility</p:attrName>
                                        </p:attrNameLst>
                                      </p:cBhvr>
                                      <p:to>
                                        <p:strVal val="visible"/>
                                      </p:to>
                                    </p:set>
                                    <p:anim calcmode="lin" valueType="num">
                                      <p:cBhvr>
                                        <p:cTn dur="500" fill="hold" id="16"/>
                                        <p:tgtEl>
                                          <p:spTgt spid="35"/>
                                        </p:tgtEl>
                                        <p:attrNameLst>
                                          <p:attrName>ppt_w</p:attrName>
                                        </p:attrNameLst>
                                      </p:cBhvr>
                                      <p:tavLst>
                                        <p:tav fmla="#ppt_w*sin(2.5*pi*$)" tm="0">
                                          <p:val>
                                            <p:fltVal val="0"/>
                                          </p:val>
                                        </p:tav>
                                        <p:tav tm="100000">
                                          <p:val>
                                            <p:fltVal val="1"/>
                                          </p:val>
                                        </p:tav>
                                      </p:tavLst>
                                    </p:anim>
                                    <p:anim calcmode="lin" valueType="num">
                                      <p:cBhvr>
                                        <p:cTn dur="500" fill="hold" id="17"/>
                                        <p:tgtEl>
                                          <p:spTgt spid="35"/>
                                        </p:tgtEl>
                                        <p:attrNameLst>
                                          <p:attrName>ppt_h</p:attrName>
                                        </p:attrNameLst>
                                      </p:cBhvr>
                                      <p:tavLst>
                                        <p:tav tm="0">
                                          <p:val>
                                            <p:strVal val="#ppt_h"/>
                                          </p:val>
                                        </p:tav>
                                        <p:tav tm="100000">
                                          <p:val>
                                            <p:strVal val="#ppt_h"/>
                                          </p:val>
                                        </p:tav>
                                      </p:tavLst>
                                    </p:anim>
                                  </p:childTnLst>
                                </p:cTn>
                              </p:par>
                              <p:par>
                                <p:cTn fill="hold" grpId="0" id="18" nodeType="withEffect" presetClass="entr" presetID="19" presetSubtype="10">
                                  <p:stCondLst>
                                    <p:cond delay="0"/>
                                  </p:stCondLst>
                                  <p:childTnLst>
                                    <p:set>
                                      <p:cBhvr>
                                        <p:cTn dur="1" fill="hold" id="19">
                                          <p:stCondLst>
                                            <p:cond delay="0"/>
                                          </p:stCondLst>
                                        </p:cTn>
                                        <p:tgtEl>
                                          <p:spTgt spid="36"/>
                                        </p:tgtEl>
                                        <p:attrNameLst>
                                          <p:attrName>style.visibility</p:attrName>
                                        </p:attrNameLst>
                                      </p:cBhvr>
                                      <p:to>
                                        <p:strVal val="visible"/>
                                      </p:to>
                                    </p:set>
                                    <p:anim calcmode="lin" valueType="num">
                                      <p:cBhvr>
                                        <p:cTn dur="500" fill="hold" id="20"/>
                                        <p:tgtEl>
                                          <p:spTgt spid="36"/>
                                        </p:tgtEl>
                                        <p:attrNameLst>
                                          <p:attrName>ppt_w</p:attrName>
                                        </p:attrNameLst>
                                      </p:cBhvr>
                                      <p:tavLst>
                                        <p:tav fmla="#ppt_w*sin(2.5*pi*$)" tm="0">
                                          <p:val>
                                            <p:fltVal val="0"/>
                                          </p:val>
                                        </p:tav>
                                        <p:tav tm="100000">
                                          <p:val>
                                            <p:fltVal val="1"/>
                                          </p:val>
                                        </p:tav>
                                      </p:tavLst>
                                    </p:anim>
                                    <p:anim calcmode="lin" valueType="num">
                                      <p:cBhvr>
                                        <p:cTn dur="500" fill="hold" id="21"/>
                                        <p:tgtEl>
                                          <p:spTgt spid="36"/>
                                        </p:tgtEl>
                                        <p:attrNameLst>
                                          <p:attrName>ppt_h</p:attrName>
                                        </p:attrNameLst>
                                      </p:cBhvr>
                                      <p:tavLst>
                                        <p:tav tm="0">
                                          <p:val>
                                            <p:strVal val="#ppt_h"/>
                                          </p:val>
                                        </p:tav>
                                        <p:tav tm="100000">
                                          <p:val>
                                            <p:strVal val="#ppt_h"/>
                                          </p:val>
                                        </p:tav>
                                      </p:tavLst>
                                    </p:anim>
                                  </p:childTnLst>
                                </p:cTn>
                              </p:par>
                              <p:par>
                                <p:cTn fill="hold" grpId="0" id="22" nodeType="withEffect" presetClass="entr" presetID="19" presetSubtype="10">
                                  <p:stCondLst>
                                    <p:cond delay="0"/>
                                  </p:stCondLst>
                                  <p:childTnLst>
                                    <p:set>
                                      <p:cBhvr>
                                        <p:cTn dur="1" fill="hold" id="23">
                                          <p:stCondLst>
                                            <p:cond delay="0"/>
                                          </p:stCondLst>
                                        </p:cTn>
                                        <p:tgtEl>
                                          <p:spTgt spid="37"/>
                                        </p:tgtEl>
                                        <p:attrNameLst>
                                          <p:attrName>style.visibility</p:attrName>
                                        </p:attrNameLst>
                                      </p:cBhvr>
                                      <p:to>
                                        <p:strVal val="visible"/>
                                      </p:to>
                                    </p:set>
                                    <p:anim calcmode="lin" valueType="num">
                                      <p:cBhvr>
                                        <p:cTn dur="500" fill="hold" id="24"/>
                                        <p:tgtEl>
                                          <p:spTgt spid="37"/>
                                        </p:tgtEl>
                                        <p:attrNameLst>
                                          <p:attrName>ppt_w</p:attrName>
                                        </p:attrNameLst>
                                      </p:cBhvr>
                                      <p:tavLst>
                                        <p:tav fmla="#ppt_w*sin(2.5*pi*$)" tm="0">
                                          <p:val>
                                            <p:fltVal val="0"/>
                                          </p:val>
                                        </p:tav>
                                        <p:tav tm="100000">
                                          <p:val>
                                            <p:fltVal val="1"/>
                                          </p:val>
                                        </p:tav>
                                      </p:tavLst>
                                    </p:anim>
                                    <p:anim calcmode="lin" valueType="num">
                                      <p:cBhvr>
                                        <p:cTn dur="500" fill="hold" id="25"/>
                                        <p:tgtEl>
                                          <p:spTgt spid="37"/>
                                        </p:tgtEl>
                                        <p:attrNameLst>
                                          <p:attrName>ppt_h</p:attrName>
                                        </p:attrNameLst>
                                      </p:cBhvr>
                                      <p:tavLst>
                                        <p:tav tm="0">
                                          <p:val>
                                            <p:strVal val="#ppt_h"/>
                                          </p:val>
                                        </p:tav>
                                        <p:tav tm="100000">
                                          <p:val>
                                            <p:strVal val="#ppt_h"/>
                                          </p:val>
                                        </p:tav>
                                      </p:tavLst>
                                    </p:anim>
                                  </p:childTnLst>
                                </p:cTn>
                              </p:par>
                              <p:par>
                                <p:cTn fill="hold" grpId="0" id="26" nodeType="withEffect" presetClass="entr" presetID="19" presetSubtype="10">
                                  <p:stCondLst>
                                    <p:cond delay="0"/>
                                  </p:stCondLst>
                                  <p:childTnLst>
                                    <p:set>
                                      <p:cBhvr>
                                        <p:cTn dur="1" fill="hold" id="27">
                                          <p:stCondLst>
                                            <p:cond delay="0"/>
                                          </p:stCondLst>
                                        </p:cTn>
                                        <p:tgtEl>
                                          <p:spTgt spid="38"/>
                                        </p:tgtEl>
                                        <p:attrNameLst>
                                          <p:attrName>style.visibility</p:attrName>
                                        </p:attrNameLst>
                                      </p:cBhvr>
                                      <p:to>
                                        <p:strVal val="visible"/>
                                      </p:to>
                                    </p:set>
                                    <p:anim calcmode="lin" valueType="num">
                                      <p:cBhvr>
                                        <p:cTn dur="500" fill="hold" id="28"/>
                                        <p:tgtEl>
                                          <p:spTgt spid="38"/>
                                        </p:tgtEl>
                                        <p:attrNameLst>
                                          <p:attrName>ppt_w</p:attrName>
                                        </p:attrNameLst>
                                      </p:cBhvr>
                                      <p:tavLst>
                                        <p:tav fmla="#ppt_w*sin(2.5*pi*$)" tm="0">
                                          <p:val>
                                            <p:fltVal val="0"/>
                                          </p:val>
                                        </p:tav>
                                        <p:tav tm="100000">
                                          <p:val>
                                            <p:fltVal val="1"/>
                                          </p:val>
                                        </p:tav>
                                      </p:tavLst>
                                    </p:anim>
                                    <p:anim calcmode="lin" valueType="num">
                                      <p:cBhvr>
                                        <p:cTn dur="500" fill="hold" id="29"/>
                                        <p:tgtEl>
                                          <p:spTgt spid="38"/>
                                        </p:tgtEl>
                                        <p:attrNameLst>
                                          <p:attrName>ppt_h</p:attrName>
                                        </p:attrNameLst>
                                      </p:cBhvr>
                                      <p:tavLst>
                                        <p:tav tm="0">
                                          <p:val>
                                            <p:strVal val="#ppt_h"/>
                                          </p:val>
                                        </p:tav>
                                        <p:tav tm="100000">
                                          <p:val>
                                            <p:strVal val="#ppt_h"/>
                                          </p:val>
                                        </p:tav>
                                      </p:tavLst>
                                    </p:anim>
                                  </p:childTnLst>
                                </p:cTn>
                              </p:par>
                            </p:childTnLst>
                          </p:cTn>
                        </p:par>
                        <p:par>
                          <p:cTn fill="hold" id="30" nodeType="afterGroup">
                            <p:stCondLst>
                              <p:cond delay="1000"/>
                            </p:stCondLst>
                            <p:childTnLst>
                              <p:par>
                                <p:cTn fill="hold" grpId="0" id="31" nodeType="afterEffect" presetClass="entr" presetID="22" presetSubtype="8">
                                  <p:stCondLst>
                                    <p:cond delay="0"/>
                                  </p:stCondLst>
                                  <p:childTnLst>
                                    <p:set>
                                      <p:cBhvr>
                                        <p:cTn dur="1" fill="hold" id="32">
                                          <p:stCondLst>
                                            <p:cond delay="0"/>
                                          </p:stCondLst>
                                        </p:cTn>
                                        <p:tgtEl>
                                          <p:spTgt spid="39"/>
                                        </p:tgtEl>
                                        <p:attrNameLst>
                                          <p:attrName>style.visibility</p:attrName>
                                        </p:attrNameLst>
                                      </p:cBhvr>
                                      <p:to>
                                        <p:strVal val="visible"/>
                                      </p:to>
                                    </p:set>
                                    <p:animEffect filter="wipe(left)" transition="in">
                                      <p:cBhvr>
                                        <p:cTn dur="500" id="33"/>
                                        <p:tgtEl>
                                          <p:spTgt spid="39"/>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40"/>
                                        </p:tgtEl>
                                        <p:attrNameLst>
                                          <p:attrName>style.visibility</p:attrName>
                                        </p:attrNameLst>
                                      </p:cBhvr>
                                      <p:to>
                                        <p:strVal val="visible"/>
                                      </p:to>
                                    </p:set>
                                    <p:animEffect filter="wipe(left)" transition="in">
                                      <p:cBhvr>
                                        <p:cTn dur="500" id="36"/>
                                        <p:tgtEl>
                                          <p:spTgt spid="40"/>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41"/>
                                        </p:tgtEl>
                                        <p:attrNameLst>
                                          <p:attrName>style.visibility</p:attrName>
                                        </p:attrNameLst>
                                      </p:cBhvr>
                                      <p:to>
                                        <p:strVal val="visible"/>
                                      </p:to>
                                    </p:set>
                                    <p:animEffect filter="wipe(left)" transition="in">
                                      <p:cBhvr>
                                        <p:cTn dur="500" id="39"/>
                                        <p:tgtEl>
                                          <p:spTgt spid="41"/>
                                        </p:tgtEl>
                                      </p:cBhvr>
                                    </p:animEffect>
                                  </p:childTnLst>
                                </p:cTn>
                              </p:par>
                              <p:par>
                                <p:cTn fill="hold" grpId="0" id="40" nodeType="withEffect" presetClass="entr" presetID="22" presetSubtype="8">
                                  <p:stCondLst>
                                    <p:cond delay="0"/>
                                  </p:stCondLst>
                                  <p:childTnLst>
                                    <p:set>
                                      <p:cBhvr>
                                        <p:cTn dur="1" fill="hold" id="41">
                                          <p:stCondLst>
                                            <p:cond delay="0"/>
                                          </p:stCondLst>
                                        </p:cTn>
                                        <p:tgtEl>
                                          <p:spTgt spid="42"/>
                                        </p:tgtEl>
                                        <p:attrNameLst>
                                          <p:attrName>style.visibility</p:attrName>
                                        </p:attrNameLst>
                                      </p:cBhvr>
                                      <p:to>
                                        <p:strVal val="visible"/>
                                      </p:to>
                                    </p:set>
                                    <p:animEffect filter="wipe(left)" transition="in">
                                      <p:cBhvr>
                                        <p:cTn dur="500" id="42"/>
                                        <p:tgtEl>
                                          <p:spTgt spid="42"/>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43"/>
                                        </p:tgtEl>
                                        <p:attrNameLst>
                                          <p:attrName>style.visibility</p:attrName>
                                        </p:attrNameLst>
                                      </p:cBhvr>
                                      <p:to>
                                        <p:strVal val="visible"/>
                                      </p:to>
                                    </p:set>
                                    <p:animEffect filter="wipe(left)" transition="in">
                                      <p:cBhvr>
                                        <p:cTn dur="500" id="45"/>
                                        <p:tgtEl>
                                          <p:spTgt spid="43"/>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44"/>
                                        </p:tgtEl>
                                        <p:attrNameLst>
                                          <p:attrName>style.visibility</p:attrName>
                                        </p:attrNameLst>
                                      </p:cBhvr>
                                      <p:to>
                                        <p:strVal val="visible"/>
                                      </p:to>
                                    </p:set>
                                    <p:animEffect filter="wipe(left)" transition="in">
                                      <p:cBhvr>
                                        <p:cTn dur="500" id="48"/>
                                        <p:tgtEl>
                                          <p:spTgt spid="44"/>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45"/>
                                        </p:tgtEl>
                                        <p:attrNameLst>
                                          <p:attrName>style.visibility</p:attrName>
                                        </p:attrNameLst>
                                      </p:cBhvr>
                                      <p:to>
                                        <p:strVal val="visible"/>
                                      </p:to>
                                    </p:set>
                                    <p:animEffect filter="wipe(left)" transition="in">
                                      <p:cBhvr>
                                        <p:cTn dur="500" id="51"/>
                                        <p:tgtEl>
                                          <p:spTgt spid="45"/>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46"/>
                                        </p:tgtEl>
                                        <p:attrNameLst>
                                          <p:attrName>style.visibility</p:attrName>
                                        </p:attrNameLst>
                                      </p:cBhvr>
                                      <p:to>
                                        <p:strVal val="visible"/>
                                      </p:to>
                                    </p:set>
                                    <p:animEffect filter="wipe(left)" transition="in">
                                      <p:cBhvr>
                                        <p:cTn dur="500" id="54"/>
                                        <p:tgtEl>
                                          <p:spTgt spid="46"/>
                                        </p:tgtEl>
                                      </p:cBhvr>
                                    </p:animEffect>
                                  </p:childTnLst>
                                </p:cTn>
                              </p:par>
                            </p:childTnLst>
                          </p:cTn>
                        </p:par>
                        <p:par>
                          <p:cTn fill="hold" id="55" nodeType="afterGroup">
                            <p:stCondLst>
                              <p:cond delay="1500"/>
                            </p:stCondLst>
                            <p:childTnLst>
                              <p:par>
                                <p:cTn fill="hold" grpId="0" id="56" nodeType="afterEffect" presetClass="entr" presetID="10" presetSubtype="0">
                                  <p:stCondLst>
                                    <p:cond delay="0"/>
                                  </p:stCondLst>
                                  <p:childTnLst>
                                    <p:set>
                                      <p:cBhvr>
                                        <p:cTn dur="1" fill="hold" id="57">
                                          <p:stCondLst>
                                            <p:cond delay="0"/>
                                          </p:stCondLst>
                                        </p:cTn>
                                        <p:tgtEl>
                                          <p:spTgt spid="34"/>
                                        </p:tgtEl>
                                        <p:attrNameLst>
                                          <p:attrName>style.visibility</p:attrName>
                                        </p:attrNameLst>
                                      </p:cBhvr>
                                      <p:to>
                                        <p:strVal val="visible"/>
                                      </p:to>
                                    </p:set>
                                    <p:animEffect filter="fade" transition="in">
                                      <p:cBhvr>
                                        <p:cTn dur="500" id="58"/>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7" name="AutoShape 3"/>
          <p:cNvSpPr>
            <a:spLocks noChangeArrowheads="1"/>
          </p:cNvSpPr>
          <p:nvPr/>
        </p:nvSpPr>
        <p:spPr bwMode="auto">
          <a:xfrm>
            <a:off x="2109763" y="2078350"/>
            <a:ext cx="1347476" cy="1166542"/>
          </a:xfrm>
          <a:prstGeom prst="triangle">
            <a:avLst>
              <a:gd fmla="val 50000" name="adj"/>
            </a:avLst>
          </a:prstGeom>
          <a:solidFill>
            <a:schemeClr val="accent1"/>
          </a:solidFill>
          <a:ln w="3175">
            <a:noFill/>
            <a:bevel/>
          </a:ln>
        </p:spPr>
        <p:txBody>
          <a:bodyPr anchor="ctr" lIns="0" rIns="0"/>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defRPr sz="2100">
                <a:solidFill>
                  <a:schemeClr val="tx1"/>
                </a:solidFill>
                <a:latin charset="0" panose="020b0604020202020204" pitchFamily="34" typeface="Arial"/>
                <a:ea charset="-122" pitchFamily="2" typeface="宋体"/>
              </a:defRPr>
            </a:lvl9pPr>
          </a:lstStyle>
          <a:p>
            <a:pPr algn="ctr" eaLnBrk="1" hangingPunct="1">
              <a:lnSpc>
                <a:spcPct val="120000"/>
              </a:lnSpc>
              <a:spcBef>
                <a:spcPts val="450"/>
              </a:spcBef>
              <a:spcAft>
                <a:spcPts val="450"/>
              </a:spcAft>
            </a:pPr>
            <a:endParaRPr altLang="zh-CN" lang="zh-CN" sz="2999">
              <a:solidFill>
                <a:schemeClr val="bg1"/>
              </a:solidFill>
              <a:latin charset="0" pitchFamily="34" typeface="Impact"/>
              <a:ea charset="-122" panose="020b0503020204020204" pitchFamily="34" typeface="微软雅黑"/>
              <a:sym charset="0" pitchFamily="34" typeface="Impact"/>
            </a:endParaRPr>
          </a:p>
        </p:txBody>
      </p:sp>
      <p:sp>
        <p:nvSpPr>
          <p:cNvPr id="8" name="Freeform 5"/>
          <p:cNvSpPr/>
          <p:nvPr/>
        </p:nvSpPr>
        <p:spPr bwMode="auto">
          <a:xfrm>
            <a:off x="1636004" y="3218705"/>
            <a:ext cx="2719948" cy="472569"/>
          </a:xfrm>
          <a:custGeom>
            <a:gdLst>
              <a:gd fmla="*/ 2147483647 w 1623" name="T0"/>
              <a:gd fmla="*/ 2147483647 h 281" name="T1"/>
              <a:gd fmla="*/ 0 w 1623" name="T2"/>
              <a:gd fmla="*/ 2147483647 h 281" name="T3"/>
              <a:gd fmla="*/ 2147483647 w 1623" name="T4"/>
              <a:gd fmla="*/ 0 h 281" name="T5"/>
              <a:gd fmla="*/ 0 60000 65536" name="T6"/>
              <a:gd fmla="*/ 0 60000 65536" name="T7"/>
              <a:gd fmla="*/ 0 60000 65536" name="T8"/>
              <a:gd fmla="*/ 0 w 1623" name="T9"/>
              <a:gd fmla="*/ 0 h 281" name="T10"/>
              <a:gd fmla="*/ 1623 w 1623" name="T11"/>
              <a:gd fmla="*/ 281 h 281" name="T12"/>
            </a:gdLst>
            <a:cxnLst>
              <a:cxn ang="T6">
                <a:pos x="T0" y="T1"/>
              </a:cxn>
              <a:cxn ang="T7">
                <a:pos x="T2" y="T3"/>
              </a:cxn>
              <a:cxn ang="T8">
                <a:pos x="T4" y="T5"/>
              </a:cxn>
            </a:cxnLst>
            <a:rect b="T12" l="T9" r="T11" t="T10"/>
            <a:pathLst>
              <a:path h="281" w="1623">
                <a:moveTo>
                  <a:pt x="1623" y="281"/>
                </a:moveTo>
                <a:lnTo>
                  <a:pt x="0" y="277"/>
                </a:lnTo>
                <a:lnTo>
                  <a:pt x="174" y="0"/>
                </a:lnTo>
              </a:path>
            </a:pathLst>
          </a:custGeom>
          <a:noFill/>
          <a:ln cap="flat" cmpd="sng" w="22225">
            <a:solidFill>
              <a:schemeClr val="accent3"/>
            </a:solidFill>
            <a:bevel/>
            <a:tailEnd len="med" type="triangle" w="med"/>
          </a:ln>
          <a:extLst>
            <a:ext uri="{909E8E84-426E-40DD-AFC4-6F175D3DCCD1}">
              <a14:hiddenFill>
                <a:solidFill>
                  <a:srgbClr val="FFFFFF"/>
                </a:solidFill>
              </a14:hiddenFill>
            </a:ext>
          </a:extLst>
        </p:spPr>
        <p:txBody>
          <a:bodyPr anchor="ctr" bIns="0" lIns="0" rIns="0" tIns="0" wrap="none"/>
          <a:lstStyle/>
          <a:p>
            <a:endParaRPr altLang="en-US" lang="zh-CN" sz="1181"/>
          </a:p>
        </p:txBody>
      </p:sp>
      <p:sp>
        <p:nvSpPr>
          <p:cNvPr id="9" name="TextBox 53"/>
          <p:cNvSpPr>
            <a:spLocks noChangeArrowheads="1"/>
          </p:cNvSpPr>
          <p:nvPr/>
        </p:nvSpPr>
        <p:spPr bwMode="auto">
          <a:xfrm>
            <a:off x="2135950" y="3740078"/>
            <a:ext cx="1399729" cy="320040"/>
          </a:xfrm>
          <a:prstGeom prst="rect">
            <a:avLst/>
          </a:prstGeom>
          <a:noFill/>
          <a:ln w="9525">
            <a:noFill/>
            <a:bevel/>
          </a:ln>
          <a:extLst>
            <a:ext uri="{909E8E84-426E-40DD-AFC4-6F175D3DCCD1}">
              <a14:hiddenFill>
                <a:solidFill>
                  <a:srgbClr val="FFFFFF"/>
                </a:solidFill>
              </a14:hiddenFill>
            </a:ext>
          </a:extLst>
        </p:spPr>
        <p:txBody>
          <a:bodyPr wrap="square">
            <a:spAutoFit/>
          </a:bodyP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defRPr sz="2100">
                <a:solidFill>
                  <a:schemeClr val="tx1"/>
                </a:solidFill>
                <a:latin charset="0" panose="020b0604020202020204" pitchFamily="34" typeface="Arial"/>
                <a:ea charset="-122" pitchFamily="2" typeface="宋体"/>
              </a:defRPr>
            </a:lvl9pPr>
          </a:lstStyle>
          <a:p>
            <a:pPr algn="ctr" eaLnBrk="1" hangingPunct="1">
              <a:buFont charset="0" panose="020b0604020202020204" pitchFamily="34" typeface="Arial"/>
              <a:buNone/>
            </a:pPr>
            <a:r>
              <a:rPr altLang="en-US" lang="zh-CN" sz="1500">
                <a:solidFill>
                  <a:schemeClr val="accent3"/>
                </a:solidFill>
                <a:latin charset="-122" panose="020b0503020204020204" pitchFamily="34" typeface="微软雅黑"/>
                <a:ea charset="-122" panose="020b0503020204020204" pitchFamily="34" typeface="微软雅黑"/>
                <a:sym charset="-122" panose="02010600030101010101" pitchFamily="2" typeface="宋体"/>
              </a:rPr>
              <a:t>单击添加标题</a:t>
            </a:r>
          </a:p>
        </p:txBody>
      </p:sp>
      <p:sp>
        <p:nvSpPr>
          <p:cNvPr id="10" name="Freeform 6"/>
          <p:cNvSpPr/>
          <p:nvPr/>
        </p:nvSpPr>
        <p:spPr bwMode="auto">
          <a:xfrm>
            <a:off x="2708508" y="1102264"/>
            <a:ext cx="1354618" cy="2360463"/>
          </a:xfrm>
          <a:custGeom>
            <a:gdLst>
              <a:gd fmla="*/ 0 w 808" name="T0"/>
              <a:gd fmla="*/ 0 h 1408" name="T1"/>
              <a:gd fmla="*/ 2147483647 w 808" name="T2"/>
              <a:gd fmla="*/ 2147483647 h 1408" name="T3"/>
              <a:gd fmla="*/ 2147483647 w 808" name="T4"/>
              <a:gd fmla="*/ 2147483647 h 1408" name="T5"/>
              <a:gd fmla="*/ 0 60000 65536" name="T6"/>
              <a:gd fmla="*/ 0 60000 65536" name="T7"/>
              <a:gd fmla="*/ 0 60000 65536" name="T8"/>
              <a:gd fmla="*/ 0 w 808" name="T9"/>
              <a:gd fmla="*/ 0 h 1408" name="T10"/>
              <a:gd fmla="*/ 808 w 808" name="T11"/>
              <a:gd fmla="*/ 1408 h 1408" name="T12"/>
            </a:gdLst>
            <a:cxnLst>
              <a:cxn ang="T6">
                <a:pos x="T0" y="T1"/>
              </a:cxn>
              <a:cxn ang="T7">
                <a:pos x="T2" y="T3"/>
              </a:cxn>
              <a:cxn ang="T8">
                <a:pos x="T4" y="T5"/>
              </a:cxn>
            </a:cxnLst>
            <a:rect b="T12" l="T9" r="T11" t="T10"/>
            <a:pathLst>
              <a:path h="1408" w="806">
                <a:moveTo>
                  <a:pt x="0" y="0"/>
                </a:moveTo>
                <a:lnTo>
                  <a:pt x="808" y="1408"/>
                </a:lnTo>
                <a:lnTo>
                  <a:pt x="430" y="1407"/>
                </a:lnTo>
              </a:path>
            </a:pathLst>
          </a:custGeom>
          <a:noFill/>
          <a:ln cap="flat" cmpd="sng" w="22225">
            <a:solidFill>
              <a:schemeClr val="accent2"/>
            </a:solidFill>
            <a:bevel/>
            <a:tailEnd len="med" type="triangle" w="med"/>
          </a:ln>
          <a:extLst>
            <a:ext uri="{909E8E84-426E-40DD-AFC4-6F175D3DCCD1}">
              <a14:hiddenFill>
                <a:solidFill>
                  <a:srgbClr val="FFFFFF"/>
                </a:solidFill>
              </a14:hiddenFill>
            </a:ext>
          </a:extLst>
        </p:spPr>
        <p:txBody>
          <a:bodyPr anchor="ctr" bIns="0" lIns="0" rIns="0" tIns="0" wrap="none"/>
          <a:lstStyle/>
          <a:p>
            <a:endParaRPr altLang="en-US" lang="zh-CN" sz="1181"/>
          </a:p>
        </p:txBody>
      </p:sp>
      <p:sp>
        <p:nvSpPr>
          <p:cNvPr id="11" name="TextBox 53"/>
          <p:cNvSpPr>
            <a:spLocks noChangeArrowheads="1"/>
          </p:cNvSpPr>
          <p:nvPr/>
        </p:nvSpPr>
        <p:spPr bwMode="auto">
          <a:xfrm rot="3623550">
            <a:off x="3044922" y="2448228"/>
            <a:ext cx="1442269" cy="320040"/>
          </a:xfrm>
          <a:prstGeom prst="rect">
            <a:avLst/>
          </a:prstGeom>
          <a:noFill/>
          <a:ln w="9525">
            <a:noFill/>
            <a:bevel/>
          </a:ln>
          <a:extLst>
            <a:ext uri="{909E8E84-426E-40DD-AFC4-6F175D3DCCD1}">
              <a14:hiddenFill>
                <a:solidFill>
                  <a:srgbClr val="FFFFFF"/>
                </a:solidFill>
              </a14:hiddenFill>
            </a:ext>
          </a:extLst>
        </p:spPr>
        <p:txBody>
          <a:bodyPr wrap="square">
            <a:spAutoFit/>
          </a:bodyP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defRPr sz="2100">
                <a:solidFill>
                  <a:schemeClr val="tx1"/>
                </a:solidFill>
                <a:latin charset="0" panose="020b0604020202020204" pitchFamily="34" typeface="Arial"/>
                <a:ea charset="-122" pitchFamily="2" typeface="宋体"/>
              </a:defRPr>
            </a:lvl9pPr>
          </a:lstStyle>
          <a:p>
            <a:pPr algn="ctr" eaLnBrk="1" hangingPunct="1">
              <a:buFont charset="0" panose="020b0604020202020204" pitchFamily="34" typeface="Arial"/>
              <a:buNone/>
            </a:pPr>
            <a:r>
              <a:rPr altLang="en-US" lang="zh-CN" sz="1500">
                <a:solidFill>
                  <a:schemeClr val="accent2"/>
                </a:solidFill>
                <a:latin charset="-122" panose="020b0503020204020204" pitchFamily="34" typeface="微软雅黑"/>
                <a:ea charset="-122" panose="020b0503020204020204" pitchFamily="34" typeface="微软雅黑"/>
                <a:sym charset="-122" panose="02010600030101010101" pitchFamily="2" typeface="宋体"/>
              </a:rPr>
              <a:t>单击添加标题</a:t>
            </a:r>
          </a:p>
        </p:txBody>
      </p:sp>
      <p:sp>
        <p:nvSpPr>
          <p:cNvPr id="12" name="Freeform 4"/>
          <p:cNvSpPr/>
          <p:nvPr/>
        </p:nvSpPr>
        <p:spPr bwMode="auto">
          <a:xfrm>
            <a:off x="1308657" y="1464130"/>
            <a:ext cx="1652205" cy="2353321"/>
          </a:xfrm>
          <a:custGeom>
            <a:gdLst>
              <a:gd fmla="*/ 0 w 986" name="T0"/>
              <a:gd fmla="*/ 2147483647 h 1404" name="T1"/>
              <a:gd fmla="*/ 2147483647 w 986" name="T2"/>
              <a:gd fmla="*/ 0 h 1404" name="T3"/>
              <a:gd fmla="*/ 2147483647 w 986" name="T4"/>
              <a:gd fmla="*/ 2147483647 h 1404" name="T5"/>
              <a:gd fmla="*/ 0 60000 65536" name="T6"/>
              <a:gd fmla="*/ 0 60000 65536" name="T7"/>
              <a:gd fmla="*/ 0 60000 65536" name="T8"/>
              <a:gd fmla="*/ 0 w 986" name="T9"/>
              <a:gd fmla="*/ 0 h 1404" name="T10"/>
              <a:gd fmla="*/ 986 w 986" name="T11"/>
              <a:gd fmla="*/ 1404 h 1404" name="T12"/>
            </a:gdLst>
            <a:cxnLst>
              <a:cxn ang="T6">
                <a:pos x="T0" y="T1"/>
              </a:cxn>
              <a:cxn ang="T7">
                <a:pos x="T2" y="T3"/>
              </a:cxn>
              <a:cxn ang="T8">
                <a:pos x="T4" y="T5"/>
              </a:cxn>
            </a:cxnLst>
            <a:rect b="T12" l="T9" r="T11" t="T10"/>
            <a:pathLst>
              <a:path h="1404" w="984">
                <a:moveTo>
                  <a:pt x="0" y="1404"/>
                </a:moveTo>
                <a:lnTo>
                  <a:pt x="814" y="0"/>
                </a:lnTo>
                <a:lnTo>
                  <a:pt x="986" y="329"/>
                </a:lnTo>
              </a:path>
            </a:pathLst>
          </a:custGeom>
          <a:noFill/>
          <a:ln cap="flat" cmpd="sng" w="22225">
            <a:solidFill>
              <a:schemeClr val="accent1"/>
            </a:solidFill>
            <a:bevel/>
            <a:tailEnd len="med" type="triangle" w="med"/>
          </a:ln>
          <a:extLst>
            <a:ext uri="{909E8E84-426E-40DD-AFC4-6F175D3DCCD1}">
              <a14:hiddenFill>
                <a:solidFill>
                  <a:srgbClr val="FFFFFF"/>
                </a:solidFill>
              </a14:hiddenFill>
            </a:ext>
          </a:extLst>
        </p:spPr>
        <p:txBody>
          <a:bodyPr anchor="ctr" bIns="0" lIns="0" rIns="0" tIns="0" wrap="none"/>
          <a:lstStyle/>
          <a:p>
            <a:endParaRPr altLang="en-US" lang="zh-CN" sz="1181"/>
          </a:p>
        </p:txBody>
      </p:sp>
      <p:sp>
        <p:nvSpPr>
          <p:cNvPr id="13" name="TextBox 53"/>
          <p:cNvSpPr>
            <a:spLocks noChangeArrowheads="1"/>
          </p:cNvSpPr>
          <p:nvPr/>
        </p:nvSpPr>
        <p:spPr bwMode="auto">
          <a:xfrm rot="18011492">
            <a:off x="1148051" y="2272084"/>
            <a:ext cx="1551494" cy="320040"/>
          </a:xfrm>
          <a:prstGeom prst="rect">
            <a:avLst/>
          </a:prstGeom>
          <a:noFill/>
          <a:ln w="9525">
            <a:noFill/>
            <a:bevel/>
          </a:ln>
          <a:extLst>
            <a:ext uri="{909E8E84-426E-40DD-AFC4-6F175D3DCCD1}">
              <a14:hiddenFill>
                <a:solidFill>
                  <a:srgbClr val="FFFFFF"/>
                </a:solidFill>
              </a14:hiddenFill>
            </a:ext>
          </a:extLst>
        </p:spPr>
        <p:txBody>
          <a:bodyPr wrap="square">
            <a:spAutoFit/>
          </a:bodyP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defRPr sz="2100">
                <a:solidFill>
                  <a:schemeClr val="tx1"/>
                </a:solidFill>
                <a:latin charset="0" panose="020b0604020202020204" pitchFamily="34" typeface="Arial"/>
                <a:ea charset="-122" pitchFamily="2" typeface="宋体"/>
              </a:defRPr>
            </a:lvl9pPr>
          </a:lstStyle>
          <a:p>
            <a:pPr algn="ctr" eaLnBrk="1" hangingPunct="1">
              <a:buFont charset="0" panose="020b0604020202020204" pitchFamily="34" typeface="Arial"/>
              <a:buNone/>
            </a:pPr>
            <a:r>
              <a:rPr altLang="en-US" lang="zh-CN" sz="1500">
                <a:solidFill>
                  <a:schemeClr val="accent1"/>
                </a:solidFill>
                <a:latin charset="-122" panose="020b0503020204020204" pitchFamily="34" typeface="微软雅黑"/>
                <a:ea charset="-122" panose="020b0503020204020204" pitchFamily="34" typeface="微软雅黑"/>
                <a:sym charset="-122" panose="02010600030101010101" pitchFamily="2" typeface="宋体"/>
              </a:rPr>
              <a:t>单击添加标题</a:t>
            </a:r>
          </a:p>
        </p:txBody>
      </p:sp>
      <p:grpSp>
        <p:nvGrpSpPr>
          <p:cNvPr id="14" name="组合 50"/>
          <p:cNvGrpSpPr/>
          <p:nvPr/>
        </p:nvGrpSpPr>
        <p:grpSpPr>
          <a:xfrm>
            <a:off x="4829711" y="1667680"/>
            <a:ext cx="3005633" cy="1752194"/>
            <a:chExt cx="4008232" cy="2336365"/>
          </a:xfrm>
          <a:solidFill>
            <a:schemeClr val="accent2"/>
          </a:solidFill>
        </p:grpSpPr>
        <p:sp>
          <p:nvSpPr>
            <p:cNvPr id="15" name="矩形 51"/>
            <p:cNvSpPr>
              <a:spLocks noChangeArrowheads="1"/>
            </p:cNvSpPr>
            <p:nvPr/>
          </p:nvSpPr>
          <p:spPr bwMode="auto">
            <a:xfrm>
              <a:off x="0" y="0"/>
              <a:ext cx="4008232" cy="2336365"/>
            </a:xfrm>
            <a:prstGeom prst="rect">
              <a:avLst/>
            </a:prstGeom>
            <a:grpFill/>
            <a:ln>
              <a:noFill/>
            </a:ln>
            <a:extLst>
              <a:ext uri="{91240B29-F687-4F45-9708-019B960494DF}">
                <a14:hiddenLine w="25400">
                  <a:solidFill>
                    <a:srgbClr val="395E8A"/>
                  </a:solidFill>
                  <a:bevel/>
                  <a:headEnd/>
                  <a:tailEnd/>
                </a14:hiddenLine>
              </a:ext>
            </a:extLst>
          </p:spPr>
          <p:txBody>
            <a:bodyPr anchor="ct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defRPr sz="2100">
                  <a:solidFill>
                    <a:schemeClr val="tx1"/>
                  </a:solidFill>
                  <a:latin charset="0" panose="020b0604020202020204" pitchFamily="34" typeface="Arial"/>
                  <a:ea charset="-122" pitchFamily="2" typeface="宋体"/>
                </a:defRPr>
              </a:lvl9pPr>
            </a:lstStyle>
            <a:p>
              <a:pPr algn="ctr" eaLnBrk="1" hangingPunct="1">
                <a:buFont charset="0" panose="020b0604020202020204" pitchFamily="34" typeface="Arial"/>
                <a:buNone/>
              </a:pPr>
              <a:endParaRPr altLang="zh-CN" lang="zh-CN" sz="1575">
                <a:solidFill>
                  <a:srgbClr val="FFFFFF"/>
                </a:solidFill>
                <a:latin charset="-122" panose="02010609060101010101" pitchFamily="49" typeface="黑体"/>
                <a:ea charset="-122" panose="02010609060101010101" pitchFamily="49" typeface="黑体"/>
                <a:sym charset="-122" panose="02010609060101010101" pitchFamily="49" typeface="黑体"/>
              </a:endParaRPr>
            </a:p>
          </p:txBody>
        </p:sp>
        <p:grpSp>
          <p:nvGrpSpPr>
            <p:cNvPr id="16" name="组合 52"/>
            <p:cNvGrpSpPr/>
            <p:nvPr/>
          </p:nvGrpSpPr>
          <p:grpSpPr>
            <a:xfrm>
              <a:off x="96270" y="456487"/>
              <a:ext cx="3815693" cy="1454214"/>
              <a:chExt cx="3815693" cy="1454214"/>
            </a:xfrm>
            <a:grpFill/>
          </p:grpSpPr>
          <p:sp>
            <p:nvSpPr>
              <p:cNvPr id="17" name="TextBox 11"/>
              <p:cNvSpPr>
                <a:spLocks noChangeArrowheads="1"/>
              </p:cNvSpPr>
              <p:nvPr/>
            </p:nvSpPr>
            <p:spPr bwMode="auto">
              <a:xfrm>
                <a:off x="688965" y="0"/>
                <a:ext cx="2437765" cy="426739"/>
              </a:xfrm>
              <a:prstGeom prst="rect">
                <a:avLst/>
              </a:prstGeom>
              <a:grp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defRPr sz="2100">
                    <a:solidFill>
                      <a:schemeClr val="tx1"/>
                    </a:solidFill>
                    <a:latin charset="0" panose="020b0604020202020204" pitchFamily="34" typeface="Arial"/>
                    <a:ea charset="-122" pitchFamily="2" typeface="宋体"/>
                  </a:defRPr>
                </a:lvl9pPr>
              </a:lstStyle>
              <a:p>
                <a:pPr algn="ctr" eaLnBrk="1" hangingPunct="1">
                  <a:buFont charset="0" panose="020b0604020202020204" pitchFamily="34" typeface="Arial"/>
                  <a:buNone/>
                </a:pPr>
                <a:r>
                  <a:rPr altLang="en-US" b="1" lang="zh-CN" sz="15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18" name="TextBox 12"/>
              <p:cNvSpPr>
                <a:spLocks noChangeArrowheads="1"/>
              </p:cNvSpPr>
              <p:nvPr/>
            </p:nvSpPr>
            <p:spPr bwMode="auto">
              <a:xfrm>
                <a:off x="0" y="500062"/>
                <a:ext cx="3815693" cy="944923"/>
              </a:xfrm>
              <a:prstGeom prst="rect">
                <a:avLst/>
              </a:prstGeom>
              <a:grpFill/>
              <a:ln>
                <a:noFill/>
              </a:ln>
              <a:extLst>
                <a:ext uri="{91240B29-F687-4F45-9708-019B960494DF}">
                  <a14:hiddenLine w="9525">
                    <a:solidFill>
                      <a:srgbClr val="000000"/>
                    </a:solidFill>
                    <a:miter lim="800000"/>
                    <a:headEnd/>
                    <a:tailEnd/>
                  </a14:hiddenLine>
                </a:ext>
              </a:extLst>
            </p:spPr>
            <p:txBody>
              <a:bodyPr>
                <a:spAutoFit/>
              </a:bodyP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defRPr sz="2100">
                    <a:solidFill>
                      <a:schemeClr val="tx1"/>
                    </a:solidFill>
                    <a:latin charset="0" panose="020b0604020202020204" pitchFamily="34" typeface="Arial"/>
                    <a:ea charset="-122" pitchFamily="2" typeface="宋体"/>
                  </a:defRPr>
                </a:lvl9pPr>
              </a:lstStyle>
              <a:p>
                <a:pPr algn="just" eaLnBrk="1" hangingPunct="1">
                  <a:buFont charset="0" panose="020b0604020202020204" pitchFamily="34" typeface="Arial"/>
                  <a:buNone/>
                </a:pPr>
                <a:r>
                  <a:rPr altLang="en-US" lang="zh-CN" sz="135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单击添加文字内容单击添加文字内容单击添加文字内容单击添加文字内容单击添加文字内容</a:t>
                </a:r>
              </a:p>
            </p:txBody>
          </p:sp>
        </p:grpSp>
      </p:grpSp>
      <p:grpSp>
        <p:nvGrpSpPr>
          <p:cNvPr id="19" name="组合 9"/>
          <p:cNvGrpSpPr/>
          <p:nvPr/>
        </p:nvGrpSpPr>
        <p:grpSpPr>
          <a:xfrm>
            <a:off x="2577570" y="2567584"/>
            <a:ext cx="365438" cy="547561"/>
            <a:chExt cx="540770" cy="809354"/>
          </a:xfrm>
        </p:grpSpPr>
        <p:sp>
          <p:nvSpPr>
            <p:cNvPr id="20" name="Freeform 121"/>
            <p:cNvSpPr>
              <a:spLocks noChangeArrowheads="1" noEditPoints="1"/>
            </p:cNvSpPr>
            <p:nvPr/>
          </p:nvSpPr>
          <p:spPr bwMode="auto">
            <a:xfrm>
              <a:off x="0" y="0"/>
              <a:ext cx="540770" cy="447036"/>
            </a:xfrm>
            <a:custGeom>
              <a:gdLst>
                <a:gd fmla="*/ 2147483647 w 185" name="T0"/>
                <a:gd fmla="*/ 2147483647 h 153" name="T1"/>
                <a:gd fmla="*/ 2147483647 w 185" name="T2"/>
                <a:gd fmla="*/ 0 h 153" name="T3"/>
                <a:gd fmla="*/ 2147483647 w 185" name="T4"/>
                <a:gd fmla="*/ 2147483647 h 153" name="T5"/>
                <a:gd fmla="*/ 2147483647 w 185" name="T6"/>
                <a:gd fmla="*/ 2147483647 h 153" name="T7"/>
                <a:gd fmla="*/ 2147483647 w 185" name="T8"/>
                <a:gd fmla="*/ 2147483647 h 153" name="T9"/>
                <a:gd fmla="*/ 2147483647 w 185" name="T10"/>
                <a:gd fmla="*/ 2147483647 h 153" name="T11"/>
                <a:gd fmla="*/ 0 w 185" name="T12"/>
                <a:gd fmla="*/ 2147483647 h 153" name="T13"/>
                <a:gd fmla="*/ 2147483647 w 185" name="T14"/>
                <a:gd fmla="*/ 2147483647 h 153" name="T15"/>
                <a:gd fmla="*/ 2147483647 w 185" name="T16"/>
                <a:gd fmla="*/ 2147483647 h 153" name="T17"/>
                <a:gd fmla="*/ 2147483647 w 185" name="T18"/>
                <a:gd fmla="*/ 2147483647 h 153" name="T19"/>
                <a:gd fmla="*/ 2147483647 w 185" name="T20"/>
                <a:gd fmla="*/ 2147483647 h 153" name="T21"/>
                <a:gd fmla="*/ 2147483647 w 185" name="T22"/>
                <a:gd fmla="*/ 2147483647 h 153" name="T23"/>
                <a:gd fmla="*/ 2147483647 w 185" name="T24"/>
                <a:gd fmla="*/ 2147483647 h 153" name="T25"/>
                <a:gd fmla="*/ 2147483647 w 185" name="T26"/>
                <a:gd fmla="*/ 2147483647 h 153" name="T27"/>
                <a:gd fmla="*/ 2147483647 w 185" name="T28"/>
                <a:gd fmla="*/ 2147483647 h 153" name="T29"/>
                <a:gd fmla="*/ 2147483647 w 185" name="T30"/>
                <a:gd fmla="*/ 2147483647 h 15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85" name="T48"/>
                <a:gd fmla="*/ 0 h 153" name="T49"/>
                <a:gd fmla="*/ 185 w 185" name="T50"/>
                <a:gd fmla="*/ 153 h 15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53" w="185">
                  <a:moveTo>
                    <a:pt x="179" y="61"/>
                  </a:moveTo>
                  <a:cubicBezTo>
                    <a:pt x="185" y="0"/>
                    <a:pt x="185" y="0"/>
                    <a:pt x="185" y="0"/>
                  </a:cubicBezTo>
                  <a:cubicBezTo>
                    <a:pt x="143" y="11"/>
                    <a:pt x="143" y="11"/>
                    <a:pt x="143" y="11"/>
                  </a:cubicBezTo>
                  <a:cubicBezTo>
                    <a:pt x="157" y="26"/>
                    <a:pt x="157" y="26"/>
                    <a:pt x="157" y="26"/>
                  </a:cubicBezTo>
                  <a:cubicBezTo>
                    <a:pt x="157" y="26"/>
                    <a:pt x="98" y="97"/>
                    <a:pt x="23" y="83"/>
                  </a:cubicBezTo>
                  <a:cubicBezTo>
                    <a:pt x="37" y="105"/>
                    <a:pt x="37" y="105"/>
                    <a:pt x="37" y="105"/>
                  </a:cubicBezTo>
                  <a:cubicBezTo>
                    <a:pt x="0" y="132"/>
                    <a:pt x="0" y="132"/>
                    <a:pt x="0" y="132"/>
                  </a:cubicBezTo>
                  <a:cubicBezTo>
                    <a:pt x="0" y="132"/>
                    <a:pt x="106" y="153"/>
                    <a:pt x="168" y="38"/>
                  </a:cubicBezTo>
                  <a:lnTo>
                    <a:pt x="179" y="61"/>
                  </a:lnTo>
                  <a:close/>
                  <a:moveTo>
                    <a:pt x="26" y="125"/>
                  </a:moveTo>
                  <a:cubicBezTo>
                    <a:pt x="46" y="109"/>
                    <a:pt x="46" y="109"/>
                    <a:pt x="46" y="109"/>
                  </a:cubicBezTo>
                  <a:cubicBezTo>
                    <a:pt x="46" y="109"/>
                    <a:pt x="47" y="109"/>
                    <a:pt x="49" y="109"/>
                  </a:cubicBezTo>
                  <a:cubicBezTo>
                    <a:pt x="49" y="110"/>
                    <a:pt x="49" y="110"/>
                    <a:pt x="49" y="110"/>
                  </a:cubicBezTo>
                  <a:cubicBezTo>
                    <a:pt x="50" y="110"/>
                    <a:pt x="50" y="110"/>
                    <a:pt x="50" y="110"/>
                  </a:cubicBezTo>
                  <a:cubicBezTo>
                    <a:pt x="62" y="110"/>
                    <a:pt x="92" y="107"/>
                    <a:pt x="129" y="80"/>
                  </a:cubicBezTo>
                  <a:cubicBezTo>
                    <a:pt x="129" y="80"/>
                    <a:pt x="90" y="124"/>
                    <a:pt x="26" y="125"/>
                  </a:cubicBezTo>
                  <a:close/>
                </a:path>
              </a:pathLst>
            </a:custGeom>
            <a:solidFill>
              <a:schemeClr val="bg1"/>
            </a:solidFill>
            <a:ln cmpd="sng" w="9525">
              <a:noFill/>
              <a:bevel/>
            </a:ln>
          </p:spPr>
          <p:txBody>
            <a:bodyPr/>
            <a:lstStyle/>
            <a:p>
              <a:endParaRPr altLang="en-US" lang="zh-CN" sz="1181"/>
            </a:p>
          </p:txBody>
        </p:sp>
        <p:sp>
          <p:nvSpPr>
            <p:cNvPr id="21" name="Freeform 122"/>
            <p:cNvSpPr>
              <a:spLocks noChangeArrowheads="1"/>
            </p:cNvSpPr>
            <p:nvPr/>
          </p:nvSpPr>
          <p:spPr bwMode="auto">
            <a:xfrm>
              <a:off x="230729" y="416392"/>
              <a:ext cx="127983" cy="392960"/>
            </a:xfrm>
            <a:custGeom>
              <a:gdLst>
                <a:gd fmla="*/ 2147483647 w 44" name="T0"/>
                <a:gd fmla="*/ 0 h 134" name="T1"/>
                <a:gd fmla="*/ 2147483647 w 44" name="T2"/>
                <a:gd fmla="*/ 0 h 134" name="T3"/>
                <a:gd fmla="*/ 0 w 44" name="T4"/>
                <a:gd fmla="*/ 2147483647 h 134" name="T5"/>
                <a:gd fmla="*/ 0 w 44" name="T6"/>
                <a:gd fmla="*/ 2147483647 h 134" name="T7"/>
                <a:gd fmla="*/ 2147483647 w 44" name="T8"/>
                <a:gd fmla="*/ 2147483647 h 134" name="T9"/>
                <a:gd fmla="*/ 2147483647 w 44" name="T10"/>
                <a:gd fmla="*/ 2147483647 h 134" name="T11"/>
                <a:gd fmla="*/ 2147483647 w 44" name="T12"/>
                <a:gd fmla="*/ 0 h 134" name="T13"/>
                <a:gd fmla="*/ 0 60000 65536" name="T14"/>
                <a:gd fmla="*/ 0 60000 65536" name="T15"/>
                <a:gd fmla="*/ 0 60000 65536" name="T16"/>
                <a:gd fmla="*/ 0 60000 65536" name="T17"/>
                <a:gd fmla="*/ 0 60000 65536" name="T18"/>
                <a:gd fmla="*/ 0 60000 65536" name="T19"/>
                <a:gd fmla="*/ 0 60000 65536" name="T20"/>
                <a:gd fmla="*/ 0 w 44" name="T21"/>
                <a:gd fmla="*/ 0 h 134" name="T22"/>
                <a:gd fmla="*/ 44 w 44" name="T23"/>
                <a:gd fmla="*/ 134 h 13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34" w="44">
                  <a:moveTo>
                    <a:pt x="35" y="0"/>
                  </a:moveTo>
                  <a:cubicBezTo>
                    <a:pt x="9" y="0"/>
                    <a:pt x="9" y="0"/>
                    <a:pt x="9" y="0"/>
                  </a:cubicBezTo>
                  <a:cubicBezTo>
                    <a:pt x="4" y="0"/>
                    <a:pt x="0" y="5"/>
                    <a:pt x="0" y="10"/>
                  </a:cubicBezTo>
                  <a:cubicBezTo>
                    <a:pt x="0" y="134"/>
                    <a:pt x="0" y="134"/>
                    <a:pt x="0" y="134"/>
                  </a:cubicBezTo>
                  <a:cubicBezTo>
                    <a:pt x="44" y="134"/>
                    <a:pt x="44" y="134"/>
                    <a:pt x="44" y="134"/>
                  </a:cubicBezTo>
                  <a:cubicBezTo>
                    <a:pt x="44" y="10"/>
                    <a:pt x="44" y="10"/>
                    <a:pt x="44" y="10"/>
                  </a:cubicBezTo>
                  <a:cubicBezTo>
                    <a:pt x="44" y="5"/>
                    <a:pt x="40" y="0"/>
                    <a:pt x="35" y="0"/>
                  </a:cubicBezTo>
                  <a:close/>
                </a:path>
              </a:pathLst>
            </a:custGeom>
            <a:solidFill>
              <a:schemeClr val="bg1"/>
            </a:solidFill>
            <a:ln cmpd="sng" w="9525">
              <a:noFill/>
              <a:bevel/>
            </a:ln>
          </p:spPr>
          <p:txBody>
            <a:bodyPr/>
            <a:lstStyle/>
            <a:p>
              <a:endParaRPr altLang="en-US" lang="zh-CN" sz="1181"/>
            </a:p>
          </p:txBody>
        </p:sp>
        <p:sp>
          <p:nvSpPr>
            <p:cNvPr id="22" name="Freeform 123"/>
            <p:cNvSpPr>
              <a:spLocks noChangeArrowheads="1"/>
            </p:cNvSpPr>
            <p:nvPr/>
          </p:nvSpPr>
          <p:spPr bwMode="auto">
            <a:xfrm>
              <a:off x="61288" y="490299"/>
              <a:ext cx="127983" cy="319055"/>
            </a:xfrm>
            <a:custGeom>
              <a:gdLst>
                <a:gd fmla="*/ 2147483647 w 44" name="T0"/>
                <a:gd fmla="*/ 0 h 109" name="T1"/>
                <a:gd fmla="*/ 2147483647 w 44" name="T2"/>
                <a:gd fmla="*/ 0 h 109" name="T3"/>
                <a:gd fmla="*/ 0 w 44" name="T4"/>
                <a:gd fmla="*/ 2147483647 h 109" name="T5"/>
                <a:gd fmla="*/ 0 w 44" name="T6"/>
                <a:gd fmla="*/ 2147483647 h 109" name="T7"/>
                <a:gd fmla="*/ 2147483647 w 44" name="T8"/>
                <a:gd fmla="*/ 2147483647 h 109" name="T9"/>
                <a:gd fmla="*/ 2147483647 w 44" name="T10"/>
                <a:gd fmla="*/ 2147483647 h 109" name="T11"/>
                <a:gd fmla="*/ 2147483647 w 44" name="T12"/>
                <a:gd fmla="*/ 0 h 109" name="T13"/>
                <a:gd fmla="*/ 0 60000 65536" name="T14"/>
                <a:gd fmla="*/ 0 60000 65536" name="T15"/>
                <a:gd fmla="*/ 0 60000 65536" name="T16"/>
                <a:gd fmla="*/ 0 60000 65536" name="T17"/>
                <a:gd fmla="*/ 0 60000 65536" name="T18"/>
                <a:gd fmla="*/ 0 60000 65536" name="T19"/>
                <a:gd fmla="*/ 0 60000 65536" name="T20"/>
                <a:gd fmla="*/ 0 w 44" name="T21"/>
                <a:gd fmla="*/ 0 h 109" name="T22"/>
                <a:gd fmla="*/ 44 w 44" name="T23"/>
                <a:gd fmla="*/ 109 h 10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09" w="44">
                  <a:moveTo>
                    <a:pt x="35" y="0"/>
                  </a:moveTo>
                  <a:cubicBezTo>
                    <a:pt x="9" y="0"/>
                    <a:pt x="9" y="0"/>
                    <a:pt x="9" y="0"/>
                  </a:cubicBezTo>
                  <a:cubicBezTo>
                    <a:pt x="4" y="0"/>
                    <a:pt x="0" y="4"/>
                    <a:pt x="0" y="8"/>
                  </a:cubicBezTo>
                  <a:cubicBezTo>
                    <a:pt x="0" y="109"/>
                    <a:pt x="0" y="109"/>
                    <a:pt x="0" y="109"/>
                  </a:cubicBezTo>
                  <a:cubicBezTo>
                    <a:pt x="44" y="109"/>
                    <a:pt x="44" y="109"/>
                    <a:pt x="44" y="109"/>
                  </a:cubicBezTo>
                  <a:cubicBezTo>
                    <a:pt x="44" y="8"/>
                    <a:pt x="44" y="8"/>
                    <a:pt x="44" y="8"/>
                  </a:cubicBezTo>
                  <a:cubicBezTo>
                    <a:pt x="44" y="4"/>
                    <a:pt x="40" y="0"/>
                    <a:pt x="35" y="0"/>
                  </a:cubicBezTo>
                  <a:close/>
                </a:path>
              </a:pathLst>
            </a:custGeom>
            <a:solidFill>
              <a:schemeClr val="bg1"/>
            </a:solidFill>
            <a:ln cmpd="sng" w="9525">
              <a:noFill/>
              <a:bevel/>
            </a:ln>
          </p:spPr>
          <p:txBody>
            <a:bodyPr/>
            <a:lstStyle/>
            <a:p>
              <a:endParaRPr altLang="en-US" lang="zh-CN" sz="1181"/>
            </a:p>
          </p:txBody>
        </p:sp>
        <p:sp>
          <p:nvSpPr>
            <p:cNvPr id="23" name="Freeform 124"/>
            <p:cNvSpPr>
              <a:spLocks noChangeArrowheads="1"/>
            </p:cNvSpPr>
            <p:nvPr/>
          </p:nvSpPr>
          <p:spPr bwMode="auto">
            <a:xfrm>
              <a:off x="400172" y="315449"/>
              <a:ext cx="127983" cy="493904"/>
            </a:xfrm>
            <a:custGeom>
              <a:gdLst>
                <a:gd fmla="*/ 2147483647 w 44" name="T0"/>
                <a:gd fmla="*/ 0 h 169" name="T1"/>
                <a:gd fmla="*/ 2147483647 w 44" name="T2"/>
                <a:gd fmla="*/ 0 h 169" name="T3"/>
                <a:gd fmla="*/ 0 w 44" name="T4"/>
                <a:gd fmla="*/ 2147483647 h 169" name="T5"/>
                <a:gd fmla="*/ 0 w 44" name="T6"/>
                <a:gd fmla="*/ 2147483647 h 169" name="T7"/>
                <a:gd fmla="*/ 2147483647 w 44" name="T8"/>
                <a:gd fmla="*/ 2147483647 h 169" name="T9"/>
                <a:gd fmla="*/ 2147483647 w 44" name="T10"/>
                <a:gd fmla="*/ 2147483647 h 169" name="T11"/>
                <a:gd fmla="*/ 2147483647 w 44" name="T12"/>
                <a:gd fmla="*/ 0 h 169" name="T13"/>
                <a:gd fmla="*/ 0 60000 65536" name="T14"/>
                <a:gd fmla="*/ 0 60000 65536" name="T15"/>
                <a:gd fmla="*/ 0 60000 65536" name="T16"/>
                <a:gd fmla="*/ 0 60000 65536" name="T17"/>
                <a:gd fmla="*/ 0 60000 65536" name="T18"/>
                <a:gd fmla="*/ 0 60000 65536" name="T19"/>
                <a:gd fmla="*/ 0 60000 65536" name="T20"/>
                <a:gd fmla="*/ 0 w 44" name="T21"/>
                <a:gd fmla="*/ 0 h 169" name="T22"/>
                <a:gd fmla="*/ 44 w 44" name="T23"/>
                <a:gd fmla="*/ 169 h 16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69" w="44">
                  <a:moveTo>
                    <a:pt x="35" y="0"/>
                  </a:moveTo>
                  <a:cubicBezTo>
                    <a:pt x="9" y="0"/>
                    <a:pt x="9" y="0"/>
                    <a:pt x="9" y="0"/>
                  </a:cubicBezTo>
                  <a:cubicBezTo>
                    <a:pt x="4" y="0"/>
                    <a:pt x="0" y="4"/>
                    <a:pt x="0" y="9"/>
                  </a:cubicBezTo>
                  <a:cubicBezTo>
                    <a:pt x="0" y="169"/>
                    <a:pt x="0" y="169"/>
                    <a:pt x="0" y="169"/>
                  </a:cubicBezTo>
                  <a:cubicBezTo>
                    <a:pt x="44" y="169"/>
                    <a:pt x="44" y="169"/>
                    <a:pt x="44" y="169"/>
                  </a:cubicBezTo>
                  <a:cubicBezTo>
                    <a:pt x="44" y="9"/>
                    <a:pt x="44" y="9"/>
                    <a:pt x="44" y="9"/>
                  </a:cubicBezTo>
                  <a:cubicBezTo>
                    <a:pt x="44" y="4"/>
                    <a:pt x="40" y="0"/>
                    <a:pt x="35" y="0"/>
                  </a:cubicBezTo>
                  <a:close/>
                </a:path>
              </a:pathLst>
            </a:custGeom>
            <a:solidFill>
              <a:schemeClr val="bg1"/>
            </a:solidFill>
            <a:ln cmpd="sng" w="9525">
              <a:noFill/>
              <a:bevel/>
            </a:ln>
          </p:spPr>
          <p:txBody>
            <a:bodyPr/>
            <a:lstStyle/>
            <a:p>
              <a:endParaRPr altLang="en-US" lang="zh-CN" sz="1181"/>
            </a:p>
          </p:txBody>
        </p:sp>
      </p:grpSp>
    </p:spTree>
    <p:extLst>
      <p:ext uri="{BB962C8B-B14F-4D97-AF65-F5344CB8AC3E}">
        <p14:creationId val="4115188519"/>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ppt_w</p:attrName>
                                        </p:attrNameLst>
                                      </p:cBhvr>
                                      <p:tavLst>
                                        <p:tav tm="0">
                                          <p:val>
                                            <p:fltVal val="0"/>
                                          </p:val>
                                        </p:tav>
                                        <p:tav tm="100000">
                                          <p:val>
                                            <p:strVal val="#ppt_w"/>
                                          </p:val>
                                        </p:tav>
                                      </p:tavLst>
                                    </p:anim>
                                    <p:anim calcmode="lin" valueType="num">
                                      <p:cBhvr>
                                        <p:cTn dur="500" fill="hold" id="18"/>
                                        <p:tgtEl>
                                          <p:spTgt spid="9"/>
                                        </p:tgtEl>
                                        <p:attrNameLst>
                                          <p:attrName>ppt_h</p:attrName>
                                        </p:attrNameLst>
                                      </p:cBhvr>
                                      <p:tavLst>
                                        <p:tav tm="0">
                                          <p:val>
                                            <p:fltVal val="0"/>
                                          </p:val>
                                        </p:tav>
                                        <p:tav tm="100000">
                                          <p:val>
                                            <p:strVal val="#ppt_h"/>
                                          </p:val>
                                        </p:tav>
                                      </p:tavLst>
                                    </p:anim>
                                    <p:animEffect filter="fade" transition="in">
                                      <p:cBhvr>
                                        <p:cTn dur="500" id="19"/>
                                        <p:tgtEl>
                                          <p:spTgt spid="9"/>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p:cTn dur="500" fill="hold" id="22"/>
                                        <p:tgtEl>
                                          <p:spTgt spid="10"/>
                                        </p:tgtEl>
                                        <p:attrNameLst>
                                          <p:attrName>ppt_w</p:attrName>
                                        </p:attrNameLst>
                                      </p:cBhvr>
                                      <p:tavLst>
                                        <p:tav tm="0">
                                          <p:val>
                                            <p:fltVal val="0"/>
                                          </p:val>
                                        </p:tav>
                                        <p:tav tm="100000">
                                          <p:val>
                                            <p:strVal val="#ppt_w"/>
                                          </p:val>
                                        </p:tav>
                                      </p:tavLst>
                                    </p:anim>
                                    <p:anim calcmode="lin" valueType="num">
                                      <p:cBhvr>
                                        <p:cTn dur="500" fill="hold" id="23"/>
                                        <p:tgtEl>
                                          <p:spTgt spid="10"/>
                                        </p:tgtEl>
                                        <p:attrNameLst>
                                          <p:attrName>ppt_h</p:attrName>
                                        </p:attrNameLst>
                                      </p:cBhvr>
                                      <p:tavLst>
                                        <p:tav tm="0">
                                          <p:val>
                                            <p:fltVal val="0"/>
                                          </p:val>
                                        </p:tav>
                                        <p:tav tm="100000">
                                          <p:val>
                                            <p:strVal val="#ppt_h"/>
                                          </p:val>
                                        </p:tav>
                                      </p:tavLst>
                                    </p:anim>
                                    <p:animEffect filter="fade" transition="in">
                                      <p:cBhvr>
                                        <p:cTn dur="500" id="24"/>
                                        <p:tgtEl>
                                          <p:spTgt spid="1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500" fill="hold" id="27"/>
                                        <p:tgtEl>
                                          <p:spTgt spid="11"/>
                                        </p:tgtEl>
                                        <p:attrNameLst>
                                          <p:attrName>ppt_w</p:attrName>
                                        </p:attrNameLst>
                                      </p:cBhvr>
                                      <p:tavLst>
                                        <p:tav tm="0">
                                          <p:val>
                                            <p:fltVal val="0"/>
                                          </p:val>
                                        </p:tav>
                                        <p:tav tm="100000">
                                          <p:val>
                                            <p:strVal val="#ppt_w"/>
                                          </p:val>
                                        </p:tav>
                                      </p:tavLst>
                                    </p:anim>
                                    <p:anim calcmode="lin" valueType="num">
                                      <p:cBhvr>
                                        <p:cTn dur="500" fill="hold" id="28"/>
                                        <p:tgtEl>
                                          <p:spTgt spid="11"/>
                                        </p:tgtEl>
                                        <p:attrNameLst>
                                          <p:attrName>ppt_h</p:attrName>
                                        </p:attrNameLst>
                                      </p:cBhvr>
                                      <p:tavLst>
                                        <p:tav tm="0">
                                          <p:val>
                                            <p:fltVal val="0"/>
                                          </p:val>
                                        </p:tav>
                                        <p:tav tm="100000">
                                          <p:val>
                                            <p:strVal val="#ppt_h"/>
                                          </p:val>
                                        </p:tav>
                                      </p:tavLst>
                                    </p:anim>
                                    <p:animEffect filter="fade" transition="in">
                                      <p:cBhvr>
                                        <p:cTn dur="500" id="29"/>
                                        <p:tgtEl>
                                          <p:spTgt spid="11"/>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p:cTn dur="500" fill="hold" id="32"/>
                                        <p:tgtEl>
                                          <p:spTgt spid="12"/>
                                        </p:tgtEl>
                                        <p:attrNameLst>
                                          <p:attrName>ppt_w</p:attrName>
                                        </p:attrNameLst>
                                      </p:cBhvr>
                                      <p:tavLst>
                                        <p:tav tm="0">
                                          <p:val>
                                            <p:fltVal val="0"/>
                                          </p:val>
                                        </p:tav>
                                        <p:tav tm="100000">
                                          <p:val>
                                            <p:strVal val="#ppt_w"/>
                                          </p:val>
                                        </p:tav>
                                      </p:tavLst>
                                    </p:anim>
                                    <p:anim calcmode="lin" valueType="num">
                                      <p:cBhvr>
                                        <p:cTn dur="500" fill="hold" id="33"/>
                                        <p:tgtEl>
                                          <p:spTgt spid="12"/>
                                        </p:tgtEl>
                                        <p:attrNameLst>
                                          <p:attrName>ppt_h</p:attrName>
                                        </p:attrNameLst>
                                      </p:cBhvr>
                                      <p:tavLst>
                                        <p:tav tm="0">
                                          <p:val>
                                            <p:fltVal val="0"/>
                                          </p:val>
                                        </p:tav>
                                        <p:tav tm="100000">
                                          <p:val>
                                            <p:strVal val="#ppt_h"/>
                                          </p:val>
                                        </p:tav>
                                      </p:tavLst>
                                    </p:anim>
                                    <p:animEffect filter="fade" transition="in">
                                      <p:cBhvr>
                                        <p:cTn dur="500" id="34"/>
                                        <p:tgtEl>
                                          <p:spTgt spid="12"/>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p:cTn dur="500" fill="hold" id="37"/>
                                        <p:tgtEl>
                                          <p:spTgt spid="13"/>
                                        </p:tgtEl>
                                        <p:attrNameLst>
                                          <p:attrName>ppt_w</p:attrName>
                                        </p:attrNameLst>
                                      </p:cBhvr>
                                      <p:tavLst>
                                        <p:tav tm="0">
                                          <p:val>
                                            <p:fltVal val="0"/>
                                          </p:val>
                                        </p:tav>
                                        <p:tav tm="100000">
                                          <p:val>
                                            <p:strVal val="#ppt_w"/>
                                          </p:val>
                                        </p:tav>
                                      </p:tavLst>
                                    </p:anim>
                                    <p:anim calcmode="lin" valueType="num">
                                      <p:cBhvr>
                                        <p:cTn dur="500" fill="hold" id="38"/>
                                        <p:tgtEl>
                                          <p:spTgt spid="13"/>
                                        </p:tgtEl>
                                        <p:attrNameLst>
                                          <p:attrName>ppt_h</p:attrName>
                                        </p:attrNameLst>
                                      </p:cBhvr>
                                      <p:tavLst>
                                        <p:tav tm="0">
                                          <p:val>
                                            <p:fltVal val="0"/>
                                          </p:val>
                                        </p:tav>
                                        <p:tav tm="100000">
                                          <p:val>
                                            <p:strVal val="#ppt_h"/>
                                          </p:val>
                                        </p:tav>
                                      </p:tavLst>
                                    </p:anim>
                                    <p:animEffect filter="fade" transition="in">
                                      <p:cBhvr>
                                        <p:cTn dur="500" id="39"/>
                                        <p:tgtEl>
                                          <p:spTgt spid="13"/>
                                        </p:tgtEl>
                                      </p:cBhvr>
                                    </p:animEffect>
                                  </p:childTnLst>
                                </p:cTn>
                              </p:par>
                              <p:par>
                                <p:cTn fill="hold" id="40" nodeType="withEffect" presetClass="entr" presetID="53" presetSubtype="0">
                                  <p:stCondLst>
                                    <p:cond delay="0"/>
                                  </p:stCondLst>
                                  <p:childTnLst>
                                    <p:set>
                                      <p:cBhvr>
                                        <p:cTn dur="1" fill="hold" id="41">
                                          <p:stCondLst>
                                            <p:cond delay="0"/>
                                          </p:stCondLst>
                                        </p:cTn>
                                        <p:tgtEl>
                                          <p:spTgt spid="19"/>
                                        </p:tgtEl>
                                        <p:attrNameLst>
                                          <p:attrName>style.visibility</p:attrName>
                                        </p:attrNameLst>
                                      </p:cBhvr>
                                      <p:to>
                                        <p:strVal val="visible"/>
                                      </p:to>
                                    </p:set>
                                    <p:anim calcmode="lin" valueType="num">
                                      <p:cBhvr>
                                        <p:cTn dur="500" fill="hold" id="42"/>
                                        <p:tgtEl>
                                          <p:spTgt spid="19"/>
                                        </p:tgtEl>
                                        <p:attrNameLst>
                                          <p:attrName>ppt_w</p:attrName>
                                        </p:attrNameLst>
                                      </p:cBhvr>
                                      <p:tavLst>
                                        <p:tav tm="0">
                                          <p:val>
                                            <p:fltVal val="0"/>
                                          </p:val>
                                        </p:tav>
                                        <p:tav tm="100000">
                                          <p:val>
                                            <p:strVal val="#ppt_w"/>
                                          </p:val>
                                        </p:tav>
                                      </p:tavLst>
                                    </p:anim>
                                    <p:anim calcmode="lin" valueType="num">
                                      <p:cBhvr>
                                        <p:cTn dur="500" fill="hold" id="43"/>
                                        <p:tgtEl>
                                          <p:spTgt spid="19"/>
                                        </p:tgtEl>
                                        <p:attrNameLst>
                                          <p:attrName>ppt_h</p:attrName>
                                        </p:attrNameLst>
                                      </p:cBhvr>
                                      <p:tavLst>
                                        <p:tav tm="0">
                                          <p:val>
                                            <p:fltVal val="0"/>
                                          </p:val>
                                        </p:tav>
                                        <p:tav tm="100000">
                                          <p:val>
                                            <p:strVal val="#ppt_h"/>
                                          </p:val>
                                        </p:tav>
                                      </p:tavLst>
                                    </p:anim>
                                    <p:animEffect filter="fade" transition="in">
                                      <p:cBhvr>
                                        <p:cTn dur="500" id="44"/>
                                        <p:tgtEl>
                                          <p:spTgt spid="19"/>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2" presetSubtype="2">
                                  <p:stCondLst>
                                    <p:cond delay="0"/>
                                  </p:stCondLst>
                                  <p:childTnLst>
                                    <p:set>
                                      <p:cBhvr>
                                        <p:cTn dur="1" fill="hold" id="48">
                                          <p:stCondLst>
                                            <p:cond delay="0"/>
                                          </p:stCondLst>
                                        </p:cTn>
                                        <p:tgtEl>
                                          <p:spTgt spid="14"/>
                                        </p:tgtEl>
                                        <p:attrNameLst>
                                          <p:attrName>style.visibility</p:attrName>
                                        </p:attrNameLst>
                                      </p:cBhvr>
                                      <p:to>
                                        <p:strVal val="visible"/>
                                      </p:to>
                                    </p:set>
                                    <p:anim calcmode="lin" valueType="num">
                                      <p:cBhvr additive="base">
                                        <p:cTn dur="500" fill="hold" id="49"/>
                                        <p:tgtEl>
                                          <p:spTgt spid="14"/>
                                        </p:tgtEl>
                                        <p:attrNameLst>
                                          <p:attrName>ppt_x</p:attrName>
                                        </p:attrNameLst>
                                      </p:cBhvr>
                                      <p:tavLst>
                                        <p:tav tm="0">
                                          <p:val>
                                            <p:strVal val="1+#ppt_w/2"/>
                                          </p:val>
                                        </p:tav>
                                        <p:tav tm="100000">
                                          <p:val>
                                            <p:strVal val="#ppt_x"/>
                                          </p:val>
                                        </p:tav>
                                      </p:tavLst>
                                    </p:anim>
                                    <p:anim calcmode="lin" valueType="num">
                                      <p:cBhvr additive="base">
                                        <p:cTn dur="500" fill="hold" id="50"/>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7" name="椭圆 6"/>
          <p:cNvSpPr/>
          <p:nvPr/>
        </p:nvSpPr>
        <p:spPr>
          <a:xfrm>
            <a:off x="3934972" y="1458432"/>
            <a:ext cx="1252625" cy="1252624"/>
          </a:xfrm>
          <a:prstGeom prst="ellipse">
            <a:avLst/>
          </a:prstGeom>
          <a:solidFill>
            <a:schemeClr val="bg1"/>
          </a:solidFill>
          <a:ln>
            <a:solidFill>
              <a:schemeClr val="accent4"/>
            </a:solidFill>
          </a:ln>
          <a:effectLst>
            <a:outerShdw algn="ctr" blurRad="190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2"/>
              </a:solidFill>
              <a:latin charset="-122" panose="020b0503020204020204" pitchFamily="34" typeface="微软雅黑"/>
              <a:ea charset="-122" panose="020b0503020204020204" pitchFamily="34" typeface="微软雅黑"/>
            </a:endParaRPr>
          </a:p>
        </p:txBody>
      </p:sp>
      <p:sp>
        <p:nvSpPr>
          <p:cNvPr id="8" name="椭圆 7"/>
          <p:cNvSpPr/>
          <p:nvPr/>
        </p:nvSpPr>
        <p:spPr>
          <a:xfrm>
            <a:off x="4036219" y="1559678"/>
            <a:ext cx="1050131" cy="105013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685783">
              <a:buNone/>
              <a:defRPr/>
            </a:pPr>
            <a:r>
              <a:rPr altLang="en-US" lang="zh-CN" sz="1200">
                <a:solidFill>
                  <a:schemeClr val="bg1"/>
                </a:solidFill>
                <a:latin charset="-122" panose="020b0503020204020204" pitchFamily="34" typeface="微软雅黑"/>
                <a:ea charset="-122" panose="020b0503020204020204" pitchFamily="34" typeface="微软雅黑"/>
              </a:rPr>
              <a:t>添加标题</a:t>
            </a:r>
          </a:p>
        </p:txBody>
      </p:sp>
      <p:grpSp>
        <p:nvGrpSpPr>
          <p:cNvPr id="9" name="组合 8"/>
          <p:cNvGrpSpPr/>
          <p:nvPr/>
        </p:nvGrpSpPr>
        <p:grpSpPr>
          <a:xfrm>
            <a:off x="4068916" y="3451539"/>
            <a:ext cx="984734" cy="984733"/>
            <a:chOff x="1908117" y="4302011"/>
            <a:chExt cx="1312979" cy="1312977"/>
          </a:xfrm>
          <a:solidFill>
            <a:schemeClr val="accent2"/>
          </a:solidFill>
        </p:grpSpPr>
        <p:sp>
          <p:nvSpPr>
            <p:cNvPr id="10" name="椭圆 9"/>
            <p:cNvSpPr/>
            <p:nvPr/>
          </p:nvSpPr>
          <p:spPr>
            <a:xfrm>
              <a:off x="1908117" y="4302011"/>
              <a:ext cx="1312979" cy="1312977"/>
            </a:xfrm>
            <a:prstGeom prst="ellipse">
              <a:avLst/>
            </a:prstGeom>
            <a:grpFill/>
            <a:ln>
              <a:noFill/>
            </a:ln>
            <a:effectLst>
              <a:outerShdw algn="ctr" blurRad="190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bg1"/>
                </a:solidFill>
                <a:latin charset="-122" panose="020b0503020204020204" pitchFamily="34" typeface="微软雅黑"/>
                <a:ea charset="-122" panose="020b0503020204020204" pitchFamily="34" typeface="微软雅黑"/>
              </a:endParaRPr>
            </a:p>
          </p:txBody>
        </p:sp>
        <p:sp>
          <p:nvSpPr>
            <p:cNvPr id="11" name="椭圆 10"/>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685783">
                <a:buNone/>
                <a:defRPr/>
              </a:pPr>
              <a:r>
                <a:rPr altLang="en-US" lang="zh-CN" sz="1200">
                  <a:solidFill>
                    <a:schemeClr val="bg1"/>
                  </a:solidFill>
                  <a:latin charset="-122" panose="020b0503020204020204" pitchFamily="34" typeface="微软雅黑"/>
                  <a:ea charset="-122" panose="020b0503020204020204" pitchFamily="34" typeface="微软雅黑"/>
                </a:rPr>
                <a:t>添加标题</a:t>
              </a:r>
            </a:p>
          </p:txBody>
        </p:sp>
      </p:grpSp>
      <p:grpSp>
        <p:nvGrpSpPr>
          <p:cNvPr id="12" name="组合 11"/>
          <p:cNvGrpSpPr/>
          <p:nvPr/>
        </p:nvGrpSpPr>
        <p:grpSpPr>
          <a:xfrm>
            <a:off x="2440141" y="3451539"/>
            <a:ext cx="984734" cy="984733"/>
            <a:chOff x="1908117" y="4302011"/>
            <a:chExt cx="1312979" cy="1312977"/>
          </a:xfrm>
          <a:solidFill>
            <a:schemeClr val="accent1"/>
          </a:solidFill>
        </p:grpSpPr>
        <p:sp>
          <p:nvSpPr>
            <p:cNvPr id="13" name="椭圆 12"/>
            <p:cNvSpPr/>
            <p:nvPr/>
          </p:nvSpPr>
          <p:spPr>
            <a:xfrm>
              <a:off x="1908117" y="4302011"/>
              <a:ext cx="1312979" cy="1312977"/>
            </a:xfrm>
            <a:prstGeom prst="ellipse">
              <a:avLst/>
            </a:prstGeom>
            <a:grpFill/>
            <a:ln>
              <a:noFill/>
            </a:ln>
            <a:effectLst>
              <a:outerShdw algn="ctr" blurRad="190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bg1"/>
                </a:solidFill>
                <a:latin charset="-122" panose="020b0503020204020204" pitchFamily="34" typeface="微软雅黑"/>
                <a:ea charset="-122" panose="020b0503020204020204" pitchFamily="34" typeface="微软雅黑"/>
              </a:endParaRPr>
            </a:p>
          </p:txBody>
        </p:sp>
        <p:sp>
          <p:nvSpPr>
            <p:cNvPr id="14" name="椭圆 13"/>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685783">
                <a:buNone/>
                <a:defRPr/>
              </a:pPr>
              <a:r>
                <a:rPr altLang="en-US" lang="zh-CN" sz="1200">
                  <a:solidFill>
                    <a:schemeClr val="bg1"/>
                  </a:solidFill>
                  <a:latin charset="-122" panose="020b0503020204020204" pitchFamily="34" typeface="微软雅黑"/>
                  <a:ea charset="-122" panose="020b0503020204020204" pitchFamily="34" typeface="微软雅黑"/>
                </a:rPr>
                <a:t>添加标题</a:t>
              </a:r>
            </a:p>
          </p:txBody>
        </p:sp>
      </p:grpSp>
      <p:grpSp>
        <p:nvGrpSpPr>
          <p:cNvPr id="15" name="组合 14"/>
          <p:cNvGrpSpPr/>
          <p:nvPr/>
        </p:nvGrpSpPr>
        <p:grpSpPr>
          <a:xfrm>
            <a:off x="5858426" y="3451539"/>
            <a:ext cx="984734" cy="984733"/>
            <a:chOff x="1908117" y="4302011"/>
            <a:chExt cx="1312979" cy="1312977"/>
          </a:xfrm>
          <a:solidFill>
            <a:schemeClr val="accent3"/>
          </a:solidFill>
        </p:grpSpPr>
        <p:sp>
          <p:nvSpPr>
            <p:cNvPr id="16" name="椭圆 15"/>
            <p:cNvSpPr/>
            <p:nvPr/>
          </p:nvSpPr>
          <p:spPr>
            <a:xfrm>
              <a:off x="1908117" y="4302011"/>
              <a:ext cx="1312979" cy="1312977"/>
            </a:xfrm>
            <a:prstGeom prst="ellipse">
              <a:avLst/>
            </a:prstGeom>
            <a:grpFill/>
            <a:ln>
              <a:noFill/>
            </a:ln>
            <a:effectLst>
              <a:outerShdw algn="ctr" blurRad="190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bg1"/>
                </a:solidFill>
                <a:latin charset="-122" panose="020b0503020204020204" pitchFamily="34" typeface="微软雅黑"/>
                <a:ea charset="-122" panose="020b0503020204020204" pitchFamily="34" typeface="微软雅黑"/>
              </a:endParaRPr>
            </a:p>
          </p:txBody>
        </p:sp>
        <p:sp>
          <p:nvSpPr>
            <p:cNvPr id="17" name="椭圆 16"/>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685783">
                <a:buNone/>
                <a:defRPr/>
              </a:pPr>
              <a:r>
                <a:rPr altLang="en-US" lang="zh-CN" sz="1200">
                  <a:solidFill>
                    <a:schemeClr val="bg1"/>
                  </a:solidFill>
                  <a:latin charset="-122" panose="020b0503020204020204" pitchFamily="34" typeface="微软雅黑"/>
                  <a:ea charset="-122" panose="020b0503020204020204" pitchFamily="34" typeface="微软雅黑"/>
                </a:rPr>
                <a:t>添加标题</a:t>
              </a:r>
            </a:p>
          </p:txBody>
        </p:sp>
      </p:grpSp>
      <p:cxnSp>
        <p:nvCxnSpPr>
          <p:cNvPr id="18" name="直接连接符 17"/>
          <p:cNvCxnSpPr>
            <a:stCxn id="7" idx="3"/>
            <a:endCxn id="13" idx="7"/>
          </p:cNvCxnSpPr>
          <p:nvPr/>
        </p:nvCxnSpPr>
        <p:spPr>
          <a:xfrm flipH="1">
            <a:off x="3280664" y="2527613"/>
            <a:ext cx="837750" cy="106813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7" idx="5"/>
            <a:endCxn id="16" idx="1"/>
          </p:cNvCxnSpPr>
          <p:nvPr/>
        </p:nvCxnSpPr>
        <p:spPr>
          <a:xfrm>
            <a:off x="5004155" y="2527613"/>
            <a:ext cx="998482" cy="106813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7" idx="4"/>
            <a:endCxn id="10" idx="0"/>
          </p:cNvCxnSpPr>
          <p:nvPr/>
        </p:nvCxnSpPr>
        <p:spPr>
          <a:xfrm flipH="1">
            <a:off x="4561283" y="2711056"/>
            <a:ext cx="2" cy="74048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文本框 15"/>
          <p:cNvSpPr txBox="1"/>
          <p:nvPr/>
        </p:nvSpPr>
        <p:spPr>
          <a:xfrm>
            <a:off x="1229394" y="1605688"/>
            <a:ext cx="2536644" cy="1042416"/>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
        <p:nvSpPr>
          <p:cNvPr id="22" name="文本框 16"/>
          <p:cNvSpPr txBox="1"/>
          <p:nvPr/>
        </p:nvSpPr>
        <p:spPr>
          <a:xfrm>
            <a:off x="5367917" y="1605688"/>
            <a:ext cx="2536644" cy="1042416"/>
          </a:xfrm>
          <a:prstGeom prst="rect">
            <a:avLst/>
          </a:prstGeom>
          <a:noFill/>
        </p:spPr>
        <p:txBody>
          <a:bodyPr rtlCol="0" wrap="square">
            <a:spAutoFit/>
          </a:bodyPr>
          <a:lstStyle/>
          <a:p>
            <a:pPr>
              <a:lnSpc>
                <a:spcPct val="130000"/>
              </a:lnSpc>
            </a:pPr>
            <a:r>
              <a:rPr altLang="en-US" lang="zh-CN" sz="1200">
                <a:solidFill>
                  <a:schemeClr val="tx2"/>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您的内容打在这里，或者通过复制您的文本后，在此框中选择粘贴，并选择只保留文字。您的内容打在这里，或者通过通过复制您的文本。</a:t>
            </a:r>
          </a:p>
        </p:txBody>
      </p:sp>
    </p:spTree>
    <p:extLst>
      <p:ext uri="{BB962C8B-B14F-4D97-AF65-F5344CB8AC3E}">
        <p14:creationId val="2614995080"/>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1" presetSubtype="2">
                                  <p:stCondLst>
                                    <p:cond delay="0"/>
                                  </p:stCondLst>
                                  <p:childTnLst>
                                    <p:set>
                                      <p:cBhvr>
                                        <p:cTn dur="1" fill="hold" id="6">
                                          <p:stCondLst>
                                            <p:cond delay="0"/>
                                          </p:stCondLst>
                                        </p:cTn>
                                        <p:tgtEl>
                                          <p:spTgt spid="8"/>
                                        </p:tgtEl>
                                        <p:attrNameLst>
                                          <p:attrName>style.visibility</p:attrName>
                                        </p:attrNameLst>
                                      </p:cBhvr>
                                      <p:to>
                                        <p:strVal val="visible"/>
                                      </p:to>
                                    </p:set>
                                    <p:animEffect filter="wheel(2)" transition="in">
                                      <p:cBhvr>
                                        <p:cTn dur="2000" id="7"/>
                                        <p:tgtEl>
                                          <p:spTgt spid="8"/>
                                        </p:tgtEl>
                                      </p:cBhvr>
                                    </p:animEffect>
                                  </p:childTnLst>
                                </p:cTn>
                              </p:par>
                              <p:par>
                                <p:cTn fill="hold" grpId="0" id="8" nodeType="withEffect" presetClass="entr" presetID="21" presetSubtype="2">
                                  <p:stCondLst>
                                    <p:cond delay="0"/>
                                  </p:stCondLst>
                                  <p:childTnLst>
                                    <p:set>
                                      <p:cBhvr>
                                        <p:cTn dur="1" fill="hold" id="9">
                                          <p:stCondLst>
                                            <p:cond delay="0"/>
                                          </p:stCondLst>
                                        </p:cTn>
                                        <p:tgtEl>
                                          <p:spTgt spid="7"/>
                                        </p:tgtEl>
                                        <p:attrNameLst>
                                          <p:attrName>style.visibility</p:attrName>
                                        </p:attrNameLst>
                                      </p:cBhvr>
                                      <p:to>
                                        <p:strVal val="visible"/>
                                      </p:to>
                                    </p:set>
                                    <p:animEffect filter="wheel(2)" transition="in">
                                      <p:cBhvr>
                                        <p:cTn dur="2000" id="10"/>
                                        <p:tgtEl>
                                          <p:spTgt spid="7"/>
                                        </p:tgtEl>
                                      </p:cBhvr>
                                    </p:animEffect>
                                  </p:childTnLst>
                                </p:cTn>
                              </p:par>
                            </p:childTnLst>
                          </p:cTn>
                        </p:par>
                        <p:par>
                          <p:cTn fill="hold" id="11" nodeType="afterGroup">
                            <p:stCondLst>
                              <p:cond delay="2000"/>
                            </p:stCondLst>
                            <p:childTnLst>
                              <p:par>
                                <p:cTn fill="hold" id="12" nodeType="afterEffect" presetClass="entr" presetID="22" presetSubtype="1">
                                  <p:stCondLst>
                                    <p:cond delay="0"/>
                                  </p:stCondLst>
                                  <p:childTnLst>
                                    <p:set>
                                      <p:cBhvr>
                                        <p:cTn dur="1" fill="hold" id="13">
                                          <p:stCondLst>
                                            <p:cond delay="0"/>
                                          </p:stCondLst>
                                        </p:cTn>
                                        <p:tgtEl>
                                          <p:spTgt spid="18"/>
                                        </p:tgtEl>
                                        <p:attrNameLst>
                                          <p:attrName>style.visibility</p:attrName>
                                        </p:attrNameLst>
                                      </p:cBhvr>
                                      <p:to>
                                        <p:strVal val="visible"/>
                                      </p:to>
                                    </p:set>
                                    <p:animEffect filter="wipe(up)" transition="in">
                                      <p:cBhvr>
                                        <p:cTn dur="750" id="14"/>
                                        <p:tgtEl>
                                          <p:spTgt spid="18"/>
                                        </p:tgtEl>
                                      </p:cBhvr>
                                    </p:animEffect>
                                  </p:childTnLst>
                                </p:cTn>
                              </p:par>
                              <p:par>
                                <p:cTn fill="hold" id="15" nodeType="withEffect" presetClass="entr" presetID="22" presetSubtype="1">
                                  <p:stCondLst>
                                    <p:cond delay="0"/>
                                  </p:stCondLst>
                                  <p:childTnLst>
                                    <p:set>
                                      <p:cBhvr>
                                        <p:cTn dur="1" fill="hold" id="16">
                                          <p:stCondLst>
                                            <p:cond delay="0"/>
                                          </p:stCondLst>
                                        </p:cTn>
                                        <p:tgtEl>
                                          <p:spTgt spid="20"/>
                                        </p:tgtEl>
                                        <p:attrNameLst>
                                          <p:attrName>style.visibility</p:attrName>
                                        </p:attrNameLst>
                                      </p:cBhvr>
                                      <p:to>
                                        <p:strVal val="visible"/>
                                      </p:to>
                                    </p:set>
                                    <p:animEffect filter="wipe(up)" transition="in">
                                      <p:cBhvr>
                                        <p:cTn dur="750" id="17"/>
                                        <p:tgtEl>
                                          <p:spTgt spid="20"/>
                                        </p:tgtEl>
                                      </p:cBhvr>
                                    </p:animEffect>
                                  </p:childTnLst>
                                </p:cTn>
                              </p:par>
                              <p:par>
                                <p:cTn fill="hold" id="18" nodeType="withEffect" presetClass="entr" presetID="22" presetSubtype="1">
                                  <p:stCondLst>
                                    <p:cond delay="0"/>
                                  </p:stCondLst>
                                  <p:childTnLst>
                                    <p:set>
                                      <p:cBhvr>
                                        <p:cTn dur="1" fill="hold" id="19">
                                          <p:stCondLst>
                                            <p:cond delay="0"/>
                                          </p:stCondLst>
                                        </p:cTn>
                                        <p:tgtEl>
                                          <p:spTgt spid="19"/>
                                        </p:tgtEl>
                                        <p:attrNameLst>
                                          <p:attrName>style.visibility</p:attrName>
                                        </p:attrNameLst>
                                      </p:cBhvr>
                                      <p:to>
                                        <p:strVal val="visible"/>
                                      </p:to>
                                    </p:set>
                                    <p:animEffect filter="wipe(up)" transition="in">
                                      <p:cBhvr>
                                        <p:cTn dur="750" id="20"/>
                                        <p:tgtEl>
                                          <p:spTgt spid="19"/>
                                        </p:tgtEl>
                                      </p:cBhvr>
                                    </p:animEffect>
                                  </p:childTnLst>
                                </p:cTn>
                              </p:par>
                            </p:childTnLst>
                          </p:cTn>
                        </p:par>
                        <p:par>
                          <p:cTn fill="hold" id="21" nodeType="afterGroup">
                            <p:stCondLst>
                              <p:cond delay="2750"/>
                            </p:stCondLst>
                            <p:childTnLst>
                              <p:par>
                                <p:cTn fill="hold" id="22" nodeType="afterEffect" presetClass="entr" presetID="10"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childTnLst>
                                </p:cTn>
                              </p:par>
                              <p:par>
                                <p:cTn fill="hold" id="25" nodeType="withEffect" presetClass="entr" presetID="10" presetSubtype="0">
                                  <p:stCondLst>
                                    <p:cond delay="0"/>
                                  </p:stCondLst>
                                  <p:childTnLst>
                                    <p:set>
                                      <p:cBhvr>
                                        <p:cTn dur="1" fill="hold" id="26">
                                          <p:stCondLst>
                                            <p:cond delay="0"/>
                                          </p:stCondLst>
                                        </p:cTn>
                                        <p:tgtEl>
                                          <p:spTgt spid="9"/>
                                        </p:tgtEl>
                                        <p:attrNameLst>
                                          <p:attrName>style.visibility</p:attrName>
                                        </p:attrNameLst>
                                      </p:cBhvr>
                                      <p:to>
                                        <p:strVal val="visible"/>
                                      </p:to>
                                    </p:set>
                                    <p:animEffect filter="fade" transition="in">
                                      <p:cBhvr>
                                        <p:cTn dur="1000" id="27"/>
                                        <p:tgtEl>
                                          <p:spTgt spid="9"/>
                                        </p:tgtEl>
                                      </p:cBhvr>
                                    </p:animEffect>
                                  </p:childTnLst>
                                </p:cTn>
                              </p:par>
                              <p:par>
                                <p:cTn fill="hold" id="28" nodeType="withEffect" presetClass="entr" presetID="10" presetSubtype="0">
                                  <p:stCondLst>
                                    <p:cond delay="0"/>
                                  </p:stCondLst>
                                  <p:childTnLst>
                                    <p:set>
                                      <p:cBhvr>
                                        <p:cTn dur="1" fill="hold" id="29">
                                          <p:stCondLst>
                                            <p:cond delay="0"/>
                                          </p:stCondLst>
                                        </p:cTn>
                                        <p:tgtEl>
                                          <p:spTgt spid="15"/>
                                        </p:tgtEl>
                                        <p:attrNameLst>
                                          <p:attrName>style.visibility</p:attrName>
                                        </p:attrNameLst>
                                      </p:cBhvr>
                                      <p:to>
                                        <p:strVal val="visible"/>
                                      </p:to>
                                    </p:set>
                                    <p:animEffect filter="fade" transition="in">
                                      <p:cBhvr>
                                        <p:cTn dur="1000" id="30"/>
                                        <p:tgtEl>
                                          <p:spTgt spid="15"/>
                                        </p:tgtEl>
                                      </p:cBhvr>
                                    </p:animEffect>
                                  </p:childTnLst>
                                </p:cTn>
                              </p:par>
                            </p:childTnLst>
                          </p:cTn>
                        </p:par>
                        <p:par>
                          <p:cTn fill="hold" id="31" nodeType="afterGroup">
                            <p:stCondLst>
                              <p:cond delay="3750"/>
                            </p:stCondLst>
                            <p:childTnLst>
                              <p:par>
                                <p:cTn fill="hold" grpId="0" id="32" nodeType="afterEffect" presetClass="entr" presetID="10" presetSubtype="0">
                                  <p:stCondLst>
                                    <p:cond delay="0"/>
                                  </p:stCondLst>
                                  <p:iterate type="lt">
                                    <p:tmPct val="10000"/>
                                  </p:iterate>
                                  <p:childTnLst>
                                    <p:set>
                                      <p:cBhvr>
                                        <p:cTn dur="1" fill="hold" id="33">
                                          <p:stCondLst>
                                            <p:cond delay="0"/>
                                          </p:stCondLst>
                                        </p:cTn>
                                        <p:tgtEl>
                                          <p:spTgt spid="21"/>
                                        </p:tgtEl>
                                        <p:attrNameLst>
                                          <p:attrName>style.visibility</p:attrName>
                                        </p:attrNameLst>
                                      </p:cBhvr>
                                      <p:to>
                                        <p:strVal val="visible"/>
                                      </p:to>
                                    </p:set>
                                    <p:animEffect filter="fade" transition="in">
                                      <p:cBhvr>
                                        <p:cTn dur="1000" id="34"/>
                                        <p:tgtEl>
                                          <p:spTgt spid="21"/>
                                        </p:tgtEl>
                                      </p:cBhvr>
                                    </p:animEffect>
                                  </p:childTnLst>
                                </p:cTn>
                              </p:par>
                              <p:par>
                                <p:cTn fill="hold" grpId="0" id="35" nodeType="withEffect" presetClass="entr" presetID="10" presetSubtype="0">
                                  <p:stCondLst>
                                    <p:cond delay="0"/>
                                  </p:stCondLst>
                                  <p:iterate type="lt">
                                    <p:tmPct val="10000"/>
                                  </p:iterate>
                                  <p:childTnLst>
                                    <p:set>
                                      <p:cBhvr>
                                        <p:cTn dur="1" fill="hold" id="36">
                                          <p:stCondLst>
                                            <p:cond delay="0"/>
                                          </p:stCondLst>
                                        </p:cTn>
                                        <p:tgtEl>
                                          <p:spTgt spid="22"/>
                                        </p:tgtEl>
                                        <p:attrNameLst>
                                          <p:attrName>style.visibility</p:attrName>
                                        </p:attrNameLst>
                                      </p:cBhvr>
                                      <p:to>
                                        <p:strVal val="visible"/>
                                      </p:to>
                                    </p:set>
                                    <p:animEffect filter="fade" transition="in">
                                      <p:cBhvr>
                                        <p:cTn dur="1000" id="3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21"/>
      <p:bldP grpId="0" spid="2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sp>
        <p:nvSpPr>
          <p:cNvPr id="44" name="Freeform 12"/>
          <p:cNvSpPr/>
          <p:nvPr/>
        </p:nvSpPr>
        <p:spPr bwMode="auto">
          <a:xfrm flipH="1">
            <a:off x="7927250" y="1385831"/>
            <a:ext cx="513495" cy="1839498"/>
          </a:xfrm>
          <a:custGeom>
            <a:gdLst>
              <a:gd fmla="*/ 192 w 192" name="T0"/>
              <a:gd fmla="*/ 724 h 761" name="T1"/>
              <a:gd fmla="*/ 0 w 192" name="T2"/>
              <a:gd fmla="*/ 0 h 761" name="T3"/>
              <a:gd fmla="*/ 0 w 192" name="T4"/>
              <a:gd fmla="*/ 223 h 761" name="T5"/>
              <a:gd fmla="*/ 192 w 192" name="T6"/>
              <a:gd fmla="*/ 761 h 761" name="T7"/>
              <a:gd fmla="*/ 192 w 192" name="T8"/>
              <a:gd fmla="*/ 724 h 761" name="T9"/>
              <a:gd fmla="*/ 10067 w 10067" name="connsiteX0"/>
              <a:gd fmla="*/ 9954 h 10440" name="connsiteY0"/>
              <a:gd fmla="*/ 0 w 10067" name="connsiteX1"/>
              <a:gd fmla="*/ 0 h 10440" name="connsiteY1"/>
              <a:gd fmla="*/ 67 w 10067" name="connsiteX2"/>
              <a:gd fmla="*/ 3370 h 10440" name="connsiteY2"/>
              <a:gd fmla="*/ 10067 w 10067" name="connsiteX3"/>
              <a:gd fmla="*/ 10440 h 10440" name="connsiteY3"/>
              <a:gd fmla="*/ 10067 w 10067" name="connsiteX4"/>
              <a:gd fmla="*/ 9954 h 104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440" w="10067">
                <a:moveTo>
                  <a:pt x="10067" y="9954"/>
                </a:moveTo>
                <a:lnTo>
                  <a:pt x="0" y="0"/>
                </a:lnTo>
                <a:cubicBezTo>
                  <a:pt x="22" y="1123"/>
                  <a:pt x="45" y="2247"/>
                  <a:pt x="67" y="3370"/>
                </a:cubicBezTo>
                <a:lnTo>
                  <a:pt x="10067" y="10440"/>
                </a:lnTo>
                <a:lnTo>
                  <a:pt x="10067" y="9954"/>
                </a:lnTo>
                <a:close/>
              </a:path>
            </a:pathLst>
          </a:custGeom>
          <a:solidFill>
            <a:schemeClr val="accent4">
              <a:lumMod val="75000"/>
            </a:schemeClr>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45" name="Freeform 13"/>
          <p:cNvSpPr/>
          <p:nvPr/>
        </p:nvSpPr>
        <p:spPr bwMode="auto">
          <a:xfrm flipH="1">
            <a:off x="7907663" y="2230916"/>
            <a:ext cx="542949" cy="1350944"/>
          </a:xfrm>
          <a:custGeom>
            <a:gdLst>
              <a:gd fmla="*/ 199 w 199" name="T0"/>
              <a:gd fmla="*/ 408 h 444" name="T1"/>
              <a:gd fmla="*/ 0 w 199" name="T2"/>
              <a:gd fmla="*/ 0 h 444" name="T3"/>
              <a:gd fmla="*/ 0 w 199" name="T4"/>
              <a:gd fmla="*/ 228 h 444" name="T5"/>
              <a:gd fmla="*/ 199 w 199" name="T6"/>
              <a:gd fmla="*/ 444 h 444" name="T7"/>
              <a:gd fmla="*/ 199 w 199" name="T8"/>
              <a:gd fmla="*/ 408 h 444" name="T9"/>
              <a:gd fmla="*/ 10270 w 10270" name="connsiteX0"/>
              <a:gd fmla="*/ 10824 h 11453" name="connsiteY0"/>
              <a:gd fmla="*/ 0 w 10270" name="connsiteX1"/>
              <a:gd fmla="*/ 0 h 11453" name="connsiteY1"/>
              <a:gd fmla="*/ 0 w 10270" name="connsiteX2"/>
              <a:gd fmla="*/ 5135 h 11453" name="connsiteY2"/>
              <a:gd fmla="*/ 10270 w 10270" name="connsiteX3"/>
              <a:gd fmla="*/ 11453 h 11453" name="connsiteY3"/>
              <a:gd fmla="*/ 10270 w 10270" name="connsiteX4"/>
              <a:gd fmla="*/ 10824 h 1145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453" w="10270">
                <a:moveTo>
                  <a:pt x="10270" y="10824"/>
                </a:moveTo>
                <a:lnTo>
                  <a:pt x="0" y="0"/>
                </a:lnTo>
                <a:lnTo>
                  <a:pt x="0" y="5135"/>
                </a:lnTo>
                <a:lnTo>
                  <a:pt x="10270" y="11453"/>
                </a:lnTo>
                <a:lnTo>
                  <a:pt x="10270" y="10824"/>
                </a:lnTo>
                <a:close/>
              </a:path>
            </a:pathLst>
          </a:custGeom>
          <a:solidFill>
            <a:schemeClr val="accent3">
              <a:lumMod val="75000"/>
            </a:schemeClr>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46" name="Freeform 15"/>
          <p:cNvSpPr/>
          <p:nvPr/>
        </p:nvSpPr>
        <p:spPr bwMode="auto">
          <a:xfrm flipH="1">
            <a:off x="7935221" y="3850557"/>
            <a:ext cx="515391" cy="600404"/>
          </a:xfrm>
          <a:custGeom>
            <a:gdLst>
              <a:gd fmla="*/ 194 w 194" name="T0"/>
              <a:gd fmla="*/ 98 h 226" name="T1"/>
              <a:gd fmla="*/ 0 w 194" name="T2"/>
              <a:gd fmla="*/ 0 h 226" name="T3"/>
              <a:gd fmla="*/ 0 w 194" name="T4"/>
              <a:gd fmla="*/ 226 h 226" name="T5"/>
              <a:gd fmla="*/ 194 w 194" name="T6"/>
              <a:gd fmla="*/ 133 h 226" name="T7"/>
              <a:gd fmla="*/ 194 w 194" name="T8"/>
              <a:gd fmla="*/ 98 h 226" name="T9"/>
            </a:gdLst>
            <a:cxnLst>
              <a:cxn ang="0">
                <a:pos x="T0" y="T1"/>
              </a:cxn>
              <a:cxn ang="0">
                <a:pos x="T2" y="T3"/>
              </a:cxn>
              <a:cxn ang="0">
                <a:pos x="T4" y="T5"/>
              </a:cxn>
              <a:cxn ang="0">
                <a:pos x="T6" y="T7"/>
              </a:cxn>
              <a:cxn ang="0">
                <a:pos x="T8" y="T9"/>
              </a:cxn>
            </a:cxnLst>
            <a:rect b="b" l="0" r="r" t="0"/>
            <a:pathLst>
              <a:path h="226" w="194">
                <a:moveTo>
                  <a:pt x="194" y="98"/>
                </a:moveTo>
                <a:lnTo>
                  <a:pt x="0" y="0"/>
                </a:lnTo>
                <a:lnTo>
                  <a:pt x="0" y="226"/>
                </a:lnTo>
                <a:lnTo>
                  <a:pt x="194" y="133"/>
                </a:lnTo>
                <a:lnTo>
                  <a:pt x="194" y="98"/>
                </a:lnTo>
                <a:close/>
              </a:path>
            </a:pathLst>
          </a:custGeom>
          <a:solidFill>
            <a:schemeClr val="accent1">
              <a:lumMod val="75000"/>
            </a:schemeClr>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47" name="Rectangle 37"/>
          <p:cNvSpPr>
            <a:spLocks noChangeArrowheads="1"/>
          </p:cNvSpPr>
          <p:nvPr/>
        </p:nvSpPr>
        <p:spPr bwMode="auto">
          <a:xfrm flipH="1">
            <a:off x="8437329" y="1391810"/>
            <a:ext cx="706670" cy="590421"/>
          </a:xfrm>
          <a:prstGeom prst="rect">
            <a:avLst/>
          </a:prstGeom>
          <a:solidFill>
            <a:schemeClr val="accent4"/>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48" name="Rectangle 38"/>
          <p:cNvSpPr>
            <a:spLocks noChangeArrowheads="1"/>
          </p:cNvSpPr>
          <p:nvPr/>
        </p:nvSpPr>
        <p:spPr bwMode="auto">
          <a:xfrm flipH="1">
            <a:off x="8450613" y="2230916"/>
            <a:ext cx="693388" cy="605717"/>
          </a:xfrm>
          <a:prstGeom prst="rect">
            <a:avLst/>
          </a:prstGeom>
          <a:solidFill>
            <a:schemeClr val="accent3"/>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49" name="Rectangle 39"/>
          <p:cNvSpPr>
            <a:spLocks noChangeArrowheads="1"/>
          </p:cNvSpPr>
          <p:nvPr/>
        </p:nvSpPr>
        <p:spPr bwMode="auto">
          <a:xfrm flipH="1">
            <a:off x="8450613" y="3850557"/>
            <a:ext cx="693388" cy="600404"/>
          </a:xfrm>
          <a:prstGeom prst="rect">
            <a:avLst/>
          </a:prstGeom>
          <a:solidFill>
            <a:schemeClr val="accent1"/>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50" name="Rectangle 42"/>
          <p:cNvSpPr>
            <a:spLocks noChangeArrowheads="1"/>
          </p:cNvSpPr>
          <p:nvPr/>
        </p:nvSpPr>
        <p:spPr bwMode="auto">
          <a:xfrm flipH="1">
            <a:off x="7058526" y="3119891"/>
            <a:ext cx="868727" cy="99900"/>
          </a:xfrm>
          <a:prstGeom prst="rect">
            <a:avLst/>
          </a:prstGeom>
          <a:solidFill>
            <a:schemeClr val="accent4"/>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51" name="Freeform 43"/>
          <p:cNvSpPr>
            <a:spLocks noEditPoints="1"/>
          </p:cNvSpPr>
          <p:nvPr/>
        </p:nvSpPr>
        <p:spPr bwMode="auto">
          <a:xfrm flipH="1">
            <a:off x="6384608" y="1580862"/>
            <a:ext cx="584464" cy="1160957"/>
          </a:xfrm>
          <a:custGeom>
            <a:gdLst>
              <a:gd fmla="*/ 51 w 93" name="T0"/>
              <a:gd fmla="*/ 93 h 184" name="T1"/>
              <a:gd fmla="*/ 93 w 93" name="T2"/>
              <a:gd fmla="*/ 47 h 184" name="T3"/>
              <a:gd fmla="*/ 46 w 93" name="T4"/>
              <a:gd fmla="*/ 0 h 184" name="T5"/>
              <a:gd fmla="*/ 0 w 93" name="T6"/>
              <a:gd fmla="*/ 47 h 184" name="T7"/>
              <a:gd fmla="*/ 36 w 93" name="T8"/>
              <a:gd fmla="*/ 92 h 184" name="T9"/>
              <a:gd fmla="*/ 36 w 93" name="T10"/>
              <a:gd fmla="*/ 184 h 184" name="T11"/>
              <a:gd fmla="*/ 51 w 93" name="T12"/>
              <a:gd fmla="*/ 184 h 184" name="T13"/>
              <a:gd fmla="*/ 51 w 93" name="T14"/>
              <a:gd fmla="*/ 93 h 184" name="T15"/>
              <a:gd fmla="*/ 19 w 93" name="T16"/>
              <a:gd fmla="*/ 47 h 184" name="T17"/>
              <a:gd fmla="*/ 46 w 93" name="T18"/>
              <a:gd fmla="*/ 19 h 184" name="T19"/>
              <a:gd fmla="*/ 74 w 93" name="T20"/>
              <a:gd fmla="*/ 47 h 184" name="T21"/>
              <a:gd fmla="*/ 46 w 93" name="T22"/>
              <a:gd fmla="*/ 74 h 184" name="T23"/>
              <a:gd fmla="*/ 19 w 93" name="T24"/>
              <a:gd fmla="*/ 47 h 1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4" w="93">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solidFill>
            <a:schemeClr val="accent4"/>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52" name="Freeform 44"/>
          <p:cNvSpPr/>
          <p:nvPr/>
        </p:nvSpPr>
        <p:spPr bwMode="auto">
          <a:xfrm flipH="1">
            <a:off x="6649401" y="2741819"/>
            <a:ext cx="409125" cy="483511"/>
          </a:xfrm>
          <a:custGeom>
            <a:gdLst>
              <a:gd fmla="*/ 50 w 65" name="T0"/>
              <a:gd fmla="*/ 0 h 77" name="T1"/>
              <a:gd fmla="*/ 50 w 65" name="T2"/>
              <a:gd fmla="*/ 0 h 77" name="T3"/>
              <a:gd fmla="*/ 2 w 65" name="T4"/>
              <a:gd fmla="*/ 61 h 77" name="T5"/>
              <a:gd fmla="*/ 0 w 65" name="T6"/>
              <a:gd fmla="*/ 61 h 77" name="T7"/>
              <a:gd fmla="*/ 0 w 65" name="T8"/>
              <a:gd fmla="*/ 77 h 77" name="T9"/>
              <a:gd fmla="*/ 2 w 65" name="T10"/>
              <a:gd fmla="*/ 77 h 77" name="T11"/>
              <a:gd fmla="*/ 43 w 65" name="T12"/>
              <a:gd fmla="*/ 63 h 77" name="T13"/>
              <a:gd fmla="*/ 65 w 65" name="T14"/>
              <a:gd fmla="*/ 0 h 77" name="T15"/>
              <a:gd fmla="*/ 65 w 65" name="T16"/>
              <a:gd fmla="*/ 0 h 77" name="T17"/>
              <a:gd fmla="*/ 50 w 65" name="T18"/>
              <a:gd fmla="*/ 0 h 7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7" w="65">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solidFill>
            <a:schemeClr val="accent4"/>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53" name="Rectangle 45"/>
          <p:cNvSpPr>
            <a:spLocks noChangeArrowheads="1"/>
          </p:cNvSpPr>
          <p:nvPr/>
        </p:nvSpPr>
        <p:spPr bwMode="auto">
          <a:xfrm flipH="1">
            <a:off x="5530951" y="3479137"/>
            <a:ext cx="2390989" cy="95639"/>
          </a:xfrm>
          <a:prstGeom prst="rect">
            <a:avLst/>
          </a:prstGeom>
          <a:solidFill>
            <a:schemeClr val="accent3"/>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54" name="Freeform 46"/>
          <p:cNvSpPr/>
          <p:nvPr/>
        </p:nvSpPr>
        <p:spPr bwMode="auto">
          <a:xfrm flipH="1">
            <a:off x="5140422" y="3094793"/>
            <a:ext cx="390529" cy="478198"/>
          </a:xfrm>
          <a:custGeom>
            <a:gdLst>
              <a:gd fmla="*/ 46 w 62" name="T0"/>
              <a:gd fmla="*/ 0 h 76" name="T1"/>
              <a:gd fmla="*/ 46 w 62" name="T2"/>
              <a:gd fmla="*/ 0 h 76" name="T3"/>
              <a:gd fmla="*/ 1 w 62" name="T4"/>
              <a:gd fmla="*/ 61 h 76" name="T5"/>
              <a:gd fmla="*/ 0 w 62" name="T6"/>
              <a:gd fmla="*/ 61 h 76" name="T7"/>
              <a:gd fmla="*/ 0 w 62" name="T8"/>
              <a:gd fmla="*/ 76 h 76" name="T9"/>
              <a:gd fmla="*/ 1 w 62" name="T10"/>
              <a:gd fmla="*/ 76 h 76" name="T11"/>
              <a:gd fmla="*/ 62 w 62" name="T12"/>
              <a:gd fmla="*/ 0 h 76" name="T13"/>
              <a:gd fmla="*/ 62 w 62" name="T14"/>
              <a:gd fmla="*/ 0 h 76" name="T15"/>
              <a:gd fmla="*/ 46 w 62" name="T16"/>
              <a:gd fmla="*/ 0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62">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solidFill>
            <a:schemeClr val="accent3"/>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55" name="Freeform 47"/>
          <p:cNvSpPr>
            <a:spLocks noEditPoints="1"/>
          </p:cNvSpPr>
          <p:nvPr/>
        </p:nvSpPr>
        <p:spPr bwMode="auto">
          <a:xfrm flipH="1">
            <a:off x="4902283" y="1579076"/>
            <a:ext cx="579151" cy="1344267"/>
          </a:xfrm>
          <a:custGeom>
            <a:gdLst>
              <a:gd fmla="*/ 53 w 92" name="T0"/>
              <a:gd fmla="*/ 93 h 213" name="T1"/>
              <a:gd fmla="*/ 92 w 92" name="T2"/>
              <a:gd fmla="*/ 47 h 213" name="T3"/>
              <a:gd fmla="*/ 46 w 92" name="T4"/>
              <a:gd fmla="*/ 0 h 213" name="T5"/>
              <a:gd fmla="*/ 0 w 92" name="T6"/>
              <a:gd fmla="*/ 47 h 213" name="T7"/>
              <a:gd fmla="*/ 37 w 92" name="T8"/>
              <a:gd fmla="*/ 92 h 213" name="T9"/>
              <a:gd fmla="*/ 37 w 92" name="T10"/>
              <a:gd fmla="*/ 213 h 213" name="T11"/>
              <a:gd fmla="*/ 53 w 92" name="T12"/>
              <a:gd fmla="*/ 213 h 213" name="T13"/>
              <a:gd fmla="*/ 53 w 92" name="T14"/>
              <a:gd fmla="*/ 93 h 213" name="T15"/>
              <a:gd fmla="*/ 19 w 92" name="T16"/>
              <a:gd fmla="*/ 47 h 213" name="T17"/>
              <a:gd fmla="*/ 46 w 92" name="T18"/>
              <a:gd fmla="*/ 19 h 213" name="T19"/>
              <a:gd fmla="*/ 73 w 92" name="T20"/>
              <a:gd fmla="*/ 47 h 213" name="T21"/>
              <a:gd fmla="*/ 46 w 92" name="T22"/>
              <a:gd fmla="*/ 74 h 213" name="T23"/>
              <a:gd fmla="*/ 19 w 92" name="T24"/>
              <a:gd fmla="*/ 47 h 2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3" w="92">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solidFill>
            <a:schemeClr val="accent3"/>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56" name="Rectangle 48"/>
          <p:cNvSpPr>
            <a:spLocks noChangeArrowheads="1"/>
          </p:cNvSpPr>
          <p:nvPr/>
        </p:nvSpPr>
        <p:spPr bwMode="auto">
          <a:xfrm flipH="1">
            <a:off x="2492486" y="4110909"/>
            <a:ext cx="5454000" cy="92982"/>
          </a:xfrm>
          <a:prstGeom prst="rect">
            <a:avLst/>
          </a:prstGeom>
          <a:solidFill>
            <a:schemeClr val="accent1"/>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57" name="Freeform 49"/>
          <p:cNvSpPr>
            <a:spLocks noEditPoints="1"/>
          </p:cNvSpPr>
          <p:nvPr/>
        </p:nvSpPr>
        <p:spPr bwMode="auto">
          <a:xfrm flipH="1">
            <a:off x="1860708" y="1580861"/>
            <a:ext cx="584464" cy="1450533"/>
          </a:xfrm>
          <a:custGeom>
            <a:gdLst>
              <a:gd fmla="*/ 54 w 93" name="T0"/>
              <a:gd fmla="*/ 92 h 230" name="T1"/>
              <a:gd fmla="*/ 93 w 93" name="T2"/>
              <a:gd fmla="*/ 47 h 230" name="T3"/>
              <a:gd fmla="*/ 47 w 93" name="T4"/>
              <a:gd fmla="*/ 0 h 230" name="T5"/>
              <a:gd fmla="*/ 0 w 93" name="T6"/>
              <a:gd fmla="*/ 47 h 230" name="T7"/>
              <a:gd fmla="*/ 39 w 93" name="T8"/>
              <a:gd fmla="*/ 92 h 230" name="T9"/>
              <a:gd fmla="*/ 39 w 93" name="T10"/>
              <a:gd fmla="*/ 230 h 230" name="T11"/>
              <a:gd fmla="*/ 54 w 93" name="T12"/>
              <a:gd fmla="*/ 230 h 230" name="T13"/>
              <a:gd fmla="*/ 54 w 93" name="T14"/>
              <a:gd fmla="*/ 92 h 230" name="T15"/>
              <a:gd fmla="*/ 19 w 93" name="T16"/>
              <a:gd fmla="*/ 47 h 230" name="T17"/>
              <a:gd fmla="*/ 47 w 93" name="T18"/>
              <a:gd fmla="*/ 19 h 230" name="T19"/>
              <a:gd fmla="*/ 74 w 93" name="T20"/>
              <a:gd fmla="*/ 47 h 230" name="T21"/>
              <a:gd fmla="*/ 47 w 93" name="T22"/>
              <a:gd fmla="*/ 74 h 230" name="T23"/>
              <a:gd fmla="*/ 19 w 93" name="T24"/>
              <a:gd fmla="*/ 47 h 2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0" w="93">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solidFill>
            <a:schemeClr val="accent1"/>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58" name="Freeform 50"/>
          <p:cNvSpPr/>
          <p:nvPr/>
        </p:nvSpPr>
        <p:spPr bwMode="auto">
          <a:xfrm flipH="1">
            <a:off x="2098848" y="3643338"/>
            <a:ext cx="456944" cy="560553"/>
          </a:xfrm>
          <a:custGeom>
            <a:gdLst>
              <a:gd fmla="*/ 58 w 73" name="T0"/>
              <a:gd fmla="*/ 0 h 89" name="T1"/>
              <a:gd fmla="*/ 58 w 73" name="T2"/>
              <a:gd fmla="*/ 1 h 89" name="T3"/>
              <a:gd fmla="*/ 1 w 73" name="T4"/>
              <a:gd fmla="*/ 74 h 89" name="T5"/>
              <a:gd fmla="*/ 0 w 73" name="T6"/>
              <a:gd fmla="*/ 74 h 89" name="T7"/>
              <a:gd fmla="*/ 0 w 73" name="T8"/>
              <a:gd fmla="*/ 89 h 89" name="T9"/>
              <a:gd fmla="*/ 1 w 73" name="T10"/>
              <a:gd fmla="*/ 89 h 89" name="T11"/>
              <a:gd fmla="*/ 58 w 73" name="T12"/>
              <a:gd fmla="*/ 60 h 89" name="T13"/>
              <a:gd fmla="*/ 73 w 73" name="T14"/>
              <a:gd fmla="*/ 1 h 89" name="T15"/>
              <a:gd fmla="*/ 73 w 73" name="T16"/>
              <a:gd fmla="*/ 0 h 89" name="T17"/>
              <a:gd fmla="*/ 58 w 73" name="T18"/>
              <a:gd fmla="*/ 0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73">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solidFill>
            <a:schemeClr val="accent1"/>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59" name="TextBox 31"/>
          <p:cNvSpPr txBox="1"/>
          <p:nvPr/>
        </p:nvSpPr>
        <p:spPr>
          <a:xfrm flipH="1">
            <a:off x="6531574" y="1690942"/>
            <a:ext cx="347980" cy="411480"/>
          </a:xfrm>
          <a:prstGeom prst="rect">
            <a:avLst/>
          </a:prstGeom>
          <a:noFill/>
        </p:spPr>
        <p:txBody>
          <a:bodyPr rtlCol="0" wrap="none">
            <a:spAutoFit/>
          </a:bodyPr>
          <a:lstStyle/>
          <a:p>
            <a:r>
              <a:rPr b="1" lang="id-ID" sz="2100">
                <a:solidFill>
                  <a:schemeClr val="tx2"/>
                </a:solidFill>
                <a:latin charset="-122" panose="020b0503020204020204" pitchFamily="34" typeface="微软雅黑"/>
                <a:ea charset="-122" panose="020b0503020204020204" pitchFamily="34" typeface="微软雅黑"/>
              </a:rPr>
              <a:t>4</a:t>
            </a:r>
          </a:p>
        </p:txBody>
      </p:sp>
      <p:sp>
        <p:nvSpPr>
          <p:cNvPr id="60" name="TextBox 32"/>
          <p:cNvSpPr txBox="1"/>
          <p:nvPr/>
        </p:nvSpPr>
        <p:spPr>
          <a:xfrm flipH="1">
            <a:off x="5046593" y="1690942"/>
            <a:ext cx="347980" cy="411480"/>
          </a:xfrm>
          <a:prstGeom prst="rect">
            <a:avLst/>
          </a:prstGeom>
          <a:noFill/>
        </p:spPr>
        <p:txBody>
          <a:bodyPr rtlCol="0" wrap="none">
            <a:spAutoFit/>
          </a:bodyPr>
          <a:lstStyle/>
          <a:p>
            <a:r>
              <a:rPr b="1" lang="id-ID" sz="2100">
                <a:solidFill>
                  <a:schemeClr val="tx2"/>
                </a:solidFill>
                <a:latin charset="-122" panose="020b0503020204020204" pitchFamily="34" typeface="微软雅黑"/>
                <a:ea charset="-122" panose="020b0503020204020204" pitchFamily="34" typeface="微软雅黑"/>
              </a:rPr>
              <a:t>3</a:t>
            </a:r>
          </a:p>
        </p:txBody>
      </p:sp>
      <p:sp>
        <p:nvSpPr>
          <p:cNvPr id="61" name="TextBox 33"/>
          <p:cNvSpPr txBox="1"/>
          <p:nvPr/>
        </p:nvSpPr>
        <p:spPr>
          <a:xfrm flipH="1">
            <a:off x="2011416" y="1690942"/>
            <a:ext cx="347980" cy="411480"/>
          </a:xfrm>
          <a:prstGeom prst="rect">
            <a:avLst/>
          </a:prstGeom>
          <a:noFill/>
        </p:spPr>
        <p:txBody>
          <a:bodyPr rtlCol="0" wrap="none">
            <a:spAutoFit/>
          </a:bodyPr>
          <a:lstStyle/>
          <a:p>
            <a:r>
              <a:rPr b="1" lang="id-ID" sz="2100">
                <a:solidFill>
                  <a:schemeClr val="tx2"/>
                </a:solidFill>
                <a:latin charset="-122" panose="020b0503020204020204" pitchFamily="34" typeface="微软雅黑"/>
                <a:ea charset="-122" panose="020b0503020204020204" pitchFamily="34" typeface="微软雅黑"/>
              </a:rPr>
              <a:t>1</a:t>
            </a:r>
          </a:p>
        </p:txBody>
      </p:sp>
      <p:grpSp>
        <p:nvGrpSpPr>
          <p:cNvPr id="62" name="Group 34"/>
          <p:cNvGrpSpPr/>
          <p:nvPr/>
        </p:nvGrpSpPr>
        <p:grpSpPr>
          <a:xfrm flipH="1">
            <a:off x="8696826" y="1521258"/>
            <a:ext cx="242553" cy="292645"/>
            <a:chOff x="134906" y="3220464"/>
            <a:chExt cx="730251" cy="881063"/>
          </a:xfrm>
          <a:solidFill>
            <a:schemeClr val="bg1"/>
          </a:solidFill>
        </p:grpSpPr>
        <p:sp>
          <p:nvSpPr>
            <p:cNvPr id="63" name="Freeform 34"/>
            <p:cNvSpPr/>
            <p:nvPr/>
          </p:nvSpPr>
          <p:spPr bwMode="auto">
            <a:xfrm>
              <a:off x="134906" y="3220464"/>
              <a:ext cx="730251" cy="577851"/>
            </a:xfrm>
            <a:custGeom>
              <a:gdLst>
                <a:gd fmla="*/ 124 w 192" name="T0"/>
                <a:gd fmla="*/ 96 h 152" name="T1"/>
                <a:gd fmla="*/ 116 w 192" name="T2"/>
                <a:gd fmla="*/ 92 h 152" name="T3"/>
                <a:gd fmla="*/ 116 w 192" name="T4"/>
                <a:gd fmla="*/ 80 h 152" name="T5"/>
                <a:gd fmla="*/ 120 w 192" name="T6"/>
                <a:gd fmla="*/ 60 h 152" name="T7"/>
                <a:gd fmla="*/ 121 w 192" name="T8"/>
                <a:gd fmla="*/ 25 h 152" name="T9"/>
                <a:gd fmla="*/ 96 w 192" name="T10"/>
                <a:gd fmla="*/ 0 h 152" name="T11"/>
                <a:gd fmla="*/ 72 w 192" name="T12"/>
                <a:gd fmla="*/ 24 h 152" name="T13"/>
                <a:gd fmla="*/ 72 w 192" name="T14"/>
                <a:gd fmla="*/ 60 h 152" name="T15"/>
                <a:gd fmla="*/ 76 w 192" name="T16"/>
                <a:gd fmla="*/ 80 h 152" name="T17"/>
                <a:gd fmla="*/ 76 w 192" name="T18"/>
                <a:gd fmla="*/ 92 h 152" name="T19"/>
                <a:gd fmla="*/ 68 w 192" name="T20"/>
                <a:gd fmla="*/ 96 h 152" name="T21"/>
                <a:gd fmla="*/ 16 w 192" name="T22"/>
                <a:gd fmla="*/ 96 h 152" name="T23"/>
                <a:gd fmla="*/ 0 w 192" name="T24"/>
                <a:gd fmla="*/ 116 h 152" name="T25"/>
                <a:gd fmla="*/ 0 w 192" name="T26"/>
                <a:gd fmla="*/ 152 h 152" name="T27"/>
                <a:gd fmla="*/ 192 w 192" name="T28"/>
                <a:gd fmla="*/ 152 h 152" name="T29"/>
                <a:gd fmla="*/ 192 w 192" name="T30"/>
                <a:gd fmla="*/ 116 h 152" name="T31"/>
                <a:gd fmla="*/ 176 w 192" name="T32"/>
                <a:gd fmla="*/ 96 h 152" name="T33"/>
                <a:gd fmla="*/ 124 w 192" name="T34"/>
                <a:gd fmla="*/ 96 h 15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2" w="19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cap="rnd" w="19050">
              <a:solidFill>
                <a:schemeClr val="accent4"/>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64" name="Freeform 35"/>
            <p:cNvSpPr/>
            <p:nvPr/>
          </p:nvSpPr>
          <p:spPr bwMode="auto">
            <a:xfrm>
              <a:off x="165069" y="3798314"/>
              <a:ext cx="669926" cy="303213"/>
            </a:xfrm>
            <a:custGeom>
              <a:gdLst>
                <a:gd fmla="*/ 422 w 422" name="T0"/>
                <a:gd fmla="*/ 191 h 191" name="T1"/>
                <a:gd fmla="*/ 115 w 422" name="T2"/>
                <a:gd fmla="*/ 191 h 191" name="T3"/>
                <a:gd fmla="*/ 115 w 422" name="T4"/>
                <a:gd fmla="*/ 95 h 191" name="T5"/>
                <a:gd fmla="*/ 67 w 422" name="T6"/>
                <a:gd fmla="*/ 191 h 191" name="T7"/>
                <a:gd fmla="*/ 0 w 422" name="T8"/>
                <a:gd fmla="*/ 191 h 191" name="T9"/>
                <a:gd fmla="*/ 0 w 422" name="T10"/>
                <a:gd fmla="*/ 0 h 191" name="T11"/>
                <a:gd fmla="*/ 422 w 422" name="T12"/>
                <a:gd fmla="*/ 0 h 191" name="T13"/>
                <a:gd fmla="*/ 422 w 422"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422">
                  <a:moveTo>
                    <a:pt x="422" y="191"/>
                  </a:moveTo>
                  <a:lnTo>
                    <a:pt x="115" y="191"/>
                  </a:lnTo>
                  <a:lnTo>
                    <a:pt x="115" y="95"/>
                  </a:lnTo>
                  <a:lnTo>
                    <a:pt x="67" y="191"/>
                  </a:lnTo>
                  <a:lnTo>
                    <a:pt x="0" y="191"/>
                  </a:lnTo>
                  <a:lnTo>
                    <a:pt x="0" y="0"/>
                  </a:lnTo>
                  <a:lnTo>
                    <a:pt x="422" y="0"/>
                  </a:lnTo>
                  <a:lnTo>
                    <a:pt x="422" y="191"/>
                  </a:lnTo>
                  <a:close/>
                </a:path>
              </a:pathLst>
            </a:custGeom>
            <a:grpFill/>
            <a:ln cap="rnd" w="19050">
              <a:solidFill>
                <a:schemeClr val="accent4"/>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65" name="Line 36"/>
            <p:cNvSpPr>
              <a:spLocks noChangeShapeType="1"/>
            </p:cNvSpPr>
            <p:nvPr/>
          </p:nvSpPr>
          <p:spPr bwMode="auto">
            <a:xfrm flipH="1">
              <a:off x="742919" y="3904677"/>
              <a:ext cx="0" cy="196850"/>
            </a:xfrm>
            <a:prstGeom prst="line">
              <a:avLst/>
            </a:prstGeom>
            <a:grpFill/>
            <a:ln cap="rnd" w="19050">
              <a:solidFill>
                <a:schemeClr val="accent4"/>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66" name="Line 37"/>
            <p:cNvSpPr>
              <a:spLocks noChangeShapeType="1"/>
            </p:cNvSpPr>
            <p:nvPr/>
          </p:nvSpPr>
          <p:spPr bwMode="auto">
            <a:xfrm flipH="1">
              <a:off x="652432" y="3949127"/>
              <a:ext cx="0" cy="152400"/>
            </a:xfrm>
            <a:prstGeom prst="line">
              <a:avLst/>
            </a:prstGeom>
            <a:grpFill/>
            <a:ln cap="rnd" w="19050">
              <a:solidFill>
                <a:schemeClr val="accent4"/>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67" name="Line 38"/>
            <p:cNvSpPr>
              <a:spLocks noChangeShapeType="1"/>
            </p:cNvSpPr>
            <p:nvPr/>
          </p:nvSpPr>
          <p:spPr bwMode="auto">
            <a:xfrm flipH="1">
              <a:off x="560357" y="4011039"/>
              <a:ext cx="0" cy="90488"/>
            </a:xfrm>
            <a:prstGeom prst="line">
              <a:avLst/>
            </a:prstGeom>
            <a:grpFill/>
            <a:ln cap="rnd" w="19050">
              <a:solidFill>
                <a:schemeClr val="accent4"/>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68" name="Oval 39"/>
            <p:cNvSpPr>
              <a:spLocks noChangeArrowheads="1"/>
            </p:cNvSpPr>
            <p:nvPr/>
          </p:nvSpPr>
          <p:spPr bwMode="auto">
            <a:xfrm>
              <a:off x="480981" y="3296664"/>
              <a:ext cx="38100" cy="38100"/>
            </a:xfrm>
            <a:prstGeom prst="ellipse">
              <a:avLst/>
            </a:prstGeom>
            <a:grpFill/>
            <a:ln cap="rnd" w="19050">
              <a:solidFill>
                <a:schemeClr val="accent4"/>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grpSp>
      <p:sp>
        <p:nvSpPr>
          <p:cNvPr id="69" name="Freeform 5"/>
          <p:cNvSpPr>
            <a:spLocks noEditPoints="1"/>
          </p:cNvSpPr>
          <p:nvPr/>
        </p:nvSpPr>
        <p:spPr bwMode="auto">
          <a:xfrm flipH="1">
            <a:off x="8686834" y="2417560"/>
            <a:ext cx="262537" cy="257276"/>
          </a:xfrm>
          <a:custGeom>
            <a:gdLst>
              <a:gd fmla="*/ 179 w 208" name="T0"/>
              <a:gd fmla="*/ 79 h 204" name="T1"/>
              <a:gd fmla="*/ 174 w 208" name="T2"/>
              <a:gd fmla="*/ 66 h 204" name="T3"/>
              <a:gd fmla="*/ 185 w 208" name="T4"/>
              <a:gd fmla="*/ 38 h 204" name="T5"/>
              <a:gd fmla="*/ 169 w 208" name="T6"/>
              <a:gd fmla="*/ 22 h 204" name="T7"/>
              <a:gd fmla="*/ 140 w 208" name="T8"/>
              <a:gd fmla="*/ 33 h 204" name="T9"/>
              <a:gd fmla="*/ 128 w 208" name="T10"/>
              <a:gd fmla="*/ 28 h 204" name="T11"/>
              <a:gd fmla="*/ 115 w 208" name="T12"/>
              <a:gd fmla="*/ 0 h 204" name="T13"/>
              <a:gd fmla="*/ 92 w 208" name="T14"/>
              <a:gd fmla="*/ 0 h 204" name="T15"/>
              <a:gd fmla="*/ 80 w 208" name="T16"/>
              <a:gd fmla="*/ 28 h 204" name="T17"/>
              <a:gd fmla="*/ 67 w 208" name="T18"/>
              <a:gd fmla="*/ 33 h 204" name="T19"/>
              <a:gd fmla="*/ 38 w 208" name="T20"/>
              <a:gd fmla="*/ 22 h 204" name="T21"/>
              <a:gd fmla="*/ 22 w 208" name="T22"/>
              <a:gd fmla="*/ 38 h 204" name="T23"/>
              <a:gd fmla="*/ 34 w 208" name="T24"/>
              <a:gd fmla="*/ 66 h 204" name="T25"/>
              <a:gd fmla="*/ 28 w 208" name="T26"/>
              <a:gd fmla="*/ 79 h 204" name="T27"/>
              <a:gd fmla="*/ 0 w 208" name="T28"/>
              <a:gd fmla="*/ 91 h 204" name="T29"/>
              <a:gd fmla="*/ 0 w 208" name="T30"/>
              <a:gd fmla="*/ 114 h 204" name="T31"/>
              <a:gd fmla="*/ 28 w 208" name="T32"/>
              <a:gd fmla="*/ 125 h 204" name="T33"/>
              <a:gd fmla="*/ 34 w 208" name="T34"/>
              <a:gd fmla="*/ 138 h 204" name="T35"/>
              <a:gd fmla="*/ 22 w 208" name="T36"/>
              <a:gd fmla="*/ 167 h 204" name="T37"/>
              <a:gd fmla="*/ 39 w 208" name="T38"/>
              <a:gd fmla="*/ 182 h 204" name="T39"/>
              <a:gd fmla="*/ 67 w 208" name="T40"/>
              <a:gd fmla="*/ 171 h 204" name="T41"/>
              <a:gd fmla="*/ 80 w 208" name="T42"/>
              <a:gd fmla="*/ 176 h 204" name="T43"/>
              <a:gd fmla="*/ 93 w 208" name="T44"/>
              <a:gd fmla="*/ 204 h 204" name="T45"/>
              <a:gd fmla="*/ 116 w 208" name="T46"/>
              <a:gd fmla="*/ 204 h 204" name="T47"/>
              <a:gd fmla="*/ 128 w 208" name="T48"/>
              <a:gd fmla="*/ 176 h 204" name="T49"/>
              <a:gd fmla="*/ 141 w 208" name="T50"/>
              <a:gd fmla="*/ 171 h 204" name="T51"/>
              <a:gd fmla="*/ 170 w 208" name="T52"/>
              <a:gd fmla="*/ 182 h 204" name="T53"/>
              <a:gd fmla="*/ 186 w 208" name="T54"/>
              <a:gd fmla="*/ 166 h 204" name="T55"/>
              <a:gd fmla="*/ 174 w 208" name="T56"/>
              <a:gd fmla="*/ 138 h 204" name="T57"/>
              <a:gd fmla="*/ 179 w 208" name="T58"/>
              <a:gd fmla="*/ 125 h 204" name="T59"/>
              <a:gd fmla="*/ 208 w 208" name="T60"/>
              <a:gd fmla="*/ 113 h 204" name="T61"/>
              <a:gd fmla="*/ 208 w 208" name="T62"/>
              <a:gd fmla="*/ 90 h 204" name="T63"/>
              <a:gd fmla="*/ 179 w 208" name="T64"/>
              <a:gd fmla="*/ 79 h 204" name="T65"/>
              <a:gd fmla="*/ 137 w 208" name="T66"/>
              <a:gd fmla="*/ 102 h 204" name="T67"/>
              <a:gd fmla="*/ 104 w 208" name="T68"/>
              <a:gd fmla="*/ 135 h 204" name="T69"/>
              <a:gd fmla="*/ 70 w 208" name="T70"/>
              <a:gd fmla="*/ 102 h 204" name="T71"/>
              <a:gd fmla="*/ 104 w 208" name="T72"/>
              <a:gd fmla="*/ 69 h 204" name="T73"/>
              <a:gd fmla="*/ 137 w 208" name="T74"/>
              <a:gd fmla="*/ 102 h 2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04" w="208">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grpSp>
        <p:nvGrpSpPr>
          <p:cNvPr id="70" name="Group 42"/>
          <p:cNvGrpSpPr/>
          <p:nvPr/>
        </p:nvGrpSpPr>
        <p:grpSpPr>
          <a:xfrm flipH="1">
            <a:off x="2699384" y="1639386"/>
            <a:ext cx="280742" cy="428459"/>
            <a:chOff x="6553" y="1835403"/>
            <a:chExt cx="576263" cy="879476"/>
          </a:xfrm>
          <a:solidFill>
            <a:schemeClr val="accent1"/>
          </a:solidFill>
        </p:grpSpPr>
        <p:sp>
          <p:nvSpPr>
            <p:cNvPr id="71" name="Freeform 50"/>
            <p:cNvSpPr/>
            <p:nvPr/>
          </p:nvSpPr>
          <p:spPr bwMode="auto">
            <a:xfrm>
              <a:off x="63703" y="1835403"/>
              <a:ext cx="442913" cy="150813"/>
            </a:xfrm>
            <a:custGeom>
              <a:gdLst>
                <a:gd fmla="*/ 231 w 279" name="T0"/>
                <a:gd fmla="*/ 95 h 95" name="T1"/>
                <a:gd fmla="*/ 58 w 279" name="T2"/>
                <a:gd fmla="*/ 95 h 95" name="T3"/>
                <a:gd fmla="*/ 0 w 279" name="T4"/>
                <a:gd fmla="*/ 0 h 95" name="T5"/>
                <a:gd fmla="*/ 279 w 279" name="T6"/>
                <a:gd fmla="*/ 0 h 95" name="T7"/>
                <a:gd fmla="*/ 231 w 279" name="T8"/>
                <a:gd fmla="*/ 95 h 95" name="T9"/>
              </a:gdLst>
              <a:cxnLst>
                <a:cxn ang="0">
                  <a:pos x="T0" y="T1"/>
                </a:cxn>
                <a:cxn ang="0">
                  <a:pos x="T2" y="T3"/>
                </a:cxn>
                <a:cxn ang="0">
                  <a:pos x="T4" y="T5"/>
                </a:cxn>
                <a:cxn ang="0">
                  <a:pos x="T6" y="T7"/>
                </a:cxn>
                <a:cxn ang="0">
                  <a:pos x="T8" y="T9"/>
                </a:cxn>
              </a:cxnLst>
              <a:rect b="b" l="0" r="r" t="0"/>
              <a:pathLst>
                <a:path h="95" w="279">
                  <a:moveTo>
                    <a:pt x="231" y="95"/>
                  </a:moveTo>
                  <a:lnTo>
                    <a:pt x="58" y="95"/>
                  </a:lnTo>
                  <a:lnTo>
                    <a:pt x="0" y="0"/>
                  </a:lnTo>
                  <a:lnTo>
                    <a:pt x="279" y="0"/>
                  </a:lnTo>
                  <a:lnTo>
                    <a:pt x="231" y="95"/>
                  </a:lnTo>
                  <a:close/>
                </a:path>
              </a:pathLst>
            </a:custGeom>
            <a:grpFill/>
            <a:ln cap="rnd" w="1270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72" name="Freeform 51"/>
            <p:cNvSpPr/>
            <p:nvPr/>
          </p:nvSpPr>
          <p:spPr bwMode="auto">
            <a:xfrm>
              <a:off x="6553" y="1986216"/>
              <a:ext cx="576263" cy="728663"/>
            </a:xfrm>
            <a:custGeom>
              <a:gdLst>
                <a:gd fmla="*/ 219 w 363" name="T0"/>
                <a:gd fmla="*/ 459 h 459" name="T1"/>
                <a:gd fmla="*/ 142 w 363" name="T2"/>
                <a:gd fmla="*/ 459 h 459" name="T3"/>
                <a:gd fmla="*/ 0 w 363" name="T4"/>
                <a:gd fmla="*/ 158 h 459" name="T5"/>
                <a:gd fmla="*/ 94 w 363" name="T6"/>
                <a:gd fmla="*/ 0 h 459" name="T7"/>
                <a:gd fmla="*/ 267 w 363" name="T8"/>
                <a:gd fmla="*/ 0 h 459" name="T9"/>
                <a:gd fmla="*/ 363 w 363" name="T10"/>
                <a:gd fmla="*/ 158 h 459" name="T11"/>
                <a:gd fmla="*/ 219 w 363" name="T12"/>
                <a:gd fmla="*/ 459 h 459" name="T13"/>
              </a:gdLst>
              <a:cxnLst>
                <a:cxn ang="0">
                  <a:pos x="T0" y="T1"/>
                </a:cxn>
                <a:cxn ang="0">
                  <a:pos x="T2" y="T3"/>
                </a:cxn>
                <a:cxn ang="0">
                  <a:pos x="T4" y="T5"/>
                </a:cxn>
                <a:cxn ang="0">
                  <a:pos x="T6" y="T7"/>
                </a:cxn>
                <a:cxn ang="0">
                  <a:pos x="T8" y="T9"/>
                </a:cxn>
                <a:cxn ang="0">
                  <a:pos x="T10" y="T11"/>
                </a:cxn>
                <a:cxn ang="0">
                  <a:pos x="T12" y="T13"/>
                </a:cxn>
              </a:cxnLst>
              <a:rect b="b" l="0" r="r" t="0"/>
              <a:pathLst>
                <a:path h="459" w="363">
                  <a:moveTo>
                    <a:pt x="219" y="459"/>
                  </a:moveTo>
                  <a:lnTo>
                    <a:pt x="142" y="459"/>
                  </a:lnTo>
                  <a:lnTo>
                    <a:pt x="0" y="158"/>
                  </a:lnTo>
                  <a:lnTo>
                    <a:pt x="94" y="0"/>
                  </a:lnTo>
                  <a:lnTo>
                    <a:pt x="267" y="0"/>
                  </a:lnTo>
                  <a:lnTo>
                    <a:pt x="363" y="158"/>
                  </a:lnTo>
                  <a:lnTo>
                    <a:pt x="219" y="459"/>
                  </a:lnTo>
                  <a:close/>
                </a:path>
              </a:pathLst>
            </a:custGeom>
            <a:grpFill/>
            <a:ln cap="rnd" w="1270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73" name="Line 52"/>
            <p:cNvSpPr>
              <a:spLocks noChangeShapeType="1"/>
            </p:cNvSpPr>
            <p:nvPr/>
          </p:nvSpPr>
          <p:spPr bwMode="auto">
            <a:xfrm flipH="1">
              <a:off x="292303" y="2291016"/>
              <a:ext cx="0" cy="423863"/>
            </a:xfrm>
            <a:prstGeom prst="line">
              <a:avLst/>
            </a:prstGeom>
            <a:grpFill/>
            <a:ln cap="rnd" w="1270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74" name="Oval 53"/>
            <p:cNvSpPr>
              <a:spLocks noChangeArrowheads="1"/>
            </p:cNvSpPr>
            <p:nvPr/>
          </p:nvSpPr>
          <p:spPr bwMode="auto">
            <a:xfrm>
              <a:off x="216103" y="2138616"/>
              <a:ext cx="152400" cy="152400"/>
            </a:xfrm>
            <a:prstGeom prst="ellipse">
              <a:avLst/>
            </a:prstGeom>
            <a:grpFill/>
            <a:ln cap="rnd" w="12700">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grpSp>
      <p:sp>
        <p:nvSpPr>
          <p:cNvPr id="75" name="TextBox 47"/>
          <p:cNvSpPr txBox="1"/>
          <p:nvPr/>
        </p:nvSpPr>
        <p:spPr>
          <a:xfrm flipH="1">
            <a:off x="6748787" y="2155841"/>
            <a:ext cx="1249680" cy="304800"/>
          </a:xfrm>
          <a:prstGeom prst="rect">
            <a:avLst/>
          </a:prstGeom>
          <a:noFill/>
        </p:spPr>
        <p:txBody>
          <a:bodyPr rtlCol="0" wrap="none">
            <a:spAutoFit/>
          </a:bodyPr>
          <a:lstStyle/>
          <a:p>
            <a:r>
              <a:rPr altLang="en-US" lang="zh-CN">
                <a:solidFill>
                  <a:schemeClr val="accent4"/>
                </a:solidFill>
                <a:latin charset="-122" panose="020b0503020204020204" pitchFamily="34" typeface="微软雅黑"/>
                <a:ea charset="-122" panose="020b0503020204020204" pitchFamily="34" typeface="微软雅黑"/>
              </a:rPr>
              <a:t>单击编辑标题</a:t>
            </a:r>
          </a:p>
        </p:txBody>
      </p:sp>
      <p:sp>
        <p:nvSpPr>
          <p:cNvPr id="76" name="TextBox 48"/>
          <p:cNvSpPr txBox="1"/>
          <p:nvPr/>
        </p:nvSpPr>
        <p:spPr>
          <a:xfrm flipH="1">
            <a:off x="6794950" y="2351398"/>
            <a:ext cx="1252261" cy="822960"/>
          </a:xfrm>
          <a:prstGeom prst="rect">
            <a:avLst/>
          </a:prstGeom>
          <a:noFill/>
        </p:spPr>
        <p:txBody>
          <a:bodyPr rtlCol="0" wrap="square">
            <a:spAutoFit/>
          </a:body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a:t>
            </a:r>
          </a:p>
        </p:txBody>
      </p:sp>
      <p:sp>
        <p:nvSpPr>
          <p:cNvPr id="77" name="TextBox 49"/>
          <p:cNvSpPr txBox="1"/>
          <p:nvPr/>
        </p:nvSpPr>
        <p:spPr>
          <a:xfrm flipH="1">
            <a:off x="5296004" y="2155841"/>
            <a:ext cx="1249680" cy="304800"/>
          </a:xfrm>
          <a:prstGeom prst="rect">
            <a:avLst/>
          </a:prstGeom>
          <a:noFill/>
        </p:spPr>
        <p:txBody>
          <a:bodyPr rtlCol="0" wrap="none">
            <a:spAutoFit/>
          </a:bodyPr>
          <a:lstStyle/>
          <a:p>
            <a:r>
              <a:rPr altLang="en-US" lang="zh-CN">
                <a:solidFill>
                  <a:schemeClr val="accent3"/>
                </a:solidFill>
                <a:latin charset="-122" panose="020b0503020204020204" pitchFamily="34" typeface="微软雅黑"/>
                <a:ea charset="-122" panose="020b0503020204020204" pitchFamily="34" typeface="微软雅黑"/>
              </a:rPr>
              <a:t>单击编辑标题</a:t>
            </a:r>
          </a:p>
        </p:txBody>
      </p:sp>
      <p:sp>
        <p:nvSpPr>
          <p:cNvPr id="78" name="TextBox 50"/>
          <p:cNvSpPr txBox="1"/>
          <p:nvPr/>
        </p:nvSpPr>
        <p:spPr>
          <a:xfrm flipH="1">
            <a:off x="5283800" y="2409766"/>
            <a:ext cx="1252261" cy="822960"/>
          </a:xfrm>
          <a:prstGeom prst="rect">
            <a:avLst/>
          </a:prstGeom>
          <a:noFill/>
        </p:spPr>
        <p:txBody>
          <a:bodyPr rtlCol="0" wrap="square">
            <a:spAutoFit/>
          </a:body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a:t>
            </a:r>
          </a:p>
        </p:txBody>
      </p:sp>
      <p:sp>
        <p:nvSpPr>
          <p:cNvPr id="79" name="TextBox 51"/>
          <p:cNvSpPr txBox="1"/>
          <p:nvPr/>
        </p:nvSpPr>
        <p:spPr>
          <a:xfrm flipH="1">
            <a:off x="2225828" y="2155841"/>
            <a:ext cx="1249680" cy="304800"/>
          </a:xfrm>
          <a:prstGeom prst="rect">
            <a:avLst/>
          </a:prstGeom>
          <a:noFill/>
        </p:spPr>
        <p:txBody>
          <a:bodyPr rtlCol="0" wrap="none">
            <a:spAutoFit/>
          </a:bodyPr>
          <a:lstStyle/>
          <a:p>
            <a:r>
              <a:rPr altLang="en-US" lang="zh-CN">
                <a:solidFill>
                  <a:schemeClr val="accent1"/>
                </a:solidFill>
                <a:latin charset="-122" panose="020b0503020204020204" pitchFamily="34" typeface="微软雅黑"/>
                <a:ea charset="-122" panose="020b0503020204020204" pitchFamily="34" typeface="微软雅黑"/>
              </a:rPr>
              <a:t>单击编辑标题</a:t>
            </a:r>
          </a:p>
        </p:txBody>
      </p:sp>
      <p:sp>
        <p:nvSpPr>
          <p:cNvPr id="80" name="TextBox 52"/>
          <p:cNvSpPr txBox="1"/>
          <p:nvPr/>
        </p:nvSpPr>
        <p:spPr>
          <a:xfrm flipH="1">
            <a:off x="2213624" y="2409766"/>
            <a:ext cx="1252261" cy="1371600"/>
          </a:xfrm>
          <a:prstGeom prst="rect">
            <a:avLst/>
          </a:prstGeom>
          <a:noFill/>
        </p:spPr>
        <p:txBody>
          <a:bodyPr rtlCol="0" wrap="square">
            <a:spAutoFit/>
          </a:body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grpSp>
        <p:nvGrpSpPr>
          <p:cNvPr id="81" name="Group 53"/>
          <p:cNvGrpSpPr/>
          <p:nvPr/>
        </p:nvGrpSpPr>
        <p:grpSpPr>
          <a:xfrm flipH="1">
            <a:off x="7343614" y="1606582"/>
            <a:ext cx="357773" cy="431660"/>
            <a:chOff x="134906" y="3220464"/>
            <a:chExt cx="730251" cy="881063"/>
          </a:xfrm>
          <a:solidFill>
            <a:schemeClr val="accent4"/>
          </a:solidFill>
        </p:grpSpPr>
        <p:sp>
          <p:nvSpPr>
            <p:cNvPr id="82" name="Freeform 34"/>
            <p:cNvSpPr/>
            <p:nvPr/>
          </p:nvSpPr>
          <p:spPr bwMode="auto">
            <a:xfrm>
              <a:off x="134906" y="3220464"/>
              <a:ext cx="730251" cy="577851"/>
            </a:xfrm>
            <a:custGeom>
              <a:gdLst>
                <a:gd fmla="*/ 124 w 192" name="T0"/>
                <a:gd fmla="*/ 96 h 152" name="T1"/>
                <a:gd fmla="*/ 116 w 192" name="T2"/>
                <a:gd fmla="*/ 92 h 152" name="T3"/>
                <a:gd fmla="*/ 116 w 192" name="T4"/>
                <a:gd fmla="*/ 80 h 152" name="T5"/>
                <a:gd fmla="*/ 120 w 192" name="T6"/>
                <a:gd fmla="*/ 60 h 152" name="T7"/>
                <a:gd fmla="*/ 121 w 192" name="T8"/>
                <a:gd fmla="*/ 25 h 152" name="T9"/>
                <a:gd fmla="*/ 96 w 192" name="T10"/>
                <a:gd fmla="*/ 0 h 152" name="T11"/>
                <a:gd fmla="*/ 72 w 192" name="T12"/>
                <a:gd fmla="*/ 24 h 152" name="T13"/>
                <a:gd fmla="*/ 72 w 192" name="T14"/>
                <a:gd fmla="*/ 60 h 152" name="T15"/>
                <a:gd fmla="*/ 76 w 192" name="T16"/>
                <a:gd fmla="*/ 80 h 152" name="T17"/>
                <a:gd fmla="*/ 76 w 192" name="T18"/>
                <a:gd fmla="*/ 92 h 152" name="T19"/>
                <a:gd fmla="*/ 68 w 192" name="T20"/>
                <a:gd fmla="*/ 96 h 152" name="T21"/>
                <a:gd fmla="*/ 16 w 192" name="T22"/>
                <a:gd fmla="*/ 96 h 152" name="T23"/>
                <a:gd fmla="*/ 0 w 192" name="T24"/>
                <a:gd fmla="*/ 116 h 152" name="T25"/>
                <a:gd fmla="*/ 0 w 192" name="T26"/>
                <a:gd fmla="*/ 152 h 152" name="T27"/>
                <a:gd fmla="*/ 192 w 192" name="T28"/>
                <a:gd fmla="*/ 152 h 152" name="T29"/>
                <a:gd fmla="*/ 192 w 192" name="T30"/>
                <a:gd fmla="*/ 116 h 152" name="T31"/>
                <a:gd fmla="*/ 176 w 192" name="T32"/>
                <a:gd fmla="*/ 96 h 152" name="T33"/>
                <a:gd fmla="*/ 124 w 192" name="T34"/>
                <a:gd fmla="*/ 96 h 15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2" w="19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cap="rnd" w="15875">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83" name="Freeform 35"/>
            <p:cNvSpPr/>
            <p:nvPr/>
          </p:nvSpPr>
          <p:spPr bwMode="auto">
            <a:xfrm>
              <a:off x="165069" y="3798314"/>
              <a:ext cx="669926" cy="303213"/>
            </a:xfrm>
            <a:custGeom>
              <a:gdLst>
                <a:gd fmla="*/ 422 w 422" name="T0"/>
                <a:gd fmla="*/ 191 h 191" name="T1"/>
                <a:gd fmla="*/ 115 w 422" name="T2"/>
                <a:gd fmla="*/ 191 h 191" name="T3"/>
                <a:gd fmla="*/ 115 w 422" name="T4"/>
                <a:gd fmla="*/ 95 h 191" name="T5"/>
                <a:gd fmla="*/ 67 w 422" name="T6"/>
                <a:gd fmla="*/ 191 h 191" name="T7"/>
                <a:gd fmla="*/ 0 w 422" name="T8"/>
                <a:gd fmla="*/ 191 h 191" name="T9"/>
                <a:gd fmla="*/ 0 w 422" name="T10"/>
                <a:gd fmla="*/ 0 h 191" name="T11"/>
                <a:gd fmla="*/ 422 w 422" name="T12"/>
                <a:gd fmla="*/ 0 h 191" name="T13"/>
                <a:gd fmla="*/ 422 w 422" name="T14"/>
                <a:gd fmla="*/ 191 h 19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1" w="422">
                  <a:moveTo>
                    <a:pt x="422" y="191"/>
                  </a:moveTo>
                  <a:lnTo>
                    <a:pt x="115" y="191"/>
                  </a:lnTo>
                  <a:lnTo>
                    <a:pt x="115" y="95"/>
                  </a:lnTo>
                  <a:lnTo>
                    <a:pt x="67" y="191"/>
                  </a:lnTo>
                  <a:lnTo>
                    <a:pt x="0" y="191"/>
                  </a:lnTo>
                  <a:lnTo>
                    <a:pt x="0" y="0"/>
                  </a:lnTo>
                  <a:lnTo>
                    <a:pt x="422" y="0"/>
                  </a:lnTo>
                  <a:lnTo>
                    <a:pt x="422" y="191"/>
                  </a:lnTo>
                  <a:close/>
                </a:path>
              </a:pathLst>
            </a:custGeom>
            <a:grpFill/>
            <a:ln cap="rnd" w="15875">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84" name="Line 36"/>
            <p:cNvSpPr>
              <a:spLocks noChangeShapeType="1"/>
            </p:cNvSpPr>
            <p:nvPr/>
          </p:nvSpPr>
          <p:spPr bwMode="auto">
            <a:xfrm flipH="1">
              <a:off x="742919" y="3904677"/>
              <a:ext cx="0" cy="196850"/>
            </a:xfrm>
            <a:prstGeom prst="line">
              <a:avLst/>
            </a:prstGeom>
            <a:grpFill/>
            <a:ln cap="rnd" w="15875">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85" name="Line 37"/>
            <p:cNvSpPr>
              <a:spLocks noChangeShapeType="1"/>
            </p:cNvSpPr>
            <p:nvPr/>
          </p:nvSpPr>
          <p:spPr bwMode="auto">
            <a:xfrm flipH="1">
              <a:off x="652432" y="3949127"/>
              <a:ext cx="0" cy="152400"/>
            </a:xfrm>
            <a:prstGeom prst="line">
              <a:avLst/>
            </a:prstGeom>
            <a:grpFill/>
            <a:ln cap="rnd" w="15875">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86" name="Line 38"/>
            <p:cNvSpPr>
              <a:spLocks noChangeShapeType="1"/>
            </p:cNvSpPr>
            <p:nvPr/>
          </p:nvSpPr>
          <p:spPr bwMode="auto">
            <a:xfrm flipH="1">
              <a:off x="560357" y="4011039"/>
              <a:ext cx="0" cy="90488"/>
            </a:xfrm>
            <a:prstGeom prst="line">
              <a:avLst/>
            </a:prstGeom>
            <a:grpFill/>
            <a:ln cap="rnd" w="15875">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87" name="Oval 39"/>
            <p:cNvSpPr>
              <a:spLocks noChangeArrowheads="1"/>
            </p:cNvSpPr>
            <p:nvPr/>
          </p:nvSpPr>
          <p:spPr bwMode="auto">
            <a:xfrm>
              <a:off x="480981" y="3296664"/>
              <a:ext cx="38100" cy="38100"/>
            </a:xfrm>
            <a:prstGeom prst="ellipse">
              <a:avLst/>
            </a:prstGeom>
            <a:grpFill/>
            <a:ln cap="rnd" w="15875">
              <a:solidFill>
                <a:schemeClr val="bg1"/>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grpSp>
      <p:sp>
        <p:nvSpPr>
          <p:cNvPr id="88" name="Freeform 5"/>
          <p:cNvSpPr>
            <a:spLocks noEditPoints="1"/>
          </p:cNvSpPr>
          <p:nvPr/>
        </p:nvSpPr>
        <p:spPr bwMode="auto">
          <a:xfrm flipH="1">
            <a:off x="5732595" y="1702515"/>
            <a:ext cx="354336" cy="347234"/>
          </a:xfrm>
          <a:custGeom>
            <a:gdLst>
              <a:gd fmla="*/ 179 w 208" name="T0"/>
              <a:gd fmla="*/ 79 h 204" name="T1"/>
              <a:gd fmla="*/ 174 w 208" name="T2"/>
              <a:gd fmla="*/ 66 h 204" name="T3"/>
              <a:gd fmla="*/ 185 w 208" name="T4"/>
              <a:gd fmla="*/ 38 h 204" name="T5"/>
              <a:gd fmla="*/ 169 w 208" name="T6"/>
              <a:gd fmla="*/ 22 h 204" name="T7"/>
              <a:gd fmla="*/ 140 w 208" name="T8"/>
              <a:gd fmla="*/ 33 h 204" name="T9"/>
              <a:gd fmla="*/ 128 w 208" name="T10"/>
              <a:gd fmla="*/ 28 h 204" name="T11"/>
              <a:gd fmla="*/ 115 w 208" name="T12"/>
              <a:gd fmla="*/ 0 h 204" name="T13"/>
              <a:gd fmla="*/ 92 w 208" name="T14"/>
              <a:gd fmla="*/ 0 h 204" name="T15"/>
              <a:gd fmla="*/ 80 w 208" name="T16"/>
              <a:gd fmla="*/ 28 h 204" name="T17"/>
              <a:gd fmla="*/ 67 w 208" name="T18"/>
              <a:gd fmla="*/ 33 h 204" name="T19"/>
              <a:gd fmla="*/ 38 w 208" name="T20"/>
              <a:gd fmla="*/ 22 h 204" name="T21"/>
              <a:gd fmla="*/ 22 w 208" name="T22"/>
              <a:gd fmla="*/ 38 h 204" name="T23"/>
              <a:gd fmla="*/ 34 w 208" name="T24"/>
              <a:gd fmla="*/ 66 h 204" name="T25"/>
              <a:gd fmla="*/ 28 w 208" name="T26"/>
              <a:gd fmla="*/ 79 h 204" name="T27"/>
              <a:gd fmla="*/ 0 w 208" name="T28"/>
              <a:gd fmla="*/ 91 h 204" name="T29"/>
              <a:gd fmla="*/ 0 w 208" name="T30"/>
              <a:gd fmla="*/ 114 h 204" name="T31"/>
              <a:gd fmla="*/ 28 w 208" name="T32"/>
              <a:gd fmla="*/ 125 h 204" name="T33"/>
              <a:gd fmla="*/ 34 w 208" name="T34"/>
              <a:gd fmla="*/ 138 h 204" name="T35"/>
              <a:gd fmla="*/ 22 w 208" name="T36"/>
              <a:gd fmla="*/ 167 h 204" name="T37"/>
              <a:gd fmla="*/ 39 w 208" name="T38"/>
              <a:gd fmla="*/ 182 h 204" name="T39"/>
              <a:gd fmla="*/ 67 w 208" name="T40"/>
              <a:gd fmla="*/ 171 h 204" name="T41"/>
              <a:gd fmla="*/ 80 w 208" name="T42"/>
              <a:gd fmla="*/ 176 h 204" name="T43"/>
              <a:gd fmla="*/ 93 w 208" name="T44"/>
              <a:gd fmla="*/ 204 h 204" name="T45"/>
              <a:gd fmla="*/ 116 w 208" name="T46"/>
              <a:gd fmla="*/ 204 h 204" name="T47"/>
              <a:gd fmla="*/ 128 w 208" name="T48"/>
              <a:gd fmla="*/ 176 h 204" name="T49"/>
              <a:gd fmla="*/ 141 w 208" name="T50"/>
              <a:gd fmla="*/ 171 h 204" name="T51"/>
              <a:gd fmla="*/ 170 w 208" name="T52"/>
              <a:gd fmla="*/ 182 h 204" name="T53"/>
              <a:gd fmla="*/ 186 w 208" name="T54"/>
              <a:gd fmla="*/ 166 h 204" name="T55"/>
              <a:gd fmla="*/ 174 w 208" name="T56"/>
              <a:gd fmla="*/ 138 h 204" name="T57"/>
              <a:gd fmla="*/ 179 w 208" name="T58"/>
              <a:gd fmla="*/ 125 h 204" name="T59"/>
              <a:gd fmla="*/ 208 w 208" name="T60"/>
              <a:gd fmla="*/ 113 h 204" name="T61"/>
              <a:gd fmla="*/ 208 w 208" name="T62"/>
              <a:gd fmla="*/ 90 h 204" name="T63"/>
              <a:gd fmla="*/ 179 w 208" name="T64"/>
              <a:gd fmla="*/ 79 h 204" name="T65"/>
              <a:gd fmla="*/ 137 w 208" name="T66"/>
              <a:gd fmla="*/ 102 h 204" name="T67"/>
              <a:gd fmla="*/ 104 w 208" name="T68"/>
              <a:gd fmla="*/ 135 h 204" name="T69"/>
              <a:gd fmla="*/ 70 w 208" name="T70"/>
              <a:gd fmla="*/ 102 h 204" name="T71"/>
              <a:gd fmla="*/ 104 w 208" name="T72"/>
              <a:gd fmla="*/ 69 h 204" name="T73"/>
              <a:gd fmla="*/ 137 w 208" name="T74"/>
              <a:gd fmla="*/ 102 h 2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04" w="208">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accent3"/>
          </a:solidFill>
          <a:ln>
            <a:noFill/>
          </a:ln>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grpSp>
        <p:nvGrpSpPr>
          <p:cNvPr id="89" name="Group 61"/>
          <p:cNvGrpSpPr/>
          <p:nvPr/>
        </p:nvGrpSpPr>
        <p:grpSpPr>
          <a:xfrm flipH="1">
            <a:off x="8737108" y="4022073"/>
            <a:ext cx="177344" cy="270654"/>
            <a:chOff x="6553" y="1835403"/>
            <a:chExt cx="576263" cy="879476"/>
          </a:xfrm>
          <a:solidFill>
            <a:schemeClr val="bg1"/>
          </a:solidFill>
        </p:grpSpPr>
        <p:sp>
          <p:nvSpPr>
            <p:cNvPr id="90" name="Freeform 50"/>
            <p:cNvSpPr/>
            <p:nvPr/>
          </p:nvSpPr>
          <p:spPr bwMode="auto">
            <a:xfrm>
              <a:off x="63703" y="1835403"/>
              <a:ext cx="442913" cy="150813"/>
            </a:xfrm>
            <a:custGeom>
              <a:gdLst>
                <a:gd fmla="*/ 231 w 279" name="T0"/>
                <a:gd fmla="*/ 95 h 95" name="T1"/>
                <a:gd fmla="*/ 58 w 279" name="T2"/>
                <a:gd fmla="*/ 95 h 95" name="T3"/>
                <a:gd fmla="*/ 0 w 279" name="T4"/>
                <a:gd fmla="*/ 0 h 95" name="T5"/>
                <a:gd fmla="*/ 279 w 279" name="T6"/>
                <a:gd fmla="*/ 0 h 95" name="T7"/>
                <a:gd fmla="*/ 231 w 279" name="T8"/>
                <a:gd fmla="*/ 95 h 95" name="T9"/>
              </a:gdLst>
              <a:cxnLst>
                <a:cxn ang="0">
                  <a:pos x="T0" y="T1"/>
                </a:cxn>
                <a:cxn ang="0">
                  <a:pos x="T2" y="T3"/>
                </a:cxn>
                <a:cxn ang="0">
                  <a:pos x="T4" y="T5"/>
                </a:cxn>
                <a:cxn ang="0">
                  <a:pos x="T6" y="T7"/>
                </a:cxn>
                <a:cxn ang="0">
                  <a:pos x="T8" y="T9"/>
                </a:cxn>
              </a:cxnLst>
              <a:rect b="b" l="0" r="r" t="0"/>
              <a:pathLst>
                <a:path h="95" w="279">
                  <a:moveTo>
                    <a:pt x="231" y="95"/>
                  </a:moveTo>
                  <a:lnTo>
                    <a:pt x="58" y="95"/>
                  </a:lnTo>
                  <a:lnTo>
                    <a:pt x="0" y="0"/>
                  </a:lnTo>
                  <a:lnTo>
                    <a:pt x="279" y="0"/>
                  </a:lnTo>
                  <a:lnTo>
                    <a:pt x="231" y="95"/>
                  </a:lnTo>
                  <a:close/>
                </a:path>
              </a:pathLst>
            </a:custGeom>
            <a:grpFill/>
            <a:ln cap="rnd" w="19050">
              <a:solidFill>
                <a:schemeClr val="bg1">
                  <a:lumMod val="75000"/>
                </a:schemeClr>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91" name="Freeform 51"/>
            <p:cNvSpPr/>
            <p:nvPr/>
          </p:nvSpPr>
          <p:spPr bwMode="auto">
            <a:xfrm>
              <a:off x="6553" y="1986216"/>
              <a:ext cx="576263" cy="728663"/>
            </a:xfrm>
            <a:custGeom>
              <a:gdLst>
                <a:gd fmla="*/ 219 w 363" name="T0"/>
                <a:gd fmla="*/ 459 h 459" name="T1"/>
                <a:gd fmla="*/ 142 w 363" name="T2"/>
                <a:gd fmla="*/ 459 h 459" name="T3"/>
                <a:gd fmla="*/ 0 w 363" name="T4"/>
                <a:gd fmla="*/ 158 h 459" name="T5"/>
                <a:gd fmla="*/ 94 w 363" name="T6"/>
                <a:gd fmla="*/ 0 h 459" name="T7"/>
                <a:gd fmla="*/ 267 w 363" name="T8"/>
                <a:gd fmla="*/ 0 h 459" name="T9"/>
                <a:gd fmla="*/ 363 w 363" name="T10"/>
                <a:gd fmla="*/ 158 h 459" name="T11"/>
                <a:gd fmla="*/ 219 w 363" name="T12"/>
                <a:gd fmla="*/ 459 h 459" name="T13"/>
              </a:gdLst>
              <a:cxnLst>
                <a:cxn ang="0">
                  <a:pos x="T0" y="T1"/>
                </a:cxn>
                <a:cxn ang="0">
                  <a:pos x="T2" y="T3"/>
                </a:cxn>
                <a:cxn ang="0">
                  <a:pos x="T4" y="T5"/>
                </a:cxn>
                <a:cxn ang="0">
                  <a:pos x="T6" y="T7"/>
                </a:cxn>
                <a:cxn ang="0">
                  <a:pos x="T8" y="T9"/>
                </a:cxn>
                <a:cxn ang="0">
                  <a:pos x="T10" y="T11"/>
                </a:cxn>
                <a:cxn ang="0">
                  <a:pos x="T12" y="T13"/>
                </a:cxn>
              </a:cxnLst>
              <a:rect b="b" l="0" r="r" t="0"/>
              <a:pathLst>
                <a:path h="459" w="363">
                  <a:moveTo>
                    <a:pt x="219" y="459"/>
                  </a:moveTo>
                  <a:lnTo>
                    <a:pt x="142" y="459"/>
                  </a:lnTo>
                  <a:lnTo>
                    <a:pt x="0" y="158"/>
                  </a:lnTo>
                  <a:lnTo>
                    <a:pt x="94" y="0"/>
                  </a:lnTo>
                  <a:lnTo>
                    <a:pt x="267" y="0"/>
                  </a:lnTo>
                  <a:lnTo>
                    <a:pt x="363" y="158"/>
                  </a:lnTo>
                  <a:lnTo>
                    <a:pt x="219" y="459"/>
                  </a:lnTo>
                  <a:close/>
                </a:path>
              </a:pathLst>
            </a:custGeom>
            <a:grpFill/>
            <a:ln cap="rnd" w="19050">
              <a:solidFill>
                <a:schemeClr val="bg1">
                  <a:lumMod val="75000"/>
                </a:schemeClr>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92" name="Line 52"/>
            <p:cNvSpPr>
              <a:spLocks noChangeShapeType="1"/>
            </p:cNvSpPr>
            <p:nvPr/>
          </p:nvSpPr>
          <p:spPr bwMode="auto">
            <a:xfrm flipH="1">
              <a:off x="292303" y="2291016"/>
              <a:ext cx="0" cy="423863"/>
            </a:xfrm>
            <a:prstGeom prst="line">
              <a:avLst/>
            </a:prstGeom>
            <a:grpFill/>
            <a:ln cap="rnd" w="19050">
              <a:solidFill>
                <a:schemeClr val="bg1">
                  <a:lumMod val="75000"/>
                </a:schemeClr>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93" name="Oval 53"/>
            <p:cNvSpPr>
              <a:spLocks noChangeArrowheads="1"/>
            </p:cNvSpPr>
            <p:nvPr/>
          </p:nvSpPr>
          <p:spPr bwMode="auto">
            <a:xfrm>
              <a:off x="216103" y="2138616"/>
              <a:ext cx="152400" cy="152400"/>
            </a:xfrm>
            <a:prstGeom prst="ellipse">
              <a:avLst/>
            </a:prstGeom>
            <a:grpFill/>
            <a:ln cap="rnd" w="19050">
              <a:solidFill>
                <a:schemeClr val="bg1">
                  <a:lumMod val="75000"/>
                </a:schemeClr>
              </a:solidFill>
              <a:prstDash val="solid"/>
              <a:round/>
            </a:ln>
            <a:extLst/>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grpSp>
      <p:sp>
        <p:nvSpPr>
          <p:cNvPr id="94" name="Rectangle 48"/>
          <p:cNvSpPr>
            <a:spLocks noChangeArrowheads="1"/>
          </p:cNvSpPr>
          <p:nvPr/>
        </p:nvSpPr>
        <p:spPr bwMode="auto">
          <a:xfrm flipH="1" rot="5400000">
            <a:off x="1610051" y="3083764"/>
            <a:ext cx="1080000" cy="92982"/>
          </a:xfrm>
          <a:prstGeom prst="rect">
            <a:avLst/>
          </a:prstGeom>
          <a:solidFill>
            <a:schemeClr val="accent1"/>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95" name="Freeform 67"/>
          <p:cNvSpPr/>
          <p:nvPr/>
        </p:nvSpPr>
        <p:spPr bwMode="auto">
          <a:xfrm flipH="1">
            <a:off x="7909310" y="3076627"/>
            <a:ext cx="547337" cy="794270"/>
          </a:xfrm>
          <a:custGeom>
            <a:gdLst>
              <a:gd fmla="*/ 199 w 199" name="T0"/>
              <a:gd fmla="*/ 408 h 444" name="T1"/>
              <a:gd fmla="*/ 0 w 199" name="T2"/>
              <a:gd fmla="*/ 0 h 444" name="T3"/>
              <a:gd fmla="*/ 0 w 199" name="T4"/>
              <a:gd fmla="*/ 228 h 444" name="T5"/>
              <a:gd fmla="*/ 199 w 199" name="T6"/>
              <a:gd fmla="*/ 444 h 444" name="T7"/>
              <a:gd fmla="*/ 199 w 199" name="T8"/>
              <a:gd fmla="*/ 408 h 444" name="T9"/>
              <a:gd fmla="*/ 10353 w 10353" name="connsiteX0"/>
              <a:gd fmla="*/ 8919 h 10000" name="connsiteY0"/>
              <a:gd fmla="*/ 83 w 10353" name="connsiteX1"/>
              <a:gd fmla="*/ 0 h 10000" name="connsiteY1"/>
              <a:gd fmla="*/ 13 w 10353" name="connsiteX2"/>
              <a:gd fmla="*/ 7483 h 10000" name="connsiteY2"/>
              <a:gd fmla="*/ 10083 w 10353" name="connsiteX3"/>
              <a:gd fmla="*/ 10000 h 10000" name="connsiteY3"/>
              <a:gd fmla="*/ 10353 w 10353" name="connsiteX4"/>
              <a:gd fmla="*/ 8919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353">
                <a:moveTo>
                  <a:pt x="10353" y="8919"/>
                </a:moveTo>
                <a:lnTo>
                  <a:pt x="83" y="0"/>
                </a:lnTo>
                <a:cubicBezTo>
                  <a:pt x="150" y="2464"/>
                  <a:pt x="-54" y="5019"/>
                  <a:pt x="13" y="7483"/>
                </a:cubicBezTo>
                <a:lnTo>
                  <a:pt x="10083" y="10000"/>
                </a:lnTo>
                <a:lnTo>
                  <a:pt x="10353" y="8919"/>
                </a:lnTo>
                <a:close/>
              </a:path>
            </a:pathLst>
          </a:custGeom>
          <a:solidFill>
            <a:schemeClr val="accent2">
              <a:lumMod val="75000"/>
            </a:schemeClr>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96" name="Rectangle 38"/>
          <p:cNvSpPr>
            <a:spLocks noChangeArrowheads="1"/>
          </p:cNvSpPr>
          <p:nvPr/>
        </p:nvSpPr>
        <p:spPr bwMode="auto">
          <a:xfrm flipH="1">
            <a:off x="8448852" y="3076627"/>
            <a:ext cx="693388" cy="605717"/>
          </a:xfrm>
          <a:prstGeom prst="rect">
            <a:avLst/>
          </a:prstGeom>
          <a:solidFill>
            <a:schemeClr val="accent2"/>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97" name="Rectangle 45"/>
          <p:cNvSpPr>
            <a:spLocks noChangeArrowheads="1"/>
          </p:cNvSpPr>
          <p:nvPr/>
        </p:nvSpPr>
        <p:spPr bwMode="auto">
          <a:xfrm flipH="1">
            <a:off x="5529190" y="3781922"/>
            <a:ext cx="2390989" cy="91800"/>
          </a:xfrm>
          <a:prstGeom prst="rect">
            <a:avLst/>
          </a:prstGeom>
          <a:solidFill>
            <a:schemeClr val="accent2"/>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98" name="Freeform 46"/>
          <p:cNvSpPr/>
          <p:nvPr/>
        </p:nvSpPr>
        <p:spPr bwMode="auto">
          <a:xfrm flipH="1">
            <a:off x="3645618" y="3390435"/>
            <a:ext cx="390529" cy="478198"/>
          </a:xfrm>
          <a:custGeom>
            <a:gdLst>
              <a:gd fmla="*/ 46 w 62" name="T0"/>
              <a:gd fmla="*/ 0 h 76" name="T1"/>
              <a:gd fmla="*/ 46 w 62" name="T2"/>
              <a:gd fmla="*/ 0 h 76" name="T3"/>
              <a:gd fmla="*/ 1 w 62" name="T4"/>
              <a:gd fmla="*/ 61 h 76" name="T5"/>
              <a:gd fmla="*/ 0 w 62" name="T6"/>
              <a:gd fmla="*/ 61 h 76" name="T7"/>
              <a:gd fmla="*/ 0 w 62" name="T8"/>
              <a:gd fmla="*/ 76 h 76" name="T9"/>
              <a:gd fmla="*/ 1 w 62" name="T10"/>
              <a:gd fmla="*/ 76 h 76" name="T11"/>
              <a:gd fmla="*/ 62 w 62" name="T12"/>
              <a:gd fmla="*/ 0 h 76" name="T13"/>
              <a:gd fmla="*/ 62 w 62" name="T14"/>
              <a:gd fmla="*/ 0 h 76" name="T15"/>
              <a:gd fmla="*/ 46 w 62" name="T16"/>
              <a:gd fmla="*/ 0 h 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6" w="62">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solidFill>
            <a:schemeClr val="accent2"/>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99" name="Freeform 47"/>
          <p:cNvSpPr>
            <a:spLocks noEditPoints="1"/>
          </p:cNvSpPr>
          <p:nvPr/>
        </p:nvSpPr>
        <p:spPr bwMode="auto">
          <a:xfrm flipH="1">
            <a:off x="3400335" y="1574681"/>
            <a:ext cx="579151" cy="1344267"/>
          </a:xfrm>
          <a:custGeom>
            <a:gdLst>
              <a:gd fmla="*/ 53 w 92" name="T0"/>
              <a:gd fmla="*/ 93 h 213" name="T1"/>
              <a:gd fmla="*/ 92 w 92" name="T2"/>
              <a:gd fmla="*/ 47 h 213" name="T3"/>
              <a:gd fmla="*/ 46 w 92" name="T4"/>
              <a:gd fmla="*/ 0 h 213" name="T5"/>
              <a:gd fmla="*/ 0 w 92" name="T6"/>
              <a:gd fmla="*/ 47 h 213" name="T7"/>
              <a:gd fmla="*/ 37 w 92" name="T8"/>
              <a:gd fmla="*/ 92 h 213" name="T9"/>
              <a:gd fmla="*/ 37 w 92" name="T10"/>
              <a:gd fmla="*/ 213 h 213" name="T11"/>
              <a:gd fmla="*/ 53 w 92" name="T12"/>
              <a:gd fmla="*/ 213 h 213" name="T13"/>
              <a:gd fmla="*/ 53 w 92" name="T14"/>
              <a:gd fmla="*/ 93 h 213" name="T15"/>
              <a:gd fmla="*/ 19 w 92" name="T16"/>
              <a:gd fmla="*/ 47 h 213" name="T17"/>
              <a:gd fmla="*/ 46 w 92" name="T18"/>
              <a:gd fmla="*/ 19 h 213" name="T19"/>
              <a:gd fmla="*/ 73 w 92" name="T20"/>
              <a:gd fmla="*/ 47 h 213" name="T21"/>
              <a:gd fmla="*/ 46 w 92" name="T22"/>
              <a:gd fmla="*/ 74 h 213" name="T23"/>
              <a:gd fmla="*/ 19 w 92" name="T24"/>
              <a:gd fmla="*/ 47 h 2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13" w="92">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solidFill>
            <a:schemeClr val="accent2"/>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100" name="TextBox 72"/>
          <p:cNvSpPr txBox="1"/>
          <p:nvPr/>
        </p:nvSpPr>
        <p:spPr>
          <a:xfrm flipH="1">
            <a:off x="3544645" y="1686547"/>
            <a:ext cx="347980" cy="411480"/>
          </a:xfrm>
          <a:prstGeom prst="rect">
            <a:avLst/>
          </a:prstGeom>
          <a:noFill/>
        </p:spPr>
        <p:txBody>
          <a:bodyPr rtlCol="0" wrap="none">
            <a:spAutoFit/>
          </a:bodyPr>
          <a:lstStyle/>
          <a:p>
            <a:r>
              <a:rPr b="1" lang="id-ID" sz="2100">
                <a:solidFill>
                  <a:schemeClr val="tx2"/>
                </a:solidFill>
                <a:latin charset="-122" panose="020b0503020204020204" pitchFamily="34" typeface="微软雅黑"/>
                <a:ea charset="-122" panose="020b0503020204020204" pitchFamily="34" typeface="微软雅黑"/>
              </a:rPr>
              <a:t>2</a:t>
            </a:r>
          </a:p>
        </p:txBody>
      </p:sp>
      <p:sp>
        <p:nvSpPr>
          <p:cNvPr id="101" name="Rectangle 48"/>
          <p:cNvSpPr>
            <a:spLocks noChangeArrowheads="1"/>
          </p:cNvSpPr>
          <p:nvPr/>
        </p:nvSpPr>
        <p:spPr bwMode="auto">
          <a:xfrm flipH="1" rot="5400000">
            <a:off x="3287244" y="3025830"/>
            <a:ext cx="810000" cy="102600"/>
          </a:xfrm>
          <a:prstGeom prst="rect">
            <a:avLst/>
          </a:prstGeom>
          <a:solidFill>
            <a:schemeClr val="accent2"/>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102" name="Rectangle 48"/>
          <p:cNvSpPr>
            <a:spLocks noChangeArrowheads="1"/>
          </p:cNvSpPr>
          <p:nvPr/>
        </p:nvSpPr>
        <p:spPr bwMode="auto">
          <a:xfrm flipH="1" rot="5400000">
            <a:off x="4921655" y="2813351"/>
            <a:ext cx="540000" cy="102600"/>
          </a:xfrm>
          <a:prstGeom prst="rect">
            <a:avLst/>
          </a:prstGeom>
          <a:solidFill>
            <a:schemeClr val="accent3"/>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103" name="Rectangle 48"/>
          <p:cNvSpPr>
            <a:spLocks noChangeArrowheads="1"/>
          </p:cNvSpPr>
          <p:nvPr/>
        </p:nvSpPr>
        <p:spPr bwMode="auto">
          <a:xfrm flipH="1">
            <a:off x="4012427" y="3776201"/>
            <a:ext cx="1620000" cy="94500"/>
          </a:xfrm>
          <a:prstGeom prst="rect">
            <a:avLst/>
          </a:prstGeom>
          <a:solidFill>
            <a:schemeClr val="accent2"/>
          </a:solidFill>
          <a:ln>
            <a:noFill/>
          </a:ln>
        </p:spPr>
        <p:txBody>
          <a:bodyPr anchor="t" anchorCtr="0" bIns="34290" compatLnSpc="1" lIns="68580" numCol="1" rIns="68580" tIns="34290" vert="horz" wrap="square">
            <a:prstTxWarp prst="textNoShape">
              <a:avLst/>
            </a:prstTxWarp>
          </a:bodyPr>
          <a:lstStyle/>
          <a:p>
            <a:endParaRPr lang="id-ID" sz="1013">
              <a:solidFill>
                <a:schemeClr val="tx2"/>
              </a:solidFill>
              <a:latin charset="-122" panose="020b0503020204020204" pitchFamily="34" typeface="微软雅黑"/>
            </a:endParaRPr>
          </a:p>
        </p:txBody>
      </p:sp>
      <p:sp>
        <p:nvSpPr>
          <p:cNvPr id="104" name="Freeform 9"/>
          <p:cNvSpPr/>
          <p:nvPr/>
        </p:nvSpPr>
        <p:spPr bwMode="auto">
          <a:xfrm flipH="1">
            <a:off x="8666433" y="3234678"/>
            <a:ext cx="300758" cy="285869"/>
          </a:xfrm>
          <a:custGeom>
            <a:gdLst>
              <a:gd fmla="*/ 207 w 211" name="T0"/>
              <a:gd fmla="*/ 85 h 200" name="T1"/>
              <a:gd fmla="*/ 153 w 211" name="T2"/>
              <a:gd fmla="*/ 124 h 200" name="T3"/>
              <a:gd fmla="*/ 173 w 211" name="T4"/>
              <a:gd fmla="*/ 189 h 200" name="T5"/>
              <a:gd fmla="*/ 170 w 211" name="T6"/>
              <a:gd fmla="*/ 198 h 200" name="T7"/>
              <a:gd fmla="*/ 165 w 211" name="T8"/>
              <a:gd fmla="*/ 200 h 200" name="T9"/>
              <a:gd fmla="*/ 160 w 211" name="T10"/>
              <a:gd fmla="*/ 198 h 200" name="T11"/>
              <a:gd fmla="*/ 106 w 211" name="T12"/>
              <a:gd fmla="*/ 158 h 200" name="T13"/>
              <a:gd fmla="*/ 51 w 211" name="T14"/>
              <a:gd fmla="*/ 198 h 200" name="T15"/>
              <a:gd fmla="*/ 41 w 211" name="T16"/>
              <a:gd fmla="*/ 198 h 200" name="T17"/>
              <a:gd fmla="*/ 38 w 211" name="T18"/>
              <a:gd fmla="*/ 189 h 200" name="T19"/>
              <a:gd fmla="*/ 59 w 211" name="T20"/>
              <a:gd fmla="*/ 124 h 200" name="T21"/>
              <a:gd fmla="*/ 5 w 211" name="T22"/>
              <a:gd fmla="*/ 85 h 200" name="T23"/>
              <a:gd fmla="*/ 2 w 211" name="T24"/>
              <a:gd fmla="*/ 75 h 200" name="T25"/>
              <a:gd fmla="*/ 10 w 211" name="T26"/>
              <a:gd fmla="*/ 70 h 200" name="T27"/>
              <a:gd fmla="*/ 77 w 211" name="T28"/>
              <a:gd fmla="*/ 70 h 200" name="T29"/>
              <a:gd fmla="*/ 98 w 211" name="T30"/>
              <a:gd fmla="*/ 5 h 200" name="T31"/>
              <a:gd fmla="*/ 106 w 211" name="T32"/>
              <a:gd fmla="*/ 0 h 200" name="T33"/>
              <a:gd fmla="*/ 114 w 211" name="T34"/>
              <a:gd fmla="*/ 5 h 200" name="T35"/>
              <a:gd fmla="*/ 135 w 211" name="T36"/>
              <a:gd fmla="*/ 70 h 200" name="T37"/>
              <a:gd fmla="*/ 202 w 211" name="T38"/>
              <a:gd fmla="*/ 70 h 200" name="T39"/>
              <a:gd fmla="*/ 210 w 211" name="T40"/>
              <a:gd fmla="*/ 75 h 200" name="T41"/>
              <a:gd fmla="*/ 207 w 211" name="T42"/>
              <a:gd fmla="*/ 85 h 20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0" w="211">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105" name="TextBox 78"/>
          <p:cNvSpPr txBox="1"/>
          <p:nvPr/>
        </p:nvSpPr>
        <p:spPr>
          <a:xfrm flipH="1">
            <a:off x="3803515" y="2409766"/>
            <a:ext cx="1269160" cy="1371600"/>
          </a:xfrm>
          <a:prstGeom prst="rect">
            <a:avLst/>
          </a:prstGeom>
          <a:noFill/>
        </p:spPr>
        <p:txBody>
          <a:bodyPr rtlCol="0" wrap="square">
            <a:spAutoFit/>
          </a:body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106" name="Freeform 9"/>
          <p:cNvSpPr/>
          <p:nvPr/>
        </p:nvSpPr>
        <p:spPr bwMode="auto">
          <a:xfrm flipH="1">
            <a:off x="4244860" y="1700414"/>
            <a:ext cx="356807" cy="339143"/>
          </a:xfrm>
          <a:custGeom>
            <a:gdLst>
              <a:gd fmla="*/ 207 w 211" name="T0"/>
              <a:gd fmla="*/ 85 h 200" name="T1"/>
              <a:gd fmla="*/ 153 w 211" name="T2"/>
              <a:gd fmla="*/ 124 h 200" name="T3"/>
              <a:gd fmla="*/ 173 w 211" name="T4"/>
              <a:gd fmla="*/ 189 h 200" name="T5"/>
              <a:gd fmla="*/ 170 w 211" name="T6"/>
              <a:gd fmla="*/ 198 h 200" name="T7"/>
              <a:gd fmla="*/ 165 w 211" name="T8"/>
              <a:gd fmla="*/ 200 h 200" name="T9"/>
              <a:gd fmla="*/ 160 w 211" name="T10"/>
              <a:gd fmla="*/ 198 h 200" name="T11"/>
              <a:gd fmla="*/ 106 w 211" name="T12"/>
              <a:gd fmla="*/ 158 h 200" name="T13"/>
              <a:gd fmla="*/ 51 w 211" name="T14"/>
              <a:gd fmla="*/ 198 h 200" name="T15"/>
              <a:gd fmla="*/ 41 w 211" name="T16"/>
              <a:gd fmla="*/ 198 h 200" name="T17"/>
              <a:gd fmla="*/ 38 w 211" name="T18"/>
              <a:gd fmla="*/ 189 h 200" name="T19"/>
              <a:gd fmla="*/ 59 w 211" name="T20"/>
              <a:gd fmla="*/ 124 h 200" name="T21"/>
              <a:gd fmla="*/ 5 w 211" name="T22"/>
              <a:gd fmla="*/ 85 h 200" name="T23"/>
              <a:gd fmla="*/ 2 w 211" name="T24"/>
              <a:gd fmla="*/ 75 h 200" name="T25"/>
              <a:gd fmla="*/ 10 w 211" name="T26"/>
              <a:gd fmla="*/ 70 h 200" name="T27"/>
              <a:gd fmla="*/ 77 w 211" name="T28"/>
              <a:gd fmla="*/ 70 h 200" name="T29"/>
              <a:gd fmla="*/ 98 w 211" name="T30"/>
              <a:gd fmla="*/ 5 h 200" name="T31"/>
              <a:gd fmla="*/ 106 w 211" name="T32"/>
              <a:gd fmla="*/ 0 h 200" name="T33"/>
              <a:gd fmla="*/ 114 w 211" name="T34"/>
              <a:gd fmla="*/ 5 h 200" name="T35"/>
              <a:gd fmla="*/ 135 w 211" name="T36"/>
              <a:gd fmla="*/ 70 h 200" name="T37"/>
              <a:gd fmla="*/ 202 w 211" name="T38"/>
              <a:gd fmla="*/ 70 h 200" name="T39"/>
              <a:gd fmla="*/ 210 w 211" name="T40"/>
              <a:gd fmla="*/ 75 h 200" name="T41"/>
              <a:gd fmla="*/ 207 w 211" name="T42"/>
              <a:gd fmla="*/ 85 h 20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0" w="211">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accent2"/>
          </a:solidFill>
          <a:ln>
            <a:noFill/>
          </a:ln>
        </p:spPr>
        <p:txBody>
          <a:bodyPr anchor="t" anchorCtr="0" bIns="45720" compatLnSpc="1" lIns="91440" numCol="1" rIns="91440" tIns="45720" vert="horz" wrap="square">
            <a:prstTxWarp prst="textNoShape">
              <a:avLst/>
            </a:prstTxWarp>
          </a:bodyPr>
          <a:lstStyle/>
          <a:p>
            <a:endParaRPr lang="id-ID" sz="1800">
              <a:solidFill>
                <a:schemeClr val="tx2"/>
              </a:solidFill>
              <a:latin charset="-122" panose="020b0503020204020204" pitchFamily="34" typeface="微软雅黑"/>
            </a:endParaRPr>
          </a:p>
        </p:txBody>
      </p:sp>
      <p:sp>
        <p:nvSpPr>
          <p:cNvPr id="107" name="TextBox 80"/>
          <p:cNvSpPr txBox="1"/>
          <p:nvPr/>
        </p:nvSpPr>
        <p:spPr>
          <a:xfrm flipH="1">
            <a:off x="3817001" y="2169275"/>
            <a:ext cx="1249680" cy="304800"/>
          </a:xfrm>
          <a:prstGeom prst="rect">
            <a:avLst/>
          </a:prstGeom>
          <a:noFill/>
        </p:spPr>
        <p:txBody>
          <a:bodyPr rtlCol="0" wrap="none">
            <a:spAutoFit/>
          </a:bodyPr>
          <a:lstStyle/>
          <a:p>
            <a:r>
              <a:rPr altLang="en-US" lang="zh-CN">
                <a:solidFill>
                  <a:schemeClr val="accent2"/>
                </a:solidFill>
                <a:latin charset="-122" panose="020b0503020204020204" pitchFamily="34" typeface="微软雅黑"/>
                <a:ea charset="-122" panose="020b0503020204020204" pitchFamily="34" typeface="微软雅黑"/>
              </a:rPr>
              <a:t>单击编辑标题</a:t>
            </a:r>
          </a:p>
        </p:txBody>
      </p:sp>
    </p:spTree>
    <p:extLst>
      <p:ext uri="{BB962C8B-B14F-4D97-AF65-F5344CB8AC3E}">
        <p14:creationId val="3521785742"/>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500" id="7"/>
                                        <p:tgtEl>
                                          <p:spTgt spid="47"/>
                                        </p:tgtEl>
                                      </p:cBhvr>
                                    </p:animEffect>
                                  </p:childTnLst>
                                </p:cTn>
                              </p:par>
                              <p:par>
                                <p:cTn fill="hold" id="8" nodeType="withEffect" presetClass="entr" presetID="53" presetSubtype="0">
                                  <p:stCondLst>
                                    <p:cond delay="0"/>
                                  </p:stCondLst>
                                  <p:childTnLst>
                                    <p:set>
                                      <p:cBhvr>
                                        <p:cTn dur="1" fill="hold" id="9">
                                          <p:stCondLst>
                                            <p:cond delay="0"/>
                                          </p:stCondLst>
                                        </p:cTn>
                                        <p:tgtEl>
                                          <p:spTgt spid="62"/>
                                        </p:tgtEl>
                                        <p:attrNameLst>
                                          <p:attrName>style.visibility</p:attrName>
                                        </p:attrNameLst>
                                      </p:cBhvr>
                                      <p:to>
                                        <p:strVal val="visible"/>
                                      </p:to>
                                    </p:set>
                                    <p:anim calcmode="lin" valueType="num">
                                      <p:cBhvr>
                                        <p:cTn dur="500" fill="hold" id="10"/>
                                        <p:tgtEl>
                                          <p:spTgt spid="62"/>
                                        </p:tgtEl>
                                        <p:attrNameLst>
                                          <p:attrName>ppt_w</p:attrName>
                                        </p:attrNameLst>
                                      </p:cBhvr>
                                      <p:tavLst>
                                        <p:tav tm="0">
                                          <p:val>
                                            <p:fltVal val="0"/>
                                          </p:val>
                                        </p:tav>
                                        <p:tav tm="100000">
                                          <p:val>
                                            <p:strVal val="#ppt_w"/>
                                          </p:val>
                                        </p:tav>
                                      </p:tavLst>
                                    </p:anim>
                                    <p:anim calcmode="lin" valueType="num">
                                      <p:cBhvr>
                                        <p:cTn dur="500" fill="hold" id="11"/>
                                        <p:tgtEl>
                                          <p:spTgt spid="62"/>
                                        </p:tgtEl>
                                        <p:attrNameLst>
                                          <p:attrName>ppt_h</p:attrName>
                                        </p:attrNameLst>
                                      </p:cBhvr>
                                      <p:tavLst>
                                        <p:tav tm="0">
                                          <p:val>
                                            <p:fltVal val="0"/>
                                          </p:val>
                                        </p:tav>
                                        <p:tav tm="100000">
                                          <p:val>
                                            <p:strVal val="#ppt_h"/>
                                          </p:val>
                                        </p:tav>
                                      </p:tavLst>
                                    </p:anim>
                                    <p:animEffect filter="fade" transition="in">
                                      <p:cBhvr>
                                        <p:cTn dur="500" id="12"/>
                                        <p:tgtEl>
                                          <p:spTgt spid="62"/>
                                        </p:tgtEl>
                                      </p:cBhvr>
                                    </p:animEffect>
                                  </p:childTnLst>
                                </p:cTn>
                              </p:par>
                            </p:childTnLst>
                          </p:cTn>
                        </p:par>
                        <p:par>
                          <p:cTn fill="hold" id="13" nodeType="afterGroup">
                            <p:stCondLst>
                              <p:cond delay="500"/>
                            </p:stCondLst>
                            <p:childTnLst>
                              <p:par>
                                <p:cTn fill="hold" grpId="0" id="14" nodeType="afterEffect" presetClass="entr" presetID="22" presetSubtype="2">
                                  <p:stCondLst>
                                    <p:cond delay="0"/>
                                  </p:stCondLst>
                                  <p:childTnLst>
                                    <p:set>
                                      <p:cBhvr>
                                        <p:cTn dur="1" fill="hold" id="15">
                                          <p:stCondLst>
                                            <p:cond delay="0"/>
                                          </p:stCondLst>
                                        </p:cTn>
                                        <p:tgtEl>
                                          <p:spTgt spid="44"/>
                                        </p:tgtEl>
                                        <p:attrNameLst>
                                          <p:attrName>style.visibility</p:attrName>
                                        </p:attrNameLst>
                                      </p:cBhvr>
                                      <p:to>
                                        <p:strVal val="visible"/>
                                      </p:to>
                                    </p:set>
                                    <p:animEffect filter="wipe(right)" transition="in">
                                      <p:cBhvr>
                                        <p:cTn dur="500" id="16"/>
                                        <p:tgtEl>
                                          <p:spTgt spid="44"/>
                                        </p:tgtEl>
                                      </p:cBhvr>
                                    </p:animEffect>
                                  </p:childTnLst>
                                </p:cTn>
                              </p:par>
                            </p:childTnLst>
                          </p:cTn>
                        </p:par>
                        <p:par>
                          <p:cTn fill="hold" id="17" nodeType="afterGroup">
                            <p:stCondLst>
                              <p:cond delay="1000"/>
                            </p:stCondLst>
                            <p:childTnLst>
                              <p:par>
                                <p:cTn fill="hold" grpId="0" id="18" nodeType="afterEffect" presetClass="entr" presetID="22" presetSubtype="2">
                                  <p:stCondLst>
                                    <p:cond delay="0"/>
                                  </p:stCondLst>
                                  <p:childTnLst>
                                    <p:set>
                                      <p:cBhvr>
                                        <p:cTn dur="1" fill="hold" id="19">
                                          <p:stCondLst>
                                            <p:cond delay="0"/>
                                          </p:stCondLst>
                                        </p:cTn>
                                        <p:tgtEl>
                                          <p:spTgt spid="50"/>
                                        </p:tgtEl>
                                        <p:attrNameLst>
                                          <p:attrName>style.visibility</p:attrName>
                                        </p:attrNameLst>
                                      </p:cBhvr>
                                      <p:to>
                                        <p:strVal val="visible"/>
                                      </p:to>
                                    </p:set>
                                    <p:animEffect filter="wipe(right)" transition="in">
                                      <p:cBhvr>
                                        <p:cTn dur="500" id="20"/>
                                        <p:tgtEl>
                                          <p:spTgt spid="50"/>
                                        </p:tgtEl>
                                      </p:cBhvr>
                                    </p:animEffect>
                                  </p:childTnLst>
                                </p:cTn>
                              </p:par>
                            </p:childTnLst>
                          </p:cTn>
                        </p:par>
                        <p:par>
                          <p:cTn fill="hold" id="21" nodeType="afterGroup">
                            <p:stCondLst>
                              <p:cond delay="1500"/>
                            </p:stCondLst>
                            <p:childTnLst>
                              <p:par>
                                <p:cTn fill="hold" grpId="0" id="22" nodeType="afterEffect" presetClass="entr" presetID="22" presetSubtype="4">
                                  <p:stCondLst>
                                    <p:cond delay="0"/>
                                  </p:stCondLst>
                                  <p:childTnLst>
                                    <p:set>
                                      <p:cBhvr>
                                        <p:cTn dur="1" fill="hold" id="23">
                                          <p:stCondLst>
                                            <p:cond delay="0"/>
                                          </p:stCondLst>
                                        </p:cTn>
                                        <p:tgtEl>
                                          <p:spTgt spid="52"/>
                                        </p:tgtEl>
                                        <p:attrNameLst>
                                          <p:attrName>style.visibility</p:attrName>
                                        </p:attrNameLst>
                                      </p:cBhvr>
                                      <p:to>
                                        <p:strVal val="visible"/>
                                      </p:to>
                                    </p:set>
                                    <p:animEffect filter="wipe(down)" transition="in">
                                      <p:cBhvr>
                                        <p:cTn dur="500" id="24"/>
                                        <p:tgtEl>
                                          <p:spTgt spid="52"/>
                                        </p:tgtEl>
                                      </p:cBhvr>
                                    </p:animEffect>
                                  </p:childTnLst>
                                </p:cTn>
                              </p:par>
                            </p:childTnLst>
                          </p:cTn>
                        </p:par>
                        <p:par>
                          <p:cTn fill="hold" id="25" nodeType="afterGroup">
                            <p:stCondLst>
                              <p:cond delay="2000"/>
                            </p:stCondLst>
                            <p:childTnLst>
                              <p:par>
                                <p:cTn fill="hold" grpId="0" id="26" nodeType="afterEffect" presetClass="entr" presetID="22" presetSubtype="4">
                                  <p:stCondLst>
                                    <p:cond delay="0"/>
                                  </p:stCondLst>
                                  <p:childTnLst>
                                    <p:set>
                                      <p:cBhvr>
                                        <p:cTn dur="1" fill="hold" id="27">
                                          <p:stCondLst>
                                            <p:cond delay="0"/>
                                          </p:stCondLst>
                                        </p:cTn>
                                        <p:tgtEl>
                                          <p:spTgt spid="51"/>
                                        </p:tgtEl>
                                        <p:attrNameLst>
                                          <p:attrName>style.visibility</p:attrName>
                                        </p:attrNameLst>
                                      </p:cBhvr>
                                      <p:to>
                                        <p:strVal val="visible"/>
                                      </p:to>
                                    </p:set>
                                    <p:animEffect filter="wipe(down)" transition="in">
                                      <p:cBhvr>
                                        <p:cTn dur="500" id="28"/>
                                        <p:tgtEl>
                                          <p:spTgt spid="51"/>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59"/>
                                        </p:tgtEl>
                                        <p:attrNameLst>
                                          <p:attrName>style.visibility</p:attrName>
                                        </p:attrNameLst>
                                      </p:cBhvr>
                                      <p:to>
                                        <p:strVal val="visible"/>
                                      </p:to>
                                    </p:set>
                                    <p:animEffect filter="fade" transition="in">
                                      <p:cBhvr>
                                        <p:cTn dur="500" id="31"/>
                                        <p:tgtEl>
                                          <p:spTgt spid="59"/>
                                        </p:tgtEl>
                                      </p:cBhvr>
                                    </p:animEffect>
                                  </p:childTnLst>
                                </p:cTn>
                              </p:par>
                              <p:par>
                                <p:cTn fill="hold" id="32" nodeType="withEffect" presetClass="entr" presetID="53" presetSubtype="0">
                                  <p:stCondLst>
                                    <p:cond delay="0"/>
                                  </p:stCondLst>
                                  <p:childTnLst>
                                    <p:set>
                                      <p:cBhvr>
                                        <p:cTn dur="1" fill="hold" id="33">
                                          <p:stCondLst>
                                            <p:cond delay="0"/>
                                          </p:stCondLst>
                                        </p:cTn>
                                        <p:tgtEl>
                                          <p:spTgt spid="81"/>
                                        </p:tgtEl>
                                        <p:attrNameLst>
                                          <p:attrName>style.visibility</p:attrName>
                                        </p:attrNameLst>
                                      </p:cBhvr>
                                      <p:to>
                                        <p:strVal val="visible"/>
                                      </p:to>
                                    </p:set>
                                    <p:anim calcmode="lin" valueType="num">
                                      <p:cBhvr>
                                        <p:cTn dur="500" fill="hold" id="34"/>
                                        <p:tgtEl>
                                          <p:spTgt spid="81"/>
                                        </p:tgtEl>
                                        <p:attrNameLst>
                                          <p:attrName>ppt_w</p:attrName>
                                        </p:attrNameLst>
                                      </p:cBhvr>
                                      <p:tavLst>
                                        <p:tav tm="0">
                                          <p:val>
                                            <p:fltVal val="0"/>
                                          </p:val>
                                        </p:tav>
                                        <p:tav tm="100000">
                                          <p:val>
                                            <p:strVal val="#ppt_w"/>
                                          </p:val>
                                        </p:tav>
                                      </p:tavLst>
                                    </p:anim>
                                    <p:anim calcmode="lin" valueType="num">
                                      <p:cBhvr>
                                        <p:cTn dur="500" fill="hold" id="35"/>
                                        <p:tgtEl>
                                          <p:spTgt spid="81"/>
                                        </p:tgtEl>
                                        <p:attrNameLst>
                                          <p:attrName>ppt_h</p:attrName>
                                        </p:attrNameLst>
                                      </p:cBhvr>
                                      <p:tavLst>
                                        <p:tav tm="0">
                                          <p:val>
                                            <p:fltVal val="0"/>
                                          </p:val>
                                        </p:tav>
                                        <p:tav tm="100000">
                                          <p:val>
                                            <p:strVal val="#ppt_h"/>
                                          </p:val>
                                        </p:tav>
                                      </p:tavLst>
                                    </p:anim>
                                    <p:animEffect filter="fade" transition="in">
                                      <p:cBhvr>
                                        <p:cTn dur="500" id="36"/>
                                        <p:tgtEl>
                                          <p:spTgt spid="81"/>
                                        </p:tgtEl>
                                      </p:cBhvr>
                                    </p:animEffect>
                                  </p:childTnLst>
                                </p:cTn>
                              </p:par>
                            </p:childTnLst>
                          </p:cTn>
                        </p:par>
                        <p:par>
                          <p:cTn fill="hold" id="37" nodeType="afterGroup">
                            <p:stCondLst>
                              <p:cond delay="2500"/>
                            </p:stCondLst>
                            <p:childTnLst>
                              <p:par>
                                <p:cTn fill="hold" grpId="0" id="38" nodeType="afterEffect" presetClass="entr" presetID="10" presetSubtype="0">
                                  <p:stCondLst>
                                    <p:cond delay="0"/>
                                  </p:stCondLst>
                                  <p:childTnLst>
                                    <p:set>
                                      <p:cBhvr>
                                        <p:cTn dur="1" fill="hold" id="39">
                                          <p:stCondLst>
                                            <p:cond delay="0"/>
                                          </p:stCondLst>
                                        </p:cTn>
                                        <p:tgtEl>
                                          <p:spTgt spid="75"/>
                                        </p:tgtEl>
                                        <p:attrNameLst>
                                          <p:attrName>style.visibility</p:attrName>
                                        </p:attrNameLst>
                                      </p:cBhvr>
                                      <p:to>
                                        <p:strVal val="visible"/>
                                      </p:to>
                                    </p:set>
                                    <p:animEffect filter="fade" transition="in">
                                      <p:cBhvr>
                                        <p:cTn dur="500" id="40"/>
                                        <p:tgtEl>
                                          <p:spTgt spid="75"/>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76"/>
                                        </p:tgtEl>
                                        <p:attrNameLst>
                                          <p:attrName>style.visibility</p:attrName>
                                        </p:attrNameLst>
                                      </p:cBhvr>
                                      <p:to>
                                        <p:strVal val="visible"/>
                                      </p:to>
                                    </p:set>
                                    <p:animEffect filter="fade" transition="in">
                                      <p:cBhvr>
                                        <p:cTn dur="500" id="43"/>
                                        <p:tgtEl>
                                          <p:spTgt spid="76"/>
                                        </p:tgtEl>
                                      </p:cBhvr>
                                    </p:animEffect>
                                  </p:childTnLst>
                                </p:cTn>
                              </p:par>
                            </p:childTnLst>
                          </p:cTn>
                        </p:par>
                        <p:par>
                          <p:cTn fill="hold" id="44" nodeType="afterGroup">
                            <p:stCondLst>
                              <p:cond delay="3000"/>
                            </p:stCondLst>
                            <p:childTnLst>
                              <p:par>
                                <p:cTn fill="hold" grpId="0" id="45" nodeType="afterEffect" presetClass="entr" presetID="10" presetSubtype="0">
                                  <p:stCondLst>
                                    <p:cond delay="0"/>
                                  </p:stCondLst>
                                  <p:childTnLst>
                                    <p:set>
                                      <p:cBhvr>
                                        <p:cTn dur="1" fill="hold" id="46">
                                          <p:stCondLst>
                                            <p:cond delay="0"/>
                                          </p:stCondLst>
                                        </p:cTn>
                                        <p:tgtEl>
                                          <p:spTgt spid="48"/>
                                        </p:tgtEl>
                                        <p:attrNameLst>
                                          <p:attrName>style.visibility</p:attrName>
                                        </p:attrNameLst>
                                      </p:cBhvr>
                                      <p:to>
                                        <p:strVal val="visible"/>
                                      </p:to>
                                    </p:set>
                                    <p:animEffect filter="fade" transition="in">
                                      <p:cBhvr>
                                        <p:cTn dur="500" id="47"/>
                                        <p:tgtEl>
                                          <p:spTgt spid="48"/>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69"/>
                                        </p:tgtEl>
                                        <p:attrNameLst>
                                          <p:attrName>style.visibility</p:attrName>
                                        </p:attrNameLst>
                                      </p:cBhvr>
                                      <p:to>
                                        <p:strVal val="visible"/>
                                      </p:to>
                                    </p:set>
                                    <p:anim calcmode="lin" valueType="num">
                                      <p:cBhvr>
                                        <p:cTn dur="500" fill="hold" id="50"/>
                                        <p:tgtEl>
                                          <p:spTgt spid="69"/>
                                        </p:tgtEl>
                                        <p:attrNameLst>
                                          <p:attrName>ppt_w</p:attrName>
                                        </p:attrNameLst>
                                      </p:cBhvr>
                                      <p:tavLst>
                                        <p:tav tm="0">
                                          <p:val>
                                            <p:fltVal val="0"/>
                                          </p:val>
                                        </p:tav>
                                        <p:tav tm="100000">
                                          <p:val>
                                            <p:strVal val="#ppt_w"/>
                                          </p:val>
                                        </p:tav>
                                      </p:tavLst>
                                    </p:anim>
                                    <p:anim calcmode="lin" valueType="num">
                                      <p:cBhvr>
                                        <p:cTn dur="500" fill="hold" id="51"/>
                                        <p:tgtEl>
                                          <p:spTgt spid="69"/>
                                        </p:tgtEl>
                                        <p:attrNameLst>
                                          <p:attrName>ppt_h</p:attrName>
                                        </p:attrNameLst>
                                      </p:cBhvr>
                                      <p:tavLst>
                                        <p:tav tm="0">
                                          <p:val>
                                            <p:fltVal val="0"/>
                                          </p:val>
                                        </p:tav>
                                        <p:tav tm="100000">
                                          <p:val>
                                            <p:strVal val="#ppt_h"/>
                                          </p:val>
                                        </p:tav>
                                      </p:tavLst>
                                    </p:anim>
                                    <p:animEffect filter="fade" transition="in">
                                      <p:cBhvr>
                                        <p:cTn dur="500" id="52"/>
                                        <p:tgtEl>
                                          <p:spTgt spid="69"/>
                                        </p:tgtEl>
                                      </p:cBhvr>
                                    </p:animEffect>
                                  </p:childTnLst>
                                </p:cTn>
                              </p:par>
                            </p:childTnLst>
                          </p:cTn>
                        </p:par>
                        <p:par>
                          <p:cTn fill="hold" id="53" nodeType="afterGroup">
                            <p:stCondLst>
                              <p:cond delay="3500"/>
                            </p:stCondLst>
                            <p:childTnLst>
                              <p:par>
                                <p:cTn fill="hold" grpId="0" id="54" nodeType="afterEffect" presetClass="entr" presetID="22" presetSubtype="2">
                                  <p:stCondLst>
                                    <p:cond delay="0"/>
                                  </p:stCondLst>
                                  <p:childTnLst>
                                    <p:set>
                                      <p:cBhvr>
                                        <p:cTn dur="1" fill="hold" id="55">
                                          <p:stCondLst>
                                            <p:cond delay="0"/>
                                          </p:stCondLst>
                                        </p:cTn>
                                        <p:tgtEl>
                                          <p:spTgt spid="45"/>
                                        </p:tgtEl>
                                        <p:attrNameLst>
                                          <p:attrName>style.visibility</p:attrName>
                                        </p:attrNameLst>
                                      </p:cBhvr>
                                      <p:to>
                                        <p:strVal val="visible"/>
                                      </p:to>
                                    </p:set>
                                    <p:animEffect filter="wipe(right)" transition="in">
                                      <p:cBhvr>
                                        <p:cTn dur="500" id="56"/>
                                        <p:tgtEl>
                                          <p:spTgt spid="45"/>
                                        </p:tgtEl>
                                      </p:cBhvr>
                                    </p:animEffect>
                                  </p:childTnLst>
                                </p:cTn>
                              </p:par>
                            </p:childTnLst>
                          </p:cTn>
                        </p:par>
                        <p:par>
                          <p:cTn fill="hold" id="57" nodeType="afterGroup">
                            <p:stCondLst>
                              <p:cond delay="4000"/>
                            </p:stCondLst>
                            <p:childTnLst>
                              <p:par>
                                <p:cTn fill="hold" grpId="0" id="58" nodeType="afterEffect" presetClass="entr" presetID="22" presetSubtype="2">
                                  <p:stCondLst>
                                    <p:cond delay="0"/>
                                  </p:stCondLst>
                                  <p:childTnLst>
                                    <p:set>
                                      <p:cBhvr>
                                        <p:cTn dur="1" fill="hold" id="59">
                                          <p:stCondLst>
                                            <p:cond delay="0"/>
                                          </p:stCondLst>
                                        </p:cTn>
                                        <p:tgtEl>
                                          <p:spTgt spid="53"/>
                                        </p:tgtEl>
                                        <p:attrNameLst>
                                          <p:attrName>style.visibility</p:attrName>
                                        </p:attrNameLst>
                                      </p:cBhvr>
                                      <p:to>
                                        <p:strVal val="visible"/>
                                      </p:to>
                                    </p:set>
                                    <p:animEffect filter="wipe(right)" transition="in">
                                      <p:cBhvr>
                                        <p:cTn dur="500" id="60"/>
                                        <p:tgtEl>
                                          <p:spTgt spid="53"/>
                                        </p:tgtEl>
                                      </p:cBhvr>
                                    </p:animEffect>
                                  </p:childTnLst>
                                </p:cTn>
                              </p:par>
                            </p:childTnLst>
                          </p:cTn>
                        </p:par>
                        <p:par>
                          <p:cTn fill="hold" id="61" nodeType="afterGroup">
                            <p:stCondLst>
                              <p:cond delay="4500"/>
                            </p:stCondLst>
                            <p:childTnLst>
                              <p:par>
                                <p:cTn fill="hold" grpId="0" id="62" nodeType="afterEffect" presetClass="entr" presetID="22" presetSubtype="4">
                                  <p:stCondLst>
                                    <p:cond delay="0"/>
                                  </p:stCondLst>
                                  <p:childTnLst>
                                    <p:set>
                                      <p:cBhvr>
                                        <p:cTn dur="1" fill="hold" id="63">
                                          <p:stCondLst>
                                            <p:cond delay="0"/>
                                          </p:stCondLst>
                                        </p:cTn>
                                        <p:tgtEl>
                                          <p:spTgt spid="54"/>
                                        </p:tgtEl>
                                        <p:attrNameLst>
                                          <p:attrName>style.visibility</p:attrName>
                                        </p:attrNameLst>
                                      </p:cBhvr>
                                      <p:to>
                                        <p:strVal val="visible"/>
                                      </p:to>
                                    </p:set>
                                    <p:animEffect filter="wipe(down)" transition="in">
                                      <p:cBhvr>
                                        <p:cTn dur="500" id="64"/>
                                        <p:tgtEl>
                                          <p:spTgt spid="54"/>
                                        </p:tgtEl>
                                      </p:cBhvr>
                                    </p:animEffect>
                                  </p:childTnLst>
                                </p:cTn>
                              </p:par>
                            </p:childTnLst>
                          </p:cTn>
                        </p:par>
                        <p:par>
                          <p:cTn fill="hold" id="65" nodeType="afterGroup">
                            <p:stCondLst>
                              <p:cond delay="5000"/>
                            </p:stCondLst>
                            <p:childTnLst>
                              <p:par>
                                <p:cTn fill="hold" grpId="0" id="66" nodeType="afterEffect" presetClass="entr" presetID="22" presetSubtype="4">
                                  <p:stCondLst>
                                    <p:cond delay="0"/>
                                  </p:stCondLst>
                                  <p:childTnLst>
                                    <p:set>
                                      <p:cBhvr>
                                        <p:cTn dur="1" fill="hold" id="67">
                                          <p:stCondLst>
                                            <p:cond delay="0"/>
                                          </p:stCondLst>
                                        </p:cTn>
                                        <p:tgtEl>
                                          <p:spTgt spid="102"/>
                                        </p:tgtEl>
                                        <p:attrNameLst>
                                          <p:attrName>style.visibility</p:attrName>
                                        </p:attrNameLst>
                                      </p:cBhvr>
                                      <p:to>
                                        <p:strVal val="visible"/>
                                      </p:to>
                                    </p:set>
                                    <p:animEffect filter="wipe(down)" transition="in">
                                      <p:cBhvr>
                                        <p:cTn dur="500" id="68"/>
                                        <p:tgtEl>
                                          <p:spTgt spid="102"/>
                                        </p:tgtEl>
                                      </p:cBhvr>
                                    </p:animEffect>
                                  </p:childTnLst>
                                </p:cTn>
                              </p:par>
                            </p:childTnLst>
                          </p:cTn>
                        </p:par>
                        <p:par>
                          <p:cTn fill="hold" id="69" nodeType="afterGroup">
                            <p:stCondLst>
                              <p:cond delay="5500"/>
                            </p:stCondLst>
                            <p:childTnLst>
                              <p:par>
                                <p:cTn fill="hold" grpId="0" id="70" nodeType="afterEffect" presetClass="entr" presetID="22" presetSubtype="4">
                                  <p:stCondLst>
                                    <p:cond delay="0"/>
                                  </p:stCondLst>
                                  <p:childTnLst>
                                    <p:set>
                                      <p:cBhvr>
                                        <p:cTn dur="1" fill="hold" id="71">
                                          <p:stCondLst>
                                            <p:cond delay="0"/>
                                          </p:stCondLst>
                                        </p:cTn>
                                        <p:tgtEl>
                                          <p:spTgt spid="55"/>
                                        </p:tgtEl>
                                        <p:attrNameLst>
                                          <p:attrName>style.visibility</p:attrName>
                                        </p:attrNameLst>
                                      </p:cBhvr>
                                      <p:to>
                                        <p:strVal val="visible"/>
                                      </p:to>
                                    </p:set>
                                    <p:animEffect filter="wipe(down)" transition="in">
                                      <p:cBhvr>
                                        <p:cTn dur="500" id="72"/>
                                        <p:tgtEl>
                                          <p:spTgt spid="55"/>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60"/>
                                        </p:tgtEl>
                                        <p:attrNameLst>
                                          <p:attrName>style.visibility</p:attrName>
                                        </p:attrNameLst>
                                      </p:cBhvr>
                                      <p:to>
                                        <p:strVal val="visible"/>
                                      </p:to>
                                    </p:set>
                                    <p:animEffect filter="fade" transition="in">
                                      <p:cBhvr>
                                        <p:cTn dur="500" id="75"/>
                                        <p:tgtEl>
                                          <p:spTgt spid="60"/>
                                        </p:tgtEl>
                                      </p:cBhvr>
                                    </p:animEffect>
                                  </p:childTnLst>
                                </p:cTn>
                              </p:par>
                              <p:par>
                                <p:cTn fill="hold" grpId="0" id="76" nodeType="withEffect" presetClass="entr" presetID="53" presetSubtype="0">
                                  <p:stCondLst>
                                    <p:cond delay="0"/>
                                  </p:stCondLst>
                                  <p:childTnLst>
                                    <p:set>
                                      <p:cBhvr>
                                        <p:cTn dur="1" fill="hold" id="77">
                                          <p:stCondLst>
                                            <p:cond delay="0"/>
                                          </p:stCondLst>
                                        </p:cTn>
                                        <p:tgtEl>
                                          <p:spTgt spid="88"/>
                                        </p:tgtEl>
                                        <p:attrNameLst>
                                          <p:attrName>style.visibility</p:attrName>
                                        </p:attrNameLst>
                                      </p:cBhvr>
                                      <p:to>
                                        <p:strVal val="visible"/>
                                      </p:to>
                                    </p:set>
                                    <p:anim calcmode="lin" valueType="num">
                                      <p:cBhvr>
                                        <p:cTn dur="500" fill="hold" id="78"/>
                                        <p:tgtEl>
                                          <p:spTgt spid="88"/>
                                        </p:tgtEl>
                                        <p:attrNameLst>
                                          <p:attrName>ppt_w</p:attrName>
                                        </p:attrNameLst>
                                      </p:cBhvr>
                                      <p:tavLst>
                                        <p:tav tm="0">
                                          <p:val>
                                            <p:fltVal val="0"/>
                                          </p:val>
                                        </p:tav>
                                        <p:tav tm="100000">
                                          <p:val>
                                            <p:strVal val="#ppt_w"/>
                                          </p:val>
                                        </p:tav>
                                      </p:tavLst>
                                    </p:anim>
                                    <p:anim calcmode="lin" valueType="num">
                                      <p:cBhvr>
                                        <p:cTn dur="500" fill="hold" id="79"/>
                                        <p:tgtEl>
                                          <p:spTgt spid="88"/>
                                        </p:tgtEl>
                                        <p:attrNameLst>
                                          <p:attrName>ppt_h</p:attrName>
                                        </p:attrNameLst>
                                      </p:cBhvr>
                                      <p:tavLst>
                                        <p:tav tm="0">
                                          <p:val>
                                            <p:fltVal val="0"/>
                                          </p:val>
                                        </p:tav>
                                        <p:tav tm="100000">
                                          <p:val>
                                            <p:strVal val="#ppt_h"/>
                                          </p:val>
                                        </p:tav>
                                      </p:tavLst>
                                    </p:anim>
                                    <p:animEffect filter="fade" transition="in">
                                      <p:cBhvr>
                                        <p:cTn dur="500" id="80"/>
                                        <p:tgtEl>
                                          <p:spTgt spid="88"/>
                                        </p:tgtEl>
                                      </p:cBhvr>
                                    </p:animEffect>
                                  </p:childTnLst>
                                </p:cTn>
                              </p:par>
                            </p:childTnLst>
                          </p:cTn>
                        </p:par>
                        <p:par>
                          <p:cTn fill="hold" id="81" nodeType="afterGroup">
                            <p:stCondLst>
                              <p:cond delay="6000"/>
                            </p:stCondLst>
                            <p:childTnLst>
                              <p:par>
                                <p:cTn fill="hold" grpId="0" id="82" nodeType="afterEffect" presetClass="entr" presetID="10" presetSubtype="0">
                                  <p:stCondLst>
                                    <p:cond delay="0"/>
                                  </p:stCondLst>
                                  <p:childTnLst>
                                    <p:set>
                                      <p:cBhvr>
                                        <p:cTn dur="1" fill="hold" id="83">
                                          <p:stCondLst>
                                            <p:cond delay="0"/>
                                          </p:stCondLst>
                                        </p:cTn>
                                        <p:tgtEl>
                                          <p:spTgt spid="77"/>
                                        </p:tgtEl>
                                        <p:attrNameLst>
                                          <p:attrName>style.visibility</p:attrName>
                                        </p:attrNameLst>
                                      </p:cBhvr>
                                      <p:to>
                                        <p:strVal val="visible"/>
                                      </p:to>
                                    </p:set>
                                    <p:animEffect filter="fade" transition="in">
                                      <p:cBhvr>
                                        <p:cTn dur="500" id="84"/>
                                        <p:tgtEl>
                                          <p:spTgt spid="77"/>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78"/>
                                        </p:tgtEl>
                                        <p:attrNameLst>
                                          <p:attrName>style.visibility</p:attrName>
                                        </p:attrNameLst>
                                      </p:cBhvr>
                                      <p:to>
                                        <p:strVal val="visible"/>
                                      </p:to>
                                    </p:set>
                                    <p:animEffect filter="fade" transition="in">
                                      <p:cBhvr>
                                        <p:cTn dur="500" id="87"/>
                                        <p:tgtEl>
                                          <p:spTgt spid="78"/>
                                        </p:tgtEl>
                                      </p:cBhvr>
                                    </p:animEffect>
                                  </p:childTnLst>
                                </p:cTn>
                              </p:par>
                            </p:childTnLst>
                          </p:cTn>
                        </p:par>
                        <p:par>
                          <p:cTn fill="hold" id="88" nodeType="afterGroup">
                            <p:stCondLst>
                              <p:cond delay="6500"/>
                            </p:stCondLst>
                            <p:childTnLst>
                              <p:par>
                                <p:cTn fill="hold" grpId="0" id="89" nodeType="afterEffect" presetClass="entr" presetID="10" presetSubtype="0">
                                  <p:stCondLst>
                                    <p:cond delay="0"/>
                                  </p:stCondLst>
                                  <p:childTnLst>
                                    <p:set>
                                      <p:cBhvr>
                                        <p:cTn dur="1" fill="hold" id="90">
                                          <p:stCondLst>
                                            <p:cond delay="0"/>
                                          </p:stCondLst>
                                        </p:cTn>
                                        <p:tgtEl>
                                          <p:spTgt spid="49"/>
                                        </p:tgtEl>
                                        <p:attrNameLst>
                                          <p:attrName>style.visibility</p:attrName>
                                        </p:attrNameLst>
                                      </p:cBhvr>
                                      <p:to>
                                        <p:strVal val="visible"/>
                                      </p:to>
                                    </p:set>
                                    <p:animEffect filter="fade" transition="in">
                                      <p:cBhvr>
                                        <p:cTn dur="500" id="91"/>
                                        <p:tgtEl>
                                          <p:spTgt spid="49"/>
                                        </p:tgtEl>
                                      </p:cBhvr>
                                    </p:animEffect>
                                  </p:childTnLst>
                                </p:cTn>
                              </p:par>
                              <p:par>
                                <p:cTn fill="hold" id="92" nodeType="withEffect" presetClass="entr" presetID="53" presetSubtype="0">
                                  <p:stCondLst>
                                    <p:cond delay="0"/>
                                  </p:stCondLst>
                                  <p:childTnLst>
                                    <p:set>
                                      <p:cBhvr>
                                        <p:cTn dur="1" fill="hold" id="93">
                                          <p:stCondLst>
                                            <p:cond delay="0"/>
                                          </p:stCondLst>
                                        </p:cTn>
                                        <p:tgtEl>
                                          <p:spTgt spid="89"/>
                                        </p:tgtEl>
                                        <p:attrNameLst>
                                          <p:attrName>style.visibility</p:attrName>
                                        </p:attrNameLst>
                                      </p:cBhvr>
                                      <p:to>
                                        <p:strVal val="visible"/>
                                      </p:to>
                                    </p:set>
                                    <p:anim calcmode="lin" valueType="num">
                                      <p:cBhvr>
                                        <p:cTn dur="500" fill="hold" id="94"/>
                                        <p:tgtEl>
                                          <p:spTgt spid="89"/>
                                        </p:tgtEl>
                                        <p:attrNameLst>
                                          <p:attrName>ppt_w</p:attrName>
                                        </p:attrNameLst>
                                      </p:cBhvr>
                                      <p:tavLst>
                                        <p:tav tm="0">
                                          <p:val>
                                            <p:fltVal val="0"/>
                                          </p:val>
                                        </p:tav>
                                        <p:tav tm="100000">
                                          <p:val>
                                            <p:strVal val="#ppt_w"/>
                                          </p:val>
                                        </p:tav>
                                      </p:tavLst>
                                    </p:anim>
                                    <p:anim calcmode="lin" valueType="num">
                                      <p:cBhvr>
                                        <p:cTn dur="500" fill="hold" id="95"/>
                                        <p:tgtEl>
                                          <p:spTgt spid="89"/>
                                        </p:tgtEl>
                                        <p:attrNameLst>
                                          <p:attrName>ppt_h</p:attrName>
                                        </p:attrNameLst>
                                      </p:cBhvr>
                                      <p:tavLst>
                                        <p:tav tm="0">
                                          <p:val>
                                            <p:fltVal val="0"/>
                                          </p:val>
                                        </p:tav>
                                        <p:tav tm="100000">
                                          <p:val>
                                            <p:strVal val="#ppt_h"/>
                                          </p:val>
                                        </p:tav>
                                      </p:tavLst>
                                    </p:anim>
                                    <p:animEffect filter="fade" transition="in">
                                      <p:cBhvr>
                                        <p:cTn dur="500" id="96"/>
                                        <p:tgtEl>
                                          <p:spTgt spid="89"/>
                                        </p:tgtEl>
                                      </p:cBhvr>
                                    </p:animEffect>
                                  </p:childTnLst>
                                </p:cTn>
                              </p:par>
                            </p:childTnLst>
                          </p:cTn>
                        </p:par>
                        <p:par>
                          <p:cTn fill="hold" id="97" nodeType="afterGroup">
                            <p:stCondLst>
                              <p:cond delay="7000"/>
                            </p:stCondLst>
                            <p:childTnLst>
                              <p:par>
                                <p:cTn fill="hold" grpId="0" id="98" nodeType="afterEffect" presetClass="entr" presetID="22" presetSubtype="2">
                                  <p:stCondLst>
                                    <p:cond delay="0"/>
                                  </p:stCondLst>
                                  <p:childTnLst>
                                    <p:set>
                                      <p:cBhvr>
                                        <p:cTn dur="1" fill="hold" id="99">
                                          <p:stCondLst>
                                            <p:cond delay="0"/>
                                          </p:stCondLst>
                                        </p:cTn>
                                        <p:tgtEl>
                                          <p:spTgt spid="46"/>
                                        </p:tgtEl>
                                        <p:attrNameLst>
                                          <p:attrName>style.visibility</p:attrName>
                                        </p:attrNameLst>
                                      </p:cBhvr>
                                      <p:to>
                                        <p:strVal val="visible"/>
                                      </p:to>
                                    </p:set>
                                    <p:animEffect filter="wipe(right)" transition="in">
                                      <p:cBhvr>
                                        <p:cTn dur="500" id="100"/>
                                        <p:tgtEl>
                                          <p:spTgt spid="46"/>
                                        </p:tgtEl>
                                      </p:cBhvr>
                                    </p:animEffect>
                                  </p:childTnLst>
                                </p:cTn>
                              </p:par>
                            </p:childTnLst>
                          </p:cTn>
                        </p:par>
                        <p:par>
                          <p:cTn fill="hold" id="101" nodeType="afterGroup">
                            <p:stCondLst>
                              <p:cond delay="7500"/>
                            </p:stCondLst>
                            <p:childTnLst>
                              <p:par>
                                <p:cTn fill="hold" grpId="0" id="102" nodeType="afterEffect" presetClass="entr" presetID="22" presetSubtype="2">
                                  <p:stCondLst>
                                    <p:cond delay="0"/>
                                  </p:stCondLst>
                                  <p:childTnLst>
                                    <p:set>
                                      <p:cBhvr>
                                        <p:cTn dur="1" fill="hold" id="103">
                                          <p:stCondLst>
                                            <p:cond delay="0"/>
                                          </p:stCondLst>
                                        </p:cTn>
                                        <p:tgtEl>
                                          <p:spTgt spid="56"/>
                                        </p:tgtEl>
                                        <p:attrNameLst>
                                          <p:attrName>style.visibility</p:attrName>
                                        </p:attrNameLst>
                                      </p:cBhvr>
                                      <p:to>
                                        <p:strVal val="visible"/>
                                      </p:to>
                                    </p:set>
                                    <p:animEffect filter="wipe(right)" transition="in">
                                      <p:cBhvr>
                                        <p:cTn dur="500" id="104"/>
                                        <p:tgtEl>
                                          <p:spTgt spid="56"/>
                                        </p:tgtEl>
                                      </p:cBhvr>
                                    </p:animEffect>
                                  </p:childTnLst>
                                </p:cTn>
                              </p:par>
                            </p:childTnLst>
                          </p:cTn>
                        </p:par>
                        <p:par>
                          <p:cTn fill="hold" id="105" nodeType="afterGroup">
                            <p:stCondLst>
                              <p:cond delay="8000"/>
                            </p:stCondLst>
                            <p:childTnLst>
                              <p:par>
                                <p:cTn fill="hold" grpId="0" id="106" nodeType="afterEffect" presetClass="entr" presetID="22" presetSubtype="4">
                                  <p:stCondLst>
                                    <p:cond delay="0"/>
                                  </p:stCondLst>
                                  <p:childTnLst>
                                    <p:set>
                                      <p:cBhvr>
                                        <p:cTn dur="1" fill="hold" id="107">
                                          <p:stCondLst>
                                            <p:cond delay="0"/>
                                          </p:stCondLst>
                                        </p:cTn>
                                        <p:tgtEl>
                                          <p:spTgt spid="58"/>
                                        </p:tgtEl>
                                        <p:attrNameLst>
                                          <p:attrName>style.visibility</p:attrName>
                                        </p:attrNameLst>
                                      </p:cBhvr>
                                      <p:to>
                                        <p:strVal val="visible"/>
                                      </p:to>
                                    </p:set>
                                    <p:animEffect filter="wipe(down)" transition="in">
                                      <p:cBhvr>
                                        <p:cTn dur="500" id="108"/>
                                        <p:tgtEl>
                                          <p:spTgt spid="58"/>
                                        </p:tgtEl>
                                      </p:cBhvr>
                                    </p:animEffect>
                                  </p:childTnLst>
                                </p:cTn>
                              </p:par>
                            </p:childTnLst>
                          </p:cTn>
                        </p:par>
                        <p:par>
                          <p:cTn fill="hold" id="109" nodeType="afterGroup">
                            <p:stCondLst>
                              <p:cond delay="8500"/>
                            </p:stCondLst>
                            <p:childTnLst>
                              <p:par>
                                <p:cTn fill="hold" grpId="0" id="110" nodeType="afterEffect" presetClass="entr" presetID="22" presetSubtype="4">
                                  <p:stCondLst>
                                    <p:cond delay="0"/>
                                  </p:stCondLst>
                                  <p:childTnLst>
                                    <p:set>
                                      <p:cBhvr>
                                        <p:cTn dur="1" fill="hold" id="111">
                                          <p:stCondLst>
                                            <p:cond delay="0"/>
                                          </p:stCondLst>
                                        </p:cTn>
                                        <p:tgtEl>
                                          <p:spTgt spid="94"/>
                                        </p:tgtEl>
                                        <p:attrNameLst>
                                          <p:attrName>style.visibility</p:attrName>
                                        </p:attrNameLst>
                                      </p:cBhvr>
                                      <p:to>
                                        <p:strVal val="visible"/>
                                      </p:to>
                                    </p:set>
                                    <p:animEffect filter="wipe(down)" transition="in">
                                      <p:cBhvr>
                                        <p:cTn dur="500" id="112"/>
                                        <p:tgtEl>
                                          <p:spTgt spid="94"/>
                                        </p:tgtEl>
                                      </p:cBhvr>
                                    </p:animEffect>
                                  </p:childTnLst>
                                </p:cTn>
                              </p:par>
                            </p:childTnLst>
                          </p:cTn>
                        </p:par>
                        <p:par>
                          <p:cTn fill="hold" id="113" nodeType="afterGroup">
                            <p:stCondLst>
                              <p:cond delay="9000"/>
                            </p:stCondLst>
                            <p:childTnLst>
                              <p:par>
                                <p:cTn fill="hold" grpId="0" id="114" nodeType="afterEffect" presetClass="entr" presetID="22" presetSubtype="4">
                                  <p:stCondLst>
                                    <p:cond delay="0"/>
                                  </p:stCondLst>
                                  <p:childTnLst>
                                    <p:set>
                                      <p:cBhvr>
                                        <p:cTn dur="1" fill="hold" id="115">
                                          <p:stCondLst>
                                            <p:cond delay="0"/>
                                          </p:stCondLst>
                                        </p:cTn>
                                        <p:tgtEl>
                                          <p:spTgt spid="57"/>
                                        </p:tgtEl>
                                        <p:attrNameLst>
                                          <p:attrName>style.visibility</p:attrName>
                                        </p:attrNameLst>
                                      </p:cBhvr>
                                      <p:to>
                                        <p:strVal val="visible"/>
                                      </p:to>
                                    </p:set>
                                    <p:animEffect filter="wipe(down)" transition="in">
                                      <p:cBhvr>
                                        <p:cTn dur="500" id="116"/>
                                        <p:tgtEl>
                                          <p:spTgt spid="57"/>
                                        </p:tgtEl>
                                      </p:cBhvr>
                                    </p:animEffect>
                                  </p:childTnLst>
                                </p:cTn>
                              </p:par>
                              <p:par>
                                <p:cTn fill="hold" grpId="0" id="117" nodeType="withEffect" presetClass="entr" presetID="10" presetSubtype="0">
                                  <p:stCondLst>
                                    <p:cond delay="0"/>
                                  </p:stCondLst>
                                  <p:childTnLst>
                                    <p:set>
                                      <p:cBhvr>
                                        <p:cTn dur="1" fill="hold" id="118">
                                          <p:stCondLst>
                                            <p:cond delay="0"/>
                                          </p:stCondLst>
                                        </p:cTn>
                                        <p:tgtEl>
                                          <p:spTgt spid="61"/>
                                        </p:tgtEl>
                                        <p:attrNameLst>
                                          <p:attrName>style.visibility</p:attrName>
                                        </p:attrNameLst>
                                      </p:cBhvr>
                                      <p:to>
                                        <p:strVal val="visible"/>
                                      </p:to>
                                    </p:set>
                                    <p:animEffect filter="fade" transition="in">
                                      <p:cBhvr>
                                        <p:cTn dur="500" id="119"/>
                                        <p:tgtEl>
                                          <p:spTgt spid="61"/>
                                        </p:tgtEl>
                                      </p:cBhvr>
                                    </p:animEffect>
                                  </p:childTnLst>
                                </p:cTn>
                              </p:par>
                              <p:par>
                                <p:cTn fill="hold" id="120" nodeType="withEffect" presetClass="entr" presetID="53" presetSubtype="0">
                                  <p:stCondLst>
                                    <p:cond delay="0"/>
                                  </p:stCondLst>
                                  <p:childTnLst>
                                    <p:set>
                                      <p:cBhvr>
                                        <p:cTn dur="1" fill="hold" id="121">
                                          <p:stCondLst>
                                            <p:cond delay="0"/>
                                          </p:stCondLst>
                                        </p:cTn>
                                        <p:tgtEl>
                                          <p:spTgt spid="70"/>
                                        </p:tgtEl>
                                        <p:attrNameLst>
                                          <p:attrName>style.visibility</p:attrName>
                                        </p:attrNameLst>
                                      </p:cBhvr>
                                      <p:to>
                                        <p:strVal val="visible"/>
                                      </p:to>
                                    </p:set>
                                    <p:anim calcmode="lin" valueType="num">
                                      <p:cBhvr>
                                        <p:cTn dur="500" fill="hold" id="122"/>
                                        <p:tgtEl>
                                          <p:spTgt spid="70"/>
                                        </p:tgtEl>
                                        <p:attrNameLst>
                                          <p:attrName>ppt_w</p:attrName>
                                        </p:attrNameLst>
                                      </p:cBhvr>
                                      <p:tavLst>
                                        <p:tav tm="0">
                                          <p:val>
                                            <p:fltVal val="0"/>
                                          </p:val>
                                        </p:tav>
                                        <p:tav tm="100000">
                                          <p:val>
                                            <p:strVal val="#ppt_w"/>
                                          </p:val>
                                        </p:tav>
                                      </p:tavLst>
                                    </p:anim>
                                    <p:anim calcmode="lin" valueType="num">
                                      <p:cBhvr>
                                        <p:cTn dur="500" fill="hold" id="123"/>
                                        <p:tgtEl>
                                          <p:spTgt spid="70"/>
                                        </p:tgtEl>
                                        <p:attrNameLst>
                                          <p:attrName>ppt_h</p:attrName>
                                        </p:attrNameLst>
                                      </p:cBhvr>
                                      <p:tavLst>
                                        <p:tav tm="0">
                                          <p:val>
                                            <p:fltVal val="0"/>
                                          </p:val>
                                        </p:tav>
                                        <p:tav tm="100000">
                                          <p:val>
                                            <p:strVal val="#ppt_h"/>
                                          </p:val>
                                        </p:tav>
                                      </p:tavLst>
                                    </p:anim>
                                    <p:animEffect filter="fade" transition="in">
                                      <p:cBhvr>
                                        <p:cTn dur="500" id="124"/>
                                        <p:tgtEl>
                                          <p:spTgt spid="70"/>
                                        </p:tgtEl>
                                      </p:cBhvr>
                                    </p:animEffect>
                                  </p:childTnLst>
                                </p:cTn>
                              </p:par>
                            </p:childTnLst>
                          </p:cTn>
                        </p:par>
                        <p:par>
                          <p:cTn fill="hold" id="125" nodeType="afterGroup">
                            <p:stCondLst>
                              <p:cond delay="9500"/>
                            </p:stCondLst>
                            <p:childTnLst>
                              <p:par>
                                <p:cTn fill="hold" grpId="0" id="126" nodeType="afterEffect" presetClass="entr" presetID="10" presetSubtype="0">
                                  <p:stCondLst>
                                    <p:cond delay="0"/>
                                  </p:stCondLst>
                                  <p:childTnLst>
                                    <p:set>
                                      <p:cBhvr>
                                        <p:cTn dur="1" fill="hold" id="127">
                                          <p:stCondLst>
                                            <p:cond delay="0"/>
                                          </p:stCondLst>
                                        </p:cTn>
                                        <p:tgtEl>
                                          <p:spTgt spid="79"/>
                                        </p:tgtEl>
                                        <p:attrNameLst>
                                          <p:attrName>style.visibility</p:attrName>
                                        </p:attrNameLst>
                                      </p:cBhvr>
                                      <p:to>
                                        <p:strVal val="visible"/>
                                      </p:to>
                                    </p:set>
                                    <p:animEffect filter="fade" transition="in">
                                      <p:cBhvr>
                                        <p:cTn dur="500" id="128"/>
                                        <p:tgtEl>
                                          <p:spTgt spid="79"/>
                                        </p:tgtEl>
                                      </p:cBhvr>
                                    </p:animEffect>
                                  </p:childTnLst>
                                </p:cTn>
                              </p:par>
                              <p:par>
                                <p:cTn fill="hold" grpId="0" id="129" nodeType="withEffect" presetClass="entr" presetID="10" presetSubtype="0">
                                  <p:stCondLst>
                                    <p:cond delay="0"/>
                                  </p:stCondLst>
                                  <p:childTnLst>
                                    <p:set>
                                      <p:cBhvr>
                                        <p:cTn dur="1" fill="hold" id="130">
                                          <p:stCondLst>
                                            <p:cond delay="0"/>
                                          </p:stCondLst>
                                        </p:cTn>
                                        <p:tgtEl>
                                          <p:spTgt spid="80"/>
                                        </p:tgtEl>
                                        <p:attrNameLst>
                                          <p:attrName>style.visibility</p:attrName>
                                        </p:attrNameLst>
                                      </p:cBhvr>
                                      <p:to>
                                        <p:strVal val="visible"/>
                                      </p:to>
                                    </p:set>
                                    <p:animEffect filter="fade" transition="in">
                                      <p:cBhvr>
                                        <p:cTn dur="500" id="131"/>
                                        <p:tgtEl>
                                          <p:spTgt spid="80"/>
                                        </p:tgtEl>
                                      </p:cBhvr>
                                    </p:animEffect>
                                  </p:childTnLst>
                                </p:cTn>
                              </p:par>
                            </p:childTnLst>
                          </p:cTn>
                        </p:par>
                        <p:par>
                          <p:cTn fill="hold" id="132" nodeType="afterGroup">
                            <p:stCondLst>
                              <p:cond delay="10000"/>
                            </p:stCondLst>
                            <p:childTnLst>
                              <p:par>
                                <p:cTn fill="hold" grpId="0" id="133" nodeType="afterEffect" presetClass="entr" presetID="10" presetSubtype="0">
                                  <p:stCondLst>
                                    <p:cond delay="0"/>
                                  </p:stCondLst>
                                  <p:childTnLst>
                                    <p:set>
                                      <p:cBhvr>
                                        <p:cTn dur="1" fill="hold" id="134">
                                          <p:stCondLst>
                                            <p:cond delay="0"/>
                                          </p:stCondLst>
                                        </p:cTn>
                                        <p:tgtEl>
                                          <p:spTgt spid="96"/>
                                        </p:tgtEl>
                                        <p:attrNameLst>
                                          <p:attrName>style.visibility</p:attrName>
                                        </p:attrNameLst>
                                      </p:cBhvr>
                                      <p:to>
                                        <p:strVal val="visible"/>
                                      </p:to>
                                    </p:set>
                                    <p:animEffect filter="fade" transition="in">
                                      <p:cBhvr>
                                        <p:cTn dur="500" id="135"/>
                                        <p:tgtEl>
                                          <p:spTgt spid="96"/>
                                        </p:tgtEl>
                                      </p:cBhvr>
                                    </p:animEffect>
                                  </p:childTnLst>
                                </p:cTn>
                              </p:par>
                            </p:childTnLst>
                          </p:cTn>
                        </p:par>
                        <p:par>
                          <p:cTn fill="hold" id="136" nodeType="afterGroup">
                            <p:stCondLst>
                              <p:cond delay="10500"/>
                            </p:stCondLst>
                            <p:childTnLst>
                              <p:par>
                                <p:cTn fill="hold" grpId="0" id="137" nodeType="afterEffect" presetClass="entr" presetID="22" presetSubtype="2">
                                  <p:stCondLst>
                                    <p:cond delay="0"/>
                                  </p:stCondLst>
                                  <p:childTnLst>
                                    <p:set>
                                      <p:cBhvr>
                                        <p:cTn dur="1" fill="hold" id="138">
                                          <p:stCondLst>
                                            <p:cond delay="0"/>
                                          </p:stCondLst>
                                        </p:cTn>
                                        <p:tgtEl>
                                          <p:spTgt spid="95"/>
                                        </p:tgtEl>
                                        <p:attrNameLst>
                                          <p:attrName>style.visibility</p:attrName>
                                        </p:attrNameLst>
                                      </p:cBhvr>
                                      <p:to>
                                        <p:strVal val="visible"/>
                                      </p:to>
                                    </p:set>
                                    <p:animEffect filter="wipe(right)" transition="in">
                                      <p:cBhvr>
                                        <p:cTn dur="500" id="139"/>
                                        <p:tgtEl>
                                          <p:spTgt spid="95"/>
                                        </p:tgtEl>
                                      </p:cBhvr>
                                    </p:animEffect>
                                  </p:childTnLst>
                                </p:cTn>
                              </p:par>
                            </p:childTnLst>
                          </p:cTn>
                        </p:par>
                        <p:par>
                          <p:cTn fill="hold" id="140" nodeType="afterGroup">
                            <p:stCondLst>
                              <p:cond delay="11000"/>
                            </p:stCondLst>
                            <p:childTnLst>
                              <p:par>
                                <p:cTn fill="hold" grpId="0" id="141" nodeType="afterEffect" presetClass="entr" presetID="22" presetSubtype="2">
                                  <p:stCondLst>
                                    <p:cond delay="0"/>
                                  </p:stCondLst>
                                  <p:childTnLst>
                                    <p:set>
                                      <p:cBhvr>
                                        <p:cTn dur="1" fill="hold" id="142">
                                          <p:stCondLst>
                                            <p:cond delay="0"/>
                                          </p:stCondLst>
                                        </p:cTn>
                                        <p:tgtEl>
                                          <p:spTgt spid="97"/>
                                        </p:tgtEl>
                                        <p:attrNameLst>
                                          <p:attrName>style.visibility</p:attrName>
                                        </p:attrNameLst>
                                      </p:cBhvr>
                                      <p:to>
                                        <p:strVal val="visible"/>
                                      </p:to>
                                    </p:set>
                                    <p:animEffect filter="wipe(right)" transition="in">
                                      <p:cBhvr>
                                        <p:cTn dur="500" id="143"/>
                                        <p:tgtEl>
                                          <p:spTgt spid="97"/>
                                        </p:tgtEl>
                                      </p:cBhvr>
                                    </p:animEffect>
                                  </p:childTnLst>
                                </p:cTn>
                              </p:par>
                            </p:childTnLst>
                          </p:cTn>
                        </p:par>
                        <p:par>
                          <p:cTn fill="hold" id="144" nodeType="afterGroup">
                            <p:stCondLst>
                              <p:cond delay="11500"/>
                            </p:stCondLst>
                            <p:childTnLst>
                              <p:par>
                                <p:cTn fill="hold" grpId="0" id="145" nodeType="afterEffect" presetClass="entr" presetID="22" presetSubtype="2">
                                  <p:stCondLst>
                                    <p:cond delay="0"/>
                                  </p:stCondLst>
                                  <p:childTnLst>
                                    <p:set>
                                      <p:cBhvr>
                                        <p:cTn dur="1" fill="hold" id="146">
                                          <p:stCondLst>
                                            <p:cond delay="0"/>
                                          </p:stCondLst>
                                        </p:cTn>
                                        <p:tgtEl>
                                          <p:spTgt spid="103"/>
                                        </p:tgtEl>
                                        <p:attrNameLst>
                                          <p:attrName>style.visibility</p:attrName>
                                        </p:attrNameLst>
                                      </p:cBhvr>
                                      <p:to>
                                        <p:strVal val="visible"/>
                                      </p:to>
                                    </p:set>
                                    <p:animEffect filter="wipe(right)" transition="in">
                                      <p:cBhvr>
                                        <p:cTn dur="500" id="147"/>
                                        <p:tgtEl>
                                          <p:spTgt spid="103"/>
                                        </p:tgtEl>
                                      </p:cBhvr>
                                    </p:animEffect>
                                  </p:childTnLst>
                                </p:cTn>
                              </p:par>
                            </p:childTnLst>
                          </p:cTn>
                        </p:par>
                        <p:par>
                          <p:cTn fill="hold" id="148" nodeType="afterGroup">
                            <p:stCondLst>
                              <p:cond delay="12000"/>
                            </p:stCondLst>
                            <p:childTnLst>
                              <p:par>
                                <p:cTn fill="hold" grpId="0" id="149" nodeType="afterEffect" presetClass="entr" presetID="22" presetSubtype="4">
                                  <p:stCondLst>
                                    <p:cond delay="0"/>
                                  </p:stCondLst>
                                  <p:childTnLst>
                                    <p:set>
                                      <p:cBhvr>
                                        <p:cTn dur="1" fill="hold" id="150">
                                          <p:stCondLst>
                                            <p:cond delay="0"/>
                                          </p:stCondLst>
                                        </p:cTn>
                                        <p:tgtEl>
                                          <p:spTgt spid="98"/>
                                        </p:tgtEl>
                                        <p:attrNameLst>
                                          <p:attrName>style.visibility</p:attrName>
                                        </p:attrNameLst>
                                      </p:cBhvr>
                                      <p:to>
                                        <p:strVal val="visible"/>
                                      </p:to>
                                    </p:set>
                                    <p:animEffect filter="wipe(down)" transition="in">
                                      <p:cBhvr>
                                        <p:cTn dur="500" id="151"/>
                                        <p:tgtEl>
                                          <p:spTgt spid="98"/>
                                        </p:tgtEl>
                                      </p:cBhvr>
                                    </p:animEffect>
                                  </p:childTnLst>
                                </p:cTn>
                              </p:par>
                            </p:childTnLst>
                          </p:cTn>
                        </p:par>
                        <p:par>
                          <p:cTn fill="hold" id="152" nodeType="afterGroup">
                            <p:stCondLst>
                              <p:cond delay="12500"/>
                            </p:stCondLst>
                            <p:childTnLst>
                              <p:par>
                                <p:cTn fill="hold" grpId="0" id="153" nodeType="afterEffect" presetClass="entr" presetID="22" presetSubtype="4">
                                  <p:stCondLst>
                                    <p:cond delay="0"/>
                                  </p:stCondLst>
                                  <p:childTnLst>
                                    <p:set>
                                      <p:cBhvr>
                                        <p:cTn dur="1" fill="hold" id="154">
                                          <p:stCondLst>
                                            <p:cond delay="0"/>
                                          </p:stCondLst>
                                        </p:cTn>
                                        <p:tgtEl>
                                          <p:spTgt spid="101"/>
                                        </p:tgtEl>
                                        <p:attrNameLst>
                                          <p:attrName>style.visibility</p:attrName>
                                        </p:attrNameLst>
                                      </p:cBhvr>
                                      <p:to>
                                        <p:strVal val="visible"/>
                                      </p:to>
                                    </p:set>
                                    <p:animEffect filter="wipe(down)" transition="in">
                                      <p:cBhvr>
                                        <p:cTn dur="500" id="155"/>
                                        <p:tgtEl>
                                          <p:spTgt spid="101"/>
                                        </p:tgtEl>
                                      </p:cBhvr>
                                    </p:animEffect>
                                  </p:childTnLst>
                                </p:cTn>
                              </p:par>
                            </p:childTnLst>
                          </p:cTn>
                        </p:par>
                        <p:par>
                          <p:cTn fill="hold" id="156" nodeType="afterGroup">
                            <p:stCondLst>
                              <p:cond delay="13000"/>
                            </p:stCondLst>
                            <p:childTnLst>
                              <p:par>
                                <p:cTn fill="hold" grpId="0" id="157" nodeType="afterEffect" presetClass="entr" presetID="22" presetSubtype="4">
                                  <p:stCondLst>
                                    <p:cond delay="0"/>
                                  </p:stCondLst>
                                  <p:childTnLst>
                                    <p:set>
                                      <p:cBhvr>
                                        <p:cTn dur="1" fill="hold" id="158">
                                          <p:stCondLst>
                                            <p:cond delay="0"/>
                                          </p:stCondLst>
                                        </p:cTn>
                                        <p:tgtEl>
                                          <p:spTgt spid="99"/>
                                        </p:tgtEl>
                                        <p:attrNameLst>
                                          <p:attrName>style.visibility</p:attrName>
                                        </p:attrNameLst>
                                      </p:cBhvr>
                                      <p:to>
                                        <p:strVal val="visible"/>
                                      </p:to>
                                    </p:set>
                                    <p:animEffect filter="wipe(down)" transition="in">
                                      <p:cBhvr>
                                        <p:cTn dur="500" id="159"/>
                                        <p:tgtEl>
                                          <p:spTgt spid="99"/>
                                        </p:tgtEl>
                                      </p:cBhvr>
                                    </p:animEffect>
                                  </p:childTnLst>
                                </p:cTn>
                              </p:par>
                              <p:par>
                                <p:cTn fill="hold" grpId="0" id="160" nodeType="withEffect" presetClass="entr" presetID="10" presetSubtype="0">
                                  <p:stCondLst>
                                    <p:cond delay="0"/>
                                  </p:stCondLst>
                                  <p:childTnLst>
                                    <p:set>
                                      <p:cBhvr>
                                        <p:cTn dur="1" fill="hold" id="161">
                                          <p:stCondLst>
                                            <p:cond delay="0"/>
                                          </p:stCondLst>
                                        </p:cTn>
                                        <p:tgtEl>
                                          <p:spTgt spid="100"/>
                                        </p:tgtEl>
                                        <p:attrNameLst>
                                          <p:attrName>style.visibility</p:attrName>
                                        </p:attrNameLst>
                                      </p:cBhvr>
                                      <p:to>
                                        <p:strVal val="visible"/>
                                      </p:to>
                                    </p:set>
                                    <p:animEffect filter="fade" transition="in">
                                      <p:cBhvr>
                                        <p:cTn dur="500" id="162"/>
                                        <p:tgtEl>
                                          <p:spTgt spid="100"/>
                                        </p:tgtEl>
                                      </p:cBhvr>
                                    </p:animEffect>
                                  </p:childTnLst>
                                </p:cTn>
                              </p:par>
                              <p:par>
                                <p:cTn fill="hold" grpId="0" id="163" nodeType="withEffect" presetClass="entr" presetID="53" presetSubtype="0">
                                  <p:stCondLst>
                                    <p:cond delay="0"/>
                                  </p:stCondLst>
                                  <p:childTnLst>
                                    <p:set>
                                      <p:cBhvr>
                                        <p:cTn dur="1" fill="hold" id="164">
                                          <p:stCondLst>
                                            <p:cond delay="0"/>
                                          </p:stCondLst>
                                        </p:cTn>
                                        <p:tgtEl>
                                          <p:spTgt spid="104"/>
                                        </p:tgtEl>
                                        <p:attrNameLst>
                                          <p:attrName>style.visibility</p:attrName>
                                        </p:attrNameLst>
                                      </p:cBhvr>
                                      <p:to>
                                        <p:strVal val="visible"/>
                                      </p:to>
                                    </p:set>
                                    <p:anim calcmode="lin" valueType="num">
                                      <p:cBhvr>
                                        <p:cTn dur="500" fill="hold" id="165"/>
                                        <p:tgtEl>
                                          <p:spTgt spid="104"/>
                                        </p:tgtEl>
                                        <p:attrNameLst>
                                          <p:attrName>ppt_w</p:attrName>
                                        </p:attrNameLst>
                                      </p:cBhvr>
                                      <p:tavLst>
                                        <p:tav tm="0">
                                          <p:val>
                                            <p:fltVal val="0"/>
                                          </p:val>
                                        </p:tav>
                                        <p:tav tm="100000">
                                          <p:val>
                                            <p:strVal val="#ppt_w"/>
                                          </p:val>
                                        </p:tav>
                                      </p:tavLst>
                                    </p:anim>
                                    <p:anim calcmode="lin" valueType="num">
                                      <p:cBhvr>
                                        <p:cTn dur="500" fill="hold" id="166"/>
                                        <p:tgtEl>
                                          <p:spTgt spid="104"/>
                                        </p:tgtEl>
                                        <p:attrNameLst>
                                          <p:attrName>ppt_h</p:attrName>
                                        </p:attrNameLst>
                                      </p:cBhvr>
                                      <p:tavLst>
                                        <p:tav tm="0">
                                          <p:val>
                                            <p:fltVal val="0"/>
                                          </p:val>
                                        </p:tav>
                                        <p:tav tm="100000">
                                          <p:val>
                                            <p:strVal val="#ppt_h"/>
                                          </p:val>
                                        </p:tav>
                                      </p:tavLst>
                                    </p:anim>
                                    <p:animEffect filter="fade" transition="in">
                                      <p:cBhvr>
                                        <p:cTn dur="500" id="167"/>
                                        <p:tgtEl>
                                          <p:spTgt spid="104"/>
                                        </p:tgtEl>
                                      </p:cBhvr>
                                    </p:animEffect>
                                  </p:childTnLst>
                                </p:cTn>
                              </p:par>
                              <p:par>
                                <p:cTn fill="hold" grpId="0" id="168" nodeType="withEffect" presetClass="entr" presetID="10" presetSubtype="0">
                                  <p:stCondLst>
                                    <p:cond delay="0"/>
                                  </p:stCondLst>
                                  <p:childTnLst>
                                    <p:set>
                                      <p:cBhvr>
                                        <p:cTn dur="1" fill="hold" id="169">
                                          <p:stCondLst>
                                            <p:cond delay="0"/>
                                          </p:stCondLst>
                                        </p:cTn>
                                        <p:tgtEl>
                                          <p:spTgt spid="105"/>
                                        </p:tgtEl>
                                        <p:attrNameLst>
                                          <p:attrName>style.visibility</p:attrName>
                                        </p:attrNameLst>
                                      </p:cBhvr>
                                      <p:to>
                                        <p:strVal val="visible"/>
                                      </p:to>
                                    </p:set>
                                    <p:animEffect filter="fade" transition="in">
                                      <p:cBhvr>
                                        <p:cTn dur="500" id="170"/>
                                        <p:tgtEl>
                                          <p:spTgt spid="105"/>
                                        </p:tgtEl>
                                      </p:cBhvr>
                                    </p:animEffect>
                                  </p:childTnLst>
                                </p:cTn>
                              </p:par>
                              <p:par>
                                <p:cTn fill="hold" grpId="0" id="171" nodeType="withEffect" presetClass="entr" presetID="53" presetSubtype="0">
                                  <p:stCondLst>
                                    <p:cond delay="0"/>
                                  </p:stCondLst>
                                  <p:childTnLst>
                                    <p:set>
                                      <p:cBhvr>
                                        <p:cTn dur="1" fill="hold" id="172">
                                          <p:stCondLst>
                                            <p:cond delay="0"/>
                                          </p:stCondLst>
                                        </p:cTn>
                                        <p:tgtEl>
                                          <p:spTgt spid="106"/>
                                        </p:tgtEl>
                                        <p:attrNameLst>
                                          <p:attrName>style.visibility</p:attrName>
                                        </p:attrNameLst>
                                      </p:cBhvr>
                                      <p:to>
                                        <p:strVal val="visible"/>
                                      </p:to>
                                    </p:set>
                                    <p:anim calcmode="lin" valueType="num">
                                      <p:cBhvr>
                                        <p:cTn dur="500" fill="hold" id="173"/>
                                        <p:tgtEl>
                                          <p:spTgt spid="106"/>
                                        </p:tgtEl>
                                        <p:attrNameLst>
                                          <p:attrName>ppt_w</p:attrName>
                                        </p:attrNameLst>
                                      </p:cBhvr>
                                      <p:tavLst>
                                        <p:tav tm="0">
                                          <p:val>
                                            <p:fltVal val="0"/>
                                          </p:val>
                                        </p:tav>
                                        <p:tav tm="100000">
                                          <p:val>
                                            <p:strVal val="#ppt_w"/>
                                          </p:val>
                                        </p:tav>
                                      </p:tavLst>
                                    </p:anim>
                                    <p:anim calcmode="lin" valueType="num">
                                      <p:cBhvr>
                                        <p:cTn dur="500" fill="hold" id="174"/>
                                        <p:tgtEl>
                                          <p:spTgt spid="106"/>
                                        </p:tgtEl>
                                        <p:attrNameLst>
                                          <p:attrName>ppt_h</p:attrName>
                                        </p:attrNameLst>
                                      </p:cBhvr>
                                      <p:tavLst>
                                        <p:tav tm="0">
                                          <p:val>
                                            <p:fltVal val="0"/>
                                          </p:val>
                                        </p:tav>
                                        <p:tav tm="100000">
                                          <p:val>
                                            <p:strVal val="#ppt_h"/>
                                          </p:val>
                                        </p:tav>
                                      </p:tavLst>
                                    </p:anim>
                                    <p:animEffect filter="fade" transition="in">
                                      <p:cBhvr>
                                        <p:cTn dur="500" id="175"/>
                                        <p:tgtEl>
                                          <p:spTgt spid="106"/>
                                        </p:tgtEl>
                                      </p:cBhvr>
                                    </p:animEffect>
                                  </p:childTnLst>
                                </p:cTn>
                              </p:par>
                            </p:childTnLst>
                          </p:cTn>
                        </p:par>
                        <p:par>
                          <p:cTn fill="hold" id="176" nodeType="afterGroup">
                            <p:stCondLst>
                              <p:cond delay="13500"/>
                            </p:stCondLst>
                            <p:childTnLst>
                              <p:par>
                                <p:cTn fill="hold" grpId="0" id="177" nodeType="afterEffect" presetClass="entr" presetID="10" presetSubtype="0">
                                  <p:stCondLst>
                                    <p:cond delay="0"/>
                                  </p:stCondLst>
                                  <p:childTnLst>
                                    <p:set>
                                      <p:cBhvr>
                                        <p:cTn dur="1" fill="hold" id="178">
                                          <p:stCondLst>
                                            <p:cond delay="0"/>
                                          </p:stCondLst>
                                        </p:cTn>
                                        <p:tgtEl>
                                          <p:spTgt spid="107"/>
                                        </p:tgtEl>
                                        <p:attrNameLst>
                                          <p:attrName>style.visibility</p:attrName>
                                        </p:attrNameLst>
                                      </p:cBhvr>
                                      <p:to>
                                        <p:strVal val="visible"/>
                                      </p:to>
                                    </p:set>
                                    <p:animEffect filter="fade" transition="in">
                                      <p:cBhvr>
                                        <p:cTn dur="500" id="179"/>
                                        <p:tgtEl>
                                          <p:spTgt spid="1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9"/>
      <p:bldP grpId="0" spid="75"/>
      <p:bldP grpId="0" spid="76"/>
      <p:bldP grpId="0" spid="77"/>
      <p:bldP grpId="0" spid="78"/>
      <p:bldP grpId="0" spid="79"/>
      <p:bldP grpId="0" spid="80"/>
      <p:bldP grpId="0" spid="88"/>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24"/>
          <p:cNvSpPr txBox="1"/>
          <p:nvPr/>
        </p:nvSpPr>
        <p:spPr>
          <a:xfrm>
            <a:off x="1243455" y="239657"/>
            <a:ext cx="1516380" cy="411480"/>
          </a:xfrm>
          <a:prstGeom prst="rect">
            <a:avLst/>
          </a:prstGeom>
          <a:noFill/>
        </p:spPr>
        <p:txBody>
          <a:bodyPr rtlCol="0" wrap="none">
            <a:spAutoFit/>
          </a:bodyPr>
          <a:lstStyle/>
          <a:p>
            <a:pPr algn="ctr"/>
            <a:r>
              <a:rPr altLang="en-US" lang="zh-CN" smtClean="0" sz="2100">
                <a:solidFill>
                  <a:schemeClr val="tx2"/>
                </a:solidFill>
                <a:latin charset="-122" panose="020b0503020204020204" pitchFamily="34" typeface="微软雅黑"/>
                <a:ea charset="-122" panose="020b0503020204020204" pitchFamily="34" typeface="微软雅黑"/>
              </a:rPr>
              <a:t>标题字内容</a:t>
            </a:r>
          </a:p>
        </p:txBody>
      </p:sp>
      <p:sp>
        <p:nvSpPr>
          <p:cNvPr id="5" name="TextBox 25"/>
          <p:cNvSpPr txBox="1"/>
          <p:nvPr/>
        </p:nvSpPr>
        <p:spPr>
          <a:xfrm>
            <a:off x="1234662" y="589102"/>
            <a:ext cx="2316480" cy="251460"/>
          </a:xfrm>
          <a:prstGeom prst="rect">
            <a:avLst/>
          </a:prstGeom>
          <a:noFill/>
        </p:spPr>
        <p:txBody>
          <a:bodyPr rtlCol="0" wrap="none">
            <a:spAutoFit/>
          </a:bodyPr>
          <a:lstStyle/>
          <a:p>
            <a:pPr algn="ctr"/>
            <a:r>
              <a:rPr altLang="en-US" lang="zh-CN" smtClean="0" sz="1050">
                <a:solidFill>
                  <a:schemeClr val="tx2"/>
                </a:solidFill>
                <a:latin charset="-122" panose="020b0503020204020204" pitchFamily="34" typeface="微软雅黑"/>
                <a:ea charset="-122" panose="020b0503020204020204" pitchFamily="34" typeface="微软雅黑"/>
              </a:rPr>
              <a:t>单击此处添加副标题或详细文本描述</a:t>
            </a:r>
          </a:p>
        </p:txBody>
      </p:sp>
      <p:pic>
        <p:nvPicPr>
          <p:cNvPr id="6" name="图片 5"/>
          <p:cNvPicPr>
            <a:picLocks noChangeAspect="1"/>
          </p:cNvPicPr>
          <p:nvPr/>
        </p:nvPicPr>
        <p:blipFill>
          <a:blip r:embed="rId3">
            <a:extLst>
              <a:ext uri="{28A0092B-C50C-407E-A947-70E740481C1C}">
                <a14:useLocalDpi val="0"/>
              </a:ext>
            </a:extLst>
          </a:blip>
          <a:srcRect b="58236" l="35701" r="36179" t="5926"/>
          <a:stretch>
            <a:fillRect/>
          </a:stretch>
        </p:blipFill>
        <p:spPr>
          <a:xfrm>
            <a:off x="0" y="-35118"/>
            <a:ext cx="1493840" cy="993287"/>
          </a:xfrm>
          <a:prstGeom prst="rect">
            <a:avLst/>
          </a:prstGeom>
        </p:spPr>
      </p:pic>
      <p:cxnSp>
        <p:nvCxnSpPr>
          <p:cNvPr id="23" name="直接连接符 22"/>
          <p:cNvCxnSpPr/>
          <p:nvPr/>
        </p:nvCxnSpPr>
        <p:spPr>
          <a:xfrm flipH="1">
            <a:off x="4600729" y="3285738"/>
            <a:ext cx="0" cy="59682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600729" y="2555760"/>
            <a:ext cx="0" cy="59682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4602876" y="3975906"/>
            <a:ext cx="0" cy="99736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rot="2700000">
            <a:off x="4496522" y="4763690"/>
            <a:ext cx="216024"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cxnSp>
        <p:nvCxnSpPr>
          <p:cNvPr id="27" name="直接连接符 26"/>
          <p:cNvCxnSpPr/>
          <p:nvPr/>
        </p:nvCxnSpPr>
        <p:spPr>
          <a:xfrm flipH="1">
            <a:off x="4600729" y="1851575"/>
            <a:ext cx="0" cy="59682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600729" y="1193766"/>
            <a:ext cx="0" cy="59682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rot="2700000">
            <a:off x="4496522" y="157609"/>
            <a:ext cx="216024" cy="216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cxnSp>
        <p:nvCxnSpPr>
          <p:cNvPr id="30" name="直接连接符 29"/>
          <p:cNvCxnSpPr/>
          <p:nvPr/>
        </p:nvCxnSpPr>
        <p:spPr>
          <a:xfrm flipH="1">
            <a:off x="4602876" y="247830"/>
            <a:ext cx="0" cy="9973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637276" y="1203598"/>
            <a:ext cx="96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六边形 31"/>
          <p:cNvSpPr/>
          <p:nvPr/>
        </p:nvSpPr>
        <p:spPr>
          <a:xfrm>
            <a:off x="3061212" y="879562"/>
            <a:ext cx="751764" cy="64807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3" name="六边形 32"/>
          <p:cNvSpPr/>
          <p:nvPr/>
        </p:nvSpPr>
        <p:spPr>
          <a:xfrm>
            <a:off x="3144742" y="951570"/>
            <a:ext cx="584705" cy="504056"/>
          </a:xfrm>
          <a:prstGeom prst="hexagon">
            <a:avLst/>
          </a:prstGeom>
          <a:solidFill>
            <a:schemeClr val="accent1">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4" name="TextBox 8"/>
          <p:cNvSpPr txBox="1"/>
          <p:nvPr/>
        </p:nvSpPr>
        <p:spPr>
          <a:xfrm>
            <a:off x="3144742" y="1065099"/>
            <a:ext cx="584705" cy="274320"/>
          </a:xfrm>
          <a:prstGeom prst="rect">
            <a:avLst/>
          </a:prstGeom>
          <a:noFill/>
        </p:spPr>
        <p:txBody>
          <a:bodyPr rtlCol="0" wrap="square">
            <a:spAutoFit/>
          </a:bodyPr>
          <a:lstStyle/>
          <a:p>
            <a:r>
              <a:rPr altLang="zh-CN" lang="en-US" smtClean="0" sz="1200">
                <a:solidFill>
                  <a:schemeClr val="bg1"/>
                </a:solidFill>
                <a:latin charset="-122" panose="020b0503020204020204" pitchFamily="34" typeface="微软雅黑"/>
                <a:ea charset="-122" panose="020b0503020204020204" pitchFamily="34" typeface="微软雅黑"/>
              </a:rPr>
              <a:t>2012</a:t>
            </a:r>
          </a:p>
        </p:txBody>
      </p:sp>
      <p:sp>
        <p:nvSpPr>
          <p:cNvPr id="35" name="椭圆 34"/>
          <p:cNvSpPr/>
          <p:nvPr/>
        </p:nvSpPr>
        <p:spPr>
          <a:xfrm>
            <a:off x="4497004" y="1096068"/>
            <a:ext cx="215061" cy="2150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6" name="椭圆 35"/>
          <p:cNvSpPr/>
          <p:nvPr/>
        </p:nvSpPr>
        <p:spPr>
          <a:xfrm>
            <a:off x="4522797" y="1121861"/>
            <a:ext cx="163475" cy="163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grpSp>
        <p:nvGrpSpPr>
          <p:cNvPr id="37" name="组合 36"/>
          <p:cNvGrpSpPr/>
          <p:nvPr/>
        </p:nvGrpSpPr>
        <p:grpSpPr>
          <a:xfrm>
            <a:off x="4491540" y="1491630"/>
            <a:ext cx="1650853" cy="648072"/>
            <a:chOff x="4490160" y="1491630"/>
            <a:chExt cx="1650853" cy="648072"/>
          </a:xfrm>
        </p:grpSpPr>
        <p:cxnSp>
          <p:nvCxnSpPr>
            <p:cNvPr id="38" name="直接连接符 37"/>
            <p:cNvCxnSpPr/>
            <p:nvPr/>
          </p:nvCxnSpPr>
          <p:spPr>
            <a:xfrm flipH="1">
              <a:off x="4599349" y="1815666"/>
              <a:ext cx="9656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flipH="1">
              <a:off x="5389249" y="1491630"/>
              <a:ext cx="751764" cy="648072"/>
              <a:chOff x="3120318" y="879562"/>
              <a:chExt cx="751764" cy="648072"/>
            </a:xfrm>
          </p:grpSpPr>
          <p:sp>
            <p:nvSpPr>
              <p:cNvPr id="43" name="六边形 42"/>
              <p:cNvSpPr/>
              <p:nvPr/>
            </p:nvSpPr>
            <p:spPr>
              <a:xfrm>
                <a:off x="3120318" y="879562"/>
                <a:ext cx="751764" cy="64807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4" name="六边形 43"/>
              <p:cNvSpPr/>
              <p:nvPr/>
            </p:nvSpPr>
            <p:spPr>
              <a:xfrm>
                <a:off x="3203848" y="951570"/>
                <a:ext cx="584705" cy="504056"/>
              </a:xfrm>
              <a:prstGeom prst="hexagon">
                <a:avLst/>
              </a:prstGeom>
              <a:solidFill>
                <a:schemeClr val="accent2">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5" name="TextBox 40"/>
              <p:cNvSpPr txBox="1"/>
              <p:nvPr/>
            </p:nvSpPr>
            <p:spPr>
              <a:xfrm>
                <a:off x="3203848" y="1065099"/>
                <a:ext cx="584705" cy="274320"/>
              </a:xfrm>
              <a:prstGeom prst="rect">
                <a:avLst/>
              </a:prstGeom>
              <a:noFill/>
            </p:spPr>
            <p:txBody>
              <a:bodyPr rtlCol="0" wrap="square">
                <a:spAutoFit/>
              </a:bodyPr>
              <a:lstStyle/>
              <a:p>
                <a:r>
                  <a:rPr altLang="zh-CN" lang="en-US" smtClean="0" sz="1200">
                    <a:solidFill>
                      <a:schemeClr val="bg1"/>
                    </a:solidFill>
                    <a:latin charset="-122" panose="020b0503020204020204" pitchFamily="34" typeface="微软雅黑"/>
                    <a:ea charset="-122" panose="020b0503020204020204" pitchFamily="34" typeface="微软雅黑"/>
                  </a:rPr>
                  <a:t>2013</a:t>
                </a:r>
              </a:p>
            </p:txBody>
          </p:sp>
        </p:grpSp>
        <p:grpSp>
          <p:nvGrpSpPr>
            <p:cNvPr id="40" name="组合 39"/>
            <p:cNvGrpSpPr/>
            <p:nvPr/>
          </p:nvGrpSpPr>
          <p:grpSpPr>
            <a:xfrm flipH="1">
              <a:off x="4490160" y="1708136"/>
              <a:ext cx="215061" cy="215061"/>
              <a:chOff x="4495624" y="1096068"/>
              <a:chExt cx="215061" cy="215061"/>
            </a:xfrm>
          </p:grpSpPr>
          <p:sp>
            <p:nvSpPr>
              <p:cNvPr id="41" name="椭圆 40"/>
              <p:cNvSpPr/>
              <p:nvPr/>
            </p:nvSpPr>
            <p:spPr>
              <a:xfrm>
                <a:off x="4495624" y="1096068"/>
                <a:ext cx="215061" cy="215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2" name="椭圆 41"/>
              <p:cNvSpPr/>
              <p:nvPr/>
            </p:nvSpPr>
            <p:spPr>
              <a:xfrm>
                <a:off x="4521417" y="1121861"/>
                <a:ext cx="163475" cy="163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grpSp>
      </p:grpSp>
      <p:grpSp>
        <p:nvGrpSpPr>
          <p:cNvPr id="46" name="组合 45"/>
          <p:cNvGrpSpPr/>
          <p:nvPr/>
        </p:nvGrpSpPr>
        <p:grpSpPr>
          <a:xfrm>
            <a:off x="3061212" y="2149986"/>
            <a:ext cx="1650853" cy="648072"/>
            <a:chOff x="3059832" y="879562"/>
            <a:chExt cx="1650853" cy="648072"/>
          </a:xfrm>
        </p:grpSpPr>
        <p:cxnSp>
          <p:nvCxnSpPr>
            <p:cNvPr id="47" name="直接连接符 46"/>
            <p:cNvCxnSpPr/>
            <p:nvPr/>
          </p:nvCxnSpPr>
          <p:spPr>
            <a:xfrm>
              <a:off x="3635896" y="1203598"/>
              <a:ext cx="965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3059832" y="879562"/>
              <a:ext cx="751764" cy="648072"/>
              <a:chOff x="3120318" y="879562"/>
              <a:chExt cx="751764" cy="648072"/>
            </a:xfrm>
          </p:grpSpPr>
          <p:sp>
            <p:nvSpPr>
              <p:cNvPr id="52" name="六边形 51"/>
              <p:cNvSpPr/>
              <p:nvPr/>
            </p:nvSpPr>
            <p:spPr>
              <a:xfrm>
                <a:off x="3120318" y="879562"/>
                <a:ext cx="751764" cy="64807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3" name="六边形 52"/>
              <p:cNvSpPr/>
              <p:nvPr/>
            </p:nvSpPr>
            <p:spPr>
              <a:xfrm>
                <a:off x="3203848" y="951570"/>
                <a:ext cx="584705" cy="504056"/>
              </a:xfrm>
              <a:prstGeom prst="hexagon">
                <a:avLst/>
              </a:prstGeom>
              <a:solidFill>
                <a:schemeClr val="accent3">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4" name="TextBox 52"/>
              <p:cNvSpPr txBox="1"/>
              <p:nvPr/>
            </p:nvSpPr>
            <p:spPr>
              <a:xfrm>
                <a:off x="3203848" y="1065099"/>
                <a:ext cx="584705" cy="274320"/>
              </a:xfrm>
              <a:prstGeom prst="rect">
                <a:avLst/>
              </a:prstGeom>
              <a:noFill/>
            </p:spPr>
            <p:txBody>
              <a:bodyPr rtlCol="0" wrap="square">
                <a:spAutoFit/>
              </a:bodyPr>
              <a:lstStyle/>
              <a:p>
                <a:r>
                  <a:rPr altLang="zh-CN" lang="en-US" smtClean="0" sz="1200">
                    <a:solidFill>
                      <a:schemeClr val="bg1"/>
                    </a:solidFill>
                    <a:latin charset="-122" panose="020b0503020204020204" pitchFamily="34" typeface="微软雅黑"/>
                    <a:ea charset="-122" panose="020b0503020204020204" pitchFamily="34" typeface="微软雅黑"/>
                  </a:rPr>
                  <a:t>2014</a:t>
                </a:r>
              </a:p>
            </p:txBody>
          </p:sp>
        </p:grpSp>
        <p:grpSp>
          <p:nvGrpSpPr>
            <p:cNvPr id="49" name="组合 48"/>
            <p:cNvGrpSpPr/>
            <p:nvPr/>
          </p:nvGrpSpPr>
          <p:grpSpPr>
            <a:xfrm>
              <a:off x="4495624" y="1096068"/>
              <a:ext cx="215061" cy="215061"/>
              <a:chOff x="4495624" y="1096068"/>
              <a:chExt cx="215061" cy="215061"/>
            </a:xfrm>
          </p:grpSpPr>
          <p:sp>
            <p:nvSpPr>
              <p:cNvPr id="50" name="椭圆 49"/>
              <p:cNvSpPr/>
              <p:nvPr/>
            </p:nvSpPr>
            <p:spPr>
              <a:xfrm>
                <a:off x="4495624" y="1096068"/>
                <a:ext cx="215061" cy="215061"/>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1" name="椭圆 50"/>
              <p:cNvSpPr/>
              <p:nvPr/>
            </p:nvSpPr>
            <p:spPr>
              <a:xfrm>
                <a:off x="4521417" y="1121861"/>
                <a:ext cx="163475" cy="163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grpSp>
      </p:grpSp>
      <p:grpSp>
        <p:nvGrpSpPr>
          <p:cNvPr id="55" name="组合 54"/>
          <p:cNvGrpSpPr/>
          <p:nvPr/>
        </p:nvGrpSpPr>
        <p:grpSpPr>
          <a:xfrm>
            <a:off x="4491540" y="2854171"/>
            <a:ext cx="1650853" cy="648072"/>
            <a:chOff x="4490160" y="1491630"/>
            <a:chExt cx="1650853" cy="648072"/>
          </a:xfrm>
        </p:grpSpPr>
        <p:cxnSp>
          <p:nvCxnSpPr>
            <p:cNvPr id="56" name="直接连接符 55"/>
            <p:cNvCxnSpPr/>
            <p:nvPr/>
          </p:nvCxnSpPr>
          <p:spPr>
            <a:xfrm flipH="1">
              <a:off x="4599349" y="1815666"/>
              <a:ext cx="9656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flipH="1">
              <a:off x="5389249" y="1491630"/>
              <a:ext cx="751764" cy="648072"/>
              <a:chOff x="3120318" y="879562"/>
              <a:chExt cx="751764" cy="648072"/>
            </a:xfrm>
          </p:grpSpPr>
          <p:sp>
            <p:nvSpPr>
              <p:cNvPr id="61" name="六边形 60"/>
              <p:cNvSpPr/>
              <p:nvPr/>
            </p:nvSpPr>
            <p:spPr>
              <a:xfrm>
                <a:off x="3120318" y="879562"/>
                <a:ext cx="751764" cy="64807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62" name="六边形 61"/>
              <p:cNvSpPr/>
              <p:nvPr/>
            </p:nvSpPr>
            <p:spPr>
              <a:xfrm>
                <a:off x="3203848" y="951570"/>
                <a:ext cx="584705" cy="504056"/>
              </a:xfrm>
              <a:prstGeom prst="hexagon">
                <a:avLst/>
              </a:prstGeom>
              <a:solidFill>
                <a:schemeClr val="accent4">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63" name="TextBox 64"/>
              <p:cNvSpPr txBox="1"/>
              <p:nvPr/>
            </p:nvSpPr>
            <p:spPr>
              <a:xfrm>
                <a:off x="3203848" y="1065099"/>
                <a:ext cx="584705" cy="274320"/>
              </a:xfrm>
              <a:prstGeom prst="rect">
                <a:avLst/>
              </a:prstGeom>
              <a:noFill/>
            </p:spPr>
            <p:txBody>
              <a:bodyPr rtlCol="0" wrap="square">
                <a:spAutoFit/>
              </a:bodyPr>
              <a:lstStyle/>
              <a:p>
                <a:r>
                  <a:rPr altLang="zh-CN" lang="en-US" smtClean="0" sz="1200">
                    <a:solidFill>
                      <a:schemeClr val="bg1"/>
                    </a:solidFill>
                    <a:latin charset="-122" panose="020b0503020204020204" pitchFamily="34" typeface="微软雅黑"/>
                    <a:ea charset="-122" panose="020b0503020204020204" pitchFamily="34" typeface="微软雅黑"/>
                  </a:rPr>
                  <a:t>2015</a:t>
                </a:r>
              </a:p>
            </p:txBody>
          </p:sp>
        </p:grpSp>
        <p:grpSp>
          <p:nvGrpSpPr>
            <p:cNvPr id="58" name="组合 57"/>
            <p:cNvGrpSpPr/>
            <p:nvPr/>
          </p:nvGrpSpPr>
          <p:grpSpPr>
            <a:xfrm flipH="1">
              <a:off x="4490160" y="1708136"/>
              <a:ext cx="215061" cy="215061"/>
              <a:chOff x="4495624" y="1096068"/>
              <a:chExt cx="215061" cy="215061"/>
            </a:xfrm>
          </p:grpSpPr>
          <p:sp>
            <p:nvSpPr>
              <p:cNvPr id="59" name="椭圆 58"/>
              <p:cNvSpPr/>
              <p:nvPr/>
            </p:nvSpPr>
            <p:spPr>
              <a:xfrm>
                <a:off x="4495624" y="1096068"/>
                <a:ext cx="215061" cy="215061"/>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60" name="椭圆 59"/>
              <p:cNvSpPr/>
              <p:nvPr/>
            </p:nvSpPr>
            <p:spPr>
              <a:xfrm>
                <a:off x="4521417" y="1121861"/>
                <a:ext cx="163475" cy="163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grpSp>
      </p:grpSp>
      <p:grpSp>
        <p:nvGrpSpPr>
          <p:cNvPr id="64" name="组合 63"/>
          <p:cNvGrpSpPr/>
          <p:nvPr/>
        </p:nvGrpSpPr>
        <p:grpSpPr>
          <a:xfrm>
            <a:off x="3061212" y="3651870"/>
            <a:ext cx="1650853" cy="648072"/>
            <a:chOff x="3059832" y="879562"/>
            <a:chExt cx="1650853" cy="648072"/>
          </a:xfrm>
        </p:grpSpPr>
        <p:cxnSp>
          <p:nvCxnSpPr>
            <p:cNvPr id="65" name="直接连接符 64"/>
            <p:cNvCxnSpPr/>
            <p:nvPr/>
          </p:nvCxnSpPr>
          <p:spPr>
            <a:xfrm>
              <a:off x="3635896" y="1203598"/>
              <a:ext cx="9656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3059832" y="879562"/>
              <a:ext cx="751764" cy="648072"/>
              <a:chOff x="3120318" y="879562"/>
              <a:chExt cx="751764" cy="648072"/>
            </a:xfrm>
          </p:grpSpPr>
          <p:sp>
            <p:nvSpPr>
              <p:cNvPr id="70" name="六边形 69"/>
              <p:cNvSpPr/>
              <p:nvPr/>
            </p:nvSpPr>
            <p:spPr>
              <a:xfrm>
                <a:off x="3120318" y="879562"/>
                <a:ext cx="751764" cy="648072"/>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71" name="六边形 70"/>
              <p:cNvSpPr/>
              <p:nvPr/>
            </p:nvSpPr>
            <p:spPr>
              <a:xfrm>
                <a:off x="3203848" y="951570"/>
                <a:ext cx="584705" cy="504056"/>
              </a:xfrm>
              <a:prstGeom prst="hexagon">
                <a:avLst/>
              </a:prstGeom>
              <a:solidFill>
                <a:schemeClr val="accent5">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72" name="TextBox 74"/>
              <p:cNvSpPr txBox="1"/>
              <p:nvPr/>
            </p:nvSpPr>
            <p:spPr>
              <a:xfrm>
                <a:off x="3203848" y="1065098"/>
                <a:ext cx="584705" cy="274320"/>
              </a:xfrm>
              <a:prstGeom prst="rect">
                <a:avLst/>
              </a:prstGeom>
              <a:noFill/>
            </p:spPr>
            <p:txBody>
              <a:bodyPr rtlCol="0" wrap="square">
                <a:spAutoFit/>
              </a:bodyPr>
              <a:lstStyle/>
              <a:p>
                <a:r>
                  <a:rPr altLang="zh-CN" lang="en-US" smtClean="0" sz="1200">
                    <a:solidFill>
                      <a:schemeClr val="bg1"/>
                    </a:solidFill>
                    <a:latin charset="-122" panose="020b0503020204020204" pitchFamily="34" typeface="微软雅黑"/>
                    <a:ea charset="-122" panose="020b0503020204020204" pitchFamily="34" typeface="微软雅黑"/>
                  </a:rPr>
                  <a:t>2016</a:t>
                </a:r>
              </a:p>
            </p:txBody>
          </p:sp>
        </p:grpSp>
        <p:grpSp>
          <p:nvGrpSpPr>
            <p:cNvPr id="67" name="组合 66"/>
            <p:cNvGrpSpPr/>
            <p:nvPr/>
          </p:nvGrpSpPr>
          <p:grpSpPr>
            <a:xfrm>
              <a:off x="4495624" y="1096068"/>
              <a:ext cx="215061" cy="215061"/>
              <a:chOff x="4495624" y="1096068"/>
              <a:chExt cx="215061" cy="215061"/>
            </a:xfrm>
          </p:grpSpPr>
          <p:sp>
            <p:nvSpPr>
              <p:cNvPr id="68" name="椭圆 67"/>
              <p:cNvSpPr/>
              <p:nvPr/>
            </p:nvSpPr>
            <p:spPr>
              <a:xfrm>
                <a:off x="4495624" y="1096068"/>
                <a:ext cx="215061" cy="215061"/>
              </a:xfrm>
              <a:prstGeom prst="ellipse">
                <a:avLst/>
              </a:prstGeom>
              <a:solidFill>
                <a:srgbClr val="3D4A5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69" name="椭圆 68"/>
              <p:cNvSpPr/>
              <p:nvPr/>
            </p:nvSpPr>
            <p:spPr>
              <a:xfrm>
                <a:off x="4521417" y="1121861"/>
                <a:ext cx="163475" cy="1634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grpSp>
      </p:grpSp>
      <p:sp>
        <p:nvSpPr>
          <p:cNvPr id="73" name="TextBox 77"/>
          <p:cNvSpPr txBox="1"/>
          <p:nvPr/>
        </p:nvSpPr>
        <p:spPr>
          <a:xfrm>
            <a:off x="1497519" y="781382"/>
            <a:ext cx="1491685" cy="304800"/>
          </a:xfrm>
          <a:prstGeom prst="rect">
            <a:avLst/>
          </a:prstGeom>
          <a:noFill/>
        </p:spPr>
        <p:txBody>
          <a:bodyPr rtlCol="0" wrap="square">
            <a:spAutoFit/>
          </a:bodyPr>
          <a:lstStyle/>
          <a:p>
            <a:pPr algn="r"/>
            <a:r>
              <a:rPr altLang="en-US" lang="zh-CN" smtClean="0">
                <a:solidFill>
                  <a:schemeClr val="accent1"/>
                </a:solidFill>
                <a:latin charset="-122" panose="020b0503020204020204" pitchFamily="34" typeface="微软雅黑"/>
                <a:ea charset="-122" panose="020b0503020204020204" pitchFamily="34" typeface="微软雅黑"/>
              </a:rPr>
              <a:t>标题文字</a:t>
            </a:r>
          </a:p>
        </p:txBody>
      </p:sp>
      <p:sp>
        <p:nvSpPr>
          <p:cNvPr id="74" name="TextBox 78"/>
          <p:cNvSpPr txBox="1"/>
          <p:nvPr/>
        </p:nvSpPr>
        <p:spPr>
          <a:xfrm>
            <a:off x="551728" y="1079246"/>
            <a:ext cx="2437476" cy="822960"/>
          </a:xfrm>
          <a:prstGeom prst="rect">
            <a:avLst/>
          </a:prstGeom>
          <a:noFill/>
        </p:spPr>
        <p:txBody>
          <a:bodyPr rtlCol="0" wrap="square">
            <a:spAutoFit/>
          </a:body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75" name="TextBox 79"/>
          <p:cNvSpPr txBox="1"/>
          <p:nvPr/>
        </p:nvSpPr>
        <p:spPr>
          <a:xfrm>
            <a:off x="1497519" y="2094421"/>
            <a:ext cx="1491685" cy="304800"/>
          </a:xfrm>
          <a:prstGeom prst="rect">
            <a:avLst/>
          </a:prstGeom>
          <a:noFill/>
        </p:spPr>
        <p:txBody>
          <a:bodyPr rtlCol="0" wrap="square">
            <a:spAutoFit/>
          </a:bodyPr>
          <a:lstStyle/>
          <a:p>
            <a:pPr algn="r"/>
            <a:r>
              <a:rPr altLang="en-US" lang="zh-CN" smtClean="0">
                <a:solidFill>
                  <a:schemeClr val="accent3"/>
                </a:solidFill>
                <a:latin charset="-122" panose="020b0503020204020204" pitchFamily="34" typeface="微软雅黑"/>
                <a:ea charset="-122" panose="020b0503020204020204" pitchFamily="34" typeface="微软雅黑"/>
              </a:rPr>
              <a:t>标题文字</a:t>
            </a:r>
          </a:p>
        </p:txBody>
      </p:sp>
      <p:sp>
        <p:nvSpPr>
          <p:cNvPr id="76" name="TextBox 80"/>
          <p:cNvSpPr txBox="1"/>
          <p:nvPr/>
        </p:nvSpPr>
        <p:spPr>
          <a:xfrm>
            <a:off x="551728" y="2392285"/>
            <a:ext cx="2437476" cy="822960"/>
          </a:xfrm>
          <a:prstGeom prst="rect">
            <a:avLst/>
          </a:prstGeom>
          <a:noFill/>
        </p:spPr>
        <p:txBody>
          <a:bodyPr rtlCol="0" wrap="square">
            <a:spAutoFit/>
          </a:bodyPr>
          <a:lstStyle/>
          <a:p>
            <a:pPr>
              <a:lnSpc>
                <a:spcPct val="120000"/>
              </a:lnSpc>
            </a:pPr>
            <a:r>
              <a:rPr altLang="en-US" lang="zh-CN" smtClean="0"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77" name="TextBox 81"/>
          <p:cNvSpPr txBox="1"/>
          <p:nvPr/>
        </p:nvSpPr>
        <p:spPr>
          <a:xfrm>
            <a:off x="1497519" y="3539542"/>
            <a:ext cx="1491685" cy="304800"/>
          </a:xfrm>
          <a:prstGeom prst="rect">
            <a:avLst/>
          </a:prstGeom>
          <a:noFill/>
        </p:spPr>
        <p:txBody>
          <a:bodyPr rtlCol="0" wrap="square">
            <a:spAutoFit/>
          </a:bodyPr>
          <a:lstStyle/>
          <a:p>
            <a:pPr algn="r"/>
            <a:r>
              <a:rPr altLang="en-US" lang="zh-CN" smtClean="0">
                <a:solidFill>
                  <a:schemeClr val="accent5"/>
                </a:solidFill>
                <a:latin charset="-122" panose="020b0503020204020204" pitchFamily="34" typeface="微软雅黑"/>
                <a:ea charset="-122" panose="020b0503020204020204" pitchFamily="34" typeface="微软雅黑"/>
              </a:rPr>
              <a:t>标题文字</a:t>
            </a:r>
          </a:p>
        </p:txBody>
      </p:sp>
      <p:sp>
        <p:nvSpPr>
          <p:cNvPr id="78" name="TextBox 82"/>
          <p:cNvSpPr txBox="1"/>
          <p:nvPr/>
        </p:nvSpPr>
        <p:spPr>
          <a:xfrm>
            <a:off x="551728" y="3837406"/>
            <a:ext cx="2437476" cy="822960"/>
          </a:xfrm>
          <a:prstGeom prst="rect">
            <a:avLst/>
          </a:prstGeom>
          <a:noFill/>
        </p:spPr>
        <p:txBody>
          <a:bodyPr rtlCol="0" wrap="square">
            <a:spAutoFit/>
          </a:body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79" name="TextBox 83"/>
          <p:cNvSpPr txBox="1"/>
          <p:nvPr/>
        </p:nvSpPr>
        <p:spPr>
          <a:xfrm>
            <a:off x="6154797" y="1406742"/>
            <a:ext cx="1491685" cy="304800"/>
          </a:xfrm>
          <a:prstGeom prst="rect">
            <a:avLst/>
          </a:prstGeom>
          <a:noFill/>
        </p:spPr>
        <p:txBody>
          <a:bodyPr rtlCol="0" wrap="square">
            <a:spAutoFit/>
          </a:bodyPr>
          <a:lstStyle/>
          <a:p>
            <a:pPr algn="just"/>
            <a:r>
              <a:rPr altLang="en-US" lang="zh-CN" smtClean="0">
                <a:solidFill>
                  <a:schemeClr val="accent2"/>
                </a:solidFill>
                <a:latin charset="-122" panose="020b0503020204020204" pitchFamily="34" typeface="微软雅黑"/>
                <a:ea charset="-122" panose="020b0503020204020204" pitchFamily="34" typeface="微软雅黑"/>
              </a:rPr>
              <a:t>标题文字</a:t>
            </a:r>
          </a:p>
        </p:txBody>
      </p:sp>
      <p:sp>
        <p:nvSpPr>
          <p:cNvPr id="80" name="TextBox 84"/>
          <p:cNvSpPr txBox="1"/>
          <p:nvPr/>
        </p:nvSpPr>
        <p:spPr>
          <a:xfrm>
            <a:off x="6154796" y="1704606"/>
            <a:ext cx="2437476" cy="822960"/>
          </a:xfrm>
          <a:prstGeom prst="rect">
            <a:avLst/>
          </a:prstGeom>
          <a:noFill/>
        </p:spPr>
        <p:txBody>
          <a:bodyPr rtlCol="0" wrap="square">
            <a:spAutoFit/>
          </a:body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
        <p:nvSpPr>
          <p:cNvPr id="81" name="TextBox 85"/>
          <p:cNvSpPr txBox="1"/>
          <p:nvPr/>
        </p:nvSpPr>
        <p:spPr>
          <a:xfrm>
            <a:off x="6154797" y="2767483"/>
            <a:ext cx="1491685" cy="304800"/>
          </a:xfrm>
          <a:prstGeom prst="rect">
            <a:avLst/>
          </a:prstGeom>
          <a:noFill/>
        </p:spPr>
        <p:txBody>
          <a:bodyPr rtlCol="0" wrap="square">
            <a:spAutoFit/>
          </a:bodyPr>
          <a:lstStyle/>
          <a:p>
            <a:pPr algn="just"/>
            <a:r>
              <a:rPr altLang="en-US" lang="zh-CN" smtClean="0">
                <a:solidFill>
                  <a:schemeClr val="accent4"/>
                </a:solidFill>
                <a:latin charset="-122" panose="020b0503020204020204" pitchFamily="34" typeface="微软雅黑"/>
                <a:ea charset="-122" panose="020b0503020204020204" pitchFamily="34" typeface="微软雅黑"/>
              </a:rPr>
              <a:t>标题文字</a:t>
            </a:r>
          </a:p>
        </p:txBody>
      </p:sp>
      <p:sp>
        <p:nvSpPr>
          <p:cNvPr id="82" name="TextBox 86"/>
          <p:cNvSpPr txBox="1"/>
          <p:nvPr/>
        </p:nvSpPr>
        <p:spPr>
          <a:xfrm>
            <a:off x="6154796" y="3065347"/>
            <a:ext cx="2437476" cy="822960"/>
          </a:xfrm>
          <a:prstGeom prst="rect">
            <a:avLst/>
          </a:prstGeom>
          <a:noFill/>
        </p:spPr>
        <p:txBody>
          <a:bodyPr rtlCol="0" wrap="square">
            <a:spAutoFit/>
          </a:bodyPr>
          <a:lstStyle/>
          <a:p>
            <a:pPr>
              <a:lnSpc>
                <a:spcPct val="120000"/>
              </a:lnSpc>
            </a:pPr>
            <a:r>
              <a:rPr altLang="en-US" lang="zh-CN" sz="1000">
                <a:solidFill>
                  <a:schemeClr val="tx2"/>
                </a:solidFill>
                <a:latin charset="-122" panose="020b0503020204020204" pitchFamily="34" typeface="微软雅黑"/>
                <a:ea charset="-122" panose="020b0503020204020204" pitchFamily="34" typeface="微软雅黑"/>
                <a:sym charset="0" panose="020b0604020202020204" pitchFamily="34" typeface="Arial"/>
              </a:rPr>
              <a:t>单击此处编辑您要的内容，建议您在展示时采用微软雅黑字体，本模版所有图形线条及其相应素材均可自由编辑、改色、替换。</a:t>
            </a:r>
          </a:p>
        </p:txBody>
      </p:sp>
    </p:spTree>
    <p:extLst>
      <p:ext uri="{BB962C8B-B14F-4D97-AF65-F5344CB8AC3E}">
        <p14:creationId val="899841925"/>
      </p:ext>
    </p:extLst>
  </p:cSld>
  <p:clrMapOvr>
    <a:masterClrMapping/>
  </p:clrMapOvr>
  <mc:AlternateContent>
    <mc:Choice Requires="p14">
      <p:transition p14:dur="3400"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additive="base">
                                        <p:cTn dur="500" fill="hold" id="7"/>
                                        <p:tgtEl>
                                          <p:spTgt spid="23"/>
                                        </p:tgtEl>
                                        <p:attrNameLst>
                                          <p:attrName>ppt_x</p:attrName>
                                        </p:attrNameLst>
                                      </p:cBhvr>
                                      <p:tavLst>
                                        <p:tav tm="0">
                                          <p:val>
                                            <p:strVal val="#ppt_x"/>
                                          </p:val>
                                        </p:tav>
                                        <p:tav tm="100000">
                                          <p:val>
                                            <p:strVal val="#ppt_x"/>
                                          </p:val>
                                        </p:tav>
                                      </p:tavLst>
                                    </p:anim>
                                    <p:anim calcmode="lin" valueType="num">
                                      <p:cBhvr additive="base">
                                        <p:cTn dur="500" fill="hold" id="8"/>
                                        <p:tgtEl>
                                          <p:spTgt spid="23"/>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24"/>
                                        </p:tgtEl>
                                        <p:attrNameLst>
                                          <p:attrName>style.visibility</p:attrName>
                                        </p:attrNameLst>
                                      </p:cBhvr>
                                      <p:to>
                                        <p:strVal val="visible"/>
                                      </p:to>
                                    </p:set>
                                    <p:anim calcmode="lin" valueType="num">
                                      <p:cBhvr additive="base">
                                        <p:cTn dur="500" fill="hold" id="11"/>
                                        <p:tgtEl>
                                          <p:spTgt spid="24"/>
                                        </p:tgtEl>
                                        <p:attrNameLst>
                                          <p:attrName>ppt_x</p:attrName>
                                        </p:attrNameLst>
                                      </p:cBhvr>
                                      <p:tavLst>
                                        <p:tav tm="0">
                                          <p:val>
                                            <p:strVal val="#ppt_x"/>
                                          </p:val>
                                        </p:tav>
                                        <p:tav tm="100000">
                                          <p:val>
                                            <p:strVal val="#ppt_x"/>
                                          </p:val>
                                        </p:tav>
                                      </p:tavLst>
                                    </p:anim>
                                    <p:anim calcmode="lin" valueType="num">
                                      <p:cBhvr additive="base">
                                        <p:cTn dur="500" fill="hold" id="12"/>
                                        <p:tgtEl>
                                          <p:spTgt spid="24"/>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25"/>
                                        </p:tgtEl>
                                        <p:attrNameLst>
                                          <p:attrName>style.visibility</p:attrName>
                                        </p:attrNameLst>
                                      </p:cBhvr>
                                      <p:to>
                                        <p:strVal val="visible"/>
                                      </p:to>
                                    </p:set>
                                    <p:anim calcmode="lin" valueType="num">
                                      <p:cBhvr additive="base">
                                        <p:cTn dur="500" fill="hold" id="15"/>
                                        <p:tgtEl>
                                          <p:spTgt spid="25"/>
                                        </p:tgtEl>
                                        <p:attrNameLst>
                                          <p:attrName>ppt_x</p:attrName>
                                        </p:attrNameLst>
                                      </p:cBhvr>
                                      <p:tavLst>
                                        <p:tav tm="0">
                                          <p:val>
                                            <p:strVal val="#ppt_x"/>
                                          </p:val>
                                        </p:tav>
                                        <p:tav tm="100000">
                                          <p:val>
                                            <p:strVal val="#ppt_x"/>
                                          </p:val>
                                        </p:tav>
                                      </p:tavLst>
                                    </p:anim>
                                    <p:anim calcmode="lin" valueType="num">
                                      <p:cBhvr additive="base">
                                        <p:cTn dur="500" fill="hold" id="16"/>
                                        <p:tgtEl>
                                          <p:spTgt spid="25"/>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26"/>
                                        </p:tgtEl>
                                        <p:attrNameLst>
                                          <p:attrName>style.visibility</p:attrName>
                                        </p:attrNameLst>
                                      </p:cBhvr>
                                      <p:to>
                                        <p:strVal val="visible"/>
                                      </p:to>
                                    </p:set>
                                    <p:anim calcmode="lin" valueType="num">
                                      <p:cBhvr additive="base">
                                        <p:cTn dur="500" fill="hold" id="19"/>
                                        <p:tgtEl>
                                          <p:spTgt spid="26"/>
                                        </p:tgtEl>
                                        <p:attrNameLst>
                                          <p:attrName>ppt_x</p:attrName>
                                        </p:attrNameLst>
                                      </p:cBhvr>
                                      <p:tavLst>
                                        <p:tav tm="0">
                                          <p:val>
                                            <p:strVal val="#ppt_x"/>
                                          </p:val>
                                        </p:tav>
                                        <p:tav tm="100000">
                                          <p:val>
                                            <p:strVal val="#ppt_x"/>
                                          </p:val>
                                        </p:tav>
                                      </p:tavLst>
                                    </p:anim>
                                    <p:anim calcmode="lin" valueType="num">
                                      <p:cBhvr additive="base">
                                        <p:cTn dur="500" fill="hold" id="20"/>
                                        <p:tgtEl>
                                          <p:spTgt spid="26"/>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27"/>
                                        </p:tgtEl>
                                        <p:attrNameLst>
                                          <p:attrName>style.visibility</p:attrName>
                                        </p:attrNameLst>
                                      </p:cBhvr>
                                      <p:to>
                                        <p:strVal val="visible"/>
                                      </p:to>
                                    </p:set>
                                    <p:anim calcmode="lin" valueType="num">
                                      <p:cBhvr additive="base">
                                        <p:cTn dur="500" fill="hold" id="23"/>
                                        <p:tgtEl>
                                          <p:spTgt spid="27"/>
                                        </p:tgtEl>
                                        <p:attrNameLst>
                                          <p:attrName>ppt_x</p:attrName>
                                        </p:attrNameLst>
                                      </p:cBhvr>
                                      <p:tavLst>
                                        <p:tav tm="0">
                                          <p:val>
                                            <p:strVal val="#ppt_x"/>
                                          </p:val>
                                        </p:tav>
                                        <p:tav tm="100000">
                                          <p:val>
                                            <p:strVal val="#ppt_x"/>
                                          </p:val>
                                        </p:tav>
                                      </p:tavLst>
                                    </p:anim>
                                    <p:anim calcmode="lin" valueType="num">
                                      <p:cBhvr additive="base">
                                        <p:cTn dur="500" fill="hold" id="24"/>
                                        <p:tgtEl>
                                          <p:spTgt spid="27"/>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additive="base">
                                        <p:cTn dur="500" fill="hold" id="27"/>
                                        <p:tgtEl>
                                          <p:spTgt spid="28"/>
                                        </p:tgtEl>
                                        <p:attrNameLst>
                                          <p:attrName>ppt_x</p:attrName>
                                        </p:attrNameLst>
                                      </p:cBhvr>
                                      <p:tavLst>
                                        <p:tav tm="0">
                                          <p:val>
                                            <p:strVal val="#ppt_x"/>
                                          </p:val>
                                        </p:tav>
                                        <p:tav tm="100000">
                                          <p:val>
                                            <p:strVal val="#ppt_x"/>
                                          </p:val>
                                        </p:tav>
                                      </p:tavLst>
                                    </p:anim>
                                    <p:anim calcmode="lin" valueType="num">
                                      <p:cBhvr additive="base">
                                        <p:cTn dur="500" fill="hold" id="28"/>
                                        <p:tgtEl>
                                          <p:spTgt spid="28"/>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29"/>
                                        </p:tgtEl>
                                        <p:attrNameLst>
                                          <p:attrName>style.visibility</p:attrName>
                                        </p:attrNameLst>
                                      </p:cBhvr>
                                      <p:to>
                                        <p:strVal val="visible"/>
                                      </p:to>
                                    </p:set>
                                    <p:anim calcmode="lin" valueType="num">
                                      <p:cBhvr additive="base">
                                        <p:cTn dur="500" fill="hold" id="31"/>
                                        <p:tgtEl>
                                          <p:spTgt spid="29"/>
                                        </p:tgtEl>
                                        <p:attrNameLst>
                                          <p:attrName>ppt_x</p:attrName>
                                        </p:attrNameLst>
                                      </p:cBhvr>
                                      <p:tavLst>
                                        <p:tav tm="0">
                                          <p:val>
                                            <p:strVal val="#ppt_x"/>
                                          </p:val>
                                        </p:tav>
                                        <p:tav tm="100000">
                                          <p:val>
                                            <p:strVal val="#ppt_x"/>
                                          </p:val>
                                        </p:tav>
                                      </p:tavLst>
                                    </p:anim>
                                    <p:anim calcmode="lin" valueType="num">
                                      <p:cBhvr additive="base">
                                        <p:cTn dur="500" fill="hold" id="32"/>
                                        <p:tgtEl>
                                          <p:spTgt spid="29"/>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0"/>
                                  </p:stCondLst>
                                  <p:childTnLst>
                                    <p:set>
                                      <p:cBhvr>
                                        <p:cTn dur="1" fill="hold" id="34">
                                          <p:stCondLst>
                                            <p:cond delay="0"/>
                                          </p:stCondLst>
                                        </p:cTn>
                                        <p:tgtEl>
                                          <p:spTgt spid="30"/>
                                        </p:tgtEl>
                                        <p:attrNameLst>
                                          <p:attrName>style.visibility</p:attrName>
                                        </p:attrNameLst>
                                      </p:cBhvr>
                                      <p:to>
                                        <p:strVal val="visible"/>
                                      </p:to>
                                    </p:set>
                                    <p:anim calcmode="lin" valueType="num">
                                      <p:cBhvr additive="base">
                                        <p:cTn dur="500" fill="hold" id="35"/>
                                        <p:tgtEl>
                                          <p:spTgt spid="30"/>
                                        </p:tgtEl>
                                        <p:attrNameLst>
                                          <p:attrName>ppt_x</p:attrName>
                                        </p:attrNameLst>
                                      </p:cBhvr>
                                      <p:tavLst>
                                        <p:tav tm="0">
                                          <p:val>
                                            <p:strVal val="#ppt_x"/>
                                          </p:val>
                                        </p:tav>
                                        <p:tav tm="100000">
                                          <p:val>
                                            <p:strVal val="#ppt_x"/>
                                          </p:val>
                                        </p:tav>
                                      </p:tavLst>
                                    </p:anim>
                                    <p:anim calcmode="lin" valueType="num">
                                      <p:cBhvr additive="base">
                                        <p:cTn dur="500" fill="hold" id="36"/>
                                        <p:tgtEl>
                                          <p:spTgt spid="30"/>
                                        </p:tgtEl>
                                        <p:attrNameLst>
                                          <p:attrName>ppt_y</p:attrName>
                                        </p:attrNameLst>
                                      </p:cBhvr>
                                      <p:tavLst>
                                        <p:tav tm="0">
                                          <p:val>
                                            <p:strVal val="1+#ppt_h/2"/>
                                          </p:val>
                                        </p:tav>
                                        <p:tav tm="100000">
                                          <p:val>
                                            <p:strVal val="#ppt_y"/>
                                          </p:val>
                                        </p:tav>
                                      </p:tavLst>
                                    </p:anim>
                                  </p:childTnLst>
                                </p:cTn>
                              </p:par>
                              <p:par>
                                <p:cTn fill="hold" id="37" nodeType="withEffect" presetClass="entr" presetID="2" presetSubtype="4">
                                  <p:stCondLst>
                                    <p:cond delay="0"/>
                                  </p:stCondLst>
                                  <p:childTnLst>
                                    <p:set>
                                      <p:cBhvr>
                                        <p:cTn dur="1" fill="hold" id="38">
                                          <p:stCondLst>
                                            <p:cond delay="0"/>
                                          </p:stCondLst>
                                        </p:cTn>
                                        <p:tgtEl>
                                          <p:spTgt spid="31"/>
                                        </p:tgtEl>
                                        <p:attrNameLst>
                                          <p:attrName>style.visibility</p:attrName>
                                        </p:attrNameLst>
                                      </p:cBhvr>
                                      <p:to>
                                        <p:strVal val="visible"/>
                                      </p:to>
                                    </p:set>
                                    <p:anim calcmode="lin" valueType="num">
                                      <p:cBhvr additive="base">
                                        <p:cTn dur="500" fill="hold" id="39"/>
                                        <p:tgtEl>
                                          <p:spTgt spid="31"/>
                                        </p:tgtEl>
                                        <p:attrNameLst>
                                          <p:attrName>ppt_x</p:attrName>
                                        </p:attrNameLst>
                                      </p:cBhvr>
                                      <p:tavLst>
                                        <p:tav tm="0">
                                          <p:val>
                                            <p:strVal val="#ppt_x"/>
                                          </p:val>
                                        </p:tav>
                                        <p:tav tm="100000">
                                          <p:val>
                                            <p:strVal val="#ppt_x"/>
                                          </p:val>
                                        </p:tav>
                                      </p:tavLst>
                                    </p:anim>
                                    <p:anim calcmode="lin" valueType="num">
                                      <p:cBhvr additive="base">
                                        <p:cTn dur="500" fill="hold" id="40"/>
                                        <p:tgtEl>
                                          <p:spTgt spid="31"/>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4">
                                  <p:stCondLst>
                                    <p:cond delay="0"/>
                                  </p:stCondLst>
                                  <p:childTnLst>
                                    <p:set>
                                      <p:cBhvr>
                                        <p:cTn dur="1" fill="hold" id="42">
                                          <p:stCondLst>
                                            <p:cond delay="0"/>
                                          </p:stCondLst>
                                        </p:cTn>
                                        <p:tgtEl>
                                          <p:spTgt spid="32"/>
                                        </p:tgtEl>
                                        <p:attrNameLst>
                                          <p:attrName>style.visibility</p:attrName>
                                        </p:attrNameLst>
                                      </p:cBhvr>
                                      <p:to>
                                        <p:strVal val="visible"/>
                                      </p:to>
                                    </p:set>
                                    <p:anim calcmode="lin" valueType="num">
                                      <p:cBhvr additive="base">
                                        <p:cTn dur="500" fill="hold" id="43"/>
                                        <p:tgtEl>
                                          <p:spTgt spid="32"/>
                                        </p:tgtEl>
                                        <p:attrNameLst>
                                          <p:attrName>ppt_x</p:attrName>
                                        </p:attrNameLst>
                                      </p:cBhvr>
                                      <p:tavLst>
                                        <p:tav tm="0">
                                          <p:val>
                                            <p:strVal val="#ppt_x"/>
                                          </p:val>
                                        </p:tav>
                                        <p:tav tm="100000">
                                          <p:val>
                                            <p:strVal val="#ppt_x"/>
                                          </p:val>
                                        </p:tav>
                                      </p:tavLst>
                                    </p:anim>
                                    <p:anim calcmode="lin" valueType="num">
                                      <p:cBhvr additive="base">
                                        <p:cTn dur="500" fill="hold" id="44"/>
                                        <p:tgtEl>
                                          <p:spTgt spid="32"/>
                                        </p:tgtEl>
                                        <p:attrNameLst>
                                          <p:attrName>ppt_y</p:attrName>
                                        </p:attrNameLst>
                                      </p:cBhvr>
                                      <p:tavLst>
                                        <p:tav tm="0">
                                          <p:val>
                                            <p:strVal val="1+#ppt_h/2"/>
                                          </p:val>
                                        </p:tav>
                                        <p:tav tm="100000">
                                          <p:val>
                                            <p:strVal val="#ppt_y"/>
                                          </p:val>
                                        </p:tav>
                                      </p:tavLst>
                                    </p:anim>
                                  </p:childTnLst>
                                </p:cTn>
                              </p:par>
                              <p:par>
                                <p:cTn fill="hold" grpId="0" id="45" nodeType="withEffect" presetClass="entr" presetID="2" presetSubtype="4">
                                  <p:stCondLst>
                                    <p:cond delay="0"/>
                                  </p:stCondLst>
                                  <p:childTnLst>
                                    <p:set>
                                      <p:cBhvr>
                                        <p:cTn dur="1" fill="hold" id="46">
                                          <p:stCondLst>
                                            <p:cond delay="0"/>
                                          </p:stCondLst>
                                        </p:cTn>
                                        <p:tgtEl>
                                          <p:spTgt spid="33"/>
                                        </p:tgtEl>
                                        <p:attrNameLst>
                                          <p:attrName>style.visibility</p:attrName>
                                        </p:attrNameLst>
                                      </p:cBhvr>
                                      <p:to>
                                        <p:strVal val="visible"/>
                                      </p:to>
                                    </p:set>
                                    <p:anim calcmode="lin" valueType="num">
                                      <p:cBhvr additive="base">
                                        <p:cTn dur="500" fill="hold" id="47"/>
                                        <p:tgtEl>
                                          <p:spTgt spid="33"/>
                                        </p:tgtEl>
                                        <p:attrNameLst>
                                          <p:attrName>ppt_x</p:attrName>
                                        </p:attrNameLst>
                                      </p:cBhvr>
                                      <p:tavLst>
                                        <p:tav tm="0">
                                          <p:val>
                                            <p:strVal val="#ppt_x"/>
                                          </p:val>
                                        </p:tav>
                                        <p:tav tm="100000">
                                          <p:val>
                                            <p:strVal val="#ppt_x"/>
                                          </p:val>
                                        </p:tav>
                                      </p:tavLst>
                                    </p:anim>
                                    <p:anim calcmode="lin" valueType="num">
                                      <p:cBhvr additive="base">
                                        <p:cTn dur="500" fill="hold" id="48"/>
                                        <p:tgtEl>
                                          <p:spTgt spid="33"/>
                                        </p:tgtEl>
                                        <p:attrNameLst>
                                          <p:attrName>ppt_y</p:attrName>
                                        </p:attrNameLst>
                                      </p:cBhvr>
                                      <p:tavLst>
                                        <p:tav tm="0">
                                          <p:val>
                                            <p:strVal val="1+#ppt_h/2"/>
                                          </p:val>
                                        </p:tav>
                                        <p:tav tm="100000">
                                          <p:val>
                                            <p:strVal val="#ppt_y"/>
                                          </p:val>
                                        </p:tav>
                                      </p:tavLst>
                                    </p:anim>
                                  </p:childTnLst>
                                </p:cTn>
                              </p:par>
                              <p:par>
                                <p:cTn fill="hold" grpId="0" id="49" nodeType="withEffect" presetClass="entr" presetID="2" presetSubtype="4">
                                  <p:stCondLst>
                                    <p:cond delay="0"/>
                                  </p:stCondLst>
                                  <p:childTnLst>
                                    <p:set>
                                      <p:cBhvr>
                                        <p:cTn dur="1" fill="hold" id="50">
                                          <p:stCondLst>
                                            <p:cond delay="0"/>
                                          </p:stCondLst>
                                        </p:cTn>
                                        <p:tgtEl>
                                          <p:spTgt spid="34"/>
                                        </p:tgtEl>
                                        <p:attrNameLst>
                                          <p:attrName>style.visibility</p:attrName>
                                        </p:attrNameLst>
                                      </p:cBhvr>
                                      <p:to>
                                        <p:strVal val="visible"/>
                                      </p:to>
                                    </p:set>
                                    <p:anim calcmode="lin" valueType="num">
                                      <p:cBhvr additive="base">
                                        <p:cTn dur="500" fill="hold" id="51"/>
                                        <p:tgtEl>
                                          <p:spTgt spid="34"/>
                                        </p:tgtEl>
                                        <p:attrNameLst>
                                          <p:attrName>ppt_x</p:attrName>
                                        </p:attrNameLst>
                                      </p:cBhvr>
                                      <p:tavLst>
                                        <p:tav tm="0">
                                          <p:val>
                                            <p:strVal val="#ppt_x"/>
                                          </p:val>
                                        </p:tav>
                                        <p:tav tm="100000">
                                          <p:val>
                                            <p:strVal val="#ppt_x"/>
                                          </p:val>
                                        </p:tav>
                                      </p:tavLst>
                                    </p:anim>
                                    <p:anim calcmode="lin" valueType="num">
                                      <p:cBhvr additive="base">
                                        <p:cTn dur="500" fill="hold" id="52"/>
                                        <p:tgtEl>
                                          <p:spTgt spid="34"/>
                                        </p:tgtEl>
                                        <p:attrNameLst>
                                          <p:attrName>ppt_y</p:attrName>
                                        </p:attrNameLst>
                                      </p:cBhvr>
                                      <p:tavLst>
                                        <p:tav tm="0">
                                          <p:val>
                                            <p:strVal val="1+#ppt_h/2"/>
                                          </p:val>
                                        </p:tav>
                                        <p:tav tm="100000">
                                          <p:val>
                                            <p:strVal val="#ppt_y"/>
                                          </p:val>
                                        </p:tav>
                                      </p:tavLst>
                                    </p:anim>
                                  </p:childTnLst>
                                </p:cTn>
                              </p:par>
                              <p:par>
                                <p:cTn fill="hold" grpId="0" id="53" nodeType="withEffect" presetClass="entr" presetID="2" presetSubtype="4">
                                  <p:stCondLst>
                                    <p:cond delay="0"/>
                                  </p:stCondLst>
                                  <p:childTnLst>
                                    <p:set>
                                      <p:cBhvr>
                                        <p:cTn dur="1" fill="hold" id="54">
                                          <p:stCondLst>
                                            <p:cond delay="0"/>
                                          </p:stCondLst>
                                        </p:cTn>
                                        <p:tgtEl>
                                          <p:spTgt spid="35"/>
                                        </p:tgtEl>
                                        <p:attrNameLst>
                                          <p:attrName>style.visibility</p:attrName>
                                        </p:attrNameLst>
                                      </p:cBhvr>
                                      <p:to>
                                        <p:strVal val="visible"/>
                                      </p:to>
                                    </p:set>
                                    <p:anim calcmode="lin" valueType="num">
                                      <p:cBhvr additive="base">
                                        <p:cTn dur="500" fill="hold" id="55"/>
                                        <p:tgtEl>
                                          <p:spTgt spid="35"/>
                                        </p:tgtEl>
                                        <p:attrNameLst>
                                          <p:attrName>ppt_x</p:attrName>
                                        </p:attrNameLst>
                                      </p:cBhvr>
                                      <p:tavLst>
                                        <p:tav tm="0">
                                          <p:val>
                                            <p:strVal val="#ppt_x"/>
                                          </p:val>
                                        </p:tav>
                                        <p:tav tm="100000">
                                          <p:val>
                                            <p:strVal val="#ppt_x"/>
                                          </p:val>
                                        </p:tav>
                                      </p:tavLst>
                                    </p:anim>
                                    <p:anim calcmode="lin" valueType="num">
                                      <p:cBhvr additive="base">
                                        <p:cTn dur="500" fill="hold" id="56"/>
                                        <p:tgtEl>
                                          <p:spTgt spid="35"/>
                                        </p:tgtEl>
                                        <p:attrNameLst>
                                          <p:attrName>ppt_y</p:attrName>
                                        </p:attrNameLst>
                                      </p:cBhvr>
                                      <p:tavLst>
                                        <p:tav tm="0">
                                          <p:val>
                                            <p:strVal val="1+#ppt_h/2"/>
                                          </p:val>
                                        </p:tav>
                                        <p:tav tm="100000">
                                          <p:val>
                                            <p:strVal val="#ppt_y"/>
                                          </p:val>
                                        </p:tav>
                                      </p:tavLst>
                                    </p:anim>
                                  </p:childTnLst>
                                </p:cTn>
                              </p:par>
                              <p:par>
                                <p:cTn fill="hold" grpId="0" id="57" nodeType="withEffect" presetClass="entr" presetID="2" presetSubtype="4">
                                  <p:stCondLst>
                                    <p:cond delay="0"/>
                                  </p:stCondLst>
                                  <p:childTnLst>
                                    <p:set>
                                      <p:cBhvr>
                                        <p:cTn dur="1" fill="hold" id="58">
                                          <p:stCondLst>
                                            <p:cond delay="0"/>
                                          </p:stCondLst>
                                        </p:cTn>
                                        <p:tgtEl>
                                          <p:spTgt spid="36"/>
                                        </p:tgtEl>
                                        <p:attrNameLst>
                                          <p:attrName>style.visibility</p:attrName>
                                        </p:attrNameLst>
                                      </p:cBhvr>
                                      <p:to>
                                        <p:strVal val="visible"/>
                                      </p:to>
                                    </p:set>
                                    <p:anim calcmode="lin" valueType="num">
                                      <p:cBhvr additive="base">
                                        <p:cTn dur="500" fill="hold" id="59"/>
                                        <p:tgtEl>
                                          <p:spTgt spid="36"/>
                                        </p:tgtEl>
                                        <p:attrNameLst>
                                          <p:attrName>ppt_x</p:attrName>
                                        </p:attrNameLst>
                                      </p:cBhvr>
                                      <p:tavLst>
                                        <p:tav tm="0">
                                          <p:val>
                                            <p:strVal val="#ppt_x"/>
                                          </p:val>
                                        </p:tav>
                                        <p:tav tm="100000">
                                          <p:val>
                                            <p:strVal val="#ppt_x"/>
                                          </p:val>
                                        </p:tav>
                                      </p:tavLst>
                                    </p:anim>
                                    <p:anim calcmode="lin" valueType="num">
                                      <p:cBhvr additive="base">
                                        <p:cTn dur="500" fill="hold" id="60"/>
                                        <p:tgtEl>
                                          <p:spTgt spid="36"/>
                                        </p:tgtEl>
                                        <p:attrNameLst>
                                          <p:attrName>ppt_y</p:attrName>
                                        </p:attrNameLst>
                                      </p:cBhvr>
                                      <p:tavLst>
                                        <p:tav tm="0">
                                          <p:val>
                                            <p:strVal val="1+#ppt_h/2"/>
                                          </p:val>
                                        </p:tav>
                                        <p:tav tm="100000">
                                          <p:val>
                                            <p:strVal val="#ppt_y"/>
                                          </p:val>
                                        </p:tav>
                                      </p:tavLst>
                                    </p:anim>
                                  </p:childTnLst>
                                </p:cTn>
                              </p:par>
                              <p:par>
                                <p:cTn fill="hold" id="61" nodeType="withEffect" presetClass="entr" presetID="2" presetSubtype="4">
                                  <p:stCondLst>
                                    <p:cond delay="0"/>
                                  </p:stCondLst>
                                  <p:childTnLst>
                                    <p:set>
                                      <p:cBhvr>
                                        <p:cTn dur="1" fill="hold" id="62">
                                          <p:stCondLst>
                                            <p:cond delay="0"/>
                                          </p:stCondLst>
                                        </p:cTn>
                                        <p:tgtEl>
                                          <p:spTgt spid="37"/>
                                        </p:tgtEl>
                                        <p:attrNameLst>
                                          <p:attrName>style.visibility</p:attrName>
                                        </p:attrNameLst>
                                      </p:cBhvr>
                                      <p:to>
                                        <p:strVal val="visible"/>
                                      </p:to>
                                    </p:set>
                                    <p:anim calcmode="lin" valueType="num">
                                      <p:cBhvr additive="base">
                                        <p:cTn dur="500" fill="hold" id="63"/>
                                        <p:tgtEl>
                                          <p:spTgt spid="37"/>
                                        </p:tgtEl>
                                        <p:attrNameLst>
                                          <p:attrName>ppt_x</p:attrName>
                                        </p:attrNameLst>
                                      </p:cBhvr>
                                      <p:tavLst>
                                        <p:tav tm="0">
                                          <p:val>
                                            <p:strVal val="#ppt_x"/>
                                          </p:val>
                                        </p:tav>
                                        <p:tav tm="100000">
                                          <p:val>
                                            <p:strVal val="#ppt_x"/>
                                          </p:val>
                                        </p:tav>
                                      </p:tavLst>
                                    </p:anim>
                                    <p:anim calcmode="lin" valueType="num">
                                      <p:cBhvr additive="base">
                                        <p:cTn dur="500" fill="hold" id="64"/>
                                        <p:tgtEl>
                                          <p:spTgt spid="37"/>
                                        </p:tgtEl>
                                        <p:attrNameLst>
                                          <p:attrName>ppt_y</p:attrName>
                                        </p:attrNameLst>
                                      </p:cBhvr>
                                      <p:tavLst>
                                        <p:tav tm="0">
                                          <p:val>
                                            <p:strVal val="1+#ppt_h/2"/>
                                          </p:val>
                                        </p:tav>
                                        <p:tav tm="100000">
                                          <p:val>
                                            <p:strVal val="#ppt_y"/>
                                          </p:val>
                                        </p:tav>
                                      </p:tavLst>
                                    </p:anim>
                                  </p:childTnLst>
                                </p:cTn>
                              </p:par>
                              <p:par>
                                <p:cTn fill="hold" id="65" nodeType="withEffect" presetClass="entr" presetID="2" presetSubtype="4">
                                  <p:stCondLst>
                                    <p:cond delay="0"/>
                                  </p:stCondLst>
                                  <p:childTnLst>
                                    <p:set>
                                      <p:cBhvr>
                                        <p:cTn dur="1" fill="hold" id="66">
                                          <p:stCondLst>
                                            <p:cond delay="0"/>
                                          </p:stCondLst>
                                        </p:cTn>
                                        <p:tgtEl>
                                          <p:spTgt spid="46"/>
                                        </p:tgtEl>
                                        <p:attrNameLst>
                                          <p:attrName>style.visibility</p:attrName>
                                        </p:attrNameLst>
                                      </p:cBhvr>
                                      <p:to>
                                        <p:strVal val="visible"/>
                                      </p:to>
                                    </p:set>
                                    <p:anim calcmode="lin" valueType="num">
                                      <p:cBhvr additive="base">
                                        <p:cTn dur="500" fill="hold" id="67"/>
                                        <p:tgtEl>
                                          <p:spTgt spid="46"/>
                                        </p:tgtEl>
                                        <p:attrNameLst>
                                          <p:attrName>ppt_x</p:attrName>
                                        </p:attrNameLst>
                                      </p:cBhvr>
                                      <p:tavLst>
                                        <p:tav tm="0">
                                          <p:val>
                                            <p:strVal val="#ppt_x"/>
                                          </p:val>
                                        </p:tav>
                                        <p:tav tm="100000">
                                          <p:val>
                                            <p:strVal val="#ppt_x"/>
                                          </p:val>
                                        </p:tav>
                                      </p:tavLst>
                                    </p:anim>
                                    <p:anim calcmode="lin" valueType="num">
                                      <p:cBhvr additive="base">
                                        <p:cTn dur="500" fill="hold" id="68"/>
                                        <p:tgtEl>
                                          <p:spTgt spid="46"/>
                                        </p:tgtEl>
                                        <p:attrNameLst>
                                          <p:attrName>ppt_y</p:attrName>
                                        </p:attrNameLst>
                                      </p:cBhvr>
                                      <p:tavLst>
                                        <p:tav tm="0">
                                          <p:val>
                                            <p:strVal val="1+#ppt_h/2"/>
                                          </p:val>
                                        </p:tav>
                                        <p:tav tm="100000">
                                          <p:val>
                                            <p:strVal val="#ppt_y"/>
                                          </p:val>
                                        </p:tav>
                                      </p:tavLst>
                                    </p:anim>
                                  </p:childTnLst>
                                </p:cTn>
                              </p:par>
                              <p:par>
                                <p:cTn fill="hold" id="69" nodeType="withEffect" presetClass="entr" presetID="2" presetSubtype="4">
                                  <p:stCondLst>
                                    <p:cond delay="0"/>
                                  </p:stCondLst>
                                  <p:childTnLst>
                                    <p:set>
                                      <p:cBhvr>
                                        <p:cTn dur="1" fill="hold" id="70">
                                          <p:stCondLst>
                                            <p:cond delay="0"/>
                                          </p:stCondLst>
                                        </p:cTn>
                                        <p:tgtEl>
                                          <p:spTgt spid="55"/>
                                        </p:tgtEl>
                                        <p:attrNameLst>
                                          <p:attrName>style.visibility</p:attrName>
                                        </p:attrNameLst>
                                      </p:cBhvr>
                                      <p:to>
                                        <p:strVal val="visible"/>
                                      </p:to>
                                    </p:set>
                                    <p:anim calcmode="lin" valueType="num">
                                      <p:cBhvr additive="base">
                                        <p:cTn dur="500" fill="hold" id="71"/>
                                        <p:tgtEl>
                                          <p:spTgt spid="55"/>
                                        </p:tgtEl>
                                        <p:attrNameLst>
                                          <p:attrName>ppt_x</p:attrName>
                                        </p:attrNameLst>
                                      </p:cBhvr>
                                      <p:tavLst>
                                        <p:tav tm="0">
                                          <p:val>
                                            <p:strVal val="#ppt_x"/>
                                          </p:val>
                                        </p:tav>
                                        <p:tav tm="100000">
                                          <p:val>
                                            <p:strVal val="#ppt_x"/>
                                          </p:val>
                                        </p:tav>
                                      </p:tavLst>
                                    </p:anim>
                                    <p:anim calcmode="lin" valueType="num">
                                      <p:cBhvr additive="base">
                                        <p:cTn dur="500" fill="hold" id="72"/>
                                        <p:tgtEl>
                                          <p:spTgt spid="55"/>
                                        </p:tgtEl>
                                        <p:attrNameLst>
                                          <p:attrName>ppt_y</p:attrName>
                                        </p:attrNameLst>
                                      </p:cBhvr>
                                      <p:tavLst>
                                        <p:tav tm="0">
                                          <p:val>
                                            <p:strVal val="1+#ppt_h/2"/>
                                          </p:val>
                                        </p:tav>
                                        <p:tav tm="100000">
                                          <p:val>
                                            <p:strVal val="#ppt_y"/>
                                          </p:val>
                                        </p:tav>
                                      </p:tavLst>
                                    </p:anim>
                                  </p:childTnLst>
                                </p:cTn>
                              </p:par>
                              <p:par>
                                <p:cTn fill="hold" id="73" nodeType="withEffect" presetClass="entr" presetID="2" presetSubtype="4">
                                  <p:stCondLst>
                                    <p:cond delay="0"/>
                                  </p:stCondLst>
                                  <p:childTnLst>
                                    <p:set>
                                      <p:cBhvr>
                                        <p:cTn dur="1" fill="hold" id="74">
                                          <p:stCondLst>
                                            <p:cond delay="0"/>
                                          </p:stCondLst>
                                        </p:cTn>
                                        <p:tgtEl>
                                          <p:spTgt spid="64"/>
                                        </p:tgtEl>
                                        <p:attrNameLst>
                                          <p:attrName>style.visibility</p:attrName>
                                        </p:attrNameLst>
                                      </p:cBhvr>
                                      <p:to>
                                        <p:strVal val="visible"/>
                                      </p:to>
                                    </p:set>
                                    <p:anim calcmode="lin" valueType="num">
                                      <p:cBhvr additive="base">
                                        <p:cTn dur="500" fill="hold" id="75"/>
                                        <p:tgtEl>
                                          <p:spTgt spid="64"/>
                                        </p:tgtEl>
                                        <p:attrNameLst>
                                          <p:attrName>ppt_x</p:attrName>
                                        </p:attrNameLst>
                                      </p:cBhvr>
                                      <p:tavLst>
                                        <p:tav tm="0">
                                          <p:val>
                                            <p:strVal val="#ppt_x"/>
                                          </p:val>
                                        </p:tav>
                                        <p:tav tm="100000">
                                          <p:val>
                                            <p:strVal val="#ppt_x"/>
                                          </p:val>
                                        </p:tav>
                                      </p:tavLst>
                                    </p:anim>
                                    <p:anim calcmode="lin" valueType="num">
                                      <p:cBhvr additive="base">
                                        <p:cTn dur="500" fill="hold" id="76"/>
                                        <p:tgtEl>
                                          <p:spTgt spid="64"/>
                                        </p:tgtEl>
                                        <p:attrNameLst>
                                          <p:attrName>ppt_y</p:attrName>
                                        </p:attrNameLst>
                                      </p:cBhvr>
                                      <p:tavLst>
                                        <p:tav tm="0">
                                          <p:val>
                                            <p:strVal val="1+#ppt_h/2"/>
                                          </p:val>
                                        </p:tav>
                                        <p:tav tm="100000">
                                          <p:val>
                                            <p:strVal val="#ppt_y"/>
                                          </p:val>
                                        </p:tav>
                                      </p:tavLst>
                                    </p:anim>
                                  </p:childTnLst>
                                </p:cTn>
                              </p:par>
                            </p:childTnLst>
                          </p:cTn>
                        </p:par>
                      </p:childTnLst>
                    </p:cTn>
                  </p:par>
                  <p:par>
                    <p:cTn fill="hold" id="77" nodeType="clickPar">
                      <p:stCondLst>
                        <p:cond delay="indefinite"/>
                      </p:stCondLst>
                      <p:childTnLst>
                        <p:par>
                          <p:cTn fill="hold" id="78" nodeType="afterGroup">
                            <p:stCondLst>
                              <p:cond delay="0"/>
                            </p:stCondLst>
                            <p:childTnLst>
                              <p:par>
                                <p:cTn fill="hold" grpId="0" id="79" nodeType="clickEffect" presetClass="entr" presetID="2" presetSubtype="8">
                                  <p:stCondLst>
                                    <p:cond delay="0"/>
                                  </p:stCondLst>
                                  <p:childTnLst>
                                    <p:set>
                                      <p:cBhvr>
                                        <p:cTn dur="1" fill="hold" id="80">
                                          <p:stCondLst>
                                            <p:cond delay="0"/>
                                          </p:stCondLst>
                                        </p:cTn>
                                        <p:tgtEl>
                                          <p:spTgt spid="73"/>
                                        </p:tgtEl>
                                        <p:attrNameLst>
                                          <p:attrName>style.visibility</p:attrName>
                                        </p:attrNameLst>
                                      </p:cBhvr>
                                      <p:to>
                                        <p:strVal val="visible"/>
                                      </p:to>
                                    </p:set>
                                    <p:anim calcmode="lin" valueType="num">
                                      <p:cBhvr additive="base">
                                        <p:cTn dur="500" fill="hold" id="81"/>
                                        <p:tgtEl>
                                          <p:spTgt spid="73"/>
                                        </p:tgtEl>
                                        <p:attrNameLst>
                                          <p:attrName>ppt_x</p:attrName>
                                        </p:attrNameLst>
                                      </p:cBhvr>
                                      <p:tavLst>
                                        <p:tav tm="0">
                                          <p:val>
                                            <p:strVal val="0-#ppt_w/2"/>
                                          </p:val>
                                        </p:tav>
                                        <p:tav tm="100000">
                                          <p:val>
                                            <p:strVal val="#ppt_x"/>
                                          </p:val>
                                        </p:tav>
                                      </p:tavLst>
                                    </p:anim>
                                    <p:anim calcmode="lin" valueType="num">
                                      <p:cBhvr additive="base">
                                        <p:cTn dur="500" fill="hold" id="82"/>
                                        <p:tgtEl>
                                          <p:spTgt spid="73"/>
                                        </p:tgtEl>
                                        <p:attrNameLst>
                                          <p:attrName>ppt_y</p:attrName>
                                        </p:attrNameLst>
                                      </p:cBhvr>
                                      <p:tavLst>
                                        <p:tav tm="0">
                                          <p:val>
                                            <p:strVal val="#ppt_y"/>
                                          </p:val>
                                        </p:tav>
                                        <p:tav tm="100000">
                                          <p:val>
                                            <p:strVal val="#ppt_y"/>
                                          </p:val>
                                        </p:tav>
                                      </p:tavLst>
                                    </p:anim>
                                  </p:childTnLst>
                                </p:cTn>
                              </p:par>
                              <p:par>
                                <p:cTn fill="hold" grpId="0" id="83" nodeType="withEffect" presetClass="entr" presetID="2" presetSubtype="8">
                                  <p:stCondLst>
                                    <p:cond delay="0"/>
                                  </p:stCondLst>
                                  <p:childTnLst>
                                    <p:set>
                                      <p:cBhvr>
                                        <p:cTn dur="1" fill="hold" id="84">
                                          <p:stCondLst>
                                            <p:cond delay="0"/>
                                          </p:stCondLst>
                                        </p:cTn>
                                        <p:tgtEl>
                                          <p:spTgt spid="74"/>
                                        </p:tgtEl>
                                        <p:attrNameLst>
                                          <p:attrName>style.visibility</p:attrName>
                                        </p:attrNameLst>
                                      </p:cBhvr>
                                      <p:to>
                                        <p:strVal val="visible"/>
                                      </p:to>
                                    </p:set>
                                    <p:anim calcmode="lin" valueType="num">
                                      <p:cBhvr additive="base">
                                        <p:cTn dur="500" fill="hold" id="85"/>
                                        <p:tgtEl>
                                          <p:spTgt spid="74"/>
                                        </p:tgtEl>
                                        <p:attrNameLst>
                                          <p:attrName>ppt_x</p:attrName>
                                        </p:attrNameLst>
                                      </p:cBhvr>
                                      <p:tavLst>
                                        <p:tav tm="0">
                                          <p:val>
                                            <p:strVal val="0-#ppt_w/2"/>
                                          </p:val>
                                        </p:tav>
                                        <p:tav tm="100000">
                                          <p:val>
                                            <p:strVal val="#ppt_x"/>
                                          </p:val>
                                        </p:tav>
                                      </p:tavLst>
                                    </p:anim>
                                    <p:anim calcmode="lin" valueType="num">
                                      <p:cBhvr additive="base">
                                        <p:cTn dur="500" fill="hold" id="86"/>
                                        <p:tgtEl>
                                          <p:spTgt spid="74"/>
                                        </p:tgtEl>
                                        <p:attrNameLst>
                                          <p:attrName>ppt_y</p:attrName>
                                        </p:attrNameLst>
                                      </p:cBhvr>
                                      <p:tavLst>
                                        <p:tav tm="0">
                                          <p:val>
                                            <p:strVal val="#ppt_y"/>
                                          </p:val>
                                        </p:tav>
                                        <p:tav tm="100000">
                                          <p:val>
                                            <p:strVal val="#ppt_y"/>
                                          </p:val>
                                        </p:tav>
                                      </p:tavLst>
                                    </p:anim>
                                  </p:childTnLst>
                                </p:cTn>
                              </p:par>
                              <p:par>
                                <p:cTn fill="hold" grpId="0" id="87" nodeType="withEffect" presetClass="entr" presetID="2" presetSubtype="8">
                                  <p:stCondLst>
                                    <p:cond delay="0"/>
                                  </p:stCondLst>
                                  <p:childTnLst>
                                    <p:set>
                                      <p:cBhvr>
                                        <p:cTn dur="1" fill="hold" id="88">
                                          <p:stCondLst>
                                            <p:cond delay="0"/>
                                          </p:stCondLst>
                                        </p:cTn>
                                        <p:tgtEl>
                                          <p:spTgt spid="75"/>
                                        </p:tgtEl>
                                        <p:attrNameLst>
                                          <p:attrName>style.visibility</p:attrName>
                                        </p:attrNameLst>
                                      </p:cBhvr>
                                      <p:to>
                                        <p:strVal val="visible"/>
                                      </p:to>
                                    </p:set>
                                    <p:anim calcmode="lin" valueType="num">
                                      <p:cBhvr additive="base">
                                        <p:cTn dur="500" fill="hold" id="89"/>
                                        <p:tgtEl>
                                          <p:spTgt spid="75"/>
                                        </p:tgtEl>
                                        <p:attrNameLst>
                                          <p:attrName>ppt_x</p:attrName>
                                        </p:attrNameLst>
                                      </p:cBhvr>
                                      <p:tavLst>
                                        <p:tav tm="0">
                                          <p:val>
                                            <p:strVal val="0-#ppt_w/2"/>
                                          </p:val>
                                        </p:tav>
                                        <p:tav tm="100000">
                                          <p:val>
                                            <p:strVal val="#ppt_x"/>
                                          </p:val>
                                        </p:tav>
                                      </p:tavLst>
                                    </p:anim>
                                    <p:anim calcmode="lin" valueType="num">
                                      <p:cBhvr additive="base">
                                        <p:cTn dur="500" fill="hold" id="90"/>
                                        <p:tgtEl>
                                          <p:spTgt spid="75"/>
                                        </p:tgtEl>
                                        <p:attrNameLst>
                                          <p:attrName>ppt_y</p:attrName>
                                        </p:attrNameLst>
                                      </p:cBhvr>
                                      <p:tavLst>
                                        <p:tav tm="0">
                                          <p:val>
                                            <p:strVal val="#ppt_y"/>
                                          </p:val>
                                        </p:tav>
                                        <p:tav tm="100000">
                                          <p:val>
                                            <p:strVal val="#ppt_y"/>
                                          </p:val>
                                        </p:tav>
                                      </p:tavLst>
                                    </p:anim>
                                  </p:childTnLst>
                                </p:cTn>
                              </p:par>
                              <p:par>
                                <p:cTn fill="hold" grpId="0" id="91" nodeType="withEffect" presetClass="entr" presetID="2" presetSubtype="8">
                                  <p:stCondLst>
                                    <p:cond delay="0"/>
                                  </p:stCondLst>
                                  <p:childTnLst>
                                    <p:set>
                                      <p:cBhvr>
                                        <p:cTn dur="1" fill="hold" id="92">
                                          <p:stCondLst>
                                            <p:cond delay="0"/>
                                          </p:stCondLst>
                                        </p:cTn>
                                        <p:tgtEl>
                                          <p:spTgt spid="76"/>
                                        </p:tgtEl>
                                        <p:attrNameLst>
                                          <p:attrName>style.visibility</p:attrName>
                                        </p:attrNameLst>
                                      </p:cBhvr>
                                      <p:to>
                                        <p:strVal val="visible"/>
                                      </p:to>
                                    </p:set>
                                    <p:anim calcmode="lin" valueType="num">
                                      <p:cBhvr additive="base">
                                        <p:cTn dur="500" fill="hold" id="93"/>
                                        <p:tgtEl>
                                          <p:spTgt spid="76"/>
                                        </p:tgtEl>
                                        <p:attrNameLst>
                                          <p:attrName>ppt_x</p:attrName>
                                        </p:attrNameLst>
                                      </p:cBhvr>
                                      <p:tavLst>
                                        <p:tav tm="0">
                                          <p:val>
                                            <p:strVal val="0-#ppt_w/2"/>
                                          </p:val>
                                        </p:tav>
                                        <p:tav tm="100000">
                                          <p:val>
                                            <p:strVal val="#ppt_x"/>
                                          </p:val>
                                        </p:tav>
                                      </p:tavLst>
                                    </p:anim>
                                    <p:anim calcmode="lin" valueType="num">
                                      <p:cBhvr additive="base">
                                        <p:cTn dur="500" fill="hold" id="94"/>
                                        <p:tgtEl>
                                          <p:spTgt spid="76"/>
                                        </p:tgtEl>
                                        <p:attrNameLst>
                                          <p:attrName>ppt_y</p:attrName>
                                        </p:attrNameLst>
                                      </p:cBhvr>
                                      <p:tavLst>
                                        <p:tav tm="0">
                                          <p:val>
                                            <p:strVal val="#ppt_y"/>
                                          </p:val>
                                        </p:tav>
                                        <p:tav tm="100000">
                                          <p:val>
                                            <p:strVal val="#ppt_y"/>
                                          </p:val>
                                        </p:tav>
                                      </p:tavLst>
                                    </p:anim>
                                  </p:childTnLst>
                                </p:cTn>
                              </p:par>
                              <p:par>
                                <p:cTn fill="hold" grpId="0" id="95" nodeType="withEffect" presetClass="entr" presetID="2" presetSubtype="8">
                                  <p:stCondLst>
                                    <p:cond delay="0"/>
                                  </p:stCondLst>
                                  <p:childTnLst>
                                    <p:set>
                                      <p:cBhvr>
                                        <p:cTn dur="1" fill="hold" id="96">
                                          <p:stCondLst>
                                            <p:cond delay="0"/>
                                          </p:stCondLst>
                                        </p:cTn>
                                        <p:tgtEl>
                                          <p:spTgt spid="77"/>
                                        </p:tgtEl>
                                        <p:attrNameLst>
                                          <p:attrName>style.visibility</p:attrName>
                                        </p:attrNameLst>
                                      </p:cBhvr>
                                      <p:to>
                                        <p:strVal val="visible"/>
                                      </p:to>
                                    </p:set>
                                    <p:anim calcmode="lin" valueType="num">
                                      <p:cBhvr additive="base">
                                        <p:cTn dur="500" fill="hold" id="97"/>
                                        <p:tgtEl>
                                          <p:spTgt spid="77"/>
                                        </p:tgtEl>
                                        <p:attrNameLst>
                                          <p:attrName>ppt_x</p:attrName>
                                        </p:attrNameLst>
                                      </p:cBhvr>
                                      <p:tavLst>
                                        <p:tav tm="0">
                                          <p:val>
                                            <p:strVal val="0-#ppt_w/2"/>
                                          </p:val>
                                        </p:tav>
                                        <p:tav tm="100000">
                                          <p:val>
                                            <p:strVal val="#ppt_x"/>
                                          </p:val>
                                        </p:tav>
                                      </p:tavLst>
                                    </p:anim>
                                    <p:anim calcmode="lin" valueType="num">
                                      <p:cBhvr additive="base">
                                        <p:cTn dur="500" fill="hold" id="98"/>
                                        <p:tgtEl>
                                          <p:spTgt spid="77"/>
                                        </p:tgtEl>
                                        <p:attrNameLst>
                                          <p:attrName>ppt_y</p:attrName>
                                        </p:attrNameLst>
                                      </p:cBhvr>
                                      <p:tavLst>
                                        <p:tav tm="0">
                                          <p:val>
                                            <p:strVal val="#ppt_y"/>
                                          </p:val>
                                        </p:tav>
                                        <p:tav tm="100000">
                                          <p:val>
                                            <p:strVal val="#ppt_y"/>
                                          </p:val>
                                        </p:tav>
                                      </p:tavLst>
                                    </p:anim>
                                  </p:childTnLst>
                                </p:cTn>
                              </p:par>
                              <p:par>
                                <p:cTn fill="hold" grpId="0" id="99" nodeType="withEffect" presetClass="entr" presetID="2" presetSubtype="8">
                                  <p:stCondLst>
                                    <p:cond delay="0"/>
                                  </p:stCondLst>
                                  <p:childTnLst>
                                    <p:set>
                                      <p:cBhvr>
                                        <p:cTn dur="1" fill="hold" id="100">
                                          <p:stCondLst>
                                            <p:cond delay="0"/>
                                          </p:stCondLst>
                                        </p:cTn>
                                        <p:tgtEl>
                                          <p:spTgt spid="78"/>
                                        </p:tgtEl>
                                        <p:attrNameLst>
                                          <p:attrName>style.visibility</p:attrName>
                                        </p:attrNameLst>
                                      </p:cBhvr>
                                      <p:to>
                                        <p:strVal val="visible"/>
                                      </p:to>
                                    </p:set>
                                    <p:anim calcmode="lin" valueType="num">
                                      <p:cBhvr additive="base">
                                        <p:cTn dur="500" fill="hold" id="101"/>
                                        <p:tgtEl>
                                          <p:spTgt spid="78"/>
                                        </p:tgtEl>
                                        <p:attrNameLst>
                                          <p:attrName>ppt_x</p:attrName>
                                        </p:attrNameLst>
                                      </p:cBhvr>
                                      <p:tavLst>
                                        <p:tav tm="0">
                                          <p:val>
                                            <p:strVal val="0-#ppt_w/2"/>
                                          </p:val>
                                        </p:tav>
                                        <p:tav tm="100000">
                                          <p:val>
                                            <p:strVal val="#ppt_x"/>
                                          </p:val>
                                        </p:tav>
                                      </p:tavLst>
                                    </p:anim>
                                    <p:anim calcmode="lin" valueType="num">
                                      <p:cBhvr additive="base">
                                        <p:cTn dur="500" fill="hold" id="102"/>
                                        <p:tgtEl>
                                          <p:spTgt spid="78"/>
                                        </p:tgtEl>
                                        <p:attrNameLst>
                                          <p:attrName>ppt_y</p:attrName>
                                        </p:attrNameLst>
                                      </p:cBhvr>
                                      <p:tavLst>
                                        <p:tav tm="0">
                                          <p:val>
                                            <p:strVal val="#ppt_y"/>
                                          </p:val>
                                        </p:tav>
                                        <p:tav tm="100000">
                                          <p:val>
                                            <p:strVal val="#ppt_y"/>
                                          </p:val>
                                        </p:tav>
                                      </p:tavLst>
                                    </p:anim>
                                  </p:childTnLst>
                                </p:cTn>
                              </p:par>
                            </p:childTnLst>
                          </p:cTn>
                        </p:par>
                      </p:childTnLst>
                    </p:cTn>
                  </p:par>
                  <p:par>
                    <p:cTn fill="hold" id="103" nodeType="clickPar">
                      <p:stCondLst>
                        <p:cond delay="indefinite"/>
                      </p:stCondLst>
                      <p:childTnLst>
                        <p:par>
                          <p:cTn fill="hold" id="104" nodeType="afterGroup">
                            <p:stCondLst>
                              <p:cond delay="0"/>
                            </p:stCondLst>
                            <p:childTnLst>
                              <p:par>
                                <p:cTn fill="hold" grpId="0" id="105" nodeType="clickEffect" presetClass="entr" presetID="2" presetSubtype="2">
                                  <p:stCondLst>
                                    <p:cond delay="0"/>
                                  </p:stCondLst>
                                  <p:childTnLst>
                                    <p:set>
                                      <p:cBhvr>
                                        <p:cTn dur="1" fill="hold" id="106">
                                          <p:stCondLst>
                                            <p:cond delay="0"/>
                                          </p:stCondLst>
                                        </p:cTn>
                                        <p:tgtEl>
                                          <p:spTgt spid="79"/>
                                        </p:tgtEl>
                                        <p:attrNameLst>
                                          <p:attrName>style.visibility</p:attrName>
                                        </p:attrNameLst>
                                      </p:cBhvr>
                                      <p:to>
                                        <p:strVal val="visible"/>
                                      </p:to>
                                    </p:set>
                                    <p:anim calcmode="lin" valueType="num">
                                      <p:cBhvr additive="base">
                                        <p:cTn dur="500" fill="hold" id="107"/>
                                        <p:tgtEl>
                                          <p:spTgt spid="79"/>
                                        </p:tgtEl>
                                        <p:attrNameLst>
                                          <p:attrName>ppt_x</p:attrName>
                                        </p:attrNameLst>
                                      </p:cBhvr>
                                      <p:tavLst>
                                        <p:tav tm="0">
                                          <p:val>
                                            <p:strVal val="1+#ppt_w/2"/>
                                          </p:val>
                                        </p:tav>
                                        <p:tav tm="100000">
                                          <p:val>
                                            <p:strVal val="#ppt_x"/>
                                          </p:val>
                                        </p:tav>
                                      </p:tavLst>
                                    </p:anim>
                                    <p:anim calcmode="lin" valueType="num">
                                      <p:cBhvr additive="base">
                                        <p:cTn dur="500" fill="hold" id="108"/>
                                        <p:tgtEl>
                                          <p:spTgt spid="79"/>
                                        </p:tgtEl>
                                        <p:attrNameLst>
                                          <p:attrName>ppt_y</p:attrName>
                                        </p:attrNameLst>
                                      </p:cBhvr>
                                      <p:tavLst>
                                        <p:tav tm="0">
                                          <p:val>
                                            <p:strVal val="#ppt_y"/>
                                          </p:val>
                                        </p:tav>
                                        <p:tav tm="100000">
                                          <p:val>
                                            <p:strVal val="#ppt_y"/>
                                          </p:val>
                                        </p:tav>
                                      </p:tavLst>
                                    </p:anim>
                                  </p:childTnLst>
                                </p:cTn>
                              </p:par>
                              <p:par>
                                <p:cTn fill="hold" grpId="0" id="109" nodeType="withEffect" presetClass="entr" presetID="2" presetSubtype="2">
                                  <p:stCondLst>
                                    <p:cond delay="0"/>
                                  </p:stCondLst>
                                  <p:childTnLst>
                                    <p:set>
                                      <p:cBhvr>
                                        <p:cTn dur="1" fill="hold" id="110">
                                          <p:stCondLst>
                                            <p:cond delay="0"/>
                                          </p:stCondLst>
                                        </p:cTn>
                                        <p:tgtEl>
                                          <p:spTgt spid="80"/>
                                        </p:tgtEl>
                                        <p:attrNameLst>
                                          <p:attrName>style.visibility</p:attrName>
                                        </p:attrNameLst>
                                      </p:cBhvr>
                                      <p:to>
                                        <p:strVal val="visible"/>
                                      </p:to>
                                    </p:set>
                                    <p:anim calcmode="lin" valueType="num">
                                      <p:cBhvr additive="base">
                                        <p:cTn dur="500" fill="hold" id="111"/>
                                        <p:tgtEl>
                                          <p:spTgt spid="80"/>
                                        </p:tgtEl>
                                        <p:attrNameLst>
                                          <p:attrName>ppt_x</p:attrName>
                                        </p:attrNameLst>
                                      </p:cBhvr>
                                      <p:tavLst>
                                        <p:tav tm="0">
                                          <p:val>
                                            <p:strVal val="1+#ppt_w/2"/>
                                          </p:val>
                                        </p:tav>
                                        <p:tav tm="100000">
                                          <p:val>
                                            <p:strVal val="#ppt_x"/>
                                          </p:val>
                                        </p:tav>
                                      </p:tavLst>
                                    </p:anim>
                                    <p:anim calcmode="lin" valueType="num">
                                      <p:cBhvr additive="base">
                                        <p:cTn dur="500" fill="hold" id="112"/>
                                        <p:tgtEl>
                                          <p:spTgt spid="80"/>
                                        </p:tgtEl>
                                        <p:attrNameLst>
                                          <p:attrName>ppt_y</p:attrName>
                                        </p:attrNameLst>
                                      </p:cBhvr>
                                      <p:tavLst>
                                        <p:tav tm="0">
                                          <p:val>
                                            <p:strVal val="#ppt_y"/>
                                          </p:val>
                                        </p:tav>
                                        <p:tav tm="100000">
                                          <p:val>
                                            <p:strVal val="#ppt_y"/>
                                          </p:val>
                                        </p:tav>
                                      </p:tavLst>
                                    </p:anim>
                                  </p:childTnLst>
                                </p:cTn>
                              </p:par>
                              <p:par>
                                <p:cTn fill="hold" grpId="0" id="113" nodeType="withEffect" presetClass="entr" presetID="2" presetSubtype="2">
                                  <p:stCondLst>
                                    <p:cond delay="0"/>
                                  </p:stCondLst>
                                  <p:childTnLst>
                                    <p:set>
                                      <p:cBhvr>
                                        <p:cTn dur="1" fill="hold" id="114">
                                          <p:stCondLst>
                                            <p:cond delay="0"/>
                                          </p:stCondLst>
                                        </p:cTn>
                                        <p:tgtEl>
                                          <p:spTgt spid="81"/>
                                        </p:tgtEl>
                                        <p:attrNameLst>
                                          <p:attrName>style.visibility</p:attrName>
                                        </p:attrNameLst>
                                      </p:cBhvr>
                                      <p:to>
                                        <p:strVal val="visible"/>
                                      </p:to>
                                    </p:set>
                                    <p:anim calcmode="lin" valueType="num">
                                      <p:cBhvr additive="base">
                                        <p:cTn dur="500" fill="hold" id="115"/>
                                        <p:tgtEl>
                                          <p:spTgt spid="81"/>
                                        </p:tgtEl>
                                        <p:attrNameLst>
                                          <p:attrName>ppt_x</p:attrName>
                                        </p:attrNameLst>
                                      </p:cBhvr>
                                      <p:tavLst>
                                        <p:tav tm="0">
                                          <p:val>
                                            <p:strVal val="1+#ppt_w/2"/>
                                          </p:val>
                                        </p:tav>
                                        <p:tav tm="100000">
                                          <p:val>
                                            <p:strVal val="#ppt_x"/>
                                          </p:val>
                                        </p:tav>
                                      </p:tavLst>
                                    </p:anim>
                                    <p:anim calcmode="lin" valueType="num">
                                      <p:cBhvr additive="base">
                                        <p:cTn dur="500" fill="hold" id="116"/>
                                        <p:tgtEl>
                                          <p:spTgt spid="81"/>
                                        </p:tgtEl>
                                        <p:attrNameLst>
                                          <p:attrName>ppt_y</p:attrName>
                                        </p:attrNameLst>
                                      </p:cBhvr>
                                      <p:tavLst>
                                        <p:tav tm="0">
                                          <p:val>
                                            <p:strVal val="#ppt_y"/>
                                          </p:val>
                                        </p:tav>
                                        <p:tav tm="100000">
                                          <p:val>
                                            <p:strVal val="#ppt_y"/>
                                          </p:val>
                                        </p:tav>
                                      </p:tavLst>
                                    </p:anim>
                                  </p:childTnLst>
                                </p:cTn>
                              </p:par>
                              <p:par>
                                <p:cTn fill="hold" grpId="0" id="117" nodeType="withEffect" presetClass="entr" presetID="2" presetSubtype="2">
                                  <p:stCondLst>
                                    <p:cond delay="0"/>
                                  </p:stCondLst>
                                  <p:childTnLst>
                                    <p:set>
                                      <p:cBhvr>
                                        <p:cTn dur="1" fill="hold" id="118">
                                          <p:stCondLst>
                                            <p:cond delay="0"/>
                                          </p:stCondLst>
                                        </p:cTn>
                                        <p:tgtEl>
                                          <p:spTgt spid="82"/>
                                        </p:tgtEl>
                                        <p:attrNameLst>
                                          <p:attrName>style.visibility</p:attrName>
                                        </p:attrNameLst>
                                      </p:cBhvr>
                                      <p:to>
                                        <p:strVal val="visible"/>
                                      </p:to>
                                    </p:set>
                                    <p:anim calcmode="lin" valueType="num">
                                      <p:cBhvr additive="base">
                                        <p:cTn dur="500" fill="hold" id="119"/>
                                        <p:tgtEl>
                                          <p:spTgt spid="82"/>
                                        </p:tgtEl>
                                        <p:attrNameLst>
                                          <p:attrName>ppt_x</p:attrName>
                                        </p:attrNameLst>
                                      </p:cBhvr>
                                      <p:tavLst>
                                        <p:tav tm="0">
                                          <p:val>
                                            <p:strVal val="1+#ppt_w/2"/>
                                          </p:val>
                                        </p:tav>
                                        <p:tav tm="100000">
                                          <p:val>
                                            <p:strVal val="#ppt_x"/>
                                          </p:val>
                                        </p:tav>
                                      </p:tavLst>
                                    </p:anim>
                                    <p:anim calcmode="lin" valueType="num">
                                      <p:cBhvr additive="base">
                                        <p:cTn dur="500" fill="hold" id="120"/>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9"/>
      <p:bldP grpId="0" spid="32"/>
      <p:bldP grpId="0" spid="33"/>
      <p:bldP grpId="0" spid="34"/>
      <p:bldP grpId="0" spid="35"/>
      <p:bldP grpId="0" spid="36"/>
      <p:bldP grpId="0" spid="73"/>
      <p:bldP grpId="0" spid="74"/>
      <p:bldP grpId="0" spid="75"/>
      <p:bldP grpId="0" spid="76"/>
      <p:bldP grpId="0" spid="77"/>
      <p:bldP grpId="0" spid="78"/>
      <p:bldP grpId="0" spid="79"/>
      <p:bldP grpId="0" spid="80"/>
      <p:bldP grpId="0" spid="81"/>
      <p:bldP grpId="0" spid="82"/>
    </p:bldLst>
  </p:timing>
</p:sld>
</file>

<file path=ppt/tags/tag1.xml><?xml version="1.0" encoding="utf-8"?>
<p:tagLst xmlns:p="http://schemas.openxmlformats.org/presentationml/2006/main">
  <p:tag name="MH" val="20150915151009"/>
  <p:tag name="MH_LIBRARY" val="GRAPHIC"/>
  <p:tag name="MH_ORDER" val="3"/>
  <p:tag name="MH_TYPE" val="SubTitle"/>
</p:tagLst>
</file>

<file path=ppt/tags/tag2.xml><?xml version="1.0" encoding="utf-8"?>
<p:tagLst xmlns:p="http://schemas.openxmlformats.org/presentationml/2006/main">
  <p:tag name="MH" val="20150915151009"/>
  <p:tag name="MH_LIBRARY" val="GRAPHIC"/>
  <p:tag name="MH_ORDER" val="2"/>
  <p:tag name="MH_TYPE" val="SubTitle"/>
</p:tagLst>
</file>

<file path=ppt/tags/tag3.xml><?xml version="1.0" encoding="utf-8"?>
<p:tagLst xmlns:p="http://schemas.openxmlformats.org/presentationml/2006/main">
  <p:tag name="MH" val="20150915151009"/>
  <p:tag name="MH_LIBRARY" val="GRAPHIC"/>
  <p:tag name="MH_ORDER" val="1"/>
  <p:tag name="MH_TYPE" val="SubTitle"/>
</p:tagLst>
</file>

<file path=ppt/tags/tag4.xml><?xml version="1.0" encoding="utf-8"?>
<p:tagLst xmlns:p="http://schemas.openxmlformats.org/presentationml/2006/main">
  <p:tag name="MH" val="20150915151009"/>
  <p:tag name="MH_LIBRARY" val="GRAPHIC"/>
  <p:tag name="MH_ORDER" val="1"/>
  <p:tag name="MH_TYPE" val="Other"/>
</p:tagLst>
</file>

<file path=ppt/tags/tag5.xml><?xml version="1.0" encoding="utf-8"?>
<p:tagLst xmlns:p="http://schemas.openxmlformats.org/presentationml/2006/main">
  <p:tag name="MH" val="20150915151009"/>
  <p:tag name="MH_LIBRARY" val="GRAPHIC"/>
  <p:tag name="MH_ORDER" val="2"/>
  <p:tag name="MH_TYPE" val="Other"/>
</p:tagLst>
</file>

<file path=ppt/tags/tag6.xml><?xml version="1.0" encoding="utf-8"?>
<p:tagLst xmlns:p="http://schemas.openxmlformats.org/presentationml/2006/main">
  <p:tag name="MH" val="20150915151009"/>
  <p:tag name="MH_LIBRARY" val="GRAPHIC"/>
  <p:tag name="MH_ORDER" val="3"/>
  <p:tag name="MH_TYPE" val="Other"/>
</p:tagLst>
</file>

<file path=ppt/tags/tag7.xml><?xml version="1.0" encoding="utf-8"?>
<p:tagLst xmlns:p="http://schemas.openxmlformats.org/presentationml/2006/main">
  <p:tag name="MH" val="20150915151009"/>
  <p:tag name="MH_LIBRARY" val="GRAPHIC"/>
  <p:tag name="MH_ORDER" val="4"/>
  <p:tag name="MH_TYPE" val="Other"/>
</p:tagLst>
</file>

<file path=ppt/tags/tag8.xml><?xml version="1.0" encoding="utf-8"?>
<p:tagLst xmlns:p="http://schemas.openxmlformats.org/presentationml/2006/main">
  <p:tag name="MH" val="20150915151009"/>
  <p:tag name="MH_LIBRARY" val="GRAPHIC"/>
  <p:tag name="MH_ORDER" val="5"/>
  <p:tag name="MH_TYPE" val="Other"/>
</p:tagLst>
</file>

<file path=ppt/tags/tag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JOw9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TsPV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k7D1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CTsPV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CTsPV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JOw9U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Ow9UibbXtbYAAAAGUAAAAcAAAAdW5pdmVyc2FsL2xvY2FsX3NldHRpbmdzLnhtbA3KOw6DMAwA0J1TWN5bYOtAYGNkAQ5gBQsh+YNIhMrtyfaG1w1/Fbj5SodbwPbbILBF3w7bA67L+PkhpEy2kbhxQHOEoa868Ugyc84lJjiFHr4W1oLME2mZ0VXZsO6rF1BLAwQUAAIACAD3klN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TsPVIOKfINGIJAAA1PgAAKQAAAHVuaXZlcnNhbC9za2luX2N1c3RvbWl6YXRpb25fc2V0dGluZ3MueG1s7Vvdj9tYFX/fv+Iqq5VAQs2H84nSIMe+mbGacdLYnWlBKPLEdybW+CNr30w7qzywgIQQQjwidRcJEEL7Ak9IqLuI/V+QOoUn/gXOvbYndibJ2NNWgNbjtqrPPb9zzr3n4/re03aDC8uVlgH1HOsTg1qeqxFKLfc86H2AUHfm2Z4/9klAaFBeU04s1/SeK+6Zx2hADajhmoZvSmw06FXQgP+gdktsy214q/frNdSq4xpuIxk3JBjrCHJHkGBMrlWlbnlDRCjXJzPi0u1Su+XU6G2A4gbEp4prkhc9Ic2dHErP4MA3TAv4gl6zzp5VrHUl19mD6tVGq4FXNVEQhCaSGnJVrqxarU5LrCJcqTcqwqrfrgk1AVUbjWqnuaq2ag0B3gadJkip404T1Vv1ek1e1XAN0EgU+3JNWrWETrUqgjbc7kirwaDfqlRQtVoV6vKq0RQG/QoCbgFkiEKbLaAgC32huRL7YrUtoIE06A/qKyzjptRA7RpuViqrer8vVCrrxV3PLrlca2rm6cTLeYfArS7YOspiq7wluLqzpe8Ds06chW1QglzDIQ9LM89xiFuKYpLHb8wRm5KmhkQgM3zv+ovfXf/m626Zv8QjXHsy/JN0ZJkPS6dLSj33wcxzKZj0wPV8x7BLvQ/DCInsz4L0LomfB3dmzMhaXYv/ZIVFuiBq4dkHgjVdGO7V0Dv3Hpwas4tz31u6ZiYz51cL4tuWewHclU5LwnsV2VZAFUqclH24zZ7ssAVUpYAw85qYPZmQtnFK7Fhjhf/kwK1V3r0iG9BLK7Aoh4pV9uyDLoxzknZAW2TPfowLWtJea7HnbhAlLyiwCyzJa3vZbeOK+GklYVHci/IWy0XeeFr43jlb7DTubkff4GwPaox7ziyssCcTiE2QKczkpWjZ+PzlDcbodbOWdB3QAs5NFpeIxEWO+1NpdDQW1WfT4ehgNO0rB6WeFGYlYmn5rVqz/aLaaH67W45wGSVpR+JwmJaFuLBGJZssVZ+MhlMQiIdTFT/VSz32Z27o6Ik+VFRc6kV/yS1gPMHHpR77Mwv0yWSCVX2qDRUZTxVtqo50vi5DrGO51HvmLdHcuCSIeujSIs8RnRME5dnyCQpsy+QDrGRb7pJk0CePjkRFnU6wpk8USVdGaqmneb5/9R0u2VjSOQTP3AiQaQXGqU1MrhZChI+z8gLa+VcYgl90bgGn5xiW+yCL9ol4oqgHU300GmpTrMoxpdTDrolk32Ca8guaiBqegAzfgN36fvApjz4uAYm2nVvIoXJwOITfOjPk0Dqf2/Cb3sOaMQaXjImbAQiBgycQdZp2MprIbA1BITLQwgiC555vpoIm6boMshVVGkFoSnpCvs7ExLLB8ZY7g9AhM5pB3hHWNPEAT/ujpxDjkJujnKDRI0jJRzlBz7AGOYS1DDBVPFYORJYRLA3jBIlzcGaweLevkDGbAY6t5qXlLQOgsBWGNOHZGDzIrUnDj5+AIxVxuCPbQ8Gw2Pzt3LokYIpvwjaXQReUIQnLLLoeP1G+Px2IyhDLUwg3eXQy1XmVZEod4wq5HkWGeWm4M4JOycxYQiZcwZhpmXyMeZ6b8PHS+gQZNKo/H0WlS5Xx04/uYVKq4G2xDD6RQRl8pizoXdrZskUzuKchLNZ3WpFlAe5tgiZhVZwoo3fjosBylnZYpd+Fo26My+usO+14+/XK7rb3YIwWluC+AhWtb3m5QBh2YrblwOZp5wIq6gDUjcN6DgWfnUNzCVBHkQzVQ28h5hhWLmXIMaxoPhEnuK8pOnxsnZBTdvrIAOa5Gnptu7/ZGdEmcAy/SdVTcubB95JNjMvwQwb2Lu7+LF5OfCqlthZd0YdguAoyz8OgAqm25bAzVDaxT45wvBThbpCaz4m3tE2e3bZ1wXcEWOelQ25/h535nsOpthHEcR1uSt97S0PCKU5CveN8HxA3CZrZV4n8fCuPaVicSIdTSVQlzE4ULJ/t7DjIDrYmQ12bDsU+kwBp4hh0Nodd+Iyd87LLCk8EMh6IIC+a/Hisv3711b8+++IfP/pjdkkbJoVUFFG/m1cO5D8rnPhG3g9Uj5Lghxnk6GI/DeUvGYHRmSqGXn/2l9d/eBnedL358avXP/vq+tef/vPvr968/OnNKmWRrEAAv5MjjRFuW47nsCuwTKohRSI3i7ouSodHkEXw0fn6z7+//vyXb37ypzdffv348b//9rLZaVaFVkOIJaHrn//i+vMvX//qr29++ymMVxtCs1Xp1KrVVk69R+LkEdRSfnwo9Y4M/wJqse55dpBTEPckC3cIhZzQ9al5SW3LJTnhb725scnryngqyjK/ToC0t63ZRbijm3Amim4Oke2d55EnHYoqFPwNkcS0aH6ZfL+MCyFUmfB9XWMut26fN4T1HY1twLZAU1c+LvU9e8wuy27fDgMDu9uDyO9Rn90SxG9JjmDuPY98F3ElKZucYzBhzD4/E7xr2ib3hGWb2Tsz7CDijSibjMeeDTuNFM4mITpN30RJUp/fJScAN6RbhsO57RZ3grjJr5IX9BZ/grjJr7FNagQHxVugzZEkMr7e6xt+kp7FccBDXF7VIp74Lc3DLBiya94gYVJESHM6nkl6fK/VLYdEucxoSYPLOyzuujefQ0cMc3rFpx2wNkZqYB275f3B26UWtcnuyObzgPxLTou95ov+sBmxuRQhFdGrBXlYgmONMZuzfSEooUjGwxITGbZ4duEWcSljlSyB5NmwH+rwUs4reT6gyyp4PogXZvp+ULd8a6G65X0O6kZid/vPXTqnxMcQAhaJYzNNS3LP44u1Y/59G7NElWXHaFIAnYNsF05cN6AEJRVXxPBn8ziqwpfkOHyqUssmlySuUwlCYnH2z78bQHLsj22RDskZTdbOiLI1CRJst7IgqnTrYExypwd2wvgJbysuHNmWdRH3trSjxmnAp7+lWsVbT0LZlt0oLtMs4JOsISEVuluUAe8uB3TLyV0WqtSWVu3e/m3Y/i36t0X/tujfFv3b/5v+7QdFA7do4BYN3KKBWzRwiwZu0cAtGrhFA7do4BYN3KKBWzRw4wauxm8Di+5t9vPV/2KDFpLCW/qz3J3OottadFvfabd1/wX3/duta9b3021N2F20W79x7dZ9naYMnZ97N1wztDKLjuv777iGsHwN1xBT9Fvfc791966Tpd2699/+/Be7rZs0gIK8nf8z/D9QSwMEFAACAAgAlLD1SC6Abw6EKwAAZGsAABcAAAB1bml2ZXJzYWwvdW5pdmVyc2FsLnBuZ+19CTSU7f93CkkKecgURomekjAqZI+oLHmSfTdECU1T1hkTypLJKE9GES2PJOuU9bGMwgzRTFrsWWaSLGMaMmOZ5Z1pVfH7v+e87znv77xH58Rxz31f1/f6fr77dd3fSbC2MlsnvEl4xYoV6w4fMjm2YgU/aMWKlVeEBLlXXg6Z/8v9xQc9ZnZgRSFBZoT7B7+vkaXRihUY1FqmpwD37zVnDjlCV6xYX8/7z4cPeuC9YsWp2cMmRsdD3ShvA/JgHY4GH6uV3C+oGn5IEd7UsP2a71ba1diHoekvpf7u3PrHvUbhLZKlfgoOl9uE+v7xurPpsmL3HtHubidoTFmCZX5r/9hHd4hvyAm6y3z+GPNEwZT2mUORvu19GvM3idodjv2lJwjGcY349KDasJlRe2z4zCQaC5uavaQKe5KzSa1uxSqRhT/qbm3yqzTx/uOq7S4DuVOcmQ4Eq0MHbn1gwxbxn2/k/nDxkgcl0iES3tX0bv8DIiObfr+jIKppN4l8p7wvfOwU8J1iLlL9pY6gtMcFvgU/JuKimtTkLnekhz6l4iUmwui6Gj+PgjwtD0LGucFoB41iC4x/nUPtzLTg1vpQv3fbcGD0NtCvH2JFhEDbAu2zKmbvnMNG/hlWq9f/0+eEC/LGyVuafiZJ2sNDelW0iEPck53Xrz/7ZUwhED8gWuTXVcSqyzddOC+df82+WflnPvw2we3XdejaT9n1/kU1wTP0ciz8452VO2+vpD2Wj1RqIMbqPflb3vhVt4Cv6D78ISvA1wej5n0HstgjWeuDaqZTb6QLP7ggDDsqQPI1ZiKb6IJGsfIKV5QSW2fmGWsTh3uhhK/TP69DMPGItNrcC8IP6pqFG4jxp4li3kKgl36PmpCMRJHvbECsS8N+vslO4JHeAS69Yt4L1mB9wsN/JTlY0ppPUszb74CP5Z+JLTPzVZOkSkbvV7AMNTwu3+ctw1myiS6iA+IHRosuYM8zkdOWHr2FvBuiRSwf5K/xgQCCFGO/86TuD0uB44YCZTuTKZLB3kL6/MAFPPwb0HmzrsKVdwM/4Ka1o8QzEqhPWOSH0Abk+PXP4DTXq1Z/fPrcl8mZJDv3z7U/73APH8l+7I7q6dFOYmkSXk34woEtEuXgno52jv70NJQBn2AHOuvg8+r+5BItvAjR47cOwUdtsvbrMj/WxzGqh/Woc7DJ5u392j78/JD5+T5Gbcjb53NjkPk53RYEfiYnK3LuhAWT8dpM5/7bPjZr/DGxdizZhpykFwtllJcHJ9lEte2Ub3px8dlNayk0zc7jx1x0iwdbG+IPI/gB6m1BWSqdfk+eZBuZIoOGQ99dNQsksBokjlZPlXZKQtLlFeTsx0cdVsuMIVSLslkIlxhRyQrqEgvw3u4nvrOkjjQ7nIXoGKRRhbZsRcajzGOQQ4e7J5DnL5zhDffqbE5Triygy0m6aCUjewFAAj8AktcR969Sd3LA6NdSHvhRIyDN5uYPY5D0tO551wxhUFKNvWmZPi6vDrkkIa4Bvg1zcNXusFSdnYU+ZqY9O17KQd/rgR5Nq7sJnMjnqonETv8Dji445yjP78rSZPWvqQiItAmIYNLS0TUl1gpsBEsOEOztvVca4b6EtDRZNTiJFUeueq51tPrOiQgOkp5jXzSYrUjr7I6IKEHfkFkLelSq5iYwYb6EPGUmdE6qJu5CobB7Hq3f3d2iRdLT6DbbHDJ+NN2uusu3qr8svSEdPhHWLgvNUl5CYjW0E63vUqpDP7WZiYrrNyB6srxdY6VU0vz48JP9eHbJiF1y24H4IUR537xX2BUKRK7nKmSiN2L0nbRk2hIYeFBNlN32PxJRdLIWd3dH5IccMEk7s6shnkwi/oMLQ3segrG6fLNqZucwRHqObU8Ahd3BSSrCszI3hXBHHnunJZl2Z2WXm6dZ7IDxxyc/LJThjSiAkmOhkcDx22WLz3w7eI48ztVdjePyPcrjTWIwIf0F9u9PDbX6bS17uSbptZ1h8p011/fe2bWbXFD3gx+vrRAZXP31iBX2jrgkC4gWfbJ6gZH0ETyR5l0pKGkd1S0sBNpz55HS340+1ZLS3wUoqnsE9TjvgnCrddTpomIF449bZhba09Y6kZRdHbdX7rR25jOKVTrefvFRBbJ8Zf0P+6XDgnCtVxRgCYFJ87w2tIlrXU4pL66cp3IMCFzbpWYs8KjmaZLIk7iBmB+2Pwq0SsPikUuM8APDgMXlyZDyCd9layhw4oFhmX3n1S0zYrCfjWvs4VR/rm19ULC4Ejy4xdaq4tpmkSV0q1Wt+ew6LjqlP6xzqLLajxWWvgL62vP9PwM/I51dzaL3xHW4I1gfu/2LZNmUfvZzbvChdiNqpi+JSptxM2BcXRQYLc2wWQaCw6jfHFQNCR0rKD+FjrjFFaSBqOPyteXkCN3aDgHAJkvHe81Knjhnnx8s0/Id6H2nGOw5w2VrGnalc/9Yl76XWay1yZ9PFy6dzwjHTDlu/4DrtbisA/lYKqVHA4KmL/1QuZYL8mD/y8PBvFGiRbh+diHyntxg4H3WP/8ekOx8yIXu1ab7JwOypwLLo7+LXmuQYTJmbyO0SrjVnSub3FBgAevr1AT5AVNHj7neET5ty+XdyXWvSvKLW7FPSdp0ma9+tS6VS2P7H0TKzjNvJWcIIbXQ0MFLG9cjJrcjJgnDvvpTN+oTVWtDaas2evMCkwXcEwEP7I5GFsEp/nH0MFrrQw8P3di0T7PWUY47P2ZxZrPiUAgmOW57FmzywzCQPQh0O5fLhd8/7X7pdULVW+H138hUw0Y9lFdYGYNl9WBrbrg0migrHaf1O2hHigHVBxPxGzjTd3iiUYsnze90QUxAsyLsD20kgO1Ne+m9UGKAW+Gv8Q83trI1MuWXUr/qFNngraxkh9EgFRq4Rc4Opcs3xgm3Houis87tfOAgKOvcD/1Cks8lH7akFBEznPZ1lDKR4wIAWjir8yqGHV+k6l4FlMhPS24cntvLwjzsDUzk7N4Ohjgjg/DlPd3zAvnEjZyk+cih6/Z92sPt7wJT1xSNpT1eedSA9clSK2Ri6Jgn85orYBF4uZNgFBSUrGn9NhIFQvu9QO1PL0sDjYzn4wOmaIDycgylTCso3wRvsnvlZaF9Xi+luPa2/M1oZ4I4UF2J8GaiqEadlGHjYn8euFOsX3UwdIx8DfIfmEyogqGQ52+L89XP6Sl7wSK0j4yXOWD3KB6IL0vc+vTyTEgEMVHIfGuD35ODvYiMexThhJ5UHZPuI9Pt215wBaRAsmLb7Xh8ZLPWIpK2MwapFRKRa3ZxPUbhLqXCYSLJTwfUXrUtVVXHEYs1lcHCdhxhcnKxL170fYBW9igQQkbcz1W0J+Tjz2OVudemes3NnTxCx33cWkbXgPYUeN5MlUydtXfQxWeCv7KsE2Qt7m1y6Mx4UUwJGl5iS6JvSAZTY8TLS9HXG7zza45nX1LAPKvOqGucsUkp1dKP/nsIn8v4WNFvA7Y3OCYACqJXitCSXO8tIjCSRqYRQcjpSoU0P4SnJwuULKTotOLsrlC/oHbA8GnqJcx6JS+L+Xh5xaeXg/um3YPj8RUwwLNDEg4oWwEnge5C5IkauF50ohD1aRgMVwHV0eQa6nY1S3/lWyFVkjLfJ4r8PJEEgW5/cGuon87O7giXhnn3kmbbeY2rKqfjMeLnSmzfzQRZ4JysMSJ7u8nutQC/terds17XykW0u2dTJapC88c0rZDQ3ahEGkU1K+1IXt3e4/IWOMaxtbsILIZLGi+yFgItsJ/SOMODyeIpeVIndtlfROvIt0sU+3iIoXYkBeFNb4sNmsJweIzBm+4DscEWFhNcx8/BMm3yaFrtOntIGWNFB/0wsFZIkjn7SMNeizN6sfO2UWe6+8BK7M2pChmJhmcAgRnCGl/W2iLcwlTelQkmqn8Vi9OAB0KgiY4/Xr55WDdtJx8MVKlHDlnlDN2T+t2UGCZDalKsURYC4cdvXwLkHEBWiBrF3t9r8ar7yPDbQIG4b6tJ678gfw9/vE37uMe48G+ZEi9Jko5YOdqWZ4jiefrFhUi+6YP6unPrJaWrFre4uMwL4Z92vri3cglN4jMyRZ28DX1Q1ykptthK1On8r+/ZR8nxTL5T/R4V5V1TRcWhSXr4r/cV+wz0bvtQ2uGmU03DbdZ7f5jAzc/OZEvGf/FUmGmoN3zeuGsVsiN/YRI4cGzVsJJqEJZFH0zvZ77fYucPf8i3Crrp82MbvTuve9oLLgh6jKUrXh70EjXnOrPLO8+cVOvGdV29w7e+bcXj4ivlRxq+p9BxUco3lcP+5Ppfe6eocaL/r6rN9d/KtzTDHHg3HP8R/mCTbMWIMcNRX8mT++fnYf5cJIxwGalurj/GJ1lxd0EU9gb4g/kLRlg8DLtOSNfdxY2zlB8uHshU3K28Fnf3MzMXj2QWJWFhIPhfQEJB5cvPxZQpA85UfRCHHgSMnLZHTH+EGjCg+m8uRD1Z18A4CzuKZwTDUEHwxeNdgqWHW9jQ9XowSi+YlyHwJCVl01cB27JoDEqwdMsMH92R0nF4e9HTHYO9Lw1hRWtBFyWfCi9UMLUzgZNemrHNhXXkSOl46nmekpq8erQSvCCe40ZGjdvokRZeesTMYTX53wzS0wvy9dvskp9wGVi/6a6nIxwz9yNoEhOk8wOocGqEqP5wYdQZMvvSZm7cpnHxJyXz9AhKpo3mFcnBCI4xvplhuPTqvnrNMEmuvhnvUclTs/P8MR8/ABorXr7mBj+AEaQZi04VUr8o/YvCbmlyiJPjmgLc3PCBfZ8i/4y4QDt2fmEBpuL1lyJLRdaTxjm4dXWJyUoDi5WIkzEaBNXvBaO6DEH+Lz6+3tz8ovSBXw3TF1vxNd6w9SHYShLzhq9/vQH07VnjX2sjaki+75d55qTA4lhQ/nXZ7y7FatWC536x/Be+X/5sCm2va9vb6hZl2n9LfqW/0bRo5Pj18uewEXS4BmMX/F1GtdcteO5XX/r98ouS2JNOdrbvXWxp1eFuXytN8p8Z/n3ihSarfgE9PNv/bNs0zqnru2693/ODiYuY7W/08KJkR9sbUNvGqdEwn683LGDiIhb722WeG1NOeb3Z3+eHw3l1YcFz0cugLoP6fwSqKVGenJuTub/B1wJZrs9NkzizxWzYROVwYFJiUZAstpalAJw9NJpWUSQK/2DsS1WF6lFouvROMDUjJIypyiapypE0cBTtoDK5LtpwpJQ3gm3wt17djPZm5PCbqWc/sn5PHgc+SHrDJlOyqgc/5SDmcjYKCKvvexo35LtW6tEdk56/km9Umzm8nBh+zWosdQnXo9Si8bvqE4dY3NHfd9ORkovEFDzWhPMDODMoTujMM/vas/Ect/000YgcpV6KjDh/w8Sl/rmC/n/XyHYHxknxN2B71sfZbDmCTIA2qEMyg7PGPO7A9SY0JpQPXD8/IObu/8S8ijq0twETgG7e/w/XYdmvz2KN+wYF++QTq2Sqtl/8AEHysL970nbbHOFkdvx3LWjhAdim0OSnswOksy6J0uQ3aLhW2ysayGcIMzUU21LHS+gl+BvMjUkcsj+EQ4GNHYZfXK3ikVDsMzt5vUzi3lv3XsRaGVKFj9YGHSsSmzRTwdGyr5oYajlCqjjvIY5Sx+G1Sfqp5y/jpRhdtVIcxK5tI+J2GTpxvymH0GdcUfLkzpadZUp9nkEsOYCKtIMggMYJ8AIaGVoweyp7dl+BqqokfLxzq/ySHAWu1W5kenFNC2Mm3vAuZX3CBU+4c29tLcHnEIbJAXPvw0sAKTUaJJex+a6H4KIeAa4Qi1m2nGp2yFPMVCVu/ArJ8c9wyHknQ05tqBUBpQYxAVGmF1eLWzV0oJ88zUU/bGg57KXZMJktmxON9OkUA6caNWCo18FBR26uAW09pE2HjLRAwy9Jqwjtn56Sn3+MT4cLH7y49acKCW8GU2FQqgRDiG/rbT9PXCWjN57s1WE8/iHekHw8WXxL8yR8T7sRTvGJ0b6mzqmNTrvDZLrUg7399vhcUUq/CAgaWhAZZPA05B6oyS/odNjpY/DdoVqlCgrRsUKq3bMkHyVxqxJZgTGs/ku3f9ueJoQmHB5/ryXpXYIuLEGHlzAK42kU+L7uFpdUajmmulYIlFST68svhe9TUJA7GgGDTMw4xO7oMvSihv5m+MR4OovMNDIdT3Ko7VWIjrHRWU+gmPiVN9Ioz7XB0XISLCGxbjOk/5MD/OtaEOVr4LqZdPE7RtxR++h9gBb8BncUSnpzlMlmIEOC0aafivIHyJkItR1I9NHbOhBfhKe0FOHBfh0lMFjEqoQaPC9/3XIz9Q0gT+MHM78oP5i6rRuCymTalITYbl6cUG4gEiMqPrEzXyvEgGeE4u/7COAWlPu+2a6ZPMUDIlv+k639OS773zbRy48tP7b82P8/j3Vu9q5m1FD1ZjIeCxow6w1g8QkFxHnbGKjB2kd3GLxKA/rhwj3xumxeNigXMa6e4igRLjgRFcUrMBwaiDs8oBpwBjfrE/8jkKqrbG6xOarnsyFCVAkT7NZbdGsjPpPKu//XkMyTmxdyPbybNjequKb8Ia3HEIbCM/794t9/j+2iHj9Gc2poyu6zzwa5IVH8LUDwCTW1O18q+gWoVuLf0mN6oItbD4j/T9vApf+XtoEv7LjJ2xY/bbv4NkXx3ihIFe+GRdN6Pps9vO3tzodLbNH4r4SO07HMFqzuTEaVYISL1om+JeoDejZFQupu8GnbrJT2gRu+mV31T9Ul7JegyXdCsSlNp0Hce3y2MG1eetHdq2LfOUWu6IxDyGmQJXcbSzdwAaVXQForltgEirhvx/NccppJgPIl9oH0bJS5Hg+M2oxHLrGRVux7apmUZVKWSfnvIKX7uWYt7Ur9Y6J+ROjcSE6QPu/Ai6UT0YDDHKThgQbVVDi1apZ3YkUTlSsnhtKZ0kolkytsOmQ7NCfNFjd0xHdHeAW3qjDeuZNo5Ea30EGlpgpvEvvDPVTfRUGIBQzHMSumyRuQIC6TnT1glySU2OfjNm1xnExG9bCRW3sB1XnRjeDxG4M8p2OuqX4DQUrY3nfwpD9JTkfLy4IZMosREd/6h98WfHiOsUzIaBl9eqhSweUkvoQTxKiqzoIamerGlpH/EZBqoYm/20V9rJckXZWPn8QUFSGIDLKrTMoSnFzD4yShMmENS7Fqk5eZKTIRnZZv4DUJrNIl0YVEU6v2dgeIZzYEiBowPz63ihdaT+L0dJBnjsJHbTRzkuS3TKji8IWoigJ4A5ybIQMhTAxeLsq4t13OnIlYu617ZiZIN3YmHkJhk2qdksU9DzEREUiIRQQyonYjdXQpc751G1cCMs5KSEynVbhPygHE9UvWICwmyBVS/CbSj0Q2p+pokdIqauAmYhsYGwfrJsdUOv2McJM+QBUHB6qStuRTk85iWJe5TMfTFLARjksRSkGOfJbxbG4/A2bQ16i+hGymyHNlk5yWvm8HdluDVjBsPD7+wp0aoimTM/e45u97AnJj6Ox8bN/KxGlz125sj/nB7jCrmpJtBxKF5LuTrkil7cKXywLwhDYuT2SqCvX640LCkIvW2Ds1ADy2twd6efW7BUIScqUR41f0elrU2/nqK+u2RseUpXjNgq4LAUnqpbKAFmiJx5Zgp12cI82KQXQAmAQp09R0pTbFv1WAzGPmnWuZ767td21JW7zen5lwjZtuYc69cuMmhIYRMS1lGlsDE629WG0HYqfNTZykH0UmHOH/g1JGB6Hopjco3FzYPYgaAdnd5Md4RXjDlhmfo+EqUwdNkP4dEePZijQH5wcbOipErEidwQjxu/nGKL3+lDf4JVy9BI+l4BElpU/qN9wRuDQhYasamm9P5Qu3U+ISzKGWY06hbX0G4DBn/rWUiqGky0MdZBgFrt6O8pyl0q+labln+IfVBt+CZArJdMNxNFppqEUAjFmuh5NKbpg5r7XhCWFON6JWlDq51Oqbk3mrx18B45Y4O/KTMVnikNsNpzVctYzo1TrRu2RM88OuLbHxkpl7nUsKhGA5n6g4pp5TW4u/DZ5Y4kSJB/Hcoc9GxpEtmWzD6Wfzj8hBk8KKlyRQjkegv2bOAS4HBQARtT2F5KWU6yZPuXa91Z19lxIntKPbCinlkDEXLjOfy9XpEzCYPnuGvFpVp2vqVmgIfvHNGbrFJV45AqoDsqI89XNHjGSjA6NRUm4NWGDkzKDeH7JQs6XM8nsjnlkOiEbyTgJ+bFJAyZCwFCjg9Lj6SFq38FLTIXjT9QgCaNeu+SSLczhXgmBgUTN8r9FSx9O0eahD0uXJXb5Zerq0BglqBolngi0fbGnqnHobqrnkymJ4U3GNxtxzfXArRpPvygCpzQxYE5ZCFFIjVfgUY/D/gJc6BfWV0NL00HpC6BRBaEcqIurda661nGlRFPduWL8O2OG6lHCMpPx3yekyKcukLJOyTMr/Nil5QiAYwTkGy5nH9v+HhF6N1tuSnXtB+NwSxw8+7CFCNklaRyUsEfunhU4MvTxuKLDfdvGzlOduDmtdEX5Q17DEWix0GWdP7ry98tYSx8z3P4dmmAoc9yAt4YyUMiMq93Dps1rCw916r211b+VONcgSJ2EliDUuN4UfGOYswUirKZmcv/gk0yqWSKASht12Wwocv22zxEnanLCkVw8uCFu4LCEQDVBV9P2VO1/kLnGU9ZUu/iSXvUqFS5R5SJVocxs+yQ/HF8/eXpzMJO/hsncZ/mX4l+Ffhn8Z/mX4l+Ffhn8Z/mX4l+Ffhn8Z/mX4l+Ffhn8Z/mX4l+Ffhn8Z/mX4l+Ffhn8Z/mX4l+Ffhn8Z/mX4l+Ffhn8Z/mX4/wvgr2VRgo7qsj6PUV5gyETypOAkv+MenLPjgpYpX/uVhmDn3/YQzssUcQXC80vr0YpPw4c3+3KB/dx9NBT74fvgjJ46Xl+y0KnnmtszYiu3cblQIxmftYb22PMogvceXPCTrpjn6oz5jdJE7HDWwlaq4dK/9Qv43jSAb0zNIWJbCGEL34mf2q/i9v3Wx+R7O4ZV7Z7FRyzxVpZ6iEyDhR9+8DT8tUfA90YBgvn1HpSrvdpx/Gk/D9jzPzSM3Surs3eaGcZe+OHtuN96v/3o+FC8PqbU7OywzAaPnwc8verXjgvf2i7ofnLnTLuvzjr1a/feFasUeLw7y++4FO/MDgnqma7Z99Nj1v7/mQ3XT7XfvzmaV/vTZ9H/eUXnL3q/AP/t8XMn31LB315+/P7iZN1+EbvcEwEPc2tHW35b0KLC4GGfTJsbKwLqs0aOAvXn2lBy+h+jRGXkIsYxefNIvCRKVc5Xt0/8mCLqr7nmhc8y3tSdzQy7Am01B9q0GpOnUOwPqGPQtgq21n1ZxAjLlVwxWhm6v2lmrgMbOXPJfeZS3trdBL0wWigZ0t8BFCp01vBeiIf/vo+TLarulK2zAdHRaYm40oA3+jjkPmLtP7sxTwaujfU/JM7RzyXTEo7CvB6I3ZPUlAsp00IjOe+2G4TFE81x7HEie3ywxZ09yUCy0rGz6fVBTFxQLyySSQZiP7ige7PUe56PXtroFppDz5pt9e2znR+a2kC2eqOR+ZjOhE+l98M6Ksanwp8dQs13hu8CMgdWiw4XTpVlhlPfdVeNPSN3smsrKFBK6N4T39/ddDhX236LjbZoL8cxCVQm4b2MKu70Ld/XPeRKSg1GXtYbeXNDI5kA03AF7VNC9zPg/SEaCTXeTAWU7qQeeSt/QhH+H219xMDqyIH3WHQGMa1HM/4BnF/6r6ksZnNW9SzngT//BkplfE/kh7jID95CkvjGNK19uNJhRRcTrRcrr85wCobH067SOwOhwGE5cxd/F2OHwkf2NSljL13t5fAUrG+ZSJXrle/dS+SlbmSGkhJObqepwDofNj/Y0piN0skkZwbNJq8H7Ybf7tAKXHv0PT1tpvGfveyIw8niOupJlt5ggUjtsNN572/gvcZrT7StvGyH7bwiNniQWWXJ7AkQd2qESnKSPubq+aoInSQ/Ne65I/Gk7mwcjtdwErjOuBuTgxyvQVXElq360AtO8A/MzItGVnU2n28uVEaB+xmXs9RHcV9FylaQpLeuCDLROa8e8KaIwZWhWVJl38P67PK1oOBajYCeaMTJj2ISg9PmG5P0Dgd797qm+Kl2OOiLqg+iEEWr7qcNlL/dIH6otHjr04Qh2nNjfqGxt5IBw89zgwg2pvQ+s153rbfhu1TGO8NhaLa19r6J3cFnXR9xsa2oohb1hELyhxO+don2lO/TGdy0vVcSdbLlXCPcrUdbFY5NLnBqpEQjbxmZKk9kG5nmhxb1G3iy+BvfVRbMuU++A0CrgB/xmVVS3vnbp1vkyQ4fMfQzp5l21meeHYqwiKCSX+IfTc8EkimFkfGBeqYocnC/hvP0+ao50Pf3kUk+ghpYVdwcg1Dwb+8baq7oXCRJUcm5tOJdsBFOVgCA75u/rWckfqaBcgBZxXqCCDDC7VCIRrZwqqfaRWuq5p7UDENkrGBMNpXDnrh+uQA/SK9i3bjXN/r8ywwcQNrscxUUi1A53dvPHb/jjAFt+4nyUcz5Knny+mhk6OHmXEZbvJhCnz/5mmZ0bzjobaZ/Em0y2Se0BIZCzsxNFrXt6lcAOw6H7ngxqdpWwmiKLypl9PiRiTVmOG2F8hqUObAlpu8qrQo7XxWnChtcG4d2Cx8pDpmsndY7Y29QwdBNAmvj+va7zN0/5ox6RanM2jGa7fa1SduJgdnhrP4aa6g9ljhdm6WyuYZK7SYyZokItp0nbtVaUDu2RHUtfKKsR3eLcyi9N7LZ3JzAcmxJUzNLbmOfOsxkdGb5vZ3qlIGyV598rf30Ej1yewuabhIvTjTnt1Q5feoJbvK5PhrfEJbqeZBfrAXczr0w2wV6uRLdCt/VPz51DT95OxrJcwsGMIq/e0RHOSuL1ZVFORXo/J7BZGpNO5D4svb3Z+Ix7MrycsEWfMm0Vm9kl6rz6D9WX9bwScOaZf+OzqwN2Yg/Dfg3EX/GkgEZcZfVtdU0wqmEeDeYnK88i8h/keMGeuF2bEO5qkE5oXzacoDegnhhWkDO3kzrik60wwqJdgdgXt2Fw2dPZKm88yOnEl3XypLKhLQIrIPJBWi5RnBLn1nEY2JoL1o3Fer5LMDy1twdgEGdWwSlNOT9RxoHH+ytO9WqoUn2intaqTneG55xA9gHMaA5WAlIvTHC8VqvxSdvn0p7XNTY+xDdo8pxvGt3qvGLlPgIBk7l2IHv+LIAVeE9VEPa/PgkfUZ2UhMxpYkdDnkIHk4oaqTepMjgg3G4Si8Xpua8TncqanzWC6abWoEbwlDUcecbOsj7rVyDeuWmE3vQ55FF+DDyGE2HlktmtN/V6+updo+VJ6ca4aQOlbvTV1neel/4KhfYqvJnvPVA7/qLoc3Nk2Ro1nxv22F26j3zzSZ7Lght6MaH4x2YVTub4v39gTTpwCm0XdnoIL0SS9XFZrp/cSIaYtQrZ0aoYDzuVvhRzL4bqP5BK3gDNYWSkYNroN5Xv8+Sq2Dr5VO2Bm4xeu9UlpnYWtnegRGxI4WMzvi5O7Nr4ePXRTFnpIAt/ToKr+NRdqiUg29nZNnX/LvnIz/3LClwSy+ZXjcSvG6PiMz8FqmRM/PxzfOVwHM5kaGF9SiVoIgJsKxDCcKeH6Ay696utOl9nxo4Ty6QwfrmPEN8BhLdmaSCA8iy5NdKHQEddWefvo1GDlHjxfeXyNapXHCQg44z6suKS3opYnicGTMwuJlfr8ommKjdQ22CwCkzNka4yqlyMOlfMoMg9S5/Vbpd/xC0eBhShFqz2TGO14Blk6XUDdqmdxjgmQD0QeaAnuZfQQkfz6IPMIv1Ui8GOVZZJmPWq4WvBoxREq8mmUlUPje34LIyuD/9WyN7e8Fw5vVrYD6THkVx7LDsWhBpDMFrz1foKuxsZNqTXSyispXLnpogXK3tsF5U3VlM0SXNiGhkBdUOXxZD7gwceSivcPr0G194FTe8uWqacvBEtWBYoL/HnlSoQQVatbTzyJPyfFdoMmQcc1Ci5vm89+k39ZRaza+uaqBQZPzGgyLUSexa3MX9+s6G4msNWuQVlMgUuGw7uJuQBNaJRKcwyhLvsXa3K83Z6vgwXucIgGiddwUpLD3SmLOqiiP1od+gpUxV7yAG5mJrZNpr1n5HnmyRTFPlTKp+7tcr2DCpUStV7pMYUG0KcV+XsRZUxt5vFjF1J3U3o29Nm1xPLrooozvhr2mtspsO7/feYLxJH6M/Tv3iIcY0iqd1CIrlWXPwgpq/fNL9VPst9JVmMBKhszrHM7bXyqXMDg2fLT+41pCEpfgoOqvG6Yesc1ZSrWSDn1jpsoPfQm7lBHvnF52vSauAca0uOkkIxOZsHlLZsjvr770v9I6OYsBlH0t6FP4Rykfpz30YNAbOvRisB7I/Vun3c9gMYCQTj2CeQBqS5yIPuc3pbg4JIb4NCPYuATtr5AqLmQqB7obJReQ257puRvbfgpTa+X/tf7h5pm61fvFYjWL7VEMn/AWXBk5401y2YsAxbGZJUE3JtgnorFIal+Qx7PjVGzmBs00Z/pViHQfiyhIra/Z41yiAx5gtaLgZvB2xzqeG7DMGu9FTj7ODV5d4k7O3FdXOjQ7mRI7mrBe3439tkwWc78QH4ho6tZScQ8l7q+a9BzpFH9GN6a/bS6fVA3T6KzUduh+OVAIfOBvhHnmWqCTkEELS8ZDRjJaQQbdYAKVmT6BEX6CeW/l8WONX/Snf+7EXSjy/BkSoaXuHYTT5YY0LOaeaFYMcKnu7ICPU/JDZ+UFQsuPEAy36y2tQ7OpyzZuom7tWZUx7Ob5JQhZfnR7KVszzUAh2Z7YSma1dYmBA4DcCYz4TSBhyf98ZHtY8uc4AlV1PYTrvrdkDcKtF+tSs8mYdS9Hje5qNAusFOj4W0iD1U1yzuT6tILzyLXHHt4To5MA9IOtDwVNkwa0/crh+ybn4VNUfVjUl3rKBJbek1SPH4G/LIrE9D8nttJxgLVXg1GTI++kk5LS5uZOfeBHIL0it3y3yVWFEzQUHce+LCQXdMlWuyRghkFvo4KV0NDKjJwEyXgZktQH1mDQghzbI6zsNW28XYzATY1ARtuYq8dXe+G3BRFH0kHpOpJqqzYSNpymMWNo8N0l1pt6o8N1kwrytv3HD8ZoGnzH13fVIG1Vi1Z7OSsrUaCi292s0YoirGyvC1s4Tn+Gpmuqz+hv/bKAWqJ9goQ96efX1rSi5NdzZECnr3dBQe6Wl+qjjNDWXwsSPiquqn9xyEJkYfuvf9gf2zPVy5UUb1/aEparmnJyuCXjwSg4xvnWNBMA4IF8eLO7dkB6Ki/DKr78cepYzV8SZe/+4hjZwtrWI+axIJnIEHXk4Xt0hvi16+xZccPLj4bgWRSPTCEeT9GSz0Z4+z/3sHre8jsD+cFdSO7lXeE17OV60w6ZnPfB4sjgKUgN+9xrc9TCuhzX53fAGfDG8wT7eiKyqVJrz+dpUfBgaRZ7K4jALxRROzdZxI9NdL7LzUgxoEgaQKZx6S/LWa7nTVokz3WctTsfNXgXOivPepeq+JetsEFoeaMBgyY0ER1BIuYzc+FviY5rQf/P+iSASH/a8Bo+x2weP5nVlhp/WsyqfH0r9mursFIHNvcqqDfHE2cmWR67OoNCPwkgSVcZczzLKUpcLe3eV2nUFMjq0dcx1Mw/OPz/n41bVNybaRfs6Z8X4BiezldSNUIhyg7DS80kVLKdNJm/IWpJenVcH0a0q0EDfi58NaLcI74VWxs7WzoccRewYAaTEPtLch/5b9yM6VTd+u+dalDw5shYfx/2rAp36ia1dPK3XN8+2uhX0Nx4zrfV2Au32rW0+6ON0EYJlR0VD7LEd0/9mFeyn/5slTpjipmtBuw0D37SYm0spN+HdnDYUHXSnPnPAHo1FpyJlLwiBRmOQnZC/WMZ7J8BjqzPxg2iMisJXAi9EVXF99VVrlg6pNAPR8qZUlzCKpzGniEFsQq2tsqqK9mSOPaqma9id2eheLXGigVPkbrchiA5AxL5xVwFovBDzfr0aQNtUMQq8jK4mELghvLvF7pOGuNBvtaWB3ZEGeWy9T9emghyx72TuoSrfMaYL9lMiTza75vvZ6Rqh89sj6Y+zasJQMeNZ7iwMcB5TT2X1UdeABLmxLjd+xabT4SrhAnsMWK8M4GOvS8LHPGAIPPw0a2BKi/moxKeBgvzqLhmCXnERjTIfnQgA6hrM0E6cSwu5IFSGJhP0Rh4awbWu95ROoO8bGHCmDBChnPl+BCRNHExOs2i7UjMPTDrFHvCXK7qU53cMQmgdG9dNWh30hHFv+Ft2nCr4cGP6TqX3N6BuoI2y5zPhh2V3u55rZbocWg1Q2Nryx0SeO2t0S58yGY2YRRNjAT9srs05MGvg5woPm2i4a9+Vf+c5vd7sl5Uf4qfGzY2RrXfJ2f0SI/IKVi6ld8MOb3kEfpRXCoGLW8Bm6oH6DalzM9S5bCUs3R8bPHX2YoVl/B0+17nnJ2SUF1QSMvapvdSduhZ2Mnh3eH+RwVQNRrmpqfdJEzgrYqKyfrXBzBNjpmP7kC9MJXDzbLdusOXfv1R+TFZFI9+47wbQDn9KY330/LkwVKH6ueihY75UZaoPfa7t/JGXgJ9qPK8E5eYIIbXgrcqtvxaaLkTlaYoBcMa8RtNvDKwP/73nGt+vX0a0tT70A4I9jOAHHNP89TPpivBVVz11z830i1aB/nG6ZvnrDYVdht4baRAJ7wY8NxFGuMMnzz4XmO6E1f/ytUxq1mDe9z/RrJLF3WcmQrARvO9n4N9UJqH+25dKreJSfNBbsgXFWc2gdFUoPcSkreD+O3zQyqTwgEf0/wJQSwMEFAACAAgAlLD1SLjqt3BJAAAAagAAABsAAAB1bml2ZXJzYWwvdW5pdmVyc2FsLnBuZy54bWyzsa/IzVEoSy0qzszPs1Uy1DNQsrfj5bIpKEoty0wtV6gAihnpGUCAkkIlKrc8M6Ukw1bJ3BxJLCM1Mz2jxFbJ1NwSLqgPNBIAUEsBAgAAFAACAAgAk7D1SBUOrShkBAAABxEAAB0AAAAAAAAAAQAAAAAAAAAAAHVuaXZlcnNhbC9jb21tb25fbWVzc2FnZXMubG5nUEsBAgAAFAACAAgAk7D1SKqJOQXxAwAALBEAACcAAAAAAAAAAQAAAAAAnwQAAHVuaXZlcnNhbC9mbGFzaF9wdWJsaXNoaW5nX3NldHRpbmdzLnhtbFBLAQIAABQAAgAIAJOw9UgsqonbsQIAAFQKAAAhAAAAAAAAAAEAAAAAANUIAAB1bml2ZXJzYWwvZmxhc2hfc2tpbl9zZXR0aW5ncy54bWxQSwECAAAUAAIACACTsPVImMCOJccDAAA9EAAAJgAAAAAAAAABAAAAAADFCwAAdW5pdmVyc2FsL2h0bWxfcHVibGlzaGluZ19zZXR0aW5ncy54bWxQSwECAAAUAAIACACTsPVI+GKxa4QBAAD/BQAAHwAAAAAAAAABAAAAAADQDwAAdW5pdmVyc2FsL2h0bWxfc2tpbl9zZXR0aW5ncy5qc1BLAQIAABQAAgAIAJOw9Ug9PC/RwQAAAOUBAAAaAAAAAAAAAAEAAAAAAJERAAB1bml2ZXJzYWwvaTE4bl9wcmVzZXRzLnhtbFBLAQIAABQAAgAIAJOw9UibbXtbYAAAAGUAAAAcAAAAAAAAAAEAAAAAAIoSAAB1bml2ZXJzYWwvbG9jYWxfc2V0dGluZ3MueG1sUEsBAgAAFAACAAgA95JTRyO0Tvv7AgAAsAgAABQAAAAAAAAAAQAAAAAAJBMAAHVuaXZlcnNhbC9wbGF5ZXIueG1sUEsBAgAAFAACAAgAk7D1SDinyDRiCQAANT4AACkAAAAAAAAAAQAAAAAAURYAAHVuaXZlcnNhbC9za2luX2N1c3RvbWl6YXRpb25fc2V0dGluZ3MueG1sUEsBAgAAFAACAAgAlLD1SC6Abw6EKwAAZGsAABcAAAAAAAAAAAAAAAAA+h8AAHVuaXZlcnNhbC91bml2ZXJzYWwucG5nUEsBAgAAFAACAAgAlLD1SLjqt3BJAAAAagAAABsAAAAAAAAAAQAAAAAAs0sAAHVuaXZlcnNhbC91bml2ZXJzYWwucG5nLnhtbFBLBQYAAAAACwALAEkDAAA1TAAAAAA="/>
  <p:tag name="ISPRING_PRESENTATION_TITLE" val="06【党政PPT】中国共产党党政学习教育宣讲PPT模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BB925262-9EE5-4E9B-9B6A-09CC9C9F2266"/>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
  <a:themeElements>
    <a:clrScheme name="自定义 17">
      <a:dk1>
        <a:srgbClr val="5F5F5F"/>
      </a:dk1>
      <a:lt1>
        <a:sysClr val="window" lastClr="FFFFFF"/>
      </a:lt1>
      <a:dk2>
        <a:srgbClr val="080808"/>
      </a:dk2>
      <a:lt2>
        <a:srgbClr val="E7E6E6"/>
      </a:lt2>
      <a:accent1>
        <a:srgbClr val="B40000"/>
      </a:accent1>
      <a:accent2>
        <a:srgbClr val="920000"/>
      </a:accent2>
      <a:accent3>
        <a:srgbClr val="B40000"/>
      </a:accent3>
      <a:accent4>
        <a:srgbClr val="920000"/>
      </a:accent4>
      <a:accent5>
        <a:srgbClr val="B40000"/>
      </a:accent5>
      <a:accent6>
        <a:srgbClr val="920000"/>
      </a:accent6>
      <a:hlink>
        <a:srgbClr val="B40000"/>
      </a:hlink>
      <a:folHlink>
        <a:srgbClr val="920000"/>
      </a:folHlink>
    </a:clrScheme>
    <a:fontScheme name="Lato">
      <a:majorFont>
        <a:latin typeface="Lato Regular"/>
        <a:ea typeface="Arial"/>
        <a:cs typeface="Arial"/>
      </a:majorFont>
      <a:minorFont>
        <a:latin typeface="Lato Ligh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269</Paragraphs>
  <Slides>30</Slides>
  <Notes>30</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30</vt:i4>
      </vt:variant>
    </vt:vector>
  </HeadingPairs>
  <TitlesOfParts>
    <vt:vector baseType="lpstr" size="49">
      <vt:lpstr>Arial</vt:lpstr>
      <vt:lpstr>Lato Regular</vt:lpstr>
      <vt:lpstr>Lato Light</vt:lpstr>
      <vt:lpstr>Calibri Light</vt:lpstr>
      <vt:lpstr>Calibri</vt:lpstr>
      <vt:lpstr>微软雅黑</vt:lpstr>
      <vt:lpstr>Open Sans</vt:lpstr>
      <vt:lpstr>宋体</vt:lpstr>
      <vt:lpstr>华文黑体</vt:lpstr>
      <vt:lpstr>Impact</vt:lpstr>
      <vt:lpstr>黑体</vt:lpstr>
      <vt:lpstr>Lato</vt:lpstr>
      <vt:lpstr>方正兰亭纤黑简体</vt:lpstr>
      <vt:lpstr>方正兰亭细黑_GBK</vt:lpstr>
      <vt:lpstr>Helvetica Light</vt:lpstr>
      <vt:lpstr>ヒラギノ角ゴ ProN W3</vt:lpstr>
      <vt:lpstr>Arial Unicode MS</vt:lpstr>
      <vt:lpstr>Roboto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2021-08-22T12:01:30Z</dcterms:created>
  <cp:lastPrinted>2021-08-22T12:01:30Z</cp:lastPrinted>
  <dcterms:modified xsi:type="dcterms:W3CDTF">2021-08-22T05:49:31Z</dcterms:modified>
  <cp:revision>1</cp:revision>
</cp:coreProperties>
</file>