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59" r:id="rId6"/>
    <p:sldId id="262" r:id="rId7"/>
    <p:sldId id="260" r:id="rId8"/>
    <p:sldId id="261" r:id="rId9"/>
    <p:sldId id="263" r:id="rId10"/>
    <p:sldId id="264" r:id="rId11"/>
    <p:sldId id="265" r:id="rId12"/>
    <p:sldId id="266" r:id="rId13"/>
    <p:sldId id="280" r:id="rId14"/>
    <p:sldId id="267" r:id="rId15"/>
    <p:sldId id="268" r:id="rId16"/>
    <p:sldId id="269" r:id="rId17"/>
    <p:sldId id="270" r:id="rId18"/>
    <p:sldId id="281" r:id="rId19"/>
    <p:sldId id="271" r:id="rId20"/>
    <p:sldId id="272" r:id="rId21"/>
    <p:sldId id="273" r:id="rId22"/>
    <p:sldId id="274" r:id="rId23"/>
    <p:sldId id="282" r:id="rId24"/>
    <p:sldId id="275" r:id="rId25"/>
    <p:sldId id="276" r:id="rId26"/>
    <p:sldId id="277" r:id="rId27"/>
    <p:sldId id="278" r:id="rId28"/>
    <p:sldId id="283"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11" d="100"/>
          <a:sy n="111" d="100"/>
        </p:scale>
        <p:origin x="630"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t>2017/11/4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t>‹#›</a:t>
            </a:fld>
            <a:endParaRPr lang="zh-CN" altLang="en-US"/>
          </a:p>
        </p:txBody>
      </p:sp>
    </p:spTree>
    <p:extLst>
      <p:ext uri="{BB962C8B-B14F-4D97-AF65-F5344CB8AC3E}">
        <p14:creationId val="189955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638142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033303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093771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86648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500710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098322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52597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631873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079000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405994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878109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646892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461925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032979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517010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201990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218778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473786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982510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27470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846381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066492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425556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683598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548852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984117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408208451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117574941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42384039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354387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450908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359486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7666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95906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172389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241577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461210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154817450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927925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000273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068096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19492352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421283308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165404106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149703992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191562674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367797950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2017/11/4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val="330551065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t>2017/11/4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t>‹#›</a:t>
            </a:fld>
            <a:endParaRPr lang="zh-CN" altLang="en-US"/>
          </a:p>
        </p:txBody>
      </p:sp>
      <p:sp>
        <p:nvSpPr>
          <p:cNvPr id="9" name="日期占位符 1"/>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t>2017/11/4</a:t>
            </a:fld>
            <a:endParaRPr lang="zh-CN" altLang="en-US"/>
          </a:p>
        </p:txBody>
      </p:sp>
      <p:sp>
        <p:nvSpPr>
          <p:cNvPr id="10" name="灯片编号占位符 3"/>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t>1</a:t>
            </a:fld>
            <a:endParaRPr lang="zh-CN" altLang="en-US"/>
          </a:p>
        </p:txBody>
      </p:sp>
      <p:pic>
        <p:nvPicPr>
          <p:cNvPr id="11" name="图片 10"/>
          <p:cNvPicPr>
            <a:picLocks noChangeAspect="1"/>
          </p:cNvPicPr>
          <p:nvPr userDrawn="1"/>
        </p:nvPicPr>
        <p:blipFill>
          <a:blip r:embed="rId12">
            <a:extLst>
              <a:ext uri="{28A0092B-C50C-407E-A947-70E740481C1C}">
                <a14:useLocalDpi val="0"/>
              </a:ext>
            </a:extLst>
          </a:blip>
          <a:stretch>
            <a:fillRect/>
          </a:stretch>
        </p:blipFill>
        <p:spPr>
          <a:xfrm>
            <a:off x="0" y="0"/>
            <a:ext cx="12192000" cy="6860731"/>
          </a:xfrm>
          <a:prstGeom prst="rect">
            <a:avLst/>
          </a:prstGeom>
        </p:spPr>
      </p:pic>
      <p:sp>
        <p:nvSpPr>
          <p:cNvPr id="12" name="矩形 11"/>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70562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2083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4.pn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4.png" Type="http://schemas.openxmlformats.org/officeDocument/2006/relationships/image"/><Relationship Id="rId4" Target="../media/image1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6" name="文本框 5"/>
          <p:cNvSpPr txBox="1"/>
          <p:nvPr/>
        </p:nvSpPr>
        <p:spPr>
          <a:xfrm>
            <a:off x="3930736" y="3328931"/>
            <a:ext cx="3840480" cy="640080"/>
          </a:xfrm>
          <a:prstGeom prst="rect">
            <a:avLst/>
          </a:prstGeom>
          <a:noFill/>
        </p:spPr>
        <p:txBody>
          <a:bodyPr rtlCol="0" wrap="none">
            <a:spAutoFit/>
          </a:bodyPr>
          <a:lstStyle/>
          <a:p>
            <a:r>
              <a:rPr altLang="en-US" lang="zh-CN" sz="3600">
                <a:solidFill>
                  <a:schemeClr val="tx1">
                    <a:lumMod val="65000"/>
                    <a:lumOff val="35000"/>
                  </a:schemeClr>
                </a:solidFill>
                <a:latin charset="-122" panose="02010509060101010101" pitchFamily="49" typeface="幼圆"/>
                <a:ea charset="-122" panose="02010509060101010101" pitchFamily="49" typeface="幼圆"/>
              </a:rPr>
              <a:t>手绘论文答辩模板</a:t>
            </a:r>
          </a:p>
        </p:txBody>
      </p:sp>
      <p:sp>
        <p:nvSpPr>
          <p:cNvPr id="7" name="文本框 6"/>
          <p:cNvSpPr txBox="1"/>
          <p:nvPr/>
        </p:nvSpPr>
        <p:spPr>
          <a:xfrm>
            <a:off x="4038842" y="3975262"/>
            <a:ext cx="338328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10600010101010101" pitchFamily="2" typeface="方正喵呜体"/>
                <a:ea charset="-122" panose="02010600010101010101" pitchFamily="2" typeface="方正喵呜体"/>
              </a:rPr>
              <a:t>CONSECTETUR ADIPISICING ELIT</a:t>
            </a:r>
          </a:p>
        </p:txBody>
      </p:sp>
      <p:sp>
        <p:nvSpPr>
          <p:cNvPr id="8" name="文本框 7"/>
          <p:cNvSpPr txBox="1"/>
          <p:nvPr/>
        </p:nvSpPr>
        <p:spPr>
          <a:xfrm>
            <a:off x="4809183" y="2220935"/>
            <a:ext cx="1859280" cy="1097280"/>
          </a:xfrm>
          <a:prstGeom prst="rect">
            <a:avLst/>
          </a:prstGeom>
          <a:noFill/>
        </p:spPr>
        <p:txBody>
          <a:bodyPr rtlCol="0" wrap="none">
            <a:spAutoFit/>
          </a:bodyPr>
          <a:lstStyle/>
          <a:p>
            <a:r>
              <a:rPr altLang="zh-CN" lang="en-US" smtClean="0" sz="6600">
                <a:solidFill>
                  <a:schemeClr val="tx1">
                    <a:lumMod val="65000"/>
                    <a:lumOff val="35000"/>
                  </a:schemeClr>
                </a:solidFill>
                <a:latin charset="-122" panose="02010600010101010101" pitchFamily="2" typeface="方正喵呜体"/>
                <a:ea charset="-122" panose="02010600010101010101" pitchFamily="2" typeface="方正喵呜体"/>
              </a:rPr>
              <a:t>2017</a:t>
            </a:r>
          </a:p>
        </p:txBody>
      </p:sp>
    </p:spTree>
    <p:extLst>
      <p:ext uri="{BB962C8B-B14F-4D97-AF65-F5344CB8AC3E}">
        <p14:creationId val="120522456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afterEffect" presetClass="entr" presetID="38" presetSubtype="0">
                                  <p:stCondLst>
                                    <p:cond delay="0"/>
                                  </p:stCondLst>
                                  <p:iterate type="lt">
                                    <p:tmPct val="50000"/>
                                  </p:iterate>
                                  <p:childTnLst>
                                    <p:set>
                                      <p:cBhvr>
                                        <p:cTn dur="1" fill="hold" id="6">
                                          <p:stCondLst>
                                            <p:cond delay="0"/>
                                          </p:stCondLst>
                                        </p:cTn>
                                        <p:tgtEl>
                                          <p:spTgt spid="8"/>
                                        </p:tgtEl>
                                        <p:attrNameLst>
                                          <p:attrName>style.visibility</p:attrName>
                                        </p:attrNameLst>
                                      </p:cBhvr>
                                      <p:to>
                                        <p:strVal val="visible"/>
                                      </p:to>
                                    </p:set>
                                    <p:set>
                                      <p:cBhvr>
                                        <p:cTn dur="455" fill="hold" id="7">
                                          <p:stCondLst>
                                            <p:cond delay="0"/>
                                          </p:stCondLst>
                                        </p:cTn>
                                        <p:tgtEl>
                                          <p:spTgt spid="8"/>
                                        </p:tgtEl>
                                        <p:attrNameLst>
                                          <p:attrName>style.rotation</p:attrName>
                                        </p:attrNameLst>
                                      </p:cBhvr>
                                      <p:to>
                                        <p:strVal val="-45.0"/>
                                      </p:to>
                                    </p:set>
                                    <p:anim calcmode="lin" valueType="num">
                                      <p:cBhvr>
                                        <p:cTn dur="455" fill="hold" id="8">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dur="455" fill="hold" id="9">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autoRev="1" decel="50000" dur="156" fill="hold" id="10">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fill="hold" id="12" nodeType="afterGroup">
                            <p:stCondLst>
                              <p:cond delay="1000"/>
                            </p:stCondLst>
                            <p:childTnLst>
                              <p:par>
                                <p:cTn fill="hold" grpId="0" id="13" nodeType="afterEffect" presetClass="entr" presetID="16" presetSubtype="37">
                                  <p:stCondLst>
                                    <p:cond delay="0"/>
                                  </p:stCondLst>
                                  <p:childTnLst>
                                    <p:set>
                                      <p:cBhvr>
                                        <p:cTn dur="1" fill="hold" id="14">
                                          <p:stCondLst>
                                            <p:cond delay="0"/>
                                          </p:stCondLst>
                                        </p:cTn>
                                        <p:tgtEl>
                                          <p:spTgt spid="6"/>
                                        </p:tgtEl>
                                        <p:attrNameLst>
                                          <p:attrName>style.visibility</p:attrName>
                                        </p:attrNameLst>
                                      </p:cBhvr>
                                      <p:to>
                                        <p:strVal val="visible"/>
                                      </p:to>
                                    </p:set>
                                    <p:animEffect filter="barn(outVertical)"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1000" id="19"/>
                                        <p:tgtEl>
                                          <p:spTgt spid="7"/>
                                        </p:tgtEl>
                                      </p:cBhvr>
                                    </p:animEffect>
                                    <p:anim calcmode="lin" valueType="num">
                                      <p:cBhvr>
                                        <p:cTn dur="1000" fill="hold" id="20"/>
                                        <p:tgtEl>
                                          <p:spTgt spid="7"/>
                                        </p:tgtEl>
                                        <p:attrNameLst>
                                          <p:attrName>ppt_x</p:attrName>
                                        </p:attrNameLst>
                                      </p:cBhvr>
                                      <p:tavLst>
                                        <p:tav tm="0">
                                          <p:val>
                                            <p:strVal val="#ppt_x"/>
                                          </p:val>
                                        </p:tav>
                                        <p:tav tm="100000">
                                          <p:val>
                                            <p:strVal val="#ppt_x"/>
                                          </p:val>
                                        </p:tav>
                                      </p:tavLst>
                                    </p:anim>
                                    <p:anim calcmode="lin" valueType="num">
                                      <p:cBhvr>
                                        <p:cTn dur="1000" fill="hold" id="21"/>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Group 4"/>
          <p:cNvGrpSpPr>
            <a:grpSpLocks noChangeAspect="1"/>
          </p:cNvGrpSpPr>
          <p:nvPr/>
        </p:nvGrpSpPr>
        <p:grpSpPr>
          <a:xfrm>
            <a:off x="4431712" y="3975007"/>
            <a:ext cx="1311381" cy="1418197"/>
            <a:chOff x="3173" y="1433"/>
            <a:chExt cx="1596" cy="1726"/>
          </a:xfrm>
          <a:solidFill>
            <a:srgbClr val="262626"/>
          </a:solidFill>
        </p:grpSpPr>
        <p:sp>
          <p:nvSpPr>
            <p:cNvPr id="7"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 name="Group 4"/>
          <p:cNvGrpSpPr>
            <a:grpSpLocks noChangeAspect="1"/>
          </p:cNvGrpSpPr>
          <p:nvPr/>
        </p:nvGrpSpPr>
        <p:grpSpPr>
          <a:xfrm>
            <a:off x="4043949" y="2432806"/>
            <a:ext cx="1476989" cy="1597295"/>
            <a:chOff x="3173" y="1433"/>
            <a:chExt cx="1596" cy="1726"/>
          </a:xfrm>
          <a:solidFill>
            <a:srgbClr val="262626"/>
          </a:solidFill>
        </p:grpSpPr>
        <p:sp>
          <p:nvSpPr>
            <p:cNvPr id="10"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2" name="Group 4"/>
          <p:cNvGrpSpPr>
            <a:grpSpLocks noChangeAspect="1"/>
          </p:cNvGrpSpPr>
          <p:nvPr/>
        </p:nvGrpSpPr>
        <p:grpSpPr>
          <a:xfrm>
            <a:off x="5520938" y="2720918"/>
            <a:ext cx="1673245" cy="1809537"/>
            <a:chOff x="3173" y="1433"/>
            <a:chExt cx="1596" cy="1726"/>
          </a:xfrm>
          <a:solidFill>
            <a:srgbClr val="262626"/>
          </a:solidFill>
        </p:grpSpPr>
        <p:sp>
          <p:nvSpPr>
            <p:cNvPr id="13"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5" name="Group 4"/>
          <p:cNvGrpSpPr>
            <a:grpSpLocks noChangeAspect="1"/>
          </p:cNvGrpSpPr>
          <p:nvPr/>
        </p:nvGrpSpPr>
        <p:grpSpPr>
          <a:xfrm>
            <a:off x="5775034" y="4530455"/>
            <a:ext cx="1029106" cy="1112930"/>
            <a:chOff x="3173" y="1433"/>
            <a:chExt cx="1596" cy="1726"/>
          </a:xfrm>
          <a:solidFill>
            <a:srgbClr val="262626"/>
          </a:solidFill>
        </p:grpSpPr>
        <p:sp>
          <p:nvSpPr>
            <p:cNvPr id="16"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8" name="矩形 17"/>
          <p:cNvSpPr>
            <a:spLocks noChangeArrowheads="1"/>
          </p:cNvSpPr>
          <p:nvPr/>
        </p:nvSpPr>
        <p:spPr bwMode="auto">
          <a:xfrm>
            <a:off x="587523"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
        <p:nvSpPr>
          <p:cNvPr id="19" name="矩形 18"/>
          <p:cNvSpPr>
            <a:spLocks noChangeArrowheads="1"/>
          </p:cNvSpPr>
          <p:nvPr/>
        </p:nvSpPr>
        <p:spPr bwMode="auto">
          <a:xfrm>
            <a:off x="602602"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
        <p:nvSpPr>
          <p:cNvPr id="20" name="矩形 19"/>
          <p:cNvSpPr>
            <a:spLocks noChangeArrowheads="1"/>
          </p:cNvSpPr>
          <p:nvPr/>
        </p:nvSpPr>
        <p:spPr bwMode="auto">
          <a:xfrm>
            <a:off x="8249604"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
        <p:nvSpPr>
          <p:cNvPr id="21" name="矩形 20"/>
          <p:cNvSpPr>
            <a:spLocks noChangeArrowheads="1"/>
          </p:cNvSpPr>
          <p:nvPr/>
        </p:nvSpPr>
        <p:spPr bwMode="auto">
          <a:xfrm>
            <a:off x="8264685"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Tree>
    <p:extLst>
      <p:ext uri="{BB962C8B-B14F-4D97-AF65-F5344CB8AC3E}">
        <p14:creationId val="157844687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par>
                                <p:cTn fill="hold" id="11" nodeType="withEffect" presetClass="entr" presetID="31" presetSubtype="0">
                                  <p:stCondLst>
                                    <p:cond delay="250"/>
                                  </p:stCondLst>
                                  <p:childTnLst>
                                    <p:set>
                                      <p:cBhvr>
                                        <p:cTn dur="1" fill="hold" id="12">
                                          <p:stCondLst>
                                            <p:cond delay="0"/>
                                          </p:stCondLst>
                                        </p:cTn>
                                        <p:tgtEl>
                                          <p:spTgt spid="12"/>
                                        </p:tgtEl>
                                        <p:attrNameLst>
                                          <p:attrName>style.visibility</p:attrName>
                                        </p:attrNameLst>
                                      </p:cBhvr>
                                      <p:to>
                                        <p:strVal val="visible"/>
                                      </p:to>
                                    </p:set>
                                    <p:anim calcmode="lin" valueType="num">
                                      <p:cBhvr>
                                        <p:cTn dur="1000" fill="hold" id="13"/>
                                        <p:tgtEl>
                                          <p:spTgt spid="12"/>
                                        </p:tgtEl>
                                        <p:attrNameLst>
                                          <p:attrName>ppt_w</p:attrName>
                                        </p:attrNameLst>
                                      </p:cBhvr>
                                      <p:tavLst>
                                        <p:tav tm="0">
                                          <p:val>
                                            <p:fltVal val="0"/>
                                          </p:val>
                                        </p:tav>
                                        <p:tav tm="100000">
                                          <p:val>
                                            <p:strVal val="#ppt_w"/>
                                          </p:val>
                                        </p:tav>
                                      </p:tavLst>
                                    </p:anim>
                                    <p:anim calcmode="lin" valueType="num">
                                      <p:cBhvr>
                                        <p:cTn dur="1000" fill="hold" id="14"/>
                                        <p:tgtEl>
                                          <p:spTgt spid="12"/>
                                        </p:tgtEl>
                                        <p:attrNameLst>
                                          <p:attrName>ppt_h</p:attrName>
                                        </p:attrNameLst>
                                      </p:cBhvr>
                                      <p:tavLst>
                                        <p:tav tm="0">
                                          <p:val>
                                            <p:fltVal val="0"/>
                                          </p:val>
                                        </p:tav>
                                        <p:tav tm="100000">
                                          <p:val>
                                            <p:strVal val="#ppt_h"/>
                                          </p:val>
                                        </p:tav>
                                      </p:tavLst>
                                    </p:anim>
                                    <p:anim calcmode="lin" valueType="num">
                                      <p:cBhvr>
                                        <p:cTn dur="1000" fill="hold" id="15"/>
                                        <p:tgtEl>
                                          <p:spTgt spid="12"/>
                                        </p:tgtEl>
                                        <p:attrNameLst>
                                          <p:attrName>style.rotation</p:attrName>
                                        </p:attrNameLst>
                                      </p:cBhvr>
                                      <p:tavLst>
                                        <p:tav tm="0">
                                          <p:val>
                                            <p:fltVal val="90"/>
                                          </p:val>
                                        </p:tav>
                                        <p:tav tm="100000">
                                          <p:val>
                                            <p:fltVal val="0"/>
                                          </p:val>
                                        </p:tav>
                                      </p:tavLst>
                                    </p:anim>
                                    <p:animEffect filter="fade" transition="in">
                                      <p:cBhvr>
                                        <p:cTn dur="1000" id="16"/>
                                        <p:tgtEl>
                                          <p:spTgt spid="12"/>
                                        </p:tgtEl>
                                      </p:cBhvr>
                                    </p:animEffect>
                                  </p:childTnLst>
                                </p:cTn>
                              </p:par>
                              <p:par>
                                <p:cTn fill="hold" id="17" nodeType="withEffect" presetClass="entr" presetID="31" presetSubtype="0">
                                  <p:stCondLst>
                                    <p:cond delay="500"/>
                                  </p:stCondLst>
                                  <p:childTnLst>
                                    <p:set>
                                      <p:cBhvr>
                                        <p:cTn dur="1" fill="hold" id="18">
                                          <p:stCondLst>
                                            <p:cond delay="0"/>
                                          </p:stCondLst>
                                        </p:cTn>
                                        <p:tgtEl>
                                          <p:spTgt spid="6"/>
                                        </p:tgtEl>
                                        <p:attrNameLst>
                                          <p:attrName>style.visibility</p:attrName>
                                        </p:attrNameLst>
                                      </p:cBhvr>
                                      <p:to>
                                        <p:strVal val="visible"/>
                                      </p:to>
                                    </p:set>
                                    <p:anim calcmode="lin" valueType="num">
                                      <p:cBhvr>
                                        <p:cTn dur="1000" fill="hold" id="19"/>
                                        <p:tgtEl>
                                          <p:spTgt spid="6"/>
                                        </p:tgtEl>
                                        <p:attrNameLst>
                                          <p:attrName>ppt_w</p:attrName>
                                        </p:attrNameLst>
                                      </p:cBhvr>
                                      <p:tavLst>
                                        <p:tav tm="0">
                                          <p:val>
                                            <p:fltVal val="0"/>
                                          </p:val>
                                        </p:tav>
                                        <p:tav tm="100000">
                                          <p:val>
                                            <p:strVal val="#ppt_w"/>
                                          </p:val>
                                        </p:tav>
                                      </p:tavLst>
                                    </p:anim>
                                    <p:anim calcmode="lin" valueType="num">
                                      <p:cBhvr>
                                        <p:cTn dur="1000" fill="hold" id="20"/>
                                        <p:tgtEl>
                                          <p:spTgt spid="6"/>
                                        </p:tgtEl>
                                        <p:attrNameLst>
                                          <p:attrName>ppt_h</p:attrName>
                                        </p:attrNameLst>
                                      </p:cBhvr>
                                      <p:tavLst>
                                        <p:tav tm="0">
                                          <p:val>
                                            <p:fltVal val="0"/>
                                          </p:val>
                                        </p:tav>
                                        <p:tav tm="100000">
                                          <p:val>
                                            <p:strVal val="#ppt_h"/>
                                          </p:val>
                                        </p:tav>
                                      </p:tavLst>
                                    </p:anim>
                                    <p:anim calcmode="lin" valueType="num">
                                      <p:cBhvr>
                                        <p:cTn dur="1000" fill="hold" id="21"/>
                                        <p:tgtEl>
                                          <p:spTgt spid="6"/>
                                        </p:tgtEl>
                                        <p:attrNameLst>
                                          <p:attrName>style.rotation</p:attrName>
                                        </p:attrNameLst>
                                      </p:cBhvr>
                                      <p:tavLst>
                                        <p:tav tm="0">
                                          <p:val>
                                            <p:fltVal val="90"/>
                                          </p:val>
                                        </p:tav>
                                        <p:tav tm="100000">
                                          <p:val>
                                            <p:fltVal val="0"/>
                                          </p:val>
                                        </p:tav>
                                      </p:tavLst>
                                    </p:anim>
                                    <p:animEffect filter="fade" transition="in">
                                      <p:cBhvr>
                                        <p:cTn dur="1000" id="22"/>
                                        <p:tgtEl>
                                          <p:spTgt spid="6"/>
                                        </p:tgtEl>
                                      </p:cBhvr>
                                    </p:animEffect>
                                  </p:childTnLst>
                                </p:cTn>
                              </p:par>
                              <p:par>
                                <p:cTn fill="hold" id="23" nodeType="withEffect" presetClass="entr" presetID="31" presetSubtype="0">
                                  <p:stCondLst>
                                    <p:cond delay="750"/>
                                  </p:stCondLst>
                                  <p:childTnLst>
                                    <p:set>
                                      <p:cBhvr>
                                        <p:cTn dur="1" fill="hold" id="24">
                                          <p:stCondLst>
                                            <p:cond delay="0"/>
                                          </p:stCondLst>
                                        </p:cTn>
                                        <p:tgtEl>
                                          <p:spTgt spid="15"/>
                                        </p:tgtEl>
                                        <p:attrNameLst>
                                          <p:attrName>style.visibility</p:attrName>
                                        </p:attrNameLst>
                                      </p:cBhvr>
                                      <p:to>
                                        <p:strVal val="visible"/>
                                      </p:to>
                                    </p:set>
                                    <p:anim calcmode="lin" valueType="num">
                                      <p:cBhvr>
                                        <p:cTn dur="1000" fill="hold" id="25"/>
                                        <p:tgtEl>
                                          <p:spTgt spid="15"/>
                                        </p:tgtEl>
                                        <p:attrNameLst>
                                          <p:attrName>ppt_w</p:attrName>
                                        </p:attrNameLst>
                                      </p:cBhvr>
                                      <p:tavLst>
                                        <p:tav tm="0">
                                          <p:val>
                                            <p:fltVal val="0"/>
                                          </p:val>
                                        </p:tav>
                                        <p:tav tm="100000">
                                          <p:val>
                                            <p:strVal val="#ppt_w"/>
                                          </p:val>
                                        </p:tav>
                                      </p:tavLst>
                                    </p:anim>
                                    <p:anim calcmode="lin" valueType="num">
                                      <p:cBhvr>
                                        <p:cTn dur="1000" fill="hold" id="26"/>
                                        <p:tgtEl>
                                          <p:spTgt spid="15"/>
                                        </p:tgtEl>
                                        <p:attrNameLst>
                                          <p:attrName>ppt_h</p:attrName>
                                        </p:attrNameLst>
                                      </p:cBhvr>
                                      <p:tavLst>
                                        <p:tav tm="0">
                                          <p:val>
                                            <p:fltVal val="0"/>
                                          </p:val>
                                        </p:tav>
                                        <p:tav tm="100000">
                                          <p:val>
                                            <p:strVal val="#ppt_h"/>
                                          </p:val>
                                        </p:tav>
                                      </p:tavLst>
                                    </p:anim>
                                    <p:anim calcmode="lin" valueType="num">
                                      <p:cBhvr>
                                        <p:cTn dur="1000" fill="hold" id="27"/>
                                        <p:tgtEl>
                                          <p:spTgt spid="15"/>
                                        </p:tgtEl>
                                        <p:attrNameLst>
                                          <p:attrName>style.rotation</p:attrName>
                                        </p:attrNameLst>
                                      </p:cBhvr>
                                      <p:tavLst>
                                        <p:tav tm="0">
                                          <p:val>
                                            <p:fltVal val="90"/>
                                          </p:val>
                                        </p:tav>
                                        <p:tav tm="100000">
                                          <p:val>
                                            <p:fltVal val="0"/>
                                          </p:val>
                                        </p:tav>
                                      </p:tavLst>
                                    </p:anim>
                                    <p:animEffect filter="fade" transition="in">
                                      <p:cBhvr>
                                        <p:cTn dur="1000" id="28"/>
                                        <p:tgtEl>
                                          <p:spTgt spid="15"/>
                                        </p:tgtEl>
                                      </p:cBhvr>
                                    </p:animEffect>
                                  </p:childTnLst>
                                </p:cTn>
                              </p:par>
                            </p:childTnLst>
                          </p:cTn>
                        </p:par>
                        <p:par>
                          <p:cTn fill="hold" id="29" nodeType="afterGroup">
                            <p:stCondLst>
                              <p:cond delay="1750"/>
                            </p:stCondLst>
                            <p:childTnLst>
                              <p:par>
                                <p:cTn fill="hold" grpId="0" id="30" nodeType="afterEffect" presetClass="entr" presetID="22" presetSubtype="8">
                                  <p:stCondLst>
                                    <p:cond delay="0"/>
                                  </p:stCondLst>
                                  <p:childTnLst>
                                    <p:set>
                                      <p:cBhvr>
                                        <p:cTn dur="1" fill="hold" id="31">
                                          <p:stCondLst>
                                            <p:cond delay="0"/>
                                          </p:stCondLst>
                                        </p:cTn>
                                        <p:tgtEl>
                                          <p:spTgt spid="18"/>
                                        </p:tgtEl>
                                        <p:attrNameLst>
                                          <p:attrName>style.visibility</p:attrName>
                                        </p:attrNameLst>
                                      </p:cBhvr>
                                      <p:to>
                                        <p:strVal val="visible"/>
                                      </p:to>
                                    </p:set>
                                    <p:animEffect filter="wipe(left)" transition="in">
                                      <p:cBhvr>
                                        <p:cTn dur="500" id="32"/>
                                        <p:tgtEl>
                                          <p:spTgt spid="18"/>
                                        </p:tgtEl>
                                      </p:cBhvr>
                                    </p:animEffect>
                                  </p:childTnLst>
                                </p:cTn>
                              </p:par>
                              <p:par>
                                <p:cTn fill="hold" grpId="0" id="33" nodeType="withEffect" presetClass="entr" presetID="22" presetSubtype="8">
                                  <p:stCondLst>
                                    <p:cond delay="250"/>
                                  </p:stCondLst>
                                  <p:childTnLst>
                                    <p:set>
                                      <p:cBhvr>
                                        <p:cTn dur="1" fill="hold" id="34">
                                          <p:stCondLst>
                                            <p:cond delay="0"/>
                                          </p:stCondLst>
                                        </p:cTn>
                                        <p:tgtEl>
                                          <p:spTgt spid="19"/>
                                        </p:tgtEl>
                                        <p:attrNameLst>
                                          <p:attrName>style.visibility</p:attrName>
                                        </p:attrNameLst>
                                      </p:cBhvr>
                                      <p:to>
                                        <p:strVal val="visible"/>
                                      </p:to>
                                    </p:set>
                                    <p:animEffect filter="wipe(left)" transition="in">
                                      <p:cBhvr>
                                        <p:cTn dur="500" id="35"/>
                                        <p:tgtEl>
                                          <p:spTgt spid="19"/>
                                        </p:tgtEl>
                                      </p:cBhvr>
                                    </p:animEffect>
                                  </p:childTnLst>
                                </p:cTn>
                              </p:par>
                              <p:par>
                                <p:cTn fill="hold" grpId="0" id="36" nodeType="withEffect" presetClass="entr" presetID="22" presetSubtype="8">
                                  <p:stCondLst>
                                    <p:cond delay="250"/>
                                  </p:stCondLst>
                                  <p:childTnLst>
                                    <p:set>
                                      <p:cBhvr>
                                        <p:cTn dur="1" fill="hold" id="37">
                                          <p:stCondLst>
                                            <p:cond delay="0"/>
                                          </p:stCondLst>
                                        </p:cTn>
                                        <p:tgtEl>
                                          <p:spTgt spid="20"/>
                                        </p:tgtEl>
                                        <p:attrNameLst>
                                          <p:attrName>style.visibility</p:attrName>
                                        </p:attrNameLst>
                                      </p:cBhvr>
                                      <p:to>
                                        <p:strVal val="visible"/>
                                      </p:to>
                                    </p:set>
                                    <p:animEffect filter="wipe(left)" transition="in">
                                      <p:cBhvr>
                                        <p:cTn dur="500" id="38"/>
                                        <p:tgtEl>
                                          <p:spTgt spid="20"/>
                                        </p:tgtEl>
                                      </p:cBhvr>
                                    </p:animEffect>
                                  </p:childTnLst>
                                </p:cTn>
                              </p:par>
                              <p:par>
                                <p:cTn fill="hold" grpId="0" id="39" nodeType="withEffect" presetClass="entr" presetID="22" presetSubtype="8">
                                  <p:stCondLst>
                                    <p:cond delay="250"/>
                                  </p:stCondLst>
                                  <p:childTnLst>
                                    <p:set>
                                      <p:cBhvr>
                                        <p:cTn dur="1" fill="hold" id="40">
                                          <p:stCondLst>
                                            <p:cond delay="0"/>
                                          </p:stCondLst>
                                        </p:cTn>
                                        <p:tgtEl>
                                          <p:spTgt spid="21"/>
                                        </p:tgtEl>
                                        <p:attrNameLst>
                                          <p:attrName>style.visibility</p:attrName>
                                        </p:attrNameLst>
                                      </p:cBhvr>
                                      <p:to>
                                        <p:strVal val="visible"/>
                                      </p:to>
                                    </p:set>
                                    <p:animEffect filter="wipe(left)" transition="in">
                                      <p:cBhvr>
                                        <p:cTn dur="500" id="4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9" name="任意多边形 8"/>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flipH="1">
            <a:off x="7269383" y="2949864"/>
            <a:ext cx="3327742" cy="701040"/>
          </a:xfrm>
          <a:prstGeom prst="rect">
            <a:avLst/>
          </a:prstGeom>
          <a:noFill/>
        </p:spPr>
        <p:txBody>
          <a:bodyPr rtlCol="0" wrap="square">
            <a:spAutoFit/>
          </a:bodyPr>
          <a:lstStyle/>
          <a:p>
            <a:pPr algn="dist"/>
            <a:r>
              <a:rPr altLang="en-US" lang="zh-CN" smtClean="0" sz="4000">
                <a:latin charset="-122" panose="02000000000000000000" pitchFamily="2" typeface="方正静蕾简体"/>
                <a:ea charset="-122" panose="02000000000000000000" pitchFamily="2" typeface="方正静蕾简体"/>
              </a:rPr>
              <a:t>研究意义</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flipH="1">
              <a:off x="6058026" y="2940820"/>
              <a:ext cx="786099" cy="701040"/>
            </a:xfrm>
            <a:prstGeom prst="rect">
              <a:avLst/>
            </a:prstGeom>
            <a:noFill/>
          </p:spPr>
          <p:txBody>
            <a:bodyPr rtlCol="0" wrap="square">
              <a:spAutoFit/>
            </a:bodyPr>
            <a:lstStyle/>
            <a:p>
              <a:pPr algn="ctr"/>
              <a:r>
                <a:rPr altLang="zh-CN" lang="en-US" smtClean="0" sz="4000">
                  <a:solidFill>
                    <a:srgbClr val="F9F9F9"/>
                  </a:solidFill>
                  <a:latin charset="-122" panose="02000000000000000000" pitchFamily="2" typeface="方正静蕾简体"/>
                  <a:ea charset="-122" panose="02000000000000000000" pitchFamily="2" typeface="方正静蕾简体"/>
                </a:rPr>
                <a:t>2</a:t>
              </a:r>
            </a:p>
          </p:txBody>
        </p:sp>
      </p:grpSp>
      <p:sp>
        <p:nvSpPr>
          <p:cNvPr id="14" name="文本框 13"/>
          <p:cNvSpPr txBox="1"/>
          <p:nvPr/>
        </p:nvSpPr>
        <p:spPr>
          <a:xfrm>
            <a:off x="1726083" y="2529212"/>
            <a:ext cx="2214880" cy="701040"/>
          </a:xfrm>
          <a:prstGeom prst="rect">
            <a:avLst/>
          </a:prstGeom>
          <a:noFill/>
        </p:spPr>
        <p:txBody>
          <a:bodyPr rtlCol="0" wrap="none">
            <a:spAutoFit/>
          </a:bodyPr>
          <a:lstStyle/>
          <a:p>
            <a:r>
              <a:rPr altLang="zh-CN" b="1" lang="en-US" smtClean="0" sz="4000">
                <a:solidFill>
                  <a:schemeClr val="tx1">
                    <a:lumMod val="65000"/>
                    <a:lumOff val="35000"/>
                  </a:schemeClr>
                </a:solidFill>
                <a:latin charset="-122" panose="02000000000000000000" pitchFamily="2" typeface="方正兰亭超细黑简体"/>
                <a:ea charset="-122" panose="02000000000000000000" pitchFamily="2" typeface="方正兰亭超细黑简体"/>
              </a:rPr>
              <a:t>PART  02</a:t>
            </a:r>
          </a:p>
        </p:txBody>
      </p:sp>
    </p:spTree>
    <p:extLst>
      <p:ext uri="{BB962C8B-B14F-4D97-AF65-F5344CB8AC3E}">
        <p14:creationId val="205629067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par>
                          <p:cTn fill="hold" id="15" nodeType="afterGroup">
                            <p:stCondLst>
                              <p:cond delay="1000"/>
                            </p:stCondLst>
                            <p:childTnLst>
                              <p:par>
                                <p:cTn fill="hold" grpId="0" id="16" nodeType="afterEffect" presetClass="entr" presetID="16" presetSubtype="37">
                                  <p:stCondLst>
                                    <p:cond delay="0"/>
                                  </p:stCondLst>
                                  <p:childTnLst>
                                    <p:set>
                                      <p:cBhvr>
                                        <p:cTn dur="1" fill="hold" id="17">
                                          <p:stCondLst>
                                            <p:cond delay="0"/>
                                          </p:stCondLst>
                                        </p:cTn>
                                        <p:tgtEl>
                                          <p:spTgt spid="14"/>
                                        </p:tgtEl>
                                        <p:attrNameLst>
                                          <p:attrName>style.visibility</p:attrName>
                                        </p:attrNameLst>
                                      </p:cBhvr>
                                      <p:to>
                                        <p:strVal val="visible"/>
                                      </p:to>
                                    </p:set>
                                    <p:animEffect filter="barn(outVertical)" transition="in">
                                      <p:cBhvr>
                                        <p:cTn dur="500" id="18"/>
                                        <p:tgtEl>
                                          <p:spTgt spid="14"/>
                                        </p:tgtEl>
                                      </p:cBhvr>
                                    </p:animEffect>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1000" fill="hold" id="22"/>
                                        <p:tgtEl>
                                          <p:spTgt spid="8"/>
                                        </p:tgtEl>
                                        <p:attrNameLst>
                                          <p:attrName>ppt_x</p:attrName>
                                        </p:attrNameLst>
                                      </p:cBhvr>
                                      <p:tavLst>
                                        <p:tav tm="0">
                                          <p:val>
                                            <p:strVal val="0-#ppt_w/2"/>
                                          </p:val>
                                        </p:tav>
                                        <p:tav tm="100000">
                                          <p:val>
                                            <p:strVal val="#ppt_x"/>
                                          </p:val>
                                        </p:tav>
                                      </p:tavLst>
                                    </p:anim>
                                    <p:anim calcmode="lin" valueType="num">
                                      <p:cBhvr additive="base">
                                        <p:cTn dur="1000" fill="hold" id="23"/>
                                        <p:tgtEl>
                                          <p:spTgt spid="8"/>
                                        </p:tgtEl>
                                        <p:attrNameLst>
                                          <p:attrName>ppt_y</p:attrName>
                                        </p:attrNameLst>
                                      </p:cBhvr>
                                      <p:tavLst>
                                        <p:tav tm="0">
                                          <p:val>
                                            <p:strVal val="#ppt_y"/>
                                          </p:val>
                                        </p:tav>
                                        <p:tav tm="100000">
                                          <p:val>
                                            <p:strVal val="#ppt_y"/>
                                          </p:val>
                                        </p:tav>
                                      </p:tavLst>
                                    </p:anim>
                                  </p:childTnLst>
                                </p:cTn>
                              </p:par>
                              <p:par>
                                <p:cTn fill="hold" grpId="0" id="24" nodeType="withEffect" presetClass="entr" presetID="22" presetSubtype="8">
                                  <p:stCondLst>
                                    <p:cond delay="50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500" id="26"/>
                                        <p:tgtEl>
                                          <p:spTgt spid="9"/>
                                        </p:tgtEl>
                                      </p:cBhvr>
                                    </p:animEffect>
                                  </p:childTnLst>
                                </p:cTn>
                              </p:par>
                            </p:childTnLst>
                          </p:cTn>
                        </p:par>
                        <p:par>
                          <p:cTn fill="hold" id="27" nodeType="afterGroup">
                            <p:stCondLst>
                              <p:cond delay="2500"/>
                            </p:stCondLst>
                            <p:childTnLst>
                              <p:par>
                                <p:cTn fill="hold" id="28" nodeType="afterEffect" presetClass="entr" presetID="53" presetSubtype="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500" fill="hold" id="30"/>
                                        <p:tgtEl>
                                          <p:spTgt spid="11"/>
                                        </p:tgtEl>
                                        <p:attrNameLst>
                                          <p:attrName>ppt_w</p:attrName>
                                        </p:attrNameLst>
                                      </p:cBhvr>
                                      <p:tavLst>
                                        <p:tav tm="0">
                                          <p:val>
                                            <p:fltVal val="0"/>
                                          </p:val>
                                        </p:tav>
                                        <p:tav tm="100000">
                                          <p:val>
                                            <p:strVal val="#ppt_w"/>
                                          </p:val>
                                        </p:tav>
                                      </p:tavLst>
                                    </p:anim>
                                    <p:anim calcmode="lin" valueType="num">
                                      <p:cBhvr>
                                        <p:cTn dur="500" fill="hold" id="31"/>
                                        <p:tgtEl>
                                          <p:spTgt spid="11"/>
                                        </p:tgtEl>
                                        <p:attrNameLst>
                                          <p:attrName>ppt_h</p:attrName>
                                        </p:attrNameLst>
                                      </p:cBhvr>
                                      <p:tavLst>
                                        <p:tav tm="0">
                                          <p:val>
                                            <p:fltVal val="0"/>
                                          </p:val>
                                        </p:tav>
                                        <p:tav tm="100000">
                                          <p:val>
                                            <p:strVal val="#ppt_h"/>
                                          </p:val>
                                        </p:tav>
                                      </p:tavLst>
                                    </p:anim>
                                    <p:animEffect filter="fade" transition="in">
                                      <p:cBhvr>
                                        <p:cTn dur="500" id="32"/>
                                        <p:tgtEl>
                                          <p:spTgt spid="11"/>
                                        </p:tgtEl>
                                      </p:cBhvr>
                                    </p:animEffect>
                                  </p:childTnLst>
                                </p:cTn>
                              </p:par>
                            </p:childTnLst>
                          </p:cTn>
                        </p:par>
                        <p:par>
                          <p:cTn fill="hold" id="33" nodeType="afterGroup">
                            <p:stCondLst>
                              <p:cond delay="3000"/>
                            </p:stCondLst>
                            <p:childTnLst>
                              <p:par>
                                <p:cTn fill="hold" grpId="0" id="34" nodeType="afterEffect" presetClass="entr" presetID="16" presetSubtype="37">
                                  <p:stCondLst>
                                    <p:cond delay="0"/>
                                  </p:stCondLst>
                                  <p:childTnLst>
                                    <p:set>
                                      <p:cBhvr>
                                        <p:cTn dur="1" fill="hold" id="35">
                                          <p:stCondLst>
                                            <p:cond delay="0"/>
                                          </p:stCondLst>
                                        </p:cTn>
                                        <p:tgtEl>
                                          <p:spTgt spid="10"/>
                                        </p:tgtEl>
                                        <p:attrNameLst>
                                          <p:attrName>style.visibility</p:attrName>
                                        </p:attrNameLst>
                                      </p:cBhvr>
                                      <p:to>
                                        <p:strVal val="visible"/>
                                      </p:to>
                                    </p:set>
                                    <p:animEffect filter="barn(outVertical)" transition="in">
                                      <p:cBhvr>
                                        <p:cTn dur="500" id="3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Shape 29"/>
          <p:cNvSpPr/>
          <p:nvPr/>
        </p:nvSpPr>
        <p:spPr>
          <a:xfrm rot="6300000">
            <a:off x="4777805" y="909329"/>
            <a:ext cx="1635898" cy="6102898"/>
          </a:xfrm>
          <a:custGeom>
            <a:gdLst>
              <a:gd fmla="*/ 15178 w 19871" name="connsiteX0"/>
              <a:gd fmla="*/ 0 h 21600" name="connsiteY0"/>
              <a:gd fmla="*/ 0 w 19871" name="connsiteX1"/>
              <a:gd fmla="*/ 2538 h 21600" name="connsiteY1"/>
              <a:gd fmla="*/ 4463 w 19871" name="connsiteX2"/>
              <a:gd fmla="*/ 21600 h 21600" name="connsiteY2"/>
              <a:gd fmla="*/ 19871 w 19871" name="connsiteX3"/>
              <a:gd fmla="*/ 18777 h 21600" name="connsiteY3"/>
              <a:gd fmla="*/ 17450 w 19871" name="connsiteX4"/>
              <a:gd fmla="*/ 8748 h 21600" name="connsiteY4"/>
              <a:gd fmla="*/ 15178 w 19871" name="connsiteX5"/>
              <a:gd fmla="*/ 0 h 21600" name="connsiteY5"/>
              <a:gd fmla="*/ 14798 w 19871" name="connsiteX0-1"/>
              <a:gd fmla="*/ 0 h 22890" name="connsiteY0-2"/>
              <a:gd fmla="*/ 0 w 19871" name="connsiteX1-3"/>
              <a:gd fmla="*/ 3828 h 22890" name="connsiteY1-4"/>
              <a:gd fmla="*/ 4463 w 19871" name="connsiteX2-5"/>
              <a:gd fmla="*/ 22890 h 22890" name="connsiteY2-6"/>
              <a:gd fmla="*/ 19871 w 19871" name="connsiteX3-7"/>
              <a:gd fmla="*/ 20067 h 22890" name="connsiteY3-8"/>
              <a:gd fmla="*/ 17450 w 19871" name="connsiteX4-9"/>
              <a:gd fmla="*/ 10038 h 22890" name="connsiteY4-10"/>
              <a:gd fmla="*/ 14798 w 19871" name="connsiteX5-11"/>
              <a:gd fmla="*/ 0 h 22890" name="connsiteY5-12"/>
              <a:gd fmla="*/ 14798 w 19871" name="connsiteX0-13"/>
              <a:gd fmla="*/ 0 h 22785" name="connsiteY0-14"/>
              <a:gd fmla="*/ 0 w 19871" name="connsiteX1-15"/>
              <a:gd fmla="*/ 3828 h 22785" name="connsiteY1-16"/>
              <a:gd fmla="*/ 5300 w 19871" name="connsiteX2-17"/>
              <a:gd fmla="*/ 22785 h 22785" name="connsiteY2-18"/>
              <a:gd fmla="*/ 19871 w 19871" name="connsiteX3-19"/>
              <a:gd fmla="*/ 20067 h 22785" name="connsiteY3-20"/>
              <a:gd fmla="*/ 17450 w 19871" name="connsiteX4-21"/>
              <a:gd fmla="*/ 10038 h 22785" name="connsiteY4-22"/>
              <a:gd fmla="*/ 14798 w 19871" name="connsiteX5-23"/>
              <a:gd fmla="*/ 0 h 22785" name="connsiteY5-24"/>
              <a:gd fmla="*/ 14798 w 19871" name="connsiteX0-25"/>
              <a:gd fmla="*/ 0 h 23019" name="connsiteY0-26"/>
              <a:gd fmla="*/ 0 w 19871" name="connsiteX1-27"/>
              <a:gd fmla="*/ 3828 h 23019" name="connsiteY1-28"/>
              <a:gd fmla="*/ 5152 w 19871" name="connsiteX2-29"/>
              <a:gd fmla="*/ 23019 h 23019" name="connsiteY2-30"/>
              <a:gd fmla="*/ 19871 w 19871" name="connsiteX3-31"/>
              <a:gd fmla="*/ 20067 h 23019" name="connsiteY3-32"/>
              <a:gd fmla="*/ 17450 w 19871" name="connsiteX4-33"/>
              <a:gd fmla="*/ 10038 h 23019" name="connsiteY4-34"/>
              <a:gd fmla="*/ 14798 w 19871" name="connsiteX5-35"/>
              <a:gd fmla="*/ 0 h 23019" name="connsiteY5-36"/>
              <a:gd fmla="*/ 14798 w 20350" name="connsiteX0-37"/>
              <a:gd fmla="*/ 0 h 23019" name="connsiteY0-38"/>
              <a:gd fmla="*/ 0 w 20350" name="connsiteX1-39"/>
              <a:gd fmla="*/ 3828 h 23019" name="connsiteY1-40"/>
              <a:gd fmla="*/ 5152 w 20350" name="connsiteX2-41"/>
              <a:gd fmla="*/ 23019 h 23019" name="connsiteY2-42"/>
              <a:gd fmla="*/ 20350 w 20350" name="connsiteX3-43"/>
              <a:gd fmla="*/ 19851 h 23019" name="connsiteY3-44"/>
              <a:gd fmla="*/ 17450 w 20350" name="connsiteX4-45"/>
              <a:gd fmla="*/ 10038 h 23019" name="connsiteY4-46"/>
              <a:gd fmla="*/ 14798 w 20350" name="connsiteX5-47"/>
              <a:gd fmla="*/ 0 h 23019" name="connsiteY5-48"/>
              <a:gd fmla="*/ 14798 w 20350" name="connsiteX0-49"/>
              <a:gd fmla="*/ 0 h 23019" name="connsiteY0-50"/>
              <a:gd fmla="*/ 0 w 20350" name="connsiteX1-51"/>
              <a:gd fmla="*/ 3828 h 23019" name="connsiteY1-52"/>
              <a:gd fmla="*/ 5152 w 20350" name="connsiteX2-53"/>
              <a:gd fmla="*/ 23019 h 23019" name="connsiteY2-54"/>
              <a:gd fmla="*/ 20350 w 20350" name="connsiteX3-55"/>
              <a:gd fmla="*/ 19851 h 23019" name="connsiteY3-56"/>
              <a:gd fmla="*/ 17450 w 20350" name="connsiteX4-57"/>
              <a:gd fmla="*/ 10038 h 23019" name="connsiteY4-58"/>
              <a:gd fmla="*/ 14798 w 20350" name="connsiteX5-59"/>
              <a:gd fmla="*/ 0 h 23019" name="connsiteY5-60"/>
              <a:gd fmla="*/ 14798 w 20370" name="connsiteX0-61"/>
              <a:gd fmla="*/ 0 h 23019" name="connsiteY0-62"/>
              <a:gd fmla="*/ 0 w 20370" name="connsiteX1-63"/>
              <a:gd fmla="*/ 3828 h 23019" name="connsiteY1-64"/>
              <a:gd fmla="*/ 5152 w 20370" name="connsiteX2-65"/>
              <a:gd fmla="*/ 23019 h 23019" name="connsiteY2-66"/>
              <a:gd fmla="*/ 20370 w 20370" name="connsiteX3-67"/>
              <a:gd fmla="*/ 19550 h 23019" name="connsiteY3-68"/>
              <a:gd fmla="*/ 17450 w 20370" name="connsiteX4-69"/>
              <a:gd fmla="*/ 10038 h 23019" name="connsiteY4-70"/>
              <a:gd fmla="*/ 14798 w 20370" name="connsiteX5-71"/>
              <a:gd fmla="*/ 0 h 23019" name="connsiteY5-72"/>
              <a:gd fmla="*/ 14798 w 20370" name="connsiteX0-73"/>
              <a:gd fmla="*/ 0 h 23019" name="connsiteY0-74"/>
              <a:gd fmla="*/ 0 w 20370" name="connsiteX1-75"/>
              <a:gd fmla="*/ 3828 h 23019" name="connsiteY1-76"/>
              <a:gd fmla="*/ 5152 w 20370" name="connsiteX2-77"/>
              <a:gd fmla="*/ 23019 h 23019" name="connsiteY2-78"/>
              <a:gd fmla="*/ 20370 w 20370" name="connsiteX3-79"/>
              <a:gd fmla="*/ 19550 h 23019" name="connsiteY3-80"/>
              <a:gd fmla="*/ 17754 w 20370" name="connsiteX4-81"/>
              <a:gd fmla="*/ 9964 h 23019" name="connsiteY4-82"/>
              <a:gd fmla="*/ 14798 w 20370" name="connsiteX5-83"/>
              <a:gd fmla="*/ 0 h 23019" name="connsiteY5-84"/>
              <a:gd fmla="*/ 14907 w 20370" name="connsiteX0-85"/>
              <a:gd fmla="*/ 0 h 22650" name="connsiteY0-86"/>
              <a:gd fmla="*/ 0 w 20370" name="connsiteX1-87"/>
              <a:gd fmla="*/ 3459 h 22650" name="connsiteY1-88"/>
              <a:gd fmla="*/ 5152 w 20370" name="connsiteX2-89"/>
              <a:gd fmla="*/ 22650 h 22650" name="connsiteY2-90"/>
              <a:gd fmla="*/ 20370 w 20370" name="connsiteX3-91"/>
              <a:gd fmla="*/ 19181 h 22650" name="connsiteY3-92"/>
              <a:gd fmla="*/ 17754 w 20370" name="connsiteX4-93"/>
              <a:gd fmla="*/ 9595 h 22650" name="connsiteY4-94"/>
              <a:gd fmla="*/ 14907 w 20370" name="connsiteX5-95"/>
              <a:gd fmla="*/ 0 h 22650" name="connsiteY5-96"/>
              <a:gd fmla="*/ 14407 w 19870" name="connsiteX0-97"/>
              <a:gd fmla="*/ 0 h 22650" name="connsiteY0-98"/>
              <a:gd fmla="*/ 0 w 19870" name="connsiteX1-99"/>
              <a:gd fmla="*/ 4384 h 22650" name="connsiteY1-100"/>
              <a:gd fmla="*/ 4652 w 19870" name="connsiteX2-101"/>
              <a:gd fmla="*/ 22650 h 22650" name="connsiteY2-102"/>
              <a:gd fmla="*/ 19870 w 19870" name="connsiteX3-103"/>
              <a:gd fmla="*/ 19181 h 22650" name="connsiteY3-104"/>
              <a:gd fmla="*/ 17254 w 19870" name="connsiteX4-105"/>
              <a:gd fmla="*/ 9595 h 22650" name="connsiteY4-106"/>
              <a:gd fmla="*/ 14407 w 19870" name="connsiteX5-107"/>
              <a:gd fmla="*/ 0 h 22650" name="connsiteY5-108"/>
              <a:gd fmla="*/ 14407 w 19870" name="connsiteX0-109"/>
              <a:gd fmla="*/ 0 h 23857" name="connsiteY0-110"/>
              <a:gd fmla="*/ 0 w 19870" name="connsiteX1-111"/>
              <a:gd fmla="*/ 4384 h 23857" name="connsiteY1-112"/>
              <a:gd fmla="*/ 4935 w 19870" name="connsiteX2-113"/>
              <a:gd fmla="*/ 23857 h 23857" name="connsiteY2-114"/>
              <a:gd fmla="*/ 19870 w 19870" name="connsiteX3-115"/>
              <a:gd fmla="*/ 19181 h 23857" name="connsiteY3-116"/>
              <a:gd fmla="*/ 17254 w 19870" name="connsiteX4-117"/>
              <a:gd fmla="*/ 9595 h 23857" name="connsiteY4-118"/>
              <a:gd fmla="*/ 14407 w 19870" name="connsiteX5-119"/>
              <a:gd fmla="*/ 0 h 23857" name="connsiteY5-120"/>
              <a:gd fmla="*/ 14407 w 19870" name="connsiteX0-121"/>
              <a:gd fmla="*/ 0 h 23857" name="connsiteY0-122"/>
              <a:gd fmla="*/ 0 w 19870" name="connsiteX1-123"/>
              <a:gd fmla="*/ 4384 h 23857" name="connsiteY1-124"/>
              <a:gd fmla="*/ 4935 w 19870" name="connsiteX2-125"/>
              <a:gd fmla="*/ 23857 h 23857" name="connsiteY2-126"/>
              <a:gd fmla="*/ 19870 w 19870" name="connsiteX3-127"/>
              <a:gd fmla="*/ 19181 h 23857" name="connsiteY3-128"/>
              <a:gd fmla="*/ 17254 w 19870" name="connsiteX4-129"/>
              <a:gd fmla="*/ 9595 h 23857" name="connsiteY4-130"/>
              <a:gd fmla="*/ 14407 w 19870" name="connsiteX5-131"/>
              <a:gd fmla="*/ 0 h 23857" name="connsiteY5-132"/>
              <a:gd fmla="*/ 14407 w 19870" name="connsiteX0-133"/>
              <a:gd fmla="*/ 0 h 23663" name="connsiteY0-134"/>
              <a:gd fmla="*/ 0 w 19870" name="connsiteX1-135"/>
              <a:gd fmla="*/ 4384 h 23663" name="connsiteY1-136"/>
              <a:gd fmla="*/ 4512 w 19870" name="connsiteX2-137"/>
              <a:gd fmla="*/ 23663 h 23663" name="connsiteY2-138"/>
              <a:gd fmla="*/ 19870 w 19870" name="connsiteX3-139"/>
              <a:gd fmla="*/ 19181 h 23663" name="connsiteY3-140"/>
              <a:gd fmla="*/ 17254 w 19870" name="connsiteX4-141"/>
              <a:gd fmla="*/ 9595 h 23663" name="connsiteY4-142"/>
              <a:gd fmla="*/ 14407 w 19870" name="connsiteX5-143"/>
              <a:gd fmla="*/ 0 h 23663" name="connsiteY5-144"/>
              <a:gd fmla="*/ 14407 w 19078" name="connsiteX0-145"/>
              <a:gd fmla="*/ 0 h 23663" name="connsiteY0-146"/>
              <a:gd fmla="*/ 0 w 19078" name="connsiteX1-147"/>
              <a:gd fmla="*/ 4384 h 23663" name="connsiteY1-148"/>
              <a:gd fmla="*/ 4512 w 19078" name="connsiteX2-149"/>
              <a:gd fmla="*/ 23663 h 23663" name="connsiteY2-150"/>
              <a:gd fmla="*/ 19078 w 19078" name="connsiteX3-151"/>
              <a:gd fmla="*/ 19424 h 23663" name="connsiteY3-152"/>
              <a:gd fmla="*/ 17254 w 19078" name="connsiteX4-153"/>
              <a:gd fmla="*/ 9595 h 23663" name="connsiteY4-154"/>
              <a:gd fmla="*/ 14407 w 19078" name="connsiteX5-155"/>
              <a:gd fmla="*/ 0 h 23663" name="connsiteY5-156"/>
              <a:gd fmla="*/ 14407 w 19078" name="connsiteX0-157"/>
              <a:gd fmla="*/ 0 h 23663" name="connsiteY0-158"/>
              <a:gd fmla="*/ 0 w 19078" name="connsiteX1-159"/>
              <a:gd fmla="*/ 4384 h 23663" name="connsiteY1-160"/>
              <a:gd fmla="*/ 4512 w 19078" name="connsiteX2-161"/>
              <a:gd fmla="*/ 23663 h 23663" name="connsiteY2-162"/>
              <a:gd fmla="*/ 19078 w 19078" name="connsiteX3-163"/>
              <a:gd fmla="*/ 19424 h 23663" name="connsiteY3-164"/>
              <a:gd fmla="*/ 16878 w 19078" name="connsiteX4-165"/>
              <a:gd fmla="*/ 9602 h 23663" name="connsiteY4-166"/>
              <a:gd fmla="*/ 14407 w 19078" name="connsiteX5-167"/>
              <a:gd fmla="*/ 0 h 23663" name="connsiteY5-168"/>
              <a:gd fmla="*/ 0 w 19078" name="connsiteX0-169"/>
              <a:gd fmla="*/ 4384 h 23663" name="connsiteY0-170"/>
              <a:gd fmla="*/ 4512 w 19078" name="connsiteX1-171"/>
              <a:gd fmla="*/ 23663 h 23663" name="connsiteY1-172"/>
              <a:gd fmla="*/ 19078 w 19078" name="connsiteX2-173"/>
              <a:gd fmla="*/ 19424 h 23663" name="connsiteY2-174"/>
              <a:gd fmla="*/ 16878 w 19078" name="connsiteX3-175"/>
              <a:gd fmla="*/ 9602 h 23663" name="connsiteY3-176"/>
              <a:gd fmla="*/ 14407 w 19078" name="connsiteX4-177"/>
              <a:gd fmla="*/ 0 h 23663" name="connsiteY4-178"/>
              <a:gd fmla="*/ 587 w 19078" name="connsiteX5-179"/>
              <a:gd fmla="*/ 5055 h 23663" name="connsiteY5-180"/>
              <a:gd fmla="*/ 3925 w 18491" name="connsiteX0-181"/>
              <a:gd fmla="*/ 23663 h 23663" name="connsiteY0-182"/>
              <a:gd fmla="*/ 18491 w 18491" name="connsiteX1-183"/>
              <a:gd fmla="*/ 19424 h 23663" name="connsiteY1-184"/>
              <a:gd fmla="*/ 16291 w 18491" name="connsiteX2-185"/>
              <a:gd fmla="*/ 9602 h 23663" name="connsiteY2-186"/>
              <a:gd fmla="*/ 13820 w 18491" name="connsiteX3-187"/>
              <a:gd fmla="*/ 0 h 23663" name="connsiteY3-188"/>
              <a:gd fmla="*/ 0 w 18491" name="connsiteX4-189"/>
              <a:gd fmla="*/ 5055 h 23663" name="connsiteY4-190"/>
              <a:gd fmla="*/ 0 w 14566" name="connsiteX0-191"/>
              <a:gd fmla="*/ 23663 h 23663" name="connsiteY0-192"/>
              <a:gd fmla="*/ 14566 w 14566" name="connsiteX1-193"/>
              <a:gd fmla="*/ 19424 h 23663" name="connsiteY1-194"/>
              <a:gd fmla="*/ 12366 w 14566" name="connsiteX2-195"/>
              <a:gd fmla="*/ 9602 h 23663" name="connsiteY2-196"/>
              <a:gd fmla="*/ 9895 w 14566" name="connsiteX3-197"/>
              <a:gd fmla="*/ 0 h 23663" name="connsiteY3-198"/>
              <a:gd fmla="*/ 4671 w 4671" name="connsiteX0-199"/>
              <a:gd fmla="*/ 19424 h 19424" name="connsiteY0-200"/>
              <a:gd fmla="*/ 2471 w 4671" name="connsiteX1-201"/>
              <a:gd fmla="*/ 9602 h 19424" name="connsiteY1-202"/>
              <a:gd fmla="*/ 0 w 4671" name="connsiteX2-203"/>
              <a:gd fmla="*/ 0 h 19424" name="connsiteY2-204"/>
              <a:gd fmla="*/ 7486 w 7486" name="connsiteX0-205"/>
              <a:gd fmla="*/ 7669 h 7669" name="connsiteY0-206"/>
              <a:gd fmla="*/ 2776 w 7486" name="connsiteX1-207"/>
              <a:gd fmla="*/ 2612 h 7669" name="connsiteY1-208"/>
              <a:gd fmla="*/ 0 w 7486" name="connsiteX2-209"/>
              <a:gd fmla="*/ 0 h 7669" name="connsiteY2-210"/>
              <a:gd fmla="*/ 8267 w 8267" name="connsiteX0-211"/>
              <a:gd fmla="*/ 7620 h 7620" name="connsiteY0-212"/>
              <a:gd fmla="*/ 3708 w 8267" name="connsiteX1-213"/>
              <a:gd fmla="*/ 3406 h 7620" name="connsiteY1-214"/>
              <a:gd fmla="*/ 0 w 8267" name="connsiteX2-215"/>
              <a:gd fmla="*/ 0 h 7620" name="connsiteY2-216"/>
              <a:gd fmla="*/ 36336 w 36336" name="connsiteX0-217"/>
              <a:gd fmla="*/ 39449 h 39449" name="connsiteY0-218"/>
              <a:gd fmla="*/ 30821 w 36336" name="connsiteX1-219"/>
              <a:gd fmla="*/ 33919 h 39449" name="connsiteY1-220"/>
              <a:gd fmla="*/ 0 w 36336" name="connsiteX2-221"/>
              <a:gd fmla="*/ 0 h 39449" name="connsiteY2-222"/>
            </a:gdLst>
            <a:cxnLst>
              <a:cxn ang="0">
                <a:pos x="connsiteX0-1" y="connsiteY0-2"/>
              </a:cxn>
              <a:cxn ang="0">
                <a:pos x="connsiteX1-3" y="connsiteY1-4"/>
              </a:cxn>
              <a:cxn ang="0">
                <a:pos x="connsiteX2-5" y="connsiteY2-6"/>
              </a:cxn>
            </a:cxnLst>
            <a:rect b="b" l="l" r="r" t="t"/>
            <a:pathLst>
              <a:path extrusionOk="0" h="39449" w="36336">
                <a:moveTo>
                  <a:pt x="36336" y="39449"/>
                </a:moveTo>
                <a:cubicBezTo>
                  <a:pt x="32770" y="36694"/>
                  <a:pt x="34872" y="36713"/>
                  <a:pt x="30821" y="33919"/>
                </a:cubicBezTo>
                <a:cubicBezTo>
                  <a:pt x="27179" y="31407"/>
                  <a:pt x="2908" y="2543"/>
                  <a:pt x="0" y="0"/>
                </a:cubicBezTo>
              </a:path>
            </a:pathLst>
          </a:custGeom>
          <a:noFill/>
          <a:ln cap="flat" w="38100">
            <a:solidFill>
              <a:schemeClr val="bg1">
                <a:lumMod val="7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7" name="Group 59"/>
          <p:cNvGrpSpPr/>
          <p:nvPr/>
        </p:nvGrpSpPr>
        <p:grpSpPr>
          <a:xfrm rot="2086424">
            <a:off x="8897128" y="3127569"/>
            <a:ext cx="1418849" cy="1430666"/>
            <a:chExt cx="1378195" cy="1389675"/>
          </a:xfrm>
        </p:grpSpPr>
        <p:grpSp>
          <p:nvGrpSpPr>
            <p:cNvPr id="8" name="Group 55"/>
            <p:cNvGrpSpPr/>
            <p:nvPr/>
          </p:nvGrpSpPr>
          <p:grpSpPr>
            <a:xfrm>
              <a:off x="228599" y="0"/>
              <a:ext cx="1149597" cy="1132531"/>
              <a:chExt cx="1149595" cy="1132530"/>
            </a:xfrm>
          </p:grpSpPr>
          <p:sp>
            <p:nvSpPr>
              <p:cNvPr id="12" name="Shape 50"/>
              <p:cNvSpPr/>
              <p:nvPr/>
            </p:nvSpPr>
            <p:spPr>
              <a:xfrm>
                <a:off x="495300" y="419100"/>
                <a:ext cx="288999" cy="341770"/>
              </a:xfrm>
              <a:custGeom>
                <a:cxnLst>
                  <a:cxn ang="0">
                    <a:pos x="wd2" y="hd2"/>
                  </a:cxn>
                  <a:cxn ang="5400000">
                    <a:pos x="wd2" y="hd2"/>
                  </a:cxn>
                  <a:cxn ang="10800000">
                    <a:pos x="wd2" y="hd2"/>
                  </a:cxn>
                  <a:cxn ang="16200000">
                    <a:pos x="wd2" y="hd2"/>
                  </a:cxn>
                </a:cxnLst>
                <a:rect b="b" l="0" r="r" t="0"/>
                <a:pathLst>
                  <a:path extrusionOk="0" h="20953" w="20587">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solidFill>
              <a:ln cap="flat" w="12700">
                <a:solidFill>
                  <a:srgbClr val="262626"/>
                </a:solid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13" name="Group 54"/>
              <p:cNvGrpSpPr/>
              <p:nvPr/>
            </p:nvGrpSpPr>
            <p:grpSpPr>
              <a:xfrm>
                <a:off x="-1" y="0"/>
                <a:ext cx="1149597" cy="1132531"/>
                <a:chExt cx="1149595" cy="1132530"/>
              </a:xfrm>
            </p:grpSpPr>
            <p:sp>
              <p:nvSpPr>
                <p:cNvPr id="14" name="Shape 51"/>
                <p:cNvSpPr/>
                <p:nvPr/>
              </p:nvSpPr>
              <p:spPr>
                <a:xfrm>
                  <a:off x="0" y="0"/>
                  <a:ext cx="1149596" cy="1132531"/>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5" name="Shape 52"/>
                <p:cNvSpPr/>
                <p:nvPr/>
              </p:nvSpPr>
              <p:spPr>
                <a:xfrm>
                  <a:off x="190500" y="177800"/>
                  <a:ext cx="789686" cy="777962"/>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6" name="Shape 53"/>
                <p:cNvSpPr/>
                <p:nvPr/>
              </p:nvSpPr>
              <p:spPr>
                <a:xfrm>
                  <a:off x="381000" y="368300"/>
                  <a:ext cx="396756" cy="390866"/>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grpSp>
          <p:nvGrpSpPr>
            <p:cNvPr id="9" name="Group 58"/>
            <p:cNvGrpSpPr/>
            <p:nvPr/>
          </p:nvGrpSpPr>
          <p:grpSpPr>
            <a:xfrm>
              <a:off x="0" y="558800"/>
              <a:ext cx="803140" cy="830876"/>
              <a:chExt cx="803139" cy="830875"/>
            </a:xfrm>
          </p:grpSpPr>
          <p:sp>
            <p:nvSpPr>
              <p:cNvPr id="10" name="Shape 56"/>
              <p:cNvSpPr/>
              <p:nvPr/>
            </p:nvSpPr>
            <p:spPr>
              <a:xfrm>
                <a:off x="0" y="431800"/>
                <a:ext cx="377118" cy="399076"/>
              </a:xfrm>
              <a:custGeom>
                <a:cxnLst>
                  <a:cxn ang="0">
                    <a:pos x="wd2" y="hd2"/>
                  </a:cxn>
                  <a:cxn ang="5400000">
                    <a:pos x="wd2" y="hd2"/>
                  </a:cxn>
                  <a:cxn ang="10800000">
                    <a:pos x="wd2" y="hd2"/>
                  </a:cxn>
                  <a:cxn ang="16200000">
                    <a:pos x="wd2" y="hd2"/>
                  </a:cxn>
                </a:cxnLst>
                <a:rect b="b" l="0" r="r" t="0"/>
                <a:pathLst>
                  <a:path extrusionOk="0" h="21600" w="2160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1" name="Shape 57"/>
              <p:cNvSpPr/>
              <p:nvPr/>
            </p:nvSpPr>
            <p:spPr>
              <a:xfrm>
                <a:off x="165100" y="0"/>
                <a:ext cx="638040" cy="661963"/>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0"/>
                      <a:pt x="4432" y="18069"/>
                      <a:pt x="0" y="21600"/>
                    </a:cubicBezTo>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sp>
        <p:nvSpPr>
          <p:cNvPr id="17" name="Shape 232"/>
          <p:cNvSpPr/>
          <p:nvPr/>
        </p:nvSpPr>
        <p:spPr>
          <a:xfrm>
            <a:off x="1711811" y="3500355"/>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62626"/>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sz="6600"/>
          </a:p>
        </p:txBody>
      </p:sp>
      <p:sp useBgFill="1">
        <p:nvSpPr>
          <p:cNvPr id="18" name="Shape 232"/>
          <p:cNvSpPr/>
          <p:nvPr/>
        </p:nvSpPr>
        <p:spPr>
          <a:xfrm>
            <a:off x="4099411" y="3500355"/>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sz="6600"/>
          </a:p>
        </p:txBody>
      </p:sp>
      <p:sp useBgFill="1">
        <p:nvSpPr>
          <p:cNvPr id="19" name="Shape 232"/>
          <p:cNvSpPr/>
          <p:nvPr/>
        </p:nvSpPr>
        <p:spPr>
          <a:xfrm>
            <a:off x="6487011" y="3500355"/>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sz="6600"/>
          </a:p>
        </p:txBody>
      </p:sp>
      <p:sp>
        <p:nvSpPr>
          <p:cNvPr id="20" name="矩形 19"/>
          <p:cNvSpPr>
            <a:spLocks noChangeArrowheads="1"/>
          </p:cNvSpPr>
          <p:nvPr/>
        </p:nvSpPr>
        <p:spPr bwMode="auto">
          <a:xfrm>
            <a:off x="5678669" y="4709167"/>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392F2F"/>
                </a:solidFill>
              </a:rPr>
              <a:t>单击此处输入标题</a:t>
            </a:r>
          </a:p>
          <a:p>
            <a:pPr>
              <a:buNone/>
            </a:pPr>
            <a:r>
              <a:rPr altLang="en-US" lang="zh-CN" sz="2000">
                <a:solidFill>
                  <a:srgbClr val="392F2F"/>
                </a:solidFill>
              </a:rPr>
              <a:t>请在这里输入您的主要叙述内容</a:t>
            </a:r>
          </a:p>
          <a:p>
            <a:pPr>
              <a:buNone/>
            </a:pPr>
            <a:r>
              <a:rPr altLang="en-US" lang="zh-CN" sz="2000">
                <a:solidFill>
                  <a:srgbClr val="392F2F"/>
                </a:solidFill>
              </a:rPr>
              <a:t>请在这里输入您的主要叙述内容</a:t>
            </a:r>
          </a:p>
        </p:txBody>
      </p:sp>
      <p:sp>
        <p:nvSpPr>
          <p:cNvPr id="21" name="矩形 20"/>
          <p:cNvSpPr>
            <a:spLocks noChangeArrowheads="1"/>
          </p:cNvSpPr>
          <p:nvPr/>
        </p:nvSpPr>
        <p:spPr bwMode="auto">
          <a:xfrm>
            <a:off x="3424968" y="2367286"/>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392F2F"/>
                </a:solidFill>
              </a:rPr>
              <a:t>单击此处输入标题</a:t>
            </a:r>
          </a:p>
          <a:p>
            <a:pPr>
              <a:buNone/>
            </a:pPr>
            <a:r>
              <a:rPr altLang="en-US" lang="zh-CN" sz="2000">
                <a:solidFill>
                  <a:srgbClr val="392F2F"/>
                </a:solidFill>
              </a:rPr>
              <a:t>请在这里输入您的主要叙述内容</a:t>
            </a:r>
          </a:p>
          <a:p>
            <a:pPr>
              <a:buNone/>
            </a:pPr>
            <a:r>
              <a:rPr altLang="en-US" lang="zh-CN" sz="2000">
                <a:solidFill>
                  <a:srgbClr val="392F2F"/>
                </a:solidFill>
              </a:rPr>
              <a:t>请在这里输入您的主要叙述内容</a:t>
            </a:r>
          </a:p>
        </p:txBody>
      </p:sp>
      <p:sp>
        <p:nvSpPr>
          <p:cNvPr id="22" name="矩形 21"/>
          <p:cNvSpPr>
            <a:spLocks noChangeArrowheads="1"/>
          </p:cNvSpPr>
          <p:nvPr/>
        </p:nvSpPr>
        <p:spPr bwMode="auto">
          <a:xfrm>
            <a:off x="1060166" y="4617648"/>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392F2F"/>
                </a:solidFill>
              </a:rPr>
              <a:t>单击此处输入标题</a:t>
            </a:r>
          </a:p>
          <a:p>
            <a:pPr>
              <a:buNone/>
            </a:pPr>
            <a:r>
              <a:rPr altLang="en-US" lang="zh-CN" sz="2000">
                <a:solidFill>
                  <a:srgbClr val="392F2F"/>
                </a:solidFill>
              </a:rPr>
              <a:t>请在这里输入您的主要叙述内容</a:t>
            </a:r>
          </a:p>
          <a:p>
            <a:pPr>
              <a:buNone/>
            </a:pPr>
            <a:r>
              <a:rPr altLang="en-US" lang="zh-CN" sz="2000">
                <a:solidFill>
                  <a:srgbClr val="392F2F"/>
                </a:solidFill>
              </a:rPr>
              <a:t>请在这里输入您的主要叙述内容</a:t>
            </a:r>
          </a:p>
        </p:txBody>
      </p:sp>
    </p:spTree>
    <p:extLst>
      <p:ext uri="{BB962C8B-B14F-4D97-AF65-F5344CB8AC3E}">
        <p14:creationId val="413119300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7"/>
                                        </p:tgtEl>
                                        <p:attrNameLst>
                                          <p:attrName>style.visibility</p:attrName>
                                        </p:attrNameLst>
                                      </p:cBhvr>
                                      <p:to>
                                        <p:strVal val="visible"/>
                                      </p:to>
                                    </p:set>
                                    <p:animEffect filter="fade" transition="in">
                                      <p:cBhvr>
                                        <p:cTn dur="500" id="15"/>
                                        <p:tgtEl>
                                          <p:spTgt spid="17"/>
                                        </p:tgtEl>
                                      </p:cBhvr>
                                    </p:animEffect>
                                  </p:childTnLst>
                                </p:cTn>
                              </p:par>
                              <p:par>
                                <p:cTn fill="hold" grpId="0" id="16" nodeType="withEffect" presetClass="entr" presetID="10" presetSubtype="0">
                                  <p:stCondLst>
                                    <p:cond delay="250"/>
                                  </p:stCondLst>
                                  <p:childTnLst>
                                    <p:set>
                                      <p:cBhvr>
                                        <p:cTn dur="1" fill="hold" id="17">
                                          <p:stCondLst>
                                            <p:cond delay="0"/>
                                          </p:stCondLst>
                                        </p:cTn>
                                        <p:tgtEl>
                                          <p:spTgt spid="18"/>
                                        </p:tgtEl>
                                        <p:attrNameLst>
                                          <p:attrName>style.visibility</p:attrName>
                                        </p:attrNameLst>
                                      </p:cBhvr>
                                      <p:to>
                                        <p:strVal val="visible"/>
                                      </p:to>
                                    </p:set>
                                    <p:animEffect filter="fade" transition="in">
                                      <p:cBhvr>
                                        <p:cTn dur="500" id="18"/>
                                        <p:tgtEl>
                                          <p:spTgt spid="18"/>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19"/>
                                        </p:tgtEl>
                                        <p:attrNameLst>
                                          <p:attrName>style.visibility</p:attrName>
                                        </p:attrNameLst>
                                      </p:cBhvr>
                                      <p:to>
                                        <p:strVal val="visible"/>
                                      </p:to>
                                    </p:set>
                                    <p:animEffect filter="fade" transition="in">
                                      <p:cBhvr>
                                        <p:cTn dur="500" id="21"/>
                                        <p:tgtEl>
                                          <p:spTgt spid="19"/>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22"/>
                                        </p:tgtEl>
                                        <p:attrNameLst>
                                          <p:attrName>style.visibility</p:attrName>
                                        </p:attrNameLst>
                                      </p:cBhvr>
                                      <p:to>
                                        <p:strVal val="visible"/>
                                      </p:to>
                                    </p:set>
                                    <p:animEffect filter="wipe(left)" transition="in">
                                      <p:cBhvr>
                                        <p:cTn dur="500" id="25"/>
                                        <p:tgtEl>
                                          <p:spTgt spid="22"/>
                                        </p:tgtEl>
                                      </p:cBhvr>
                                    </p:animEffect>
                                  </p:childTnLst>
                                </p:cTn>
                              </p:par>
                              <p:par>
                                <p:cTn fill="hold" grpId="0" id="26" nodeType="withEffect" presetClass="entr" presetID="22" presetSubtype="8">
                                  <p:stCondLst>
                                    <p:cond delay="250"/>
                                  </p:stCondLst>
                                  <p:childTnLst>
                                    <p:set>
                                      <p:cBhvr>
                                        <p:cTn dur="1" fill="hold" id="27">
                                          <p:stCondLst>
                                            <p:cond delay="0"/>
                                          </p:stCondLst>
                                        </p:cTn>
                                        <p:tgtEl>
                                          <p:spTgt spid="21"/>
                                        </p:tgtEl>
                                        <p:attrNameLst>
                                          <p:attrName>style.visibility</p:attrName>
                                        </p:attrNameLst>
                                      </p:cBhvr>
                                      <p:to>
                                        <p:strVal val="visible"/>
                                      </p:to>
                                    </p:set>
                                    <p:animEffect filter="wipe(left)" transition="in">
                                      <p:cBhvr>
                                        <p:cTn dur="500" id="28"/>
                                        <p:tgtEl>
                                          <p:spTgt spid="21"/>
                                        </p:tgtEl>
                                      </p:cBhvr>
                                    </p:animEffect>
                                  </p:childTnLst>
                                </p:cTn>
                              </p:par>
                              <p:par>
                                <p:cTn fill="hold" grpId="0" id="29" nodeType="withEffect" presetClass="entr" presetID="22" presetSubtype="8">
                                  <p:stCondLst>
                                    <p:cond delay="500"/>
                                  </p:stCondLst>
                                  <p:childTnLst>
                                    <p:set>
                                      <p:cBhvr>
                                        <p:cTn dur="1" fill="hold" id="30">
                                          <p:stCondLst>
                                            <p:cond delay="0"/>
                                          </p:stCondLst>
                                        </p:cTn>
                                        <p:tgtEl>
                                          <p:spTgt spid="20"/>
                                        </p:tgtEl>
                                        <p:attrNameLst>
                                          <p:attrName>style.visibility</p:attrName>
                                        </p:attrNameLst>
                                      </p:cBhvr>
                                      <p:to>
                                        <p:strVal val="visible"/>
                                      </p:to>
                                    </p:set>
                                    <p:animEffect filter="wipe(left)" transition="in">
                                      <p:cBhvr>
                                        <p:cTn dur="500" id="3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7"/>
      <p:bldP grpId="0" spid="18"/>
      <p:bldP grpId="0" spid="19"/>
      <p:bldP grpId="0" spid="20"/>
      <p:bldP grpId="0" spid="21"/>
      <p:bldP grpId="0" spid="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483904" y="2478309"/>
            <a:ext cx="2700381" cy="3841198"/>
            <a:chOff x="1289955" y="1628061"/>
            <a:chExt cx="3941631" cy="5174701"/>
          </a:xfrm>
        </p:grpSpPr>
        <p:sp>
          <p:nvSpPr>
            <p:cNvPr id="7" name="Shape 209"/>
            <p:cNvSpPr/>
            <p:nvPr/>
          </p:nvSpPr>
          <p:spPr>
            <a:xfrm rot="3758493">
              <a:off x="2721879" y="4293055"/>
              <a:ext cx="2954498" cy="2064916"/>
            </a:xfrm>
            <a:custGeom>
              <a:cxnLst>
                <a:cxn ang="0">
                  <a:pos x="wd2" y="hd2"/>
                </a:cxn>
                <a:cxn ang="5400000">
                  <a:pos x="wd2" y="hd2"/>
                </a:cxn>
                <a:cxn ang="10800000">
                  <a:pos x="wd2" y="hd2"/>
                </a:cxn>
                <a:cxn ang="16200000">
                  <a:pos x="wd2" y="hd2"/>
                </a:cxn>
              </a:cxnLst>
              <a:rect b="b" l="0" r="r" t="0"/>
              <a:pathLst>
                <a:path extrusionOk="0" h="21014" w="2160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8" name="组 13"/>
            <p:cNvGrpSpPr/>
            <p:nvPr/>
          </p:nvGrpSpPr>
          <p:grpSpPr>
            <a:xfrm>
              <a:off x="1289955" y="1628061"/>
              <a:ext cx="2187025" cy="2569107"/>
              <a:chOff x="5943842" y="1013911"/>
              <a:chExt cx="2187025" cy="2569107"/>
            </a:xfrm>
          </p:grpSpPr>
          <p:sp>
            <p:nvSpPr>
              <p:cNvPr id="9" name="Shape 202"/>
              <p:cNvSpPr/>
              <p:nvPr/>
            </p:nvSpPr>
            <p:spPr>
              <a:xfrm rot="3758493">
                <a:off x="6440283" y="1924630"/>
                <a:ext cx="1816414" cy="510440"/>
              </a:xfrm>
              <a:custGeom>
                <a:cxnLst>
                  <a:cxn ang="0">
                    <a:pos x="wd2" y="hd2"/>
                  </a:cxn>
                  <a:cxn ang="5400000">
                    <a:pos x="wd2" y="hd2"/>
                  </a:cxn>
                  <a:cxn ang="10800000">
                    <a:pos x="wd2" y="hd2"/>
                  </a:cxn>
                  <a:cxn ang="16200000">
                    <a:pos x="wd2" y="hd2"/>
                  </a:cxn>
                </a:cxnLst>
                <a:rect b="b" l="0" r="r" t="0"/>
                <a:pathLst>
                  <a:path extrusionOk="0" h="20522" w="2160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0" name="Shape 203"/>
              <p:cNvSpPr/>
              <p:nvPr/>
            </p:nvSpPr>
            <p:spPr>
              <a:xfrm rot="3758493">
                <a:off x="7743128" y="2715926"/>
                <a:ext cx="42879" cy="488621"/>
              </a:xfrm>
              <a:custGeom>
                <a:cxnLst>
                  <a:cxn ang="0">
                    <a:pos x="wd2" y="hd2"/>
                  </a:cxn>
                  <a:cxn ang="5400000">
                    <a:pos x="wd2" y="hd2"/>
                  </a:cxn>
                  <a:cxn ang="10800000">
                    <a:pos x="wd2" y="hd2"/>
                  </a:cxn>
                  <a:cxn ang="16200000">
                    <a:pos x="wd2" y="hd2"/>
                  </a:cxn>
                </a:cxnLst>
                <a:rect b="b" l="0" r="r" t="0"/>
                <a:pathLst>
                  <a:path extrusionOk="0" h="21600" w="17274">
                    <a:moveTo>
                      <a:pt x="0" y="0"/>
                    </a:moveTo>
                    <a:cubicBezTo>
                      <a:pt x="21600" y="2677"/>
                      <a:pt x="19974" y="16418"/>
                      <a:pt x="11161" y="21600"/>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1" name="Shape 204"/>
              <p:cNvSpPr/>
              <p:nvPr/>
            </p:nvSpPr>
            <p:spPr>
              <a:xfrm rot="3758493">
                <a:off x="6688919" y="1820269"/>
                <a:ext cx="124286" cy="341787"/>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9761" y="15753"/>
                      <a:pt x="1840" y="7112"/>
                      <a:pt x="0" y="0"/>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2" name="Shape 205"/>
              <p:cNvSpPr/>
              <p:nvPr/>
            </p:nvSpPr>
            <p:spPr>
              <a:xfrm rot="3758493">
                <a:off x="6847335" y="1900060"/>
                <a:ext cx="869668" cy="1031590"/>
              </a:xfrm>
              <a:custGeom>
                <a:cxnLst>
                  <a:cxn ang="0">
                    <a:pos x="wd2" y="hd2"/>
                  </a:cxn>
                  <a:cxn ang="5400000">
                    <a:pos x="wd2" y="hd2"/>
                  </a:cxn>
                  <a:cxn ang="10800000">
                    <a:pos x="wd2" y="hd2"/>
                  </a:cxn>
                  <a:cxn ang="16200000">
                    <a:pos x="wd2" y="hd2"/>
                  </a:cxn>
                </a:cxnLst>
                <a:rect b="b" l="0" r="r" t="0"/>
                <a:pathLst>
                  <a:path extrusionOk="0" h="16954" w="19469">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3" name="Shape 206"/>
              <p:cNvSpPr/>
              <p:nvPr/>
            </p:nvSpPr>
            <p:spPr>
              <a:xfrm rot="3758493">
                <a:off x="6164716" y="2541971"/>
                <a:ext cx="1046419" cy="281861"/>
              </a:xfrm>
              <a:custGeom>
                <a:cxnLst>
                  <a:cxn ang="0">
                    <a:pos x="wd2" y="hd2"/>
                  </a:cxn>
                  <a:cxn ang="5400000">
                    <a:pos x="wd2" y="hd2"/>
                  </a:cxn>
                  <a:cxn ang="10800000">
                    <a:pos x="wd2" y="hd2"/>
                  </a:cxn>
                  <a:cxn ang="16200000">
                    <a:pos x="wd2" y="hd2"/>
                  </a:cxn>
                </a:cxnLst>
                <a:rect b="b" l="0" r="r" t="0"/>
                <a:pathLst>
                  <a:path extrusionOk="0" h="21574" w="2160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4" name="Shape 207"/>
              <p:cNvSpPr/>
              <p:nvPr/>
            </p:nvSpPr>
            <p:spPr>
              <a:xfrm rot="3758493">
                <a:off x="5742745" y="2584036"/>
                <a:ext cx="1200079" cy="797886"/>
              </a:xfrm>
              <a:custGeom>
                <a:cxnLst>
                  <a:cxn ang="0">
                    <a:pos x="wd2" y="hd2"/>
                  </a:cxn>
                  <a:cxn ang="5400000">
                    <a:pos x="wd2" y="hd2"/>
                  </a:cxn>
                  <a:cxn ang="10800000">
                    <a:pos x="wd2" y="hd2"/>
                  </a:cxn>
                  <a:cxn ang="16200000">
                    <a:pos x="wd2" y="hd2"/>
                  </a:cxn>
                </a:cxnLst>
                <a:rect b="b" l="0" r="r" t="0"/>
                <a:pathLst>
                  <a:path extrusionOk="0" h="20676" w="2160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5" name="Shape 208"/>
              <p:cNvSpPr/>
              <p:nvPr/>
            </p:nvSpPr>
            <p:spPr>
              <a:xfrm rot="3758493">
                <a:off x="6601321" y="998391"/>
                <a:ext cx="383966" cy="415006"/>
              </a:xfrm>
              <a:custGeom>
                <a:cxnLst>
                  <a:cxn ang="0">
                    <a:pos x="wd2" y="hd2"/>
                  </a:cxn>
                  <a:cxn ang="5400000">
                    <a:pos x="wd2" y="hd2"/>
                  </a:cxn>
                  <a:cxn ang="10800000">
                    <a:pos x="wd2" y="hd2"/>
                  </a:cxn>
                  <a:cxn ang="16200000">
                    <a:pos x="wd2" y="hd2"/>
                  </a:cxn>
                </a:cxnLst>
                <a:rect b="b" l="0" r="r" t="0"/>
                <a:pathLst>
                  <a:path extrusionOk="0" h="21600" w="21399">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6" name="Shape 210"/>
              <p:cNvSpPr/>
              <p:nvPr/>
            </p:nvSpPr>
            <p:spPr>
              <a:xfrm rot="3758493">
                <a:off x="7598750" y="2950768"/>
                <a:ext cx="573187" cy="491046"/>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7302" y="21128"/>
                      <a:pt x="15635" y="15045"/>
                      <a:pt x="21600" y="9996"/>
                    </a:cubicBezTo>
                    <a:cubicBezTo>
                      <a:pt x="14594" y="7013"/>
                      <a:pt x="7961" y="2130"/>
                      <a:pt x="709" y="0"/>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sp>
        <p:nvSpPr>
          <p:cNvPr id="17" name="任意多边形 16"/>
          <p:cNvSpPr/>
          <p:nvPr/>
        </p:nvSpPr>
        <p:spPr>
          <a:xfrm>
            <a:off x="6973576" y="2695846"/>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31"/>
          <p:cNvSpPr/>
          <p:nvPr/>
        </p:nvSpPr>
        <p:spPr>
          <a:xfrm>
            <a:off x="5764704" y="2287419"/>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pc="-300">
                <a:solidFill>
                  <a:srgbClr val="392F2F"/>
                </a:solidFill>
                <a:latin charset="-122" panose="02000000000000000000" pitchFamily="2" typeface="方正静蕾简体"/>
                <a:ea charset="-122" panose="02000000000000000000" pitchFamily="2" typeface="方正静蕾简体"/>
              </a:rPr>
              <a:t>一季度</a:t>
            </a:r>
          </a:p>
        </p:txBody>
      </p:sp>
      <p:sp>
        <p:nvSpPr>
          <p:cNvPr id="19" name="任意多边形 18"/>
          <p:cNvSpPr/>
          <p:nvPr/>
        </p:nvSpPr>
        <p:spPr>
          <a:xfrm>
            <a:off x="6973576" y="3745022"/>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31"/>
          <p:cNvSpPr/>
          <p:nvPr/>
        </p:nvSpPr>
        <p:spPr>
          <a:xfrm>
            <a:off x="5764704" y="3336595"/>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pc="-300">
                <a:solidFill>
                  <a:srgbClr val="392F2F"/>
                </a:solidFill>
                <a:latin charset="-122" panose="02000000000000000000" pitchFamily="2" typeface="方正静蕾简体"/>
                <a:ea charset="-122" panose="02000000000000000000" pitchFamily="2" typeface="方正静蕾简体"/>
              </a:rPr>
              <a:t>二季度</a:t>
            </a:r>
          </a:p>
        </p:txBody>
      </p:sp>
      <p:sp>
        <p:nvSpPr>
          <p:cNvPr id="21" name="任意多边形 20"/>
          <p:cNvSpPr/>
          <p:nvPr/>
        </p:nvSpPr>
        <p:spPr>
          <a:xfrm>
            <a:off x="6973576" y="4793983"/>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31"/>
          <p:cNvSpPr/>
          <p:nvPr/>
        </p:nvSpPr>
        <p:spPr>
          <a:xfrm>
            <a:off x="5764704" y="4385556"/>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pc="-300">
                <a:solidFill>
                  <a:srgbClr val="392F2F"/>
                </a:solidFill>
                <a:latin charset="-122" panose="02000000000000000000" pitchFamily="2" typeface="方正静蕾简体"/>
                <a:ea charset="-122" panose="02000000000000000000" pitchFamily="2" typeface="方正静蕾简体"/>
              </a:rPr>
              <a:t>三季度</a:t>
            </a:r>
          </a:p>
        </p:txBody>
      </p:sp>
      <p:sp>
        <p:nvSpPr>
          <p:cNvPr id="23" name="任意多边形 22"/>
          <p:cNvSpPr/>
          <p:nvPr/>
        </p:nvSpPr>
        <p:spPr>
          <a:xfrm>
            <a:off x="6973576" y="5807931"/>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31"/>
          <p:cNvSpPr/>
          <p:nvPr/>
        </p:nvSpPr>
        <p:spPr>
          <a:xfrm>
            <a:off x="5764704" y="5399504"/>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pc="-300">
                <a:solidFill>
                  <a:srgbClr val="392F2F"/>
                </a:solidFill>
                <a:latin charset="-122" panose="02000000000000000000" pitchFamily="2" typeface="方正静蕾简体"/>
                <a:ea charset="-122" panose="02000000000000000000" pitchFamily="2" typeface="方正静蕾简体"/>
              </a:rPr>
              <a:t>四季度</a:t>
            </a:r>
          </a:p>
        </p:txBody>
      </p:sp>
      <p:sp>
        <p:nvSpPr>
          <p:cNvPr id="25" name="文本框 24"/>
          <p:cNvSpPr txBox="1"/>
          <p:nvPr/>
        </p:nvSpPr>
        <p:spPr>
          <a:xfrm>
            <a:off x="6828855" y="2264567"/>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
        <p:nvSpPr>
          <p:cNvPr id="26" name="文本框 25"/>
          <p:cNvSpPr txBox="1"/>
          <p:nvPr/>
        </p:nvSpPr>
        <p:spPr>
          <a:xfrm>
            <a:off x="6828855" y="3313743"/>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
        <p:nvSpPr>
          <p:cNvPr id="27" name="文本框 26"/>
          <p:cNvSpPr txBox="1"/>
          <p:nvPr/>
        </p:nvSpPr>
        <p:spPr>
          <a:xfrm>
            <a:off x="6828855" y="4362704"/>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
        <p:nvSpPr>
          <p:cNvPr id="28" name="文本框 27"/>
          <p:cNvSpPr txBox="1"/>
          <p:nvPr/>
        </p:nvSpPr>
        <p:spPr>
          <a:xfrm>
            <a:off x="6828855" y="5376652"/>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Tree>
    <p:extLst>
      <p:ext uri="{BB962C8B-B14F-4D97-AF65-F5344CB8AC3E}">
        <p14:creationId val="20739997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5" presetSubtype="0">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ecel="50000" dur="500" fill="hold" id="11">
                                          <p:stCondLst>
                                            <p:cond delay="0"/>
                                          </p:stCondLst>
                                        </p:cTn>
                                        <p:tgtEl>
                                          <p:spTgt spid="18"/>
                                        </p:tgtEl>
                                        <p:attrNameLst>
                                          <p:attrName>style.rotation</p:attrName>
                                        </p:attrNameLst>
                                      </p:cBhvr>
                                      <p:tavLst>
                                        <p:tav tm="0">
                                          <p:val>
                                            <p:fltVal val="-90"/>
                                          </p:val>
                                        </p:tav>
                                        <p:tav tm="100000">
                                          <p:val>
                                            <p:fltVal val="0"/>
                                          </p:val>
                                        </p:tav>
                                      </p:tavLst>
                                    </p:anim>
                                    <p:anim calcmode="lin" valueType="num">
                                      <p:cBhvr>
                                        <p:cTn decel="50000" dur="500" fill="hold" id="12">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accel="50000" dur="500" fill="hold" id="13">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dur="1000" fill="hold" id="14"/>
                                        <p:tgtEl>
                                          <p:spTgt spid="18"/>
                                        </p:tgtEl>
                                        <p:attrNameLst>
                                          <p:attrName>ppt_h</p:attrName>
                                        </p:attrNameLst>
                                      </p:cBhvr>
                                      <p:tavLst>
                                        <p:tav tm="0">
                                          <p:val>
                                            <p:strVal val="#ppt_h"/>
                                          </p:val>
                                        </p:tav>
                                        <p:tav tm="100000">
                                          <p:val>
                                            <p:strVal val="#ppt_h"/>
                                          </p:val>
                                        </p:tav>
                                      </p:tavLst>
                                    </p:anim>
                                    <p:anim calcmode="lin" valueType="num">
                                      <p:cBhvr>
                                        <p:cTn decel="50000" dur="500" fill="hold" id="15">
                                          <p:stCondLst>
                                            <p:cond delay="0"/>
                                          </p:stCondLst>
                                        </p:cTn>
                                        <p:tgtEl>
                                          <p:spTgt spid="18"/>
                                        </p:tgtEl>
                                        <p:attrNameLst>
                                          <p:attrName>ppt_x</p:attrName>
                                        </p:attrNameLst>
                                      </p:cBhvr>
                                      <p:tavLst>
                                        <p:tav tm="0">
                                          <p:val>
                                            <p:strVal val="#ppt_x+.4"/>
                                          </p:val>
                                        </p:tav>
                                        <p:tav tm="100000">
                                          <p:val>
                                            <p:strVal val="#ppt_x"/>
                                          </p:val>
                                        </p:tav>
                                      </p:tavLst>
                                    </p:anim>
                                    <p:anim calcmode="lin" valueType="num">
                                      <p:cBhvr>
                                        <p:cTn decel="50000" dur="500" fill="hold" id="16">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accel="50000" dur="500" fill="hold" id="17">
                                          <p:stCondLst>
                                            <p:cond delay="500"/>
                                          </p:stCondLst>
                                        </p:cTn>
                                        <p:tgtEl>
                                          <p:spTgt spid="18"/>
                                        </p:tgtEl>
                                        <p:attrNameLst>
                                          <p:attrName>ppt_y</p:attrName>
                                        </p:attrNameLst>
                                      </p:cBhvr>
                                      <p:tavLst>
                                        <p:tav tm="0">
                                          <p:val>
                                            <p:strVal val="#ppt_y+.1"/>
                                          </p:val>
                                        </p:tav>
                                        <p:tav tm="100000">
                                          <p:val>
                                            <p:strVal val="#ppt_y"/>
                                          </p:val>
                                        </p:tav>
                                      </p:tavLst>
                                    </p:anim>
                                    <p:animEffect filter="fade" transition="in">
                                      <p:cBhvr>
                                        <p:cTn decel="50000" dur="1000" id="18">
                                          <p:stCondLst>
                                            <p:cond delay="0"/>
                                          </p:stCondLst>
                                        </p:cTn>
                                        <p:tgtEl>
                                          <p:spTgt spid="18"/>
                                        </p:tgtEl>
                                      </p:cBhvr>
                                    </p:animEffect>
                                  </p:childTnLst>
                                </p:cTn>
                              </p:par>
                              <p:par>
                                <p:cTn fill="hold" grpId="0" id="19" nodeType="withEffect" presetClass="entr" presetID="25" presetSubtype="0">
                                  <p:stCondLst>
                                    <p:cond delay="250"/>
                                  </p:stCondLst>
                                  <p:childTnLst>
                                    <p:set>
                                      <p:cBhvr>
                                        <p:cTn dur="1" fill="hold" id="20">
                                          <p:stCondLst>
                                            <p:cond delay="0"/>
                                          </p:stCondLst>
                                        </p:cTn>
                                        <p:tgtEl>
                                          <p:spTgt spid="20"/>
                                        </p:tgtEl>
                                        <p:attrNameLst>
                                          <p:attrName>style.visibility</p:attrName>
                                        </p:attrNameLst>
                                      </p:cBhvr>
                                      <p:to>
                                        <p:strVal val="visible"/>
                                      </p:to>
                                    </p:set>
                                    <p:anim calcmode="lin" valueType="num">
                                      <p:cBhvr>
                                        <p:cTn decel="50000" dur="500" fill="hold" id="21">
                                          <p:stCondLst>
                                            <p:cond delay="0"/>
                                          </p:stCondLst>
                                        </p:cTn>
                                        <p:tgtEl>
                                          <p:spTgt spid="20"/>
                                        </p:tgtEl>
                                        <p:attrNameLst>
                                          <p:attrName>style.rotation</p:attrName>
                                        </p:attrNameLst>
                                      </p:cBhvr>
                                      <p:tavLst>
                                        <p:tav tm="0">
                                          <p:val>
                                            <p:fltVal val="-90"/>
                                          </p:val>
                                        </p:tav>
                                        <p:tav tm="100000">
                                          <p:val>
                                            <p:fltVal val="0"/>
                                          </p:val>
                                        </p:tav>
                                      </p:tavLst>
                                    </p:anim>
                                    <p:anim calcmode="lin" valueType="num">
                                      <p:cBhvr>
                                        <p:cTn decel="50000" dur="500" fill="hold" id="22">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accel="50000" dur="500" fill="hold" id="23">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dur="1000" fill="hold" id="24"/>
                                        <p:tgtEl>
                                          <p:spTgt spid="20"/>
                                        </p:tgtEl>
                                        <p:attrNameLst>
                                          <p:attrName>ppt_h</p:attrName>
                                        </p:attrNameLst>
                                      </p:cBhvr>
                                      <p:tavLst>
                                        <p:tav tm="0">
                                          <p:val>
                                            <p:strVal val="#ppt_h"/>
                                          </p:val>
                                        </p:tav>
                                        <p:tav tm="100000">
                                          <p:val>
                                            <p:strVal val="#ppt_h"/>
                                          </p:val>
                                        </p:tav>
                                      </p:tavLst>
                                    </p:anim>
                                    <p:anim calcmode="lin" valueType="num">
                                      <p:cBhvr>
                                        <p:cTn decel="50000" dur="500" fill="hold" id="25">
                                          <p:stCondLst>
                                            <p:cond delay="0"/>
                                          </p:stCondLst>
                                        </p:cTn>
                                        <p:tgtEl>
                                          <p:spTgt spid="20"/>
                                        </p:tgtEl>
                                        <p:attrNameLst>
                                          <p:attrName>ppt_x</p:attrName>
                                        </p:attrNameLst>
                                      </p:cBhvr>
                                      <p:tavLst>
                                        <p:tav tm="0">
                                          <p:val>
                                            <p:strVal val="#ppt_x+.4"/>
                                          </p:val>
                                        </p:tav>
                                        <p:tav tm="100000">
                                          <p:val>
                                            <p:strVal val="#ppt_x"/>
                                          </p:val>
                                        </p:tav>
                                      </p:tavLst>
                                    </p:anim>
                                    <p:anim calcmode="lin" valueType="num">
                                      <p:cBhvr>
                                        <p:cTn decel="50000" dur="500" fill="hold" id="26">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accel="50000" dur="500" fill="hold" id="27">
                                          <p:stCondLst>
                                            <p:cond delay="500"/>
                                          </p:stCondLst>
                                        </p:cTn>
                                        <p:tgtEl>
                                          <p:spTgt spid="20"/>
                                        </p:tgtEl>
                                        <p:attrNameLst>
                                          <p:attrName>ppt_y</p:attrName>
                                        </p:attrNameLst>
                                      </p:cBhvr>
                                      <p:tavLst>
                                        <p:tav tm="0">
                                          <p:val>
                                            <p:strVal val="#ppt_y+.1"/>
                                          </p:val>
                                        </p:tav>
                                        <p:tav tm="100000">
                                          <p:val>
                                            <p:strVal val="#ppt_y"/>
                                          </p:val>
                                        </p:tav>
                                      </p:tavLst>
                                    </p:anim>
                                    <p:animEffect filter="fade" transition="in">
                                      <p:cBhvr>
                                        <p:cTn decel="50000" dur="1000" id="28">
                                          <p:stCondLst>
                                            <p:cond delay="0"/>
                                          </p:stCondLst>
                                        </p:cTn>
                                        <p:tgtEl>
                                          <p:spTgt spid="20"/>
                                        </p:tgtEl>
                                      </p:cBhvr>
                                    </p:animEffect>
                                  </p:childTnLst>
                                </p:cTn>
                              </p:par>
                              <p:par>
                                <p:cTn fill="hold" grpId="0" id="29" nodeType="withEffect" presetClass="entr" presetID="25" presetSubtype="0">
                                  <p:stCondLst>
                                    <p:cond delay="500"/>
                                  </p:stCondLst>
                                  <p:childTnLst>
                                    <p:set>
                                      <p:cBhvr>
                                        <p:cTn dur="1" fill="hold" id="30">
                                          <p:stCondLst>
                                            <p:cond delay="0"/>
                                          </p:stCondLst>
                                        </p:cTn>
                                        <p:tgtEl>
                                          <p:spTgt spid="22"/>
                                        </p:tgtEl>
                                        <p:attrNameLst>
                                          <p:attrName>style.visibility</p:attrName>
                                        </p:attrNameLst>
                                      </p:cBhvr>
                                      <p:to>
                                        <p:strVal val="visible"/>
                                      </p:to>
                                    </p:set>
                                    <p:anim calcmode="lin" valueType="num">
                                      <p:cBhvr>
                                        <p:cTn decel="50000" dur="500" fill="hold" id="31">
                                          <p:stCondLst>
                                            <p:cond delay="0"/>
                                          </p:stCondLst>
                                        </p:cTn>
                                        <p:tgtEl>
                                          <p:spTgt spid="22"/>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dur="1000" fill="hold" id="34"/>
                                        <p:tgtEl>
                                          <p:spTgt spid="22"/>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22"/>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22"/>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22"/>
                                        </p:tgtEl>
                                      </p:cBhvr>
                                    </p:animEffect>
                                  </p:childTnLst>
                                </p:cTn>
                              </p:par>
                              <p:par>
                                <p:cTn fill="hold" grpId="0" id="39" nodeType="withEffect" presetClass="entr" presetID="25" presetSubtype="0">
                                  <p:stCondLst>
                                    <p:cond delay="750"/>
                                  </p:stCondLst>
                                  <p:childTnLst>
                                    <p:set>
                                      <p:cBhvr>
                                        <p:cTn dur="1" fill="hold" id="40">
                                          <p:stCondLst>
                                            <p:cond delay="0"/>
                                          </p:stCondLst>
                                        </p:cTn>
                                        <p:tgtEl>
                                          <p:spTgt spid="24"/>
                                        </p:tgtEl>
                                        <p:attrNameLst>
                                          <p:attrName>style.visibility</p:attrName>
                                        </p:attrNameLst>
                                      </p:cBhvr>
                                      <p:to>
                                        <p:strVal val="visible"/>
                                      </p:to>
                                    </p:set>
                                    <p:anim calcmode="lin" valueType="num">
                                      <p:cBhvr>
                                        <p:cTn decel="50000" dur="500" fill="hold" id="41">
                                          <p:stCondLst>
                                            <p:cond delay="0"/>
                                          </p:stCondLst>
                                        </p:cTn>
                                        <p:tgtEl>
                                          <p:spTgt spid="24"/>
                                        </p:tgtEl>
                                        <p:attrNameLst>
                                          <p:attrName>style.rotation</p:attrName>
                                        </p:attrNameLst>
                                      </p:cBhvr>
                                      <p:tavLst>
                                        <p:tav tm="0">
                                          <p:val>
                                            <p:fltVal val="-90"/>
                                          </p:val>
                                        </p:tav>
                                        <p:tav tm="100000">
                                          <p:val>
                                            <p:fltVal val="0"/>
                                          </p:val>
                                        </p:tav>
                                      </p:tavLst>
                                    </p:anim>
                                    <p:anim calcmode="lin" valueType="num">
                                      <p:cBhvr>
                                        <p:cTn decel="50000" dur="500" fill="hold" id="42">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accel="50000" dur="500" fill="hold" id="43">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dur="1000" fill="hold" id="44"/>
                                        <p:tgtEl>
                                          <p:spTgt spid="24"/>
                                        </p:tgtEl>
                                        <p:attrNameLst>
                                          <p:attrName>ppt_h</p:attrName>
                                        </p:attrNameLst>
                                      </p:cBhvr>
                                      <p:tavLst>
                                        <p:tav tm="0">
                                          <p:val>
                                            <p:strVal val="#ppt_h"/>
                                          </p:val>
                                        </p:tav>
                                        <p:tav tm="100000">
                                          <p:val>
                                            <p:strVal val="#ppt_h"/>
                                          </p:val>
                                        </p:tav>
                                      </p:tavLst>
                                    </p:anim>
                                    <p:anim calcmode="lin" valueType="num">
                                      <p:cBhvr>
                                        <p:cTn decel="50000" dur="500" fill="hold" id="45">
                                          <p:stCondLst>
                                            <p:cond delay="0"/>
                                          </p:stCondLst>
                                        </p:cTn>
                                        <p:tgtEl>
                                          <p:spTgt spid="24"/>
                                        </p:tgtEl>
                                        <p:attrNameLst>
                                          <p:attrName>ppt_x</p:attrName>
                                        </p:attrNameLst>
                                      </p:cBhvr>
                                      <p:tavLst>
                                        <p:tav tm="0">
                                          <p:val>
                                            <p:strVal val="#ppt_x+.4"/>
                                          </p:val>
                                        </p:tav>
                                        <p:tav tm="100000">
                                          <p:val>
                                            <p:strVal val="#ppt_x"/>
                                          </p:val>
                                        </p:tav>
                                      </p:tavLst>
                                    </p:anim>
                                    <p:anim calcmode="lin" valueType="num">
                                      <p:cBhvr>
                                        <p:cTn decel="50000" dur="500" fill="hold" id="46">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accel="50000" dur="500" fill="hold" id="47">
                                          <p:stCondLst>
                                            <p:cond delay="500"/>
                                          </p:stCondLst>
                                        </p:cTn>
                                        <p:tgtEl>
                                          <p:spTgt spid="24"/>
                                        </p:tgtEl>
                                        <p:attrNameLst>
                                          <p:attrName>ppt_y</p:attrName>
                                        </p:attrNameLst>
                                      </p:cBhvr>
                                      <p:tavLst>
                                        <p:tav tm="0">
                                          <p:val>
                                            <p:strVal val="#ppt_y+.1"/>
                                          </p:val>
                                        </p:tav>
                                        <p:tav tm="100000">
                                          <p:val>
                                            <p:strVal val="#ppt_y"/>
                                          </p:val>
                                        </p:tav>
                                      </p:tavLst>
                                    </p:anim>
                                    <p:animEffect filter="fade" transition="in">
                                      <p:cBhvr>
                                        <p:cTn decel="50000" dur="1000" id="48">
                                          <p:stCondLst>
                                            <p:cond delay="0"/>
                                          </p:stCondLst>
                                        </p:cTn>
                                        <p:tgtEl>
                                          <p:spTgt spid="24"/>
                                        </p:tgtEl>
                                      </p:cBhvr>
                                    </p:animEffect>
                                  </p:childTnLst>
                                </p:cTn>
                              </p:par>
                            </p:childTnLst>
                          </p:cTn>
                        </p:par>
                        <p:par>
                          <p:cTn fill="hold" id="49" nodeType="afterGroup">
                            <p:stCondLst>
                              <p:cond delay="2250"/>
                            </p:stCondLst>
                            <p:childTnLst>
                              <p:par>
                                <p:cTn fill="hold" grpId="0" id="50" nodeType="afterEffect" presetClass="entr" presetID="22" presetSubtype="8">
                                  <p:stCondLst>
                                    <p:cond delay="0"/>
                                  </p:stCondLst>
                                  <p:childTnLst>
                                    <p:set>
                                      <p:cBhvr>
                                        <p:cTn dur="1" fill="hold" id="51">
                                          <p:stCondLst>
                                            <p:cond delay="0"/>
                                          </p:stCondLst>
                                        </p:cTn>
                                        <p:tgtEl>
                                          <p:spTgt spid="17"/>
                                        </p:tgtEl>
                                        <p:attrNameLst>
                                          <p:attrName>style.visibility</p:attrName>
                                        </p:attrNameLst>
                                      </p:cBhvr>
                                      <p:to>
                                        <p:strVal val="visible"/>
                                      </p:to>
                                    </p:set>
                                    <p:animEffect filter="wipe(left)" transition="in">
                                      <p:cBhvr>
                                        <p:cTn dur="500" id="52"/>
                                        <p:tgtEl>
                                          <p:spTgt spid="17"/>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19"/>
                                        </p:tgtEl>
                                        <p:attrNameLst>
                                          <p:attrName>style.visibility</p:attrName>
                                        </p:attrNameLst>
                                      </p:cBhvr>
                                      <p:to>
                                        <p:strVal val="visible"/>
                                      </p:to>
                                    </p:set>
                                    <p:animEffect filter="wipe(left)" transition="in">
                                      <p:cBhvr>
                                        <p:cTn dur="500" id="55"/>
                                        <p:tgtEl>
                                          <p:spTgt spid="19"/>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21"/>
                                        </p:tgtEl>
                                        <p:attrNameLst>
                                          <p:attrName>style.visibility</p:attrName>
                                        </p:attrNameLst>
                                      </p:cBhvr>
                                      <p:to>
                                        <p:strVal val="visible"/>
                                      </p:to>
                                    </p:set>
                                    <p:animEffect filter="wipe(left)" transition="in">
                                      <p:cBhvr>
                                        <p:cTn dur="500" id="58"/>
                                        <p:tgtEl>
                                          <p:spTgt spid="21"/>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23"/>
                                        </p:tgtEl>
                                        <p:attrNameLst>
                                          <p:attrName>style.visibility</p:attrName>
                                        </p:attrNameLst>
                                      </p:cBhvr>
                                      <p:to>
                                        <p:strVal val="visible"/>
                                      </p:to>
                                    </p:set>
                                    <p:animEffect filter="wipe(left)" transition="in">
                                      <p:cBhvr>
                                        <p:cTn dur="500" id="61"/>
                                        <p:tgtEl>
                                          <p:spTgt spid="23"/>
                                        </p:tgtEl>
                                      </p:cBhvr>
                                    </p:animEffect>
                                  </p:childTnLst>
                                </p:cTn>
                              </p:par>
                            </p:childTnLst>
                          </p:cTn>
                        </p:par>
                        <p:par>
                          <p:cTn fill="hold" id="62" nodeType="afterGroup">
                            <p:stCondLst>
                              <p:cond delay="2750"/>
                            </p:stCondLst>
                            <p:childTnLst>
                              <p:par>
                                <p:cTn fill="hold" grpId="0" id="63" nodeType="afterEffect" presetClass="entr" presetID="10" presetSubtype="0">
                                  <p:stCondLst>
                                    <p:cond delay="0"/>
                                  </p:stCondLst>
                                  <p:childTnLst>
                                    <p:set>
                                      <p:cBhvr>
                                        <p:cTn dur="1" fill="hold" id="64">
                                          <p:stCondLst>
                                            <p:cond delay="0"/>
                                          </p:stCondLst>
                                        </p:cTn>
                                        <p:tgtEl>
                                          <p:spTgt spid="25"/>
                                        </p:tgtEl>
                                        <p:attrNameLst>
                                          <p:attrName>style.visibility</p:attrName>
                                        </p:attrNameLst>
                                      </p:cBhvr>
                                      <p:to>
                                        <p:strVal val="visible"/>
                                      </p:to>
                                    </p:set>
                                    <p:animEffect filter="fade" transition="in">
                                      <p:cBhvr>
                                        <p:cTn dur="500" id="65"/>
                                        <p:tgtEl>
                                          <p:spTgt spid="25"/>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26"/>
                                        </p:tgtEl>
                                        <p:attrNameLst>
                                          <p:attrName>style.visibility</p:attrName>
                                        </p:attrNameLst>
                                      </p:cBhvr>
                                      <p:to>
                                        <p:strVal val="visible"/>
                                      </p:to>
                                    </p:set>
                                    <p:animEffect filter="fade" transition="in">
                                      <p:cBhvr>
                                        <p:cTn dur="500" id="68"/>
                                        <p:tgtEl>
                                          <p:spTgt spid="26"/>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27"/>
                                        </p:tgtEl>
                                        <p:attrNameLst>
                                          <p:attrName>style.visibility</p:attrName>
                                        </p:attrNameLst>
                                      </p:cBhvr>
                                      <p:to>
                                        <p:strVal val="visible"/>
                                      </p:to>
                                    </p:set>
                                    <p:animEffect filter="fade" transition="in">
                                      <p:cBhvr>
                                        <p:cTn dur="500" id="71"/>
                                        <p:tgtEl>
                                          <p:spTgt spid="27"/>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28"/>
                                        </p:tgtEl>
                                        <p:attrNameLst>
                                          <p:attrName>style.visibility</p:attrName>
                                        </p:attrNameLst>
                                      </p:cBhvr>
                                      <p:to>
                                        <p:strVal val="visible"/>
                                      </p:to>
                                    </p:set>
                                    <p:animEffect filter="fade" transition="in">
                                      <p:cBhvr>
                                        <p:cTn dur="500" id="7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5"/>
          <p:cNvSpPr>
            <a:spLocks noEditPoints="1"/>
          </p:cNvSpPr>
          <p:nvPr/>
        </p:nvSpPr>
        <p:spPr bwMode="auto">
          <a:xfrm>
            <a:off x="424070" y="3607008"/>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5"/>
          <p:cNvSpPr>
            <a:spLocks noEditPoints="1"/>
          </p:cNvSpPr>
          <p:nvPr/>
        </p:nvSpPr>
        <p:spPr bwMode="auto">
          <a:xfrm>
            <a:off x="5099982" y="3730218"/>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5"/>
          <p:cNvSpPr>
            <a:spLocks noEditPoints="1"/>
          </p:cNvSpPr>
          <p:nvPr/>
        </p:nvSpPr>
        <p:spPr bwMode="auto">
          <a:xfrm>
            <a:off x="2762026" y="2438816"/>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5"/>
          <p:cNvSpPr>
            <a:spLocks noEditPoints="1"/>
          </p:cNvSpPr>
          <p:nvPr/>
        </p:nvSpPr>
        <p:spPr bwMode="auto">
          <a:xfrm>
            <a:off x="7437938" y="2438816"/>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5"/>
          <p:cNvSpPr>
            <a:spLocks noEditPoints="1"/>
          </p:cNvSpPr>
          <p:nvPr/>
        </p:nvSpPr>
        <p:spPr bwMode="auto">
          <a:xfrm>
            <a:off x="9775894" y="3746662"/>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1" name="文本框 10"/>
          <p:cNvSpPr txBox="1"/>
          <p:nvPr/>
        </p:nvSpPr>
        <p:spPr>
          <a:xfrm>
            <a:off x="252954" y="5370237"/>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 name="文本框 11"/>
          <p:cNvSpPr txBox="1"/>
          <p:nvPr/>
        </p:nvSpPr>
        <p:spPr>
          <a:xfrm>
            <a:off x="2621906" y="4040295"/>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3" name="文本框 12"/>
          <p:cNvSpPr txBox="1"/>
          <p:nvPr/>
        </p:nvSpPr>
        <p:spPr>
          <a:xfrm>
            <a:off x="7297817" y="4019090"/>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4" name="文本框 13"/>
          <p:cNvSpPr txBox="1"/>
          <p:nvPr/>
        </p:nvSpPr>
        <p:spPr>
          <a:xfrm>
            <a:off x="9604777" y="5364171"/>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5" name="文本框 14"/>
          <p:cNvSpPr txBox="1"/>
          <p:nvPr/>
        </p:nvSpPr>
        <p:spPr>
          <a:xfrm>
            <a:off x="4961008" y="5375833"/>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Tree>
    <p:extLst>
      <p:ext uri="{BB962C8B-B14F-4D97-AF65-F5344CB8AC3E}">
        <p14:creationId val="213931178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9"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dissolve" transition="in">
                                      <p:cBhvr>
                                        <p:cTn dur="500" id="7"/>
                                        <p:tgtEl>
                                          <p:spTgt spid="6"/>
                                        </p:tgtEl>
                                      </p:cBhvr>
                                    </p:animEffect>
                                  </p:childTnLst>
                                </p:cTn>
                              </p:par>
                              <p:par>
                                <p:cTn fill="hold" grpId="0" id="8" nodeType="withEffect" presetClass="entr" presetID="9" presetSubtype="0">
                                  <p:stCondLst>
                                    <p:cond delay="250"/>
                                  </p:stCondLst>
                                  <p:childTnLst>
                                    <p:set>
                                      <p:cBhvr>
                                        <p:cTn dur="1" fill="hold" id="9">
                                          <p:stCondLst>
                                            <p:cond delay="0"/>
                                          </p:stCondLst>
                                        </p:cTn>
                                        <p:tgtEl>
                                          <p:spTgt spid="8"/>
                                        </p:tgtEl>
                                        <p:attrNameLst>
                                          <p:attrName>style.visibility</p:attrName>
                                        </p:attrNameLst>
                                      </p:cBhvr>
                                      <p:to>
                                        <p:strVal val="visible"/>
                                      </p:to>
                                    </p:set>
                                    <p:animEffect filter="dissolve" transition="in">
                                      <p:cBhvr>
                                        <p:cTn dur="500" id="10"/>
                                        <p:tgtEl>
                                          <p:spTgt spid="8"/>
                                        </p:tgtEl>
                                      </p:cBhvr>
                                    </p:animEffect>
                                  </p:childTnLst>
                                </p:cTn>
                              </p:par>
                              <p:par>
                                <p:cTn fill="hold" grpId="0" id="11" nodeType="withEffect" presetClass="entr" presetID="9" presetSubtype="0">
                                  <p:stCondLst>
                                    <p:cond delay="500"/>
                                  </p:stCondLst>
                                  <p:childTnLst>
                                    <p:set>
                                      <p:cBhvr>
                                        <p:cTn dur="1" fill="hold" id="12">
                                          <p:stCondLst>
                                            <p:cond delay="0"/>
                                          </p:stCondLst>
                                        </p:cTn>
                                        <p:tgtEl>
                                          <p:spTgt spid="7"/>
                                        </p:tgtEl>
                                        <p:attrNameLst>
                                          <p:attrName>style.visibility</p:attrName>
                                        </p:attrNameLst>
                                      </p:cBhvr>
                                      <p:to>
                                        <p:strVal val="visible"/>
                                      </p:to>
                                    </p:set>
                                    <p:animEffect filter="dissolve" transition="in">
                                      <p:cBhvr>
                                        <p:cTn dur="500" id="13"/>
                                        <p:tgtEl>
                                          <p:spTgt spid="7"/>
                                        </p:tgtEl>
                                      </p:cBhvr>
                                    </p:animEffect>
                                  </p:childTnLst>
                                </p:cTn>
                              </p:par>
                              <p:par>
                                <p:cTn fill="hold" grpId="0" id="14" nodeType="withEffect" presetClass="entr" presetID="9" presetSubtype="0">
                                  <p:stCondLst>
                                    <p:cond delay="750"/>
                                  </p:stCondLst>
                                  <p:childTnLst>
                                    <p:set>
                                      <p:cBhvr>
                                        <p:cTn dur="1" fill="hold" id="15">
                                          <p:stCondLst>
                                            <p:cond delay="0"/>
                                          </p:stCondLst>
                                        </p:cTn>
                                        <p:tgtEl>
                                          <p:spTgt spid="9"/>
                                        </p:tgtEl>
                                        <p:attrNameLst>
                                          <p:attrName>style.visibility</p:attrName>
                                        </p:attrNameLst>
                                      </p:cBhvr>
                                      <p:to>
                                        <p:strVal val="visible"/>
                                      </p:to>
                                    </p:set>
                                    <p:animEffect filter="dissolve" transition="in">
                                      <p:cBhvr>
                                        <p:cTn dur="500" id="16"/>
                                        <p:tgtEl>
                                          <p:spTgt spid="9"/>
                                        </p:tgtEl>
                                      </p:cBhvr>
                                    </p:animEffect>
                                  </p:childTnLst>
                                </p:cTn>
                              </p:par>
                              <p:par>
                                <p:cTn fill="hold" grpId="0" id="17" nodeType="withEffect" presetClass="entr" presetID="9" presetSubtype="0">
                                  <p:stCondLst>
                                    <p:cond delay="1000"/>
                                  </p:stCondLst>
                                  <p:childTnLst>
                                    <p:set>
                                      <p:cBhvr>
                                        <p:cTn dur="1" fill="hold" id="18">
                                          <p:stCondLst>
                                            <p:cond delay="0"/>
                                          </p:stCondLst>
                                        </p:cTn>
                                        <p:tgtEl>
                                          <p:spTgt spid="10"/>
                                        </p:tgtEl>
                                        <p:attrNameLst>
                                          <p:attrName>style.visibility</p:attrName>
                                        </p:attrNameLst>
                                      </p:cBhvr>
                                      <p:to>
                                        <p:strVal val="visible"/>
                                      </p:to>
                                    </p:set>
                                    <p:animEffect filter="dissolve" transition="in">
                                      <p:cBhvr>
                                        <p:cTn dur="500" id="19"/>
                                        <p:tgtEl>
                                          <p:spTgt spid="10"/>
                                        </p:tgtEl>
                                      </p:cBhvr>
                                    </p:animEffect>
                                  </p:childTnLst>
                                </p:cTn>
                              </p:par>
                            </p:childTnLst>
                          </p:cTn>
                        </p:par>
                        <p:par>
                          <p:cTn fill="hold" id="20" nodeType="afterGroup">
                            <p:stCondLst>
                              <p:cond delay="1500"/>
                            </p:stCondLst>
                            <p:childTnLst>
                              <p:par>
                                <p:cTn decel="36000" fill="hold" grpId="0" id="21" nodeType="afterEffect" presetClass="entr" presetID="2" presetSubtype="4">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750" fill="hold" id="23"/>
                                        <p:tgtEl>
                                          <p:spTgt spid="11"/>
                                        </p:tgtEl>
                                        <p:attrNameLst>
                                          <p:attrName>ppt_x</p:attrName>
                                        </p:attrNameLst>
                                      </p:cBhvr>
                                      <p:tavLst>
                                        <p:tav tm="0">
                                          <p:val>
                                            <p:strVal val="#ppt_x"/>
                                          </p:val>
                                        </p:tav>
                                        <p:tav tm="100000">
                                          <p:val>
                                            <p:strVal val="#ppt_x"/>
                                          </p:val>
                                        </p:tav>
                                      </p:tavLst>
                                    </p:anim>
                                    <p:anim calcmode="lin" valueType="num">
                                      <p:cBhvr additive="base">
                                        <p:cTn dur="750" fill="hold" id="24"/>
                                        <p:tgtEl>
                                          <p:spTgt spid="11"/>
                                        </p:tgtEl>
                                        <p:attrNameLst>
                                          <p:attrName>ppt_y</p:attrName>
                                        </p:attrNameLst>
                                      </p:cBhvr>
                                      <p:tavLst>
                                        <p:tav tm="0">
                                          <p:val>
                                            <p:strVal val="1+#ppt_h/2"/>
                                          </p:val>
                                        </p:tav>
                                        <p:tav tm="100000">
                                          <p:val>
                                            <p:strVal val="#ppt_y"/>
                                          </p:val>
                                        </p:tav>
                                      </p:tavLst>
                                    </p:anim>
                                  </p:childTnLst>
                                </p:cTn>
                              </p:par>
                              <p:par>
                                <p:cTn decel="36000" fill="hold" grpId="0" id="25" nodeType="withEffect" presetClass="entr" presetID="2" presetSubtype="4">
                                  <p:stCondLst>
                                    <p:cond delay="25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750" fill="hold" id="27"/>
                                        <p:tgtEl>
                                          <p:spTgt spid="12"/>
                                        </p:tgtEl>
                                        <p:attrNameLst>
                                          <p:attrName>ppt_x</p:attrName>
                                        </p:attrNameLst>
                                      </p:cBhvr>
                                      <p:tavLst>
                                        <p:tav tm="0">
                                          <p:val>
                                            <p:strVal val="#ppt_x"/>
                                          </p:val>
                                        </p:tav>
                                        <p:tav tm="100000">
                                          <p:val>
                                            <p:strVal val="#ppt_x"/>
                                          </p:val>
                                        </p:tav>
                                      </p:tavLst>
                                    </p:anim>
                                    <p:anim calcmode="lin" valueType="num">
                                      <p:cBhvr additive="base">
                                        <p:cTn dur="750" fill="hold" id="28"/>
                                        <p:tgtEl>
                                          <p:spTgt spid="12"/>
                                        </p:tgtEl>
                                        <p:attrNameLst>
                                          <p:attrName>ppt_y</p:attrName>
                                        </p:attrNameLst>
                                      </p:cBhvr>
                                      <p:tavLst>
                                        <p:tav tm="0">
                                          <p:val>
                                            <p:strVal val="1+#ppt_h/2"/>
                                          </p:val>
                                        </p:tav>
                                        <p:tav tm="100000">
                                          <p:val>
                                            <p:strVal val="#ppt_y"/>
                                          </p:val>
                                        </p:tav>
                                      </p:tavLst>
                                    </p:anim>
                                  </p:childTnLst>
                                </p:cTn>
                              </p:par>
                              <p:par>
                                <p:cTn decel="36000" fill="hold" grpId="0" id="29" nodeType="withEffect" presetClass="entr" presetID="2" presetSubtype="4">
                                  <p:stCondLst>
                                    <p:cond delay="50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750" fill="hold" id="31"/>
                                        <p:tgtEl>
                                          <p:spTgt spid="15"/>
                                        </p:tgtEl>
                                        <p:attrNameLst>
                                          <p:attrName>ppt_x</p:attrName>
                                        </p:attrNameLst>
                                      </p:cBhvr>
                                      <p:tavLst>
                                        <p:tav tm="0">
                                          <p:val>
                                            <p:strVal val="#ppt_x"/>
                                          </p:val>
                                        </p:tav>
                                        <p:tav tm="100000">
                                          <p:val>
                                            <p:strVal val="#ppt_x"/>
                                          </p:val>
                                        </p:tav>
                                      </p:tavLst>
                                    </p:anim>
                                    <p:anim calcmode="lin" valueType="num">
                                      <p:cBhvr additive="base">
                                        <p:cTn dur="750" fill="hold" id="32"/>
                                        <p:tgtEl>
                                          <p:spTgt spid="15"/>
                                        </p:tgtEl>
                                        <p:attrNameLst>
                                          <p:attrName>ppt_y</p:attrName>
                                        </p:attrNameLst>
                                      </p:cBhvr>
                                      <p:tavLst>
                                        <p:tav tm="0">
                                          <p:val>
                                            <p:strVal val="1+#ppt_h/2"/>
                                          </p:val>
                                        </p:tav>
                                        <p:tav tm="100000">
                                          <p:val>
                                            <p:strVal val="#ppt_y"/>
                                          </p:val>
                                        </p:tav>
                                      </p:tavLst>
                                    </p:anim>
                                  </p:childTnLst>
                                </p:cTn>
                              </p:par>
                              <p:par>
                                <p:cTn decel="36000" fill="hold" grpId="0" id="33" nodeType="withEffect" presetClass="entr" presetID="2" presetSubtype="4">
                                  <p:stCondLst>
                                    <p:cond delay="75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750" fill="hold" id="35"/>
                                        <p:tgtEl>
                                          <p:spTgt spid="13"/>
                                        </p:tgtEl>
                                        <p:attrNameLst>
                                          <p:attrName>ppt_x</p:attrName>
                                        </p:attrNameLst>
                                      </p:cBhvr>
                                      <p:tavLst>
                                        <p:tav tm="0">
                                          <p:val>
                                            <p:strVal val="#ppt_x"/>
                                          </p:val>
                                        </p:tav>
                                        <p:tav tm="100000">
                                          <p:val>
                                            <p:strVal val="#ppt_x"/>
                                          </p:val>
                                        </p:tav>
                                      </p:tavLst>
                                    </p:anim>
                                    <p:anim calcmode="lin" valueType="num">
                                      <p:cBhvr additive="base">
                                        <p:cTn dur="750" fill="hold" id="36"/>
                                        <p:tgtEl>
                                          <p:spTgt spid="13"/>
                                        </p:tgtEl>
                                        <p:attrNameLst>
                                          <p:attrName>ppt_y</p:attrName>
                                        </p:attrNameLst>
                                      </p:cBhvr>
                                      <p:tavLst>
                                        <p:tav tm="0">
                                          <p:val>
                                            <p:strVal val="1+#ppt_h/2"/>
                                          </p:val>
                                        </p:tav>
                                        <p:tav tm="100000">
                                          <p:val>
                                            <p:strVal val="#ppt_y"/>
                                          </p:val>
                                        </p:tav>
                                      </p:tavLst>
                                    </p:anim>
                                  </p:childTnLst>
                                </p:cTn>
                              </p:par>
                              <p:par>
                                <p:cTn decel="36000" fill="hold" grpId="0" id="37" nodeType="withEffect" presetClass="entr" presetID="2" presetSubtype="4">
                                  <p:stCondLst>
                                    <p:cond delay="100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750" fill="hold" id="39"/>
                                        <p:tgtEl>
                                          <p:spTgt spid="14"/>
                                        </p:tgtEl>
                                        <p:attrNameLst>
                                          <p:attrName>ppt_x</p:attrName>
                                        </p:attrNameLst>
                                      </p:cBhvr>
                                      <p:tavLst>
                                        <p:tav tm="0">
                                          <p:val>
                                            <p:strVal val="#ppt_x"/>
                                          </p:val>
                                        </p:tav>
                                        <p:tav tm="100000">
                                          <p:val>
                                            <p:strVal val="#ppt_x"/>
                                          </p:val>
                                        </p:tav>
                                      </p:tavLst>
                                    </p:anim>
                                    <p:anim calcmode="lin" valueType="num">
                                      <p:cBhvr additive="base">
                                        <p:cTn dur="750" fill="hold" id="40"/>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5"/>
          <p:cNvSpPr>
            <a:spLocks noEditPoints="1"/>
          </p:cNvSpPr>
          <p:nvPr/>
        </p:nvSpPr>
        <p:spPr bwMode="auto">
          <a:xfrm rot="16200000">
            <a:off x="469645" y="2570542"/>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5"/>
          <p:cNvSpPr>
            <a:spLocks noEditPoints="1"/>
          </p:cNvSpPr>
          <p:nvPr/>
        </p:nvSpPr>
        <p:spPr bwMode="auto">
          <a:xfrm rot="16200000">
            <a:off x="3231384" y="2570543"/>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5"/>
          <p:cNvSpPr>
            <a:spLocks noEditPoints="1"/>
          </p:cNvSpPr>
          <p:nvPr/>
        </p:nvSpPr>
        <p:spPr bwMode="auto">
          <a:xfrm rot="16200000">
            <a:off x="5993124" y="2570542"/>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5"/>
          <p:cNvSpPr>
            <a:spLocks noEditPoints="1"/>
          </p:cNvSpPr>
          <p:nvPr/>
        </p:nvSpPr>
        <p:spPr bwMode="auto">
          <a:xfrm rot="16200000">
            <a:off x="8754864" y="2570543"/>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0" name="文本框 9"/>
          <p:cNvSpPr txBox="1"/>
          <p:nvPr/>
        </p:nvSpPr>
        <p:spPr>
          <a:xfrm>
            <a:off x="625281" y="5270228"/>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1" name="文本框 10"/>
          <p:cNvSpPr txBox="1"/>
          <p:nvPr/>
        </p:nvSpPr>
        <p:spPr>
          <a:xfrm>
            <a:off x="3467881" y="5270228"/>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 name="文本框 11"/>
          <p:cNvSpPr txBox="1"/>
          <p:nvPr/>
        </p:nvSpPr>
        <p:spPr>
          <a:xfrm>
            <a:off x="6310479" y="5270228"/>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3" name="文本框 12"/>
          <p:cNvSpPr txBox="1"/>
          <p:nvPr/>
        </p:nvSpPr>
        <p:spPr>
          <a:xfrm>
            <a:off x="9153079" y="5284203"/>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Tree>
    <p:extLst>
      <p:ext uri="{BB962C8B-B14F-4D97-AF65-F5344CB8AC3E}">
        <p14:creationId val="367397384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22" presetSubtype="4">
                                  <p:stCondLst>
                                    <p:cond delay="250"/>
                                  </p:stCondLst>
                                  <p:childTnLst>
                                    <p:set>
                                      <p:cBhvr>
                                        <p:cTn dur="1" fill="hold" id="9">
                                          <p:stCondLst>
                                            <p:cond delay="0"/>
                                          </p:stCondLst>
                                        </p:cTn>
                                        <p:tgtEl>
                                          <p:spTgt spid="7"/>
                                        </p:tgtEl>
                                        <p:attrNameLst>
                                          <p:attrName>style.visibility</p:attrName>
                                        </p:attrNameLst>
                                      </p:cBhvr>
                                      <p:to>
                                        <p:strVal val="visible"/>
                                      </p:to>
                                    </p:set>
                                    <p:animEffect filter="wipe(down)" transition="in">
                                      <p:cBhvr>
                                        <p:cTn dur="500" id="10"/>
                                        <p:tgtEl>
                                          <p:spTgt spid="7"/>
                                        </p:tgtEl>
                                      </p:cBhvr>
                                    </p:animEffect>
                                  </p:childTnLst>
                                </p:cTn>
                              </p:par>
                              <p:par>
                                <p:cTn fill="hold" grpId="0" id="11" nodeType="withEffect" presetClass="entr" presetID="22" presetSubtype="4">
                                  <p:stCondLst>
                                    <p:cond delay="500"/>
                                  </p:stCondLst>
                                  <p:childTnLst>
                                    <p:set>
                                      <p:cBhvr>
                                        <p:cTn dur="1" fill="hold" id="12">
                                          <p:stCondLst>
                                            <p:cond delay="0"/>
                                          </p:stCondLst>
                                        </p:cTn>
                                        <p:tgtEl>
                                          <p:spTgt spid="8"/>
                                        </p:tgtEl>
                                        <p:attrNameLst>
                                          <p:attrName>style.visibility</p:attrName>
                                        </p:attrNameLst>
                                      </p:cBhvr>
                                      <p:to>
                                        <p:strVal val="visible"/>
                                      </p:to>
                                    </p:set>
                                    <p:animEffect filter="wipe(down)" transition="in">
                                      <p:cBhvr>
                                        <p:cTn dur="500" id="13"/>
                                        <p:tgtEl>
                                          <p:spTgt spid="8"/>
                                        </p:tgtEl>
                                      </p:cBhvr>
                                    </p:animEffect>
                                  </p:childTnLst>
                                </p:cTn>
                              </p:par>
                              <p:par>
                                <p:cTn fill="hold" grpId="0" id="14" nodeType="withEffect" presetClass="entr" presetID="22" presetSubtype="4">
                                  <p:stCondLst>
                                    <p:cond delay="750"/>
                                  </p:stCondLst>
                                  <p:childTnLst>
                                    <p:set>
                                      <p:cBhvr>
                                        <p:cTn dur="1" fill="hold" id="15">
                                          <p:stCondLst>
                                            <p:cond delay="0"/>
                                          </p:stCondLst>
                                        </p:cTn>
                                        <p:tgtEl>
                                          <p:spTgt spid="9"/>
                                        </p:tgtEl>
                                        <p:attrNameLst>
                                          <p:attrName>style.visibility</p:attrName>
                                        </p:attrNameLst>
                                      </p:cBhvr>
                                      <p:to>
                                        <p:strVal val="visible"/>
                                      </p:to>
                                    </p:set>
                                    <p:animEffect filter="wipe(down)" transition="in">
                                      <p:cBhvr>
                                        <p:cTn dur="500" id="16"/>
                                        <p:tgtEl>
                                          <p:spTgt spid="9"/>
                                        </p:tgtEl>
                                      </p:cBhvr>
                                    </p:animEffect>
                                  </p:childTnLst>
                                </p:cTn>
                              </p:par>
                            </p:childTnLst>
                          </p:cTn>
                        </p:par>
                        <p:par>
                          <p:cTn fill="hold" id="17" nodeType="afterGroup">
                            <p:stCondLst>
                              <p:cond delay="1250"/>
                            </p:stCondLst>
                            <p:childTnLst>
                              <p:par>
                                <p:cTn decel="36000" fill="hold" grpId="0" id="18" nodeType="afterEffect" presetClass="entr" presetID="2" presetSubtype="4">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750" fill="hold" id="20"/>
                                        <p:tgtEl>
                                          <p:spTgt spid="10"/>
                                        </p:tgtEl>
                                        <p:attrNameLst>
                                          <p:attrName>ppt_x</p:attrName>
                                        </p:attrNameLst>
                                      </p:cBhvr>
                                      <p:tavLst>
                                        <p:tav tm="0">
                                          <p:val>
                                            <p:strVal val="#ppt_x"/>
                                          </p:val>
                                        </p:tav>
                                        <p:tav tm="100000">
                                          <p:val>
                                            <p:strVal val="#ppt_x"/>
                                          </p:val>
                                        </p:tav>
                                      </p:tavLst>
                                    </p:anim>
                                    <p:anim calcmode="lin" valueType="num">
                                      <p:cBhvr additive="base">
                                        <p:cTn dur="750" fill="hold" id="21"/>
                                        <p:tgtEl>
                                          <p:spTgt spid="10"/>
                                        </p:tgtEl>
                                        <p:attrNameLst>
                                          <p:attrName>ppt_y</p:attrName>
                                        </p:attrNameLst>
                                      </p:cBhvr>
                                      <p:tavLst>
                                        <p:tav tm="0">
                                          <p:val>
                                            <p:strVal val="1+#ppt_h/2"/>
                                          </p:val>
                                        </p:tav>
                                        <p:tav tm="100000">
                                          <p:val>
                                            <p:strVal val="#ppt_y"/>
                                          </p:val>
                                        </p:tav>
                                      </p:tavLst>
                                    </p:anim>
                                  </p:childTnLst>
                                </p:cTn>
                              </p:par>
                              <p:par>
                                <p:cTn decel="36000" fill="hold" grpId="0" id="22" nodeType="withEffect" presetClass="entr" presetID="2" presetSubtype="4">
                                  <p:stCondLst>
                                    <p:cond delay="25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750" fill="hold" id="24"/>
                                        <p:tgtEl>
                                          <p:spTgt spid="11"/>
                                        </p:tgtEl>
                                        <p:attrNameLst>
                                          <p:attrName>ppt_x</p:attrName>
                                        </p:attrNameLst>
                                      </p:cBhvr>
                                      <p:tavLst>
                                        <p:tav tm="0">
                                          <p:val>
                                            <p:strVal val="#ppt_x"/>
                                          </p:val>
                                        </p:tav>
                                        <p:tav tm="100000">
                                          <p:val>
                                            <p:strVal val="#ppt_x"/>
                                          </p:val>
                                        </p:tav>
                                      </p:tavLst>
                                    </p:anim>
                                    <p:anim calcmode="lin" valueType="num">
                                      <p:cBhvr additive="base">
                                        <p:cTn dur="750" fill="hold" id="25"/>
                                        <p:tgtEl>
                                          <p:spTgt spid="11"/>
                                        </p:tgtEl>
                                        <p:attrNameLst>
                                          <p:attrName>ppt_y</p:attrName>
                                        </p:attrNameLst>
                                      </p:cBhvr>
                                      <p:tavLst>
                                        <p:tav tm="0">
                                          <p:val>
                                            <p:strVal val="1+#ppt_h/2"/>
                                          </p:val>
                                        </p:tav>
                                        <p:tav tm="100000">
                                          <p:val>
                                            <p:strVal val="#ppt_y"/>
                                          </p:val>
                                        </p:tav>
                                      </p:tavLst>
                                    </p:anim>
                                  </p:childTnLst>
                                </p:cTn>
                              </p:par>
                              <p:par>
                                <p:cTn decel="36000" fill="hold" grpId="0" id="26" nodeType="withEffect" presetClass="entr" presetID="2" presetSubtype="4">
                                  <p:stCondLst>
                                    <p:cond delay="50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750" fill="hold" id="28"/>
                                        <p:tgtEl>
                                          <p:spTgt spid="12"/>
                                        </p:tgtEl>
                                        <p:attrNameLst>
                                          <p:attrName>ppt_x</p:attrName>
                                        </p:attrNameLst>
                                      </p:cBhvr>
                                      <p:tavLst>
                                        <p:tav tm="0">
                                          <p:val>
                                            <p:strVal val="#ppt_x"/>
                                          </p:val>
                                        </p:tav>
                                        <p:tav tm="100000">
                                          <p:val>
                                            <p:strVal val="#ppt_x"/>
                                          </p:val>
                                        </p:tav>
                                      </p:tavLst>
                                    </p:anim>
                                    <p:anim calcmode="lin" valueType="num">
                                      <p:cBhvr additive="base">
                                        <p:cTn dur="750" fill="hold" id="29"/>
                                        <p:tgtEl>
                                          <p:spTgt spid="12"/>
                                        </p:tgtEl>
                                        <p:attrNameLst>
                                          <p:attrName>ppt_y</p:attrName>
                                        </p:attrNameLst>
                                      </p:cBhvr>
                                      <p:tavLst>
                                        <p:tav tm="0">
                                          <p:val>
                                            <p:strVal val="1+#ppt_h/2"/>
                                          </p:val>
                                        </p:tav>
                                        <p:tav tm="100000">
                                          <p:val>
                                            <p:strVal val="#ppt_y"/>
                                          </p:val>
                                        </p:tav>
                                      </p:tavLst>
                                    </p:anim>
                                  </p:childTnLst>
                                </p:cTn>
                              </p:par>
                              <p:par>
                                <p:cTn decel="36000" fill="hold" grpId="0" id="30" nodeType="withEffect" presetClass="entr" presetID="2" presetSubtype="4">
                                  <p:stCondLst>
                                    <p:cond delay="75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750" fill="hold" id="32"/>
                                        <p:tgtEl>
                                          <p:spTgt spid="13"/>
                                        </p:tgtEl>
                                        <p:attrNameLst>
                                          <p:attrName>ppt_x</p:attrName>
                                        </p:attrNameLst>
                                      </p:cBhvr>
                                      <p:tavLst>
                                        <p:tav tm="0">
                                          <p:val>
                                            <p:strVal val="#ppt_x"/>
                                          </p:val>
                                        </p:tav>
                                        <p:tav tm="100000">
                                          <p:val>
                                            <p:strVal val="#ppt_x"/>
                                          </p:val>
                                        </p:tav>
                                      </p:tavLst>
                                    </p:anim>
                                    <p:anim calcmode="lin" valueType="num">
                                      <p:cBhvr additive="base">
                                        <p:cTn dur="750" fill="hold" id="33"/>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9" name="任意多边形 8"/>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flipH="1">
            <a:off x="7269383" y="2949864"/>
            <a:ext cx="3327742" cy="701040"/>
          </a:xfrm>
          <a:prstGeom prst="rect">
            <a:avLst/>
          </a:prstGeom>
          <a:noFill/>
        </p:spPr>
        <p:txBody>
          <a:bodyPr rtlCol="0" wrap="square">
            <a:spAutoFit/>
          </a:bodyPr>
          <a:lstStyle/>
          <a:p>
            <a:pPr algn="dist"/>
            <a:r>
              <a:rPr altLang="en-US" lang="zh-CN" smtClean="0" sz="4000">
                <a:latin charset="-122" panose="02000000000000000000" pitchFamily="2" typeface="方正静蕾简体"/>
                <a:ea charset="-122" panose="02000000000000000000" pitchFamily="2" typeface="方正静蕾简体"/>
              </a:rPr>
              <a:t>论文概述</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flipH="1">
              <a:off x="6058026" y="2940820"/>
              <a:ext cx="786099" cy="701040"/>
            </a:xfrm>
            <a:prstGeom prst="rect">
              <a:avLst/>
            </a:prstGeom>
            <a:noFill/>
          </p:spPr>
          <p:txBody>
            <a:bodyPr rtlCol="0" wrap="square">
              <a:spAutoFit/>
            </a:bodyPr>
            <a:lstStyle/>
            <a:p>
              <a:pPr algn="ctr"/>
              <a:r>
                <a:rPr altLang="zh-CN" lang="en-US" smtClean="0" sz="4000">
                  <a:solidFill>
                    <a:srgbClr val="F9F9F9"/>
                  </a:solidFill>
                  <a:latin charset="-122" panose="02000000000000000000" pitchFamily="2" typeface="方正静蕾简体"/>
                  <a:ea charset="-122" panose="02000000000000000000" pitchFamily="2" typeface="方正静蕾简体"/>
                </a:rPr>
                <a:t>3</a:t>
              </a:r>
            </a:p>
          </p:txBody>
        </p:sp>
      </p:grpSp>
      <p:sp>
        <p:nvSpPr>
          <p:cNvPr id="14" name="文本框 13"/>
          <p:cNvSpPr txBox="1"/>
          <p:nvPr/>
        </p:nvSpPr>
        <p:spPr>
          <a:xfrm>
            <a:off x="1726083" y="2529212"/>
            <a:ext cx="2214880" cy="701040"/>
          </a:xfrm>
          <a:prstGeom prst="rect">
            <a:avLst/>
          </a:prstGeom>
          <a:noFill/>
        </p:spPr>
        <p:txBody>
          <a:bodyPr rtlCol="0" wrap="none">
            <a:spAutoFit/>
          </a:bodyPr>
          <a:lstStyle/>
          <a:p>
            <a:r>
              <a:rPr altLang="zh-CN" b="1" lang="en-US" smtClean="0" sz="4000">
                <a:solidFill>
                  <a:schemeClr val="tx1">
                    <a:lumMod val="65000"/>
                    <a:lumOff val="35000"/>
                  </a:schemeClr>
                </a:solidFill>
                <a:latin charset="-122" panose="02000000000000000000" pitchFamily="2" typeface="方正兰亭超细黑简体"/>
                <a:ea charset="-122" panose="02000000000000000000" pitchFamily="2" typeface="方正兰亭超细黑简体"/>
              </a:rPr>
              <a:t>PART  03</a:t>
            </a:r>
          </a:p>
        </p:txBody>
      </p:sp>
    </p:spTree>
    <p:extLst>
      <p:ext uri="{BB962C8B-B14F-4D97-AF65-F5344CB8AC3E}">
        <p14:creationId val="199223444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par>
                          <p:cTn fill="hold" id="15" nodeType="afterGroup">
                            <p:stCondLst>
                              <p:cond delay="1000"/>
                            </p:stCondLst>
                            <p:childTnLst>
                              <p:par>
                                <p:cTn fill="hold" grpId="0" id="16" nodeType="afterEffect" presetClass="entr" presetID="16" presetSubtype="37">
                                  <p:stCondLst>
                                    <p:cond delay="0"/>
                                  </p:stCondLst>
                                  <p:childTnLst>
                                    <p:set>
                                      <p:cBhvr>
                                        <p:cTn dur="1" fill="hold" id="17">
                                          <p:stCondLst>
                                            <p:cond delay="0"/>
                                          </p:stCondLst>
                                        </p:cTn>
                                        <p:tgtEl>
                                          <p:spTgt spid="14"/>
                                        </p:tgtEl>
                                        <p:attrNameLst>
                                          <p:attrName>style.visibility</p:attrName>
                                        </p:attrNameLst>
                                      </p:cBhvr>
                                      <p:to>
                                        <p:strVal val="visible"/>
                                      </p:to>
                                    </p:set>
                                    <p:animEffect filter="barn(outVertical)" transition="in">
                                      <p:cBhvr>
                                        <p:cTn dur="500" id="18"/>
                                        <p:tgtEl>
                                          <p:spTgt spid="14"/>
                                        </p:tgtEl>
                                      </p:cBhvr>
                                    </p:animEffect>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1000" fill="hold" id="22"/>
                                        <p:tgtEl>
                                          <p:spTgt spid="8"/>
                                        </p:tgtEl>
                                        <p:attrNameLst>
                                          <p:attrName>ppt_x</p:attrName>
                                        </p:attrNameLst>
                                      </p:cBhvr>
                                      <p:tavLst>
                                        <p:tav tm="0">
                                          <p:val>
                                            <p:strVal val="0-#ppt_w/2"/>
                                          </p:val>
                                        </p:tav>
                                        <p:tav tm="100000">
                                          <p:val>
                                            <p:strVal val="#ppt_x"/>
                                          </p:val>
                                        </p:tav>
                                      </p:tavLst>
                                    </p:anim>
                                    <p:anim calcmode="lin" valueType="num">
                                      <p:cBhvr additive="base">
                                        <p:cTn dur="1000" fill="hold" id="23"/>
                                        <p:tgtEl>
                                          <p:spTgt spid="8"/>
                                        </p:tgtEl>
                                        <p:attrNameLst>
                                          <p:attrName>ppt_y</p:attrName>
                                        </p:attrNameLst>
                                      </p:cBhvr>
                                      <p:tavLst>
                                        <p:tav tm="0">
                                          <p:val>
                                            <p:strVal val="#ppt_y"/>
                                          </p:val>
                                        </p:tav>
                                        <p:tav tm="100000">
                                          <p:val>
                                            <p:strVal val="#ppt_y"/>
                                          </p:val>
                                        </p:tav>
                                      </p:tavLst>
                                    </p:anim>
                                  </p:childTnLst>
                                </p:cTn>
                              </p:par>
                              <p:par>
                                <p:cTn fill="hold" grpId="0" id="24" nodeType="withEffect" presetClass="entr" presetID="22" presetSubtype="8">
                                  <p:stCondLst>
                                    <p:cond delay="50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500" id="26"/>
                                        <p:tgtEl>
                                          <p:spTgt spid="9"/>
                                        </p:tgtEl>
                                      </p:cBhvr>
                                    </p:animEffect>
                                  </p:childTnLst>
                                </p:cTn>
                              </p:par>
                            </p:childTnLst>
                          </p:cTn>
                        </p:par>
                        <p:par>
                          <p:cTn fill="hold" id="27" nodeType="afterGroup">
                            <p:stCondLst>
                              <p:cond delay="2500"/>
                            </p:stCondLst>
                            <p:childTnLst>
                              <p:par>
                                <p:cTn fill="hold" id="28" nodeType="afterEffect" presetClass="entr" presetID="53" presetSubtype="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500" fill="hold" id="30"/>
                                        <p:tgtEl>
                                          <p:spTgt spid="11"/>
                                        </p:tgtEl>
                                        <p:attrNameLst>
                                          <p:attrName>ppt_w</p:attrName>
                                        </p:attrNameLst>
                                      </p:cBhvr>
                                      <p:tavLst>
                                        <p:tav tm="0">
                                          <p:val>
                                            <p:fltVal val="0"/>
                                          </p:val>
                                        </p:tav>
                                        <p:tav tm="100000">
                                          <p:val>
                                            <p:strVal val="#ppt_w"/>
                                          </p:val>
                                        </p:tav>
                                      </p:tavLst>
                                    </p:anim>
                                    <p:anim calcmode="lin" valueType="num">
                                      <p:cBhvr>
                                        <p:cTn dur="500" fill="hold" id="31"/>
                                        <p:tgtEl>
                                          <p:spTgt spid="11"/>
                                        </p:tgtEl>
                                        <p:attrNameLst>
                                          <p:attrName>ppt_h</p:attrName>
                                        </p:attrNameLst>
                                      </p:cBhvr>
                                      <p:tavLst>
                                        <p:tav tm="0">
                                          <p:val>
                                            <p:fltVal val="0"/>
                                          </p:val>
                                        </p:tav>
                                        <p:tav tm="100000">
                                          <p:val>
                                            <p:strVal val="#ppt_h"/>
                                          </p:val>
                                        </p:tav>
                                      </p:tavLst>
                                    </p:anim>
                                    <p:animEffect filter="fade" transition="in">
                                      <p:cBhvr>
                                        <p:cTn dur="500" id="32"/>
                                        <p:tgtEl>
                                          <p:spTgt spid="11"/>
                                        </p:tgtEl>
                                      </p:cBhvr>
                                    </p:animEffect>
                                  </p:childTnLst>
                                </p:cTn>
                              </p:par>
                            </p:childTnLst>
                          </p:cTn>
                        </p:par>
                        <p:par>
                          <p:cTn fill="hold" id="33" nodeType="afterGroup">
                            <p:stCondLst>
                              <p:cond delay="3000"/>
                            </p:stCondLst>
                            <p:childTnLst>
                              <p:par>
                                <p:cTn fill="hold" grpId="0" id="34" nodeType="afterEffect" presetClass="entr" presetID="16" presetSubtype="37">
                                  <p:stCondLst>
                                    <p:cond delay="0"/>
                                  </p:stCondLst>
                                  <p:childTnLst>
                                    <p:set>
                                      <p:cBhvr>
                                        <p:cTn dur="1" fill="hold" id="35">
                                          <p:stCondLst>
                                            <p:cond delay="0"/>
                                          </p:stCondLst>
                                        </p:cTn>
                                        <p:tgtEl>
                                          <p:spTgt spid="10"/>
                                        </p:tgtEl>
                                        <p:attrNameLst>
                                          <p:attrName>style.visibility</p:attrName>
                                        </p:attrNameLst>
                                      </p:cBhvr>
                                      <p:to>
                                        <p:strVal val="visible"/>
                                      </p:to>
                                    </p:set>
                                    <p:animEffect filter="barn(outVertical)" transition="in">
                                      <p:cBhvr>
                                        <p:cTn dur="500" id="3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645948" y="2040312"/>
            <a:ext cx="2908610" cy="3011981"/>
            <a:chOff x="645948" y="2040312"/>
            <a:chExt cx="2908610" cy="3011981"/>
          </a:xfrm>
        </p:grpSpPr>
        <p:sp>
          <p:nvSpPr>
            <p:cNvPr id="7" name="Freeform 5"/>
            <p:cNvSpPr>
              <a:spLocks noEditPoints="1"/>
            </p:cNvSpPr>
            <p:nvPr/>
          </p:nvSpPr>
          <p:spPr bwMode="auto">
            <a:xfrm rot="169628">
              <a:off x="645948" y="2040312"/>
              <a:ext cx="2908610" cy="3011981"/>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矩形 7"/>
            <p:cNvSpPr/>
            <p:nvPr/>
          </p:nvSpPr>
          <p:spPr>
            <a:xfrm>
              <a:off x="1151107" y="3207015"/>
              <a:ext cx="2689542" cy="1097280"/>
            </a:xfrm>
            <a:prstGeom prst="rect">
              <a:avLst/>
            </a:prstGeom>
          </p:spPr>
          <p:txBody>
            <a:bodyPr wrap="none">
              <a:spAutoFit/>
            </a:bodyPr>
            <a:lstStyle/>
            <a:p>
              <a:r>
                <a:rPr altLang="zh-CN" b="1" lang="en-US" smtClean="0" sz="6600">
                  <a:solidFill>
                    <a:srgbClr val="392F2F"/>
                  </a:solidFill>
                  <a:latin charset="0" panose="03070402050302030203" pitchFamily="66" typeface="Bradley Hand ITC"/>
                  <a:ea charset="-122" panose="02010601030101010101" pitchFamily="2" typeface="叶根友小京楷简体"/>
                </a:rPr>
                <a:t>37%</a:t>
              </a:r>
            </a:p>
          </p:txBody>
        </p:sp>
      </p:grpSp>
      <p:grpSp>
        <p:nvGrpSpPr>
          <p:cNvPr id="9" name="组合 8"/>
          <p:cNvGrpSpPr/>
          <p:nvPr/>
        </p:nvGrpSpPr>
        <p:grpSpPr>
          <a:xfrm>
            <a:off x="4595433" y="2040309"/>
            <a:ext cx="2908610" cy="3011981"/>
            <a:chOff x="4595433" y="2040309"/>
            <a:chExt cx="2908610" cy="3011981"/>
          </a:xfrm>
        </p:grpSpPr>
        <p:sp>
          <p:nvSpPr>
            <p:cNvPr id="10" name="Freeform 5"/>
            <p:cNvSpPr>
              <a:spLocks noEditPoints="1"/>
            </p:cNvSpPr>
            <p:nvPr/>
          </p:nvSpPr>
          <p:spPr bwMode="auto">
            <a:xfrm rot="169628">
              <a:off x="4595433" y="2040309"/>
              <a:ext cx="2908610" cy="3011981"/>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矩形 10"/>
            <p:cNvSpPr/>
            <p:nvPr/>
          </p:nvSpPr>
          <p:spPr>
            <a:xfrm>
              <a:off x="5183155" y="3207015"/>
              <a:ext cx="2689542" cy="1097280"/>
            </a:xfrm>
            <a:prstGeom prst="rect">
              <a:avLst/>
            </a:prstGeom>
          </p:spPr>
          <p:txBody>
            <a:bodyPr wrap="none">
              <a:spAutoFit/>
            </a:bodyPr>
            <a:lstStyle/>
            <a:p>
              <a:r>
                <a:rPr altLang="zh-CN" b="1" lang="en-US" smtClean="0" sz="6600">
                  <a:solidFill>
                    <a:srgbClr val="392F2F"/>
                  </a:solidFill>
                  <a:latin charset="0" panose="03070402050302030203" pitchFamily="66" typeface="Bradley Hand ITC"/>
                  <a:ea charset="-122" panose="02010601030101010101" pitchFamily="2" typeface="叶根友小京楷简体"/>
                </a:rPr>
                <a:t>25%</a:t>
              </a:r>
            </a:p>
          </p:txBody>
        </p:sp>
      </p:grpSp>
      <p:grpSp>
        <p:nvGrpSpPr>
          <p:cNvPr id="12" name="组合 11"/>
          <p:cNvGrpSpPr/>
          <p:nvPr/>
        </p:nvGrpSpPr>
        <p:grpSpPr>
          <a:xfrm>
            <a:off x="8544918" y="2040311"/>
            <a:ext cx="2908610" cy="3011981"/>
            <a:chOff x="8544918" y="2040311"/>
            <a:chExt cx="2908610" cy="3011981"/>
          </a:xfrm>
        </p:grpSpPr>
        <p:sp>
          <p:nvSpPr>
            <p:cNvPr id="13" name="Freeform 5"/>
            <p:cNvSpPr>
              <a:spLocks noEditPoints="1"/>
            </p:cNvSpPr>
            <p:nvPr/>
          </p:nvSpPr>
          <p:spPr bwMode="auto">
            <a:xfrm rot="169628">
              <a:off x="8544918" y="2040311"/>
              <a:ext cx="2908610" cy="3011981"/>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矩形 13"/>
            <p:cNvSpPr/>
            <p:nvPr/>
          </p:nvSpPr>
          <p:spPr>
            <a:xfrm>
              <a:off x="9150272" y="3207015"/>
              <a:ext cx="2689542" cy="1097280"/>
            </a:xfrm>
            <a:prstGeom prst="rect">
              <a:avLst/>
            </a:prstGeom>
          </p:spPr>
          <p:txBody>
            <a:bodyPr wrap="none">
              <a:spAutoFit/>
            </a:bodyPr>
            <a:lstStyle/>
            <a:p>
              <a:r>
                <a:rPr altLang="zh-CN" b="1" lang="en-US" smtClean="0" sz="6600">
                  <a:solidFill>
                    <a:srgbClr val="392F2F"/>
                  </a:solidFill>
                  <a:latin charset="0" panose="03070402050302030203" pitchFamily="66" typeface="Bradley Hand ITC"/>
                  <a:ea charset="-122" panose="02010601030101010101" pitchFamily="2" typeface="叶根友小京楷简体"/>
                </a:rPr>
                <a:t>61%</a:t>
              </a:r>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5" name="文本框 14"/>
          <p:cNvSpPr txBox="1"/>
          <p:nvPr/>
        </p:nvSpPr>
        <p:spPr>
          <a:xfrm>
            <a:off x="928893" y="5439440"/>
            <a:ext cx="4450080" cy="1188720"/>
          </a:xfrm>
          <a:prstGeom prst="rect">
            <a:avLst/>
          </a:prstGeom>
          <a:noFill/>
          <a:effectLst/>
        </p:spPr>
        <p:txBody>
          <a:bodyPr rtlCol="0" wrap="none">
            <a:spAutoFit/>
          </a:bodyPr>
          <a:lstStyle/>
          <a:p>
            <a:r>
              <a:rPr altLang="en-US" lang="zh-CN" sz="2400">
                <a:solidFill>
                  <a:srgbClr val="392F2F"/>
                </a:solidFill>
                <a:latin charset="-122" pitchFamily="34" typeface="微软雅黑"/>
                <a:ea charset="-122" pitchFamily="34" typeface="微软雅黑"/>
              </a:rPr>
              <a:t>单击此处输入标题</a:t>
            </a:r>
          </a:p>
          <a:p>
            <a:r>
              <a:rPr altLang="en-US" lang="zh-CN" sz="2400">
                <a:solidFill>
                  <a:srgbClr val="392F2F"/>
                </a:solidFill>
                <a:latin charset="-122" pitchFamily="34" typeface="微软雅黑"/>
                <a:ea charset="-122" pitchFamily="34" typeface="微软雅黑"/>
              </a:rPr>
              <a:t>请在这里输入您的主要叙述内容</a:t>
            </a:r>
          </a:p>
          <a:p>
            <a:r>
              <a:rPr altLang="en-US" lang="zh-CN" sz="24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6" name="文本框 15"/>
          <p:cNvSpPr txBox="1"/>
          <p:nvPr/>
        </p:nvSpPr>
        <p:spPr>
          <a:xfrm>
            <a:off x="4878377" y="5439440"/>
            <a:ext cx="4450080" cy="1188720"/>
          </a:xfrm>
          <a:prstGeom prst="rect">
            <a:avLst/>
          </a:prstGeom>
          <a:noFill/>
          <a:effectLst/>
        </p:spPr>
        <p:txBody>
          <a:bodyPr rtlCol="0" wrap="none">
            <a:spAutoFit/>
          </a:bodyPr>
          <a:lstStyle/>
          <a:p>
            <a:r>
              <a:rPr altLang="en-US" lang="zh-CN" sz="2400">
                <a:solidFill>
                  <a:srgbClr val="392F2F"/>
                </a:solidFill>
                <a:latin charset="-122" pitchFamily="34" typeface="微软雅黑"/>
                <a:ea charset="-122" pitchFamily="34" typeface="微软雅黑"/>
              </a:rPr>
              <a:t>单击此处输入标题</a:t>
            </a:r>
          </a:p>
          <a:p>
            <a:r>
              <a:rPr altLang="en-US" lang="zh-CN" sz="2400">
                <a:solidFill>
                  <a:srgbClr val="392F2F"/>
                </a:solidFill>
                <a:latin charset="-122" pitchFamily="34" typeface="微软雅黑"/>
                <a:ea charset="-122" pitchFamily="34" typeface="微软雅黑"/>
              </a:rPr>
              <a:t>请在这里输入您的主要叙述内容</a:t>
            </a:r>
          </a:p>
          <a:p>
            <a:r>
              <a:rPr altLang="en-US" lang="zh-CN" sz="24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7" name="文本框 16"/>
          <p:cNvSpPr txBox="1"/>
          <p:nvPr/>
        </p:nvSpPr>
        <p:spPr>
          <a:xfrm>
            <a:off x="8795247" y="5439440"/>
            <a:ext cx="4450080" cy="1188720"/>
          </a:xfrm>
          <a:prstGeom prst="rect">
            <a:avLst/>
          </a:prstGeom>
          <a:noFill/>
          <a:effectLst/>
        </p:spPr>
        <p:txBody>
          <a:bodyPr rtlCol="0" wrap="none">
            <a:spAutoFit/>
          </a:bodyPr>
          <a:lstStyle/>
          <a:p>
            <a:r>
              <a:rPr altLang="en-US" lang="zh-CN" sz="2400">
                <a:solidFill>
                  <a:srgbClr val="392F2F"/>
                </a:solidFill>
                <a:latin charset="-122" pitchFamily="34" typeface="微软雅黑"/>
                <a:ea charset="-122" pitchFamily="34" typeface="微软雅黑"/>
              </a:rPr>
              <a:t>单击此处输入标题</a:t>
            </a:r>
          </a:p>
          <a:p>
            <a:r>
              <a:rPr altLang="en-US" lang="zh-CN" sz="2400">
                <a:solidFill>
                  <a:srgbClr val="392F2F"/>
                </a:solidFill>
                <a:latin charset="-122" pitchFamily="34" typeface="微软雅黑"/>
                <a:ea charset="-122" pitchFamily="34" typeface="微软雅黑"/>
              </a:rPr>
              <a:t>请在这里输入您的主要叙述内容</a:t>
            </a:r>
          </a:p>
          <a:p>
            <a:r>
              <a:rPr altLang="en-US" lang="zh-CN" sz="2400">
                <a:solidFill>
                  <a:srgbClr val="392F2F"/>
                </a:solidFill>
                <a:latin charset="-122" pitchFamily="34" typeface="微软雅黑"/>
                <a:ea charset="-122" pitchFamily="34" typeface="微软雅黑"/>
              </a:rPr>
              <a:t>请在这里输入您的主要叙述内容</a:t>
            </a:r>
          </a:p>
        </p:txBody>
      </p:sp>
    </p:spTree>
    <p:extLst>
      <p:ext uri="{BB962C8B-B14F-4D97-AF65-F5344CB8AC3E}">
        <p14:creationId val="181118042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15"/>
                                        </p:tgtEl>
                                        <p:attrNameLst>
                                          <p:attrName>style.visibility</p:attrName>
                                        </p:attrNameLst>
                                      </p:cBhvr>
                                      <p:to>
                                        <p:strVal val="visible"/>
                                      </p:to>
                                    </p:set>
                                    <p:animEffect filter="fade" transition="in">
                                      <p:cBhvr>
                                        <p:cTn dur="500" id="23"/>
                                        <p:tgtEl>
                                          <p:spTgt spid="15"/>
                                        </p:tgtEl>
                                      </p:cBhvr>
                                    </p:animEffect>
                                  </p:childTnLst>
                                </p:cTn>
                              </p:par>
                              <p:par>
                                <p:cTn fill="hold" grpId="0" id="24" nodeType="withEffect" presetClass="entr" presetID="10" presetSubtype="0">
                                  <p:stCondLst>
                                    <p:cond delay="250"/>
                                  </p:stCondLst>
                                  <p:childTnLst>
                                    <p:set>
                                      <p:cBhvr>
                                        <p:cTn dur="1" fill="hold" id="25">
                                          <p:stCondLst>
                                            <p:cond delay="0"/>
                                          </p:stCondLst>
                                        </p:cTn>
                                        <p:tgtEl>
                                          <p:spTgt spid="16"/>
                                        </p:tgtEl>
                                        <p:attrNameLst>
                                          <p:attrName>style.visibility</p:attrName>
                                        </p:attrNameLst>
                                      </p:cBhvr>
                                      <p:to>
                                        <p:strVal val="visible"/>
                                      </p:to>
                                    </p:set>
                                    <p:animEffect filter="fade" transition="in">
                                      <p:cBhvr>
                                        <p:cTn dur="500" id="26"/>
                                        <p:tgtEl>
                                          <p:spTgt spid="16"/>
                                        </p:tgtEl>
                                      </p:cBhvr>
                                    </p:animEffect>
                                  </p:childTnLst>
                                </p:cTn>
                              </p:par>
                              <p:par>
                                <p:cTn fill="hold" grpId="0" id="27" nodeType="withEffect" presetClass="entr" presetID="10" presetSubtype="0">
                                  <p:stCondLst>
                                    <p:cond delay="50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080759" y="1534401"/>
            <a:ext cx="4538225" cy="2550312"/>
            <a:chOff x="1080759" y="1534401"/>
            <a:chExt cx="4538225" cy="2550312"/>
          </a:xfrm>
        </p:grpSpPr>
        <p:sp>
          <p:nvSpPr>
            <p:cNvPr id="7" name="椭圆 6"/>
            <p:cNvSpPr/>
            <p:nvPr/>
          </p:nvSpPr>
          <p:spPr>
            <a:xfrm>
              <a:off x="1080759"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2734049" y="1534401"/>
              <a:ext cx="2884935" cy="2550312"/>
              <a:chOff x="2734049" y="1534401"/>
              <a:chExt cx="2884935" cy="2550312"/>
            </a:xfrm>
          </p:grpSpPr>
          <p:sp>
            <p:nvSpPr>
              <p:cNvPr id="9" name="Freeform 14"/>
              <p:cNvSpPr/>
              <p:nvPr/>
            </p:nvSpPr>
            <p:spPr bwMode="auto">
              <a:xfrm>
                <a:off x="2734049" y="1534401"/>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262626"/>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10" name="文本框 9"/>
              <p:cNvSpPr txBox="1"/>
              <p:nvPr/>
            </p:nvSpPr>
            <p:spPr>
              <a:xfrm>
                <a:off x="3175918" y="2651209"/>
                <a:ext cx="1808480" cy="579120"/>
              </a:xfrm>
              <a:prstGeom prst="rect">
                <a:avLst/>
              </a:prstGeom>
              <a:noFill/>
              <a:effectLst/>
            </p:spPr>
            <p:txBody>
              <a:bodyPr rtlCol="0" wrap="none">
                <a:spAutoFit/>
              </a:bodyPr>
              <a:lstStyle/>
              <a:p>
                <a:r>
                  <a:rPr altLang="en-US" b="1" lang="zh-CN" smtClean="0" sz="3200">
                    <a:solidFill>
                      <a:srgbClr val="392F2F"/>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grpSp>
        <p:nvGrpSpPr>
          <p:cNvPr id="11" name="组合 10"/>
          <p:cNvGrpSpPr/>
          <p:nvPr/>
        </p:nvGrpSpPr>
        <p:grpSpPr>
          <a:xfrm>
            <a:off x="7190437" y="1534401"/>
            <a:ext cx="4536240" cy="2550312"/>
            <a:chOff x="7190437" y="1534401"/>
            <a:chExt cx="4536240" cy="2550312"/>
          </a:xfrm>
        </p:grpSpPr>
        <p:sp>
          <p:nvSpPr>
            <p:cNvPr id="12" name="椭圆 11"/>
            <p:cNvSpPr/>
            <p:nvPr/>
          </p:nvSpPr>
          <p:spPr>
            <a:xfrm>
              <a:off x="7190437" y="1961004"/>
              <a:ext cx="1954659" cy="195466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8841742" y="1534401"/>
              <a:ext cx="2884935" cy="2550312"/>
              <a:chOff x="8841742" y="1534401"/>
              <a:chExt cx="2884935" cy="2550312"/>
            </a:xfrm>
          </p:grpSpPr>
          <p:sp>
            <p:nvSpPr>
              <p:cNvPr id="14" name="Freeform 14"/>
              <p:cNvSpPr/>
              <p:nvPr/>
            </p:nvSpPr>
            <p:spPr bwMode="auto">
              <a:xfrm>
                <a:off x="8841742" y="1534401"/>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262626"/>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15" name="文本框 14"/>
              <p:cNvSpPr txBox="1"/>
              <p:nvPr/>
            </p:nvSpPr>
            <p:spPr>
              <a:xfrm>
                <a:off x="9286702" y="2651209"/>
                <a:ext cx="1808480" cy="579120"/>
              </a:xfrm>
              <a:prstGeom prst="rect">
                <a:avLst/>
              </a:prstGeom>
              <a:noFill/>
              <a:effectLst/>
            </p:spPr>
            <p:txBody>
              <a:bodyPr rtlCol="0" wrap="none">
                <a:spAutoFit/>
              </a:bodyPr>
              <a:lstStyle/>
              <a:p>
                <a:r>
                  <a:rPr altLang="en-US" b="1" lang="zh-CN" smtClean="0" sz="3200">
                    <a:solidFill>
                      <a:srgbClr val="392F2F"/>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grpSp>
        <p:nvGrpSpPr>
          <p:cNvPr id="16" name="组合 15"/>
          <p:cNvGrpSpPr/>
          <p:nvPr/>
        </p:nvGrpSpPr>
        <p:grpSpPr>
          <a:xfrm>
            <a:off x="591626" y="3922393"/>
            <a:ext cx="4398451" cy="2550312"/>
            <a:chOff x="591626" y="3922393"/>
            <a:chExt cx="4398451" cy="2550312"/>
          </a:xfrm>
        </p:grpSpPr>
        <p:sp>
          <p:nvSpPr>
            <p:cNvPr id="17" name="椭圆 16"/>
            <p:cNvSpPr/>
            <p:nvPr/>
          </p:nvSpPr>
          <p:spPr>
            <a:xfrm>
              <a:off x="3035418" y="4424301"/>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91626" y="3922393"/>
              <a:ext cx="2884935" cy="2550312"/>
              <a:chOff x="591626" y="3922393"/>
              <a:chExt cx="2884935" cy="2550312"/>
            </a:xfrm>
          </p:grpSpPr>
          <p:sp>
            <p:nvSpPr>
              <p:cNvPr id="19" name="Freeform 14"/>
              <p:cNvSpPr/>
              <p:nvPr/>
            </p:nvSpPr>
            <p:spPr bwMode="auto">
              <a:xfrm>
                <a:off x="591626" y="3922393"/>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262626"/>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20" name="文本框 19"/>
              <p:cNvSpPr txBox="1"/>
              <p:nvPr/>
            </p:nvSpPr>
            <p:spPr>
              <a:xfrm>
                <a:off x="1018540" y="5109240"/>
                <a:ext cx="1808480" cy="579120"/>
              </a:xfrm>
              <a:prstGeom prst="rect">
                <a:avLst/>
              </a:prstGeom>
              <a:noFill/>
              <a:effectLst/>
            </p:spPr>
            <p:txBody>
              <a:bodyPr rtlCol="0" wrap="none">
                <a:spAutoFit/>
              </a:bodyPr>
              <a:lstStyle/>
              <a:p>
                <a:r>
                  <a:rPr altLang="en-US" b="1" lang="zh-CN" smtClean="0" sz="3200">
                    <a:solidFill>
                      <a:srgbClr val="392F2F"/>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grpSp>
        <p:nvGrpSpPr>
          <p:cNvPr id="21" name="组合 20"/>
          <p:cNvGrpSpPr/>
          <p:nvPr/>
        </p:nvGrpSpPr>
        <p:grpSpPr>
          <a:xfrm>
            <a:off x="6699319" y="3922393"/>
            <a:ext cx="4400436" cy="2550312"/>
            <a:chOff x="6699319" y="3922393"/>
            <a:chExt cx="4400436" cy="2550312"/>
          </a:xfrm>
        </p:grpSpPr>
        <p:sp>
          <p:nvSpPr>
            <p:cNvPr id="22" name="椭圆 21"/>
            <p:cNvSpPr/>
            <p:nvPr/>
          </p:nvSpPr>
          <p:spPr>
            <a:xfrm>
              <a:off x="9145096" y="4424300"/>
              <a:ext cx="1954659" cy="1954659"/>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6699319" y="3922393"/>
              <a:ext cx="2884935" cy="2550312"/>
              <a:chOff x="6699319" y="3922393"/>
              <a:chExt cx="2884935" cy="2550312"/>
            </a:xfrm>
          </p:grpSpPr>
          <p:sp>
            <p:nvSpPr>
              <p:cNvPr id="24" name="Freeform 14"/>
              <p:cNvSpPr/>
              <p:nvPr/>
            </p:nvSpPr>
            <p:spPr bwMode="auto">
              <a:xfrm>
                <a:off x="6699319" y="3922393"/>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26262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25" name="文本框 24"/>
              <p:cNvSpPr txBox="1"/>
              <p:nvPr/>
            </p:nvSpPr>
            <p:spPr>
              <a:xfrm>
                <a:off x="7190436" y="5109240"/>
                <a:ext cx="1808480" cy="579120"/>
              </a:xfrm>
              <a:prstGeom prst="rect">
                <a:avLst/>
              </a:prstGeom>
              <a:noFill/>
              <a:effectLst/>
            </p:spPr>
            <p:txBody>
              <a:bodyPr rtlCol="0" wrap="none">
                <a:spAutoFit/>
              </a:bodyPr>
              <a:lstStyle/>
              <a:p>
                <a:r>
                  <a:rPr altLang="en-US" b="1" lang="zh-CN" smtClean="0" sz="3200">
                    <a:solidFill>
                      <a:srgbClr val="392F2F"/>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spTree>
    <p:extLst>
      <p:ext uri="{BB962C8B-B14F-4D97-AF65-F5344CB8AC3E}">
        <p14:creationId val="248118027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ppt_x"/>
                                          </p:val>
                                        </p:tav>
                                        <p:tav tm="100000">
                                          <p:val>
                                            <p:strVal val="#ppt_x"/>
                                          </p:val>
                                        </p:tav>
                                      </p:tavLst>
                                    </p:anim>
                                    <p:anim calcmode="lin" valueType="num">
                                      <p:cBhvr additive="base">
                                        <p:cTn dur="75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decel="36000" fill="hold" id="10" nodeType="afterEffect" presetClass="entr" presetID="2" presetSubtype="4">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750" fill="hold" id="12"/>
                                        <p:tgtEl>
                                          <p:spTgt spid="11"/>
                                        </p:tgtEl>
                                        <p:attrNameLst>
                                          <p:attrName>ppt_x</p:attrName>
                                        </p:attrNameLst>
                                      </p:cBhvr>
                                      <p:tavLst>
                                        <p:tav tm="0">
                                          <p:val>
                                            <p:strVal val="#ppt_x"/>
                                          </p:val>
                                        </p:tav>
                                        <p:tav tm="100000">
                                          <p:val>
                                            <p:strVal val="#ppt_x"/>
                                          </p:val>
                                        </p:tav>
                                      </p:tavLst>
                                    </p:anim>
                                    <p:anim calcmode="lin" valueType="num">
                                      <p:cBhvr additive="base">
                                        <p:cTn dur="750" fill="hold" id="13"/>
                                        <p:tgtEl>
                                          <p:spTgt spid="11"/>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500"/>
                            </p:stCondLst>
                            <p:childTnLst>
                              <p:par>
                                <p:cTn decel="36000" fill="hold" id="15" nodeType="afterEffect" presetClass="entr" presetID="2" presetSubtype="4">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additive="base">
                                        <p:cTn dur="750" fill="hold" id="17"/>
                                        <p:tgtEl>
                                          <p:spTgt spid="16"/>
                                        </p:tgtEl>
                                        <p:attrNameLst>
                                          <p:attrName>ppt_x</p:attrName>
                                        </p:attrNameLst>
                                      </p:cBhvr>
                                      <p:tavLst>
                                        <p:tav tm="0">
                                          <p:val>
                                            <p:strVal val="#ppt_x"/>
                                          </p:val>
                                        </p:tav>
                                        <p:tav tm="100000">
                                          <p:val>
                                            <p:strVal val="#ppt_x"/>
                                          </p:val>
                                        </p:tav>
                                      </p:tavLst>
                                    </p:anim>
                                    <p:anim calcmode="lin" valueType="num">
                                      <p:cBhvr additive="base">
                                        <p:cTn dur="750" fill="hold" id="18"/>
                                        <p:tgtEl>
                                          <p:spTgt spid="16"/>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2250"/>
                            </p:stCondLst>
                            <p:childTnLst>
                              <p:par>
                                <p:cTn decel="36000" fill="hold" id="20" nodeType="afterEffect" presetClass="entr" presetID="2" presetSubtype="4">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additive="base">
                                        <p:cTn dur="750" fill="hold" id="22"/>
                                        <p:tgtEl>
                                          <p:spTgt spid="21"/>
                                        </p:tgtEl>
                                        <p:attrNameLst>
                                          <p:attrName>ppt_x</p:attrName>
                                        </p:attrNameLst>
                                      </p:cBhvr>
                                      <p:tavLst>
                                        <p:tav tm="0">
                                          <p:val>
                                            <p:strVal val="#ppt_x"/>
                                          </p:val>
                                        </p:tav>
                                        <p:tav tm="100000">
                                          <p:val>
                                            <p:strVal val="#ppt_x"/>
                                          </p:val>
                                        </p:tav>
                                      </p:tavLst>
                                    </p:anim>
                                    <p:anim calcmode="lin" valueType="num">
                                      <p:cBhvr additive="base">
                                        <p:cTn dur="750" fill="hold" id="23"/>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08039" y="4165603"/>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027182" y="2015906"/>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7788893" y="2013722"/>
            <a:ext cx="3380855" cy="2150790"/>
          </a:xfrm>
          <a:prstGeom prst="rect">
            <a:avLst/>
          </a:prstGeom>
          <a:blipFill>
            <a:blip r:embed="rId6"/>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4557747" y="2013722"/>
            <a:ext cx="3113913" cy="2293565"/>
            <a:chOff x="4557747" y="2013722"/>
            <a:chExt cx="3113913" cy="2293565"/>
          </a:xfrm>
        </p:grpSpPr>
        <p:sp>
          <p:nvSpPr>
            <p:cNvPr id="10" name="Freeform 56"/>
            <p:cNvSpPr/>
            <p:nvPr/>
          </p:nvSpPr>
          <p:spPr bwMode="auto">
            <a:xfrm>
              <a:off x="4557747" y="2013722"/>
              <a:ext cx="3113913" cy="2063363"/>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矩形 10"/>
            <p:cNvSpPr/>
            <p:nvPr/>
          </p:nvSpPr>
          <p:spPr>
            <a:xfrm>
              <a:off x="4991639" y="2025989"/>
              <a:ext cx="4373880" cy="1097280"/>
            </a:xfrm>
            <a:prstGeom prst="rect">
              <a:avLst/>
            </a:prstGeom>
          </p:spPr>
          <p:txBody>
            <a:bodyPr wrap="none">
              <a:spAutoFit/>
            </a:bodyPr>
            <a:lstStyle/>
            <a:p>
              <a:r>
                <a:rPr altLang="zh-CN" b="1" lang="en-US" smtClean="0" sz="6600">
                  <a:solidFill>
                    <a:srgbClr val="392F2F"/>
                  </a:solidFill>
                  <a:latin charset="0" panose="03070402050302030203" pitchFamily="66" typeface="Bradley Hand ITC"/>
                  <a:ea charset="-122" panose="02010601030101010101" pitchFamily="2" typeface="叶根友小京楷简体"/>
                </a:rPr>
                <a:t>3,200</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 name="文本框 11"/>
            <p:cNvSpPr txBox="1"/>
            <p:nvPr/>
          </p:nvSpPr>
          <p:spPr>
            <a:xfrm>
              <a:off x="4945152" y="3045403"/>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grpSp>
      <p:grpSp>
        <p:nvGrpSpPr>
          <p:cNvPr id="13" name="组合 12"/>
          <p:cNvGrpSpPr/>
          <p:nvPr/>
        </p:nvGrpSpPr>
        <p:grpSpPr>
          <a:xfrm>
            <a:off x="1064950" y="4295020"/>
            <a:ext cx="3113913" cy="2308780"/>
            <a:chOff x="1064950" y="4295020"/>
            <a:chExt cx="3113913" cy="2308780"/>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4" name="文本框 13"/>
            <p:cNvSpPr txBox="1"/>
            <p:nvPr/>
          </p:nvSpPr>
          <p:spPr>
            <a:xfrm>
              <a:off x="1452355" y="5341917"/>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
          <p:nvSpPr>
            <p:cNvPr id="15" name="Freeform 56"/>
            <p:cNvSpPr/>
            <p:nvPr/>
          </p:nvSpPr>
          <p:spPr bwMode="auto">
            <a:xfrm>
              <a:off x="1064950" y="4295020"/>
              <a:ext cx="3113913" cy="2063363"/>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矩形 15"/>
            <p:cNvSpPr/>
            <p:nvPr/>
          </p:nvSpPr>
          <p:spPr>
            <a:xfrm>
              <a:off x="1498842" y="4307287"/>
              <a:ext cx="4373880" cy="1097280"/>
            </a:xfrm>
            <a:prstGeom prst="rect">
              <a:avLst/>
            </a:prstGeom>
          </p:spPr>
          <p:txBody>
            <a:bodyPr wrap="none">
              <a:spAutoFit/>
            </a:bodyPr>
            <a:lstStyle/>
            <a:p>
              <a:r>
                <a:rPr altLang="zh-CN" b="1" lang="en-US" smtClean="0" sz="6600">
                  <a:solidFill>
                    <a:srgbClr val="392F2F"/>
                  </a:solidFill>
                  <a:latin charset="0" panose="03070402050302030203" pitchFamily="66" typeface="Bradley Hand ITC"/>
                  <a:ea charset="-122" panose="02010601030101010101" pitchFamily="2" typeface="叶根友小京楷简体"/>
                </a:rPr>
                <a:t>4,400</a:t>
              </a:r>
            </a:p>
          </p:txBody>
        </p:sp>
      </p:grpSp>
      <p:grpSp>
        <p:nvGrpSpPr>
          <p:cNvPr id="17" name="组合 16"/>
          <p:cNvGrpSpPr/>
          <p:nvPr/>
        </p:nvGrpSpPr>
        <p:grpSpPr>
          <a:xfrm>
            <a:off x="7922363" y="4307287"/>
            <a:ext cx="3113913" cy="2292080"/>
            <a:chOff x="7922363" y="4307287"/>
            <a:chExt cx="3113913" cy="2292080"/>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8" name="文本框 17"/>
            <p:cNvSpPr txBox="1"/>
            <p:nvPr/>
          </p:nvSpPr>
          <p:spPr>
            <a:xfrm>
              <a:off x="8339408" y="5337484"/>
              <a:ext cx="3738880" cy="1005840"/>
            </a:xfrm>
            <a:prstGeom prst="rect">
              <a:avLst/>
            </a:prstGeom>
            <a:noFill/>
            <a:effectLst/>
          </p:spPr>
          <p:txBody>
            <a:bodyPr rtlCol="0" wrap="none">
              <a:spAutoFit/>
            </a:bodyPr>
            <a:lstStyle/>
            <a:p>
              <a:r>
                <a:rPr altLang="en-US" lang="zh-CN" sz="2000">
                  <a:solidFill>
                    <a:srgbClr val="392F2F"/>
                  </a:solidFill>
                  <a:latin charset="-122" pitchFamily="34" typeface="微软雅黑"/>
                  <a:ea charset="-122" pitchFamily="34" typeface="微软雅黑"/>
                </a:rPr>
                <a:t>单击此处输入标题</a:t>
              </a:r>
            </a:p>
            <a:p>
              <a:r>
                <a:rPr altLang="en-US" lang="zh-CN" sz="2000">
                  <a:solidFill>
                    <a:srgbClr val="392F2F"/>
                  </a:solidFill>
                  <a:latin charset="-122" pitchFamily="34" typeface="微软雅黑"/>
                  <a:ea charset="-122" pitchFamily="34" typeface="微软雅黑"/>
                </a:rPr>
                <a:t>请在这里输入您的主要叙述内容</a:t>
              </a:r>
            </a:p>
            <a:p>
              <a:r>
                <a:rPr altLang="en-US" lang="zh-CN" sz="2000">
                  <a:solidFill>
                    <a:srgbClr val="392F2F"/>
                  </a:solidFill>
                  <a:latin charset="-122" pitchFamily="34" typeface="微软雅黑"/>
                  <a:ea charset="-122" pitchFamily="34" typeface="微软雅黑"/>
                </a:rPr>
                <a:t>请在这里输入您的主要叙述内容</a:t>
              </a:r>
            </a:p>
          </p:txBody>
        </p:sp>
        <p:sp>
          <p:nvSpPr>
            <p:cNvPr id="19" name="Freeform 56"/>
            <p:cNvSpPr/>
            <p:nvPr/>
          </p:nvSpPr>
          <p:spPr bwMode="auto">
            <a:xfrm>
              <a:off x="7922363" y="4307287"/>
              <a:ext cx="3113913" cy="2063363"/>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矩形 19"/>
            <p:cNvSpPr/>
            <p:nvPr/>
          </p:nvSpPr>
          <p:spPr>
            <a:xfrm>
              <a:off x="8303357" y="4307287"/>
              <a:ext cx="4373880" cy="1097280"/>
            </a:xfrm>
            <a:prstGeom prst="rect">
              <a:avLst/>
            </a:prstGeom>
          </p:spPr>
          <p:txBody>
            <a:bodyPr wrap="none">
              <a:spAutoFit/>
            </a:bodyPr>
            <a:lstStyle/>
            <a:p>
              <a:r>
                <a:rPr altLang="zh-CN" b="1" lang="en-US" smtClean="0" sz="6600">
                  <a:solidFill>
                    <a:srgbClr val="392F2F"/>
                  </a:solidFill>
                  <a:latin charset="0" panose="03070402050302030203" pitchFamily="66" typeface="Bradley Hand ITC"/>
                  <a:ea charset="-122" panose="02010601030101010101" pitchFamily="2" typeface="叶根友小京楷简体"/>
                </a:rPr>
                <a:t>6,100</a:t>
              </a:r>
            </a:p>
          </p:txBody>
        </p:sp>
      </p:grpSp>
    </p:spTree>
    <p:extLst>
      <p:ext uri="{BB962C8B-B14F-4D97-AF65-F5344CB8AC3E}">
        <p14:creationId val="360774580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grpId="0" id="5" nodeType="with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750" fill="hold" id="7"/>
                                        <p:tgtEl>
                                          <p:spTgt spid="7"/>
                                        </p:tgtEl>
                                        <p:attrNameLst>
                                          <p:attrName>ppt_x</p:attrName>
                                        </p:attrNameLst>
                                      </p:cBhvr>
                                      <p:tavLst>
                                        <p:tav tm="0">
                                          <p:val>
                                            <p:strVal val="#ppt_x"/>
                                          </p:val>
                                        </p:tav>
                                        <p:tav tm="100000">
                                          <p:val>
                                            <p:strVal val="#ppt_x"/>
                                          </p:val>
                                        </p:tav>
                                      </p:tavLst>
                                    </p:anim>
                                    <p:anim calcmode="lin" valueType="num">
                                      <p:cBhvr additive="base">
                                        <p:cTn dur="750" fill="hold" id="8"/>
                                        <p:tgtEl>
                                          <p:spTgt spid="7"/>
                                        </p:tgtEl>
                                        <p:attrNameLst>
                                          <p:attrName>ppt_y</p:attrName>
                                        </p:attrNameLst>
                                      </p:cBhvr>
                                      <p:tavLst>
                                        <p:tav tm="0">
                                          <p:val>
                                            <p:strVal val="0-#ppt_h/2"/>
                                          </p:val>
                                        </p:tav>
                                        <p:tav tm="100000">
                                          <p:val>
                                            <p:strVal val="#ppt_y"/>
                                          </p:val>
                                        </p:tav>
                                      </p:tavLst>
                                    </p:anim>
                                  </p:childTnLst>
                                </p:cTn>
                              </p:par>
                              <p:par>
                                <p:cTn decel="36000" fill="hold" grpId="0" id="9" nodeType="withEffect" presetClass="entr" presetID="2" presetSubtype="4">
                                  <p:stCondLst>
                                    <p:cond delay="25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750" fill="hold" id="11"/>
                                        <p:tgtEl>
                                          <p:spTgt spid="6"/>
                                        </p:tgtEl>
                                        <p:attrNameLst>
                                          <p:attrName>ppt_x</p:attrName>
                                        </p:attrNameLst>
                                      </p:cBhvr>
                                      <p:tavLst>
                                        <p:tav tm="0">
                                          <p:val>
                                            <p:strVal val="#ppt_x"/>
                                          </p:val>
                                        </p:tav>
                                        <p:tav tm="100000">
                                          <p:val>
                                            <p:strVal val="#ppt_x"/>
                                          </p:val>
                                        </p:tav>
                                      </p:tavLst>
                                    </p:anim>
                                    <p:anim calcmode="lin" valueType="num">
                                      <p:cBhvr additive="base">
                                        <p:cTn dur="750" fill="hold" id="12"/>
                                        <p:tgtEl>
                                          <p:spTgt spid="6"/>
                                        </p:tgtEl>
                                        <p:attrNameLst>
                                          <p:attrName>ppt_y</p:attrName>
                                        </p:attrNameLst>
                                      </p:cBhvr>
                                      <p:tavLst>
                                        <p:tav tm="0">
                                          <p:val>
                                            <p:strVal val="1+#ppt_h/2"/>
                                          </p:val>
                                        </p:tav>
                                        <p:tav tm="100000">
                                          <p:val>
                                            <p:strVal val="#ppt_y"/>
                                          </p:val>
                                        </p:tav>
                                      </p:tavLst>
                                    </p:anim>
                                  </p:childTnLst>
                                </p:cTn>
                              </p:par>
                              <p:par>
                                <p:cTn decel="36000" fill="hold" grpId="0" id="13" nodeType="withEffect" presetClass="entr" presetID="2" presetSubtype="1">
                                  <p:stCondLst>
                                    <p:cond delay="5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750" fill="hold" id="15"/>
                                        <p:tgtEl>
                                          <p:spTgt spid="8"/>
                                        </p:tgtEl>
                                        <p:attrNameLst>
                                          <p:attrName>ppt_x</p:attrName>
                                        </p:attrNameLst>
                                      </p:cBhvr>
                                      <p:tavLst>
                                        <p:tav tm="0">
                                          <p:val>
                                            <p:strVal val="#ppt_x"/>
                                          </p:val>
                                        </p:tav>
                                        <p:tav tm="100000">
                                          <p:val>
                                            <p:strVal val="#ppt_x"/>
                                          </p:val>
                                        </p:tav>
                                      </p:tavLst>
                                    </p:anim>
                                    <p:anim calcmode="lin" valueType="num">
                                      <p:cBhvr additive="base">
                                        <p:cTn dur="750" fill="hold" id="16"/>
                                        <p:tgtEl>
                                          <p:spTgt spid="8"/>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250"/>
                            </p:stCondLst>
                            <p:childTnLst>
                              <p:par>
                                <p:cTn decel="36000" fill="hold" id="18" nodeType="afterEffect" presetClass="entr" presetID="2" presetSubtype="4">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additive="base">
                                        <p:cTn dur="750" fill="hold" id="20"/>
                                        <p:tgtEl>
                                          <p:spTgt spid="13"/>
                                        </p:tgtEl>
                                        <p:attrNameLst>
                                          <p:attrName>ppt_x</p:attrName>
                                        </p:attrNameLst>
                                      </p:cBhvr>
                                      <p:tavLst>
                                        <p:tav tm="0">
                                          <p:val>
                                            <p:strVal val="#ppt_x"/>
                                          </p:val>
                                        </p:tav>
                                        <p:tav tm="100000">
                                          <p:val>
                                            <p:strVal val="#ppt_x"/>
                                          </p:val>
                                        </p:tav>
                                      </p:tavLst>
                                    </p:anim>
                                    <p:anim calcmode="lin" valueType="num">
                                      <p:cBhvr additive="base">
                                        <p:cTn dur="750" fill="hold" id="21"/>
                                        <p:tgtEl>
                                          <p:spTgt spid="13"/>
                                        </p:tgtEl>
                                        <p:attrNameLst>
                                          <p:attrName>ppt_y</p:attrName>
                                        </p:attrNameLst>
                                      </p:cBhvr>
                                      <p:tavLst>
                                        <p:tav tm="0">
                                          <p:val>
                                            <p:strVal val="1+#ppt_h/2"/>
                                          </p:val>
                                        </p:tav>
                                        <p:tav tm="100000">
                                          <p:val>
                                            <p:strVal val="#ppt_y"/>
                                          </p:val>
                                        </p:tav>
                                      </p:tavLst>
                                    </p:anim>
                                  </p:childTnLst>
                                </p:cTn>
                              </p:par>
                              <p:par>
                                <p:cTn decel="36000" fill="hold" id="22" nodeType="withEffect" presetClass="entr" presetID="2" presetSubtype="1">
                                  <p:stCondLst>
                                    <p:cond delay="25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750" fill="hold" id="24"/>
                                        <p:tgtEl>
                                          <p:spTgt spid="9"/>
                                        </p:tgtEl>
                                        <p:attrNameLst>
                                          <p:attrName>ppt_x</p:attrName>
                                        </p:attrNameLst>
                                      </p:cBhvr>
                                      <p:tavLst>
                                        <p:tav tm="0">
                                          <p:val>
                                            <p:strVal val="#ppt_x"/>
                                          </p:val>
                                        </p:tav>
                                        <p:tav tm="100000">
                                          <p:val>
                                            <p:strVal val="#ppt_x"/>
                                          </p:val>
                                        </p:tav>
                                      </p:tavLst>
                                    </p:anim>
                                    <p:anim calcmode="lin" valueType="num">
                                      <p:cBhvr additive="base">
                                        <p:cTn dur="750" fill="hold" id="25"/>
                                        <p:tgtEl>
                                          <p:spTgt spid="9"/>
                                        </p:tgtEl>
                                        <p:attrNameLst>
                                          <p:attrName>ppt_y</p:attrName>
                                        </p:attrNameLst>
                                      </p:cBhvr>
                                      <p:tavLst>
                                        <p:tav tm="0">
                                          <p:val>
                                            <p:strVal val="0-#ppt_h/2"/>
                                          </p:val>
                                        </p:tav>
                                        <p:tav tm="100000">
                                          <p:val>
                                            <p:strVal val="#ppt_y"/>
                                          </p:val>
                                        </p:tav>
                                      </p:tavLst>
                                    </p:anim>
                                  </p:childTnLst>
                                </p:cTn>
                              </p:par>
                              <p:par>
                                <p:cTn decel="36000" fill="hold" id="26" nodeType="withEffect" presetClass="entr" presetID="2" presetSubtype="4">
                                  <p:stCondLst>
                                    <p:cond delay="500"/>
                                  </p:stCondLst>
                                  <p:childTnLst>
                                    <p:set>
                                      <p:cBhvr>
                                        <p:cTn dur="1" fill="hold" id="27">
                                          <p:stCondLst>
                                            <p:cond delay="0"/>
                                          </p:stCondLst>
                                        </p:cTn>
                                        <p:tgtEl>
                                          <p:spTgt spid="17"/>
                                        </p:tgtEl>
                                        <p:attrNameLst>
                                          <p:attrName>style.visibility</p:attrName>
                                        </p:attrNameLst>
                                      </p:cBhvr>
                                      <p:to>
                                        <p:strVal val="visible"/>
                                      </p:to>
                                    </p:set>
                                    <p:anim calcmode="lin" valueType="num">
                                      <p:cBhvr additive="base">
                                        <p:cTn dur="750" fill="hold" id="28"/>
                                        <p:tgtEl>
                                          <p:spTgt spid="17"/>
                                        </p:tgtEl>
                                        <p:attrNameLst>
                                          <p:attrName>ppt_x</p:attrName>
                                        </p:attrNameLst>
                                      </p:cBhvr>
                                      <p:tavLst>
                                        <p:tav tm="0">
                                          <p:val>
                                            <p:strVal val="#ppt_x"/>
                                          </p:val>
                                        </p:tav>
                                        <p:tav tm="100000">
                                          <p:val>
                                            <p:strVal val="#ppt_x"/>
                                          </p:val>
                                        </p:tav>
                                      </p:tavLst>
                                    </p:anim>
                                    <p:anim calcmode="lin" valueType="num">
                                      <p:cBhvr additive="base">
                                        <p:cTn dur="750" fill="hold" id="29"/>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Freeform 34"/>
          <p:cNvSpPr>
            <a:spLocks noEditPoints="1"/>
          </p:cNvSpPr>
          <p:nvPr/>
        </p:nvSpPr>
        <p:spPr bwMode="auto">
          <a:xfrm>
            <a:off x="10855607" y="123352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19" name="任意多边形 18"/>
          <p:cNvSpPr/>
          <p:nvPr/>
        </p:nvSpPr>
        <p:spPr>
          <a:xfrm>
            <a:off x="6811194" y="141570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7347643" y="1154092"/>
            <a:ext cx="3134775" cy="518160"/>
          </a:xfrm>
          <a:prstGeom prst="rect">
            <a:avLst/>
          </a:prstGeom>
          <a:noFill/>
        </p:spPr>
        <p:txBody>
          <a:bodyPr rtlCol="0" wrap="square">
            <a:spAutoFit/>
          </a:bodyPr>
          <a:lstStyle/>
          <a:p>
            <a:pPr algn="dist"/>
            <a:r>
              <a:rPr altLang="zh-CN" lang="en-US" smtClean="0" sz="2800">
                <a:latin charset="-122" panose="02000000000000000000" pitchFamily="2" typeface="方正静蕾简体"/>
                <a:ea charset="-122" panose="02000000000000000000" pitchFamily="2" typeface="方正静蕾简体"/>
              </a:rPr>
              <a:t>1.研究背景</a:t>
            </a:r>
          </a:p>
        </p:txBody>
      </p:sp>
      <p:sp>
        <p:nvSpPr>
          <p:cNvPr id="21" name="Freeform 34"/>
          <p:cNvSpPr>
            <a:spLocks noEditPoints="1"/>
          </p:cNvSpPr>
          <p:nvPr/>
        </p:nvSpPr>
        <p:spPr bwMode="auto">
          <a:xfrm>
            <a:off x="10886644" y="266278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22" name="任意多边形 21"/>
          <p:cNvSpPr/>
          <p:nvPr/>
        </p:nvSpPr>
        <p:spPr>
          <a:xfrm>
            <a:off x="6842231" y="284496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7378680" y="2583352"/>
            <a:ext cx="3134775" cy="518160"/>
          </a:xfrm>
          <a:prstGeom prst="rect">
            <a:avLst/>
          </a:prstGeom>
          <a:noFill/>
        </p:spPr>
        <p:txBody>
          <a:bodyPr rtlCol="0" wrap="square">
            <a:spAutoFit/>
          </a:bodyPr>
          <a:lstStyle/>
          <a:p>
            <a:pPr algn="dist"/>
            <a:r>
              <a:rPr altLang="zh-CN" lang="en-US" smtClean="0" sz="2800">
                <a:latin charset="-122" panose="02000000000000000000" pitchFamily="2" typeface="方正静蕾简体"/>
                <a:ea charset="-122" panose="02000000000000000000" pitchFamily="2" typeface="方正静蕾简体"/>
              </a:rPr>
              <a:t>2.研究意义</a:t>
            </a:r>
          </a:p>
        </p:txBody>
      </p:sp>
      <p:sp>
        <p:nvSpPr>
          <p:cNvPr id="24" name="Freeform 34"/>
          <p:cNvSpPr>
            <a:spLocks noEditPoints="1"/>
          </p:cNvSpPr>
          <p:nvPr/>
        </p:nvSpPr>
        <p:spPr bwMode="auto">
          <a:xfrm>
            <a:off x="10875655" y="4081421"/>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25" name="任意多边形 24"/>
          <p:cNvSpPr/>
          <p:nvPr/>
        </p:nvSpPr>
        <p:spPr>
          <a:xfrm>
            <a:off x="6831242" y="4263597"/>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7367689" y="4001988"/>
            <a:ext cx="3134775" cy="518160"/>
          </a:xfrm>
          <a:prstGeom prst="rect">
            <a:avLst/>
          </a:prstGeom>
          <a:noFill/>
        </p:spPr>
        <p:txBody>
          <a:bodyPr rtlCol="0" wrap="square">
            <a:spAutoFit/>
          </a:bodyPr>
          <a:lstStyle/>
          <a:p>
            <a:pPr algn="dist"/>
            <a:r>
              <a:rPr altLang="zh-CN" lang="en-US" smtClean="0" sz="2800">
                <a:latin charset="-122" panose="02000000000000000000" pitchFamily="2" typeface="方正静蕾简体"/>
                <a:ea charset="-122" panose="02000000000000000000" pitchFamily="2" typeface="方正静蕾简体"/>
              </a:rPr>
              <a:t>3.论文概述</a:t>
            </a:r>
          </a:p>
        </p:txBody>
      </p:sp>
      <p:sp>
        <p:nvSpPr>
          <p:cNvPr id="27" name="Freeform 34"/>
          <p:cNvSpPr>
            <a:spLocks noEditPoints="1"/>
          </p:cNvSpPr>
          <p:nvPr/>
        </p:nvSpPr>
        <p:spPr bwMode="auto">
          <a:xfrm>
            <a:off x="10867879" y="5563913"/>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28" name="任意多边形 27"/>
          <p:cNvSpPr/>
          <p:nvPr/>
        </p:nvSpPr>
        <p:spPr>
          <a:xfrm>
            <a:off x="6823466" y="5746089"/>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p:cNvSpPr txBox="1"/>
          <p:nvPr/>
        </p:nvSpPr>
        <p:spPr>
          <a:xfrm>
            <a:off x="7359915" y="5484479"/>
            <a:ext cx="3134775" cy="518160"/>
          </a:xfrm>
          <a:prstGeom prst="rect">
            <a:avLst/>
          </a:prstGeom>
          <a:noFill/>
        </p:spPr>
        <p:txBody>
          <a:bodyPr rtlCol="0" wrap="square">
            <a:spAutoFit/>
          </a:bodyPr>
          <a:lstStyle/>
          <a:p>
            <a:pPr algn="dist"/>
            <a:r>
              <a:rPr altLang="zh-CN" lang="en-US" smtClean="0" sz="2800">
                <a:latin charset="-122" panose="02000000000000000000" pitchFamily="2" typeface="方正静蕾简体"/>
                <a:ea charset="-122" panose="02000000000000000000" pitchFamily="2" typeface="方正静蕾简体"/>
              </a:rPr>
              <a:t>4.结   论</a:t>
            </a:r>
          </a:p>
        </p:txBody>
      </p:sp>
      <p:sp>
        <p:nvSpPr>
          <p:cNvPr id="30" name="Freeform 197"/>
          <p:cNvSpPr>
            <a:spLocks noEditPoints="1"/>
          </p:cNvSpPr>
          <p:nvPr/>
        </p:nvSpPr>
        <p:spPr bwMode="auto">
          <a:xfrm>
            <a:off x="887920" y="2355307"/>
            <a:ext cx="4400694" cy="2169900"/>
          </a:xfrm>
          <a:custGeom>
            <a:gdLst>
              <a:gd fmla="*/ 238 w 1347" name="T0"/>
              <a:gd fmla="*/ 94 h 671" name="T1"/>
              <a:gd fmla="*/ 264 w 1347" name="T2"/>
              <a:gd fmla="*/ 254 h 671" name="T3"/>
              <a:gd fmla="*/ 296 w 1347" name="T4"/>
              <a:gd fmla="*/ 275 h 671" name="T5"/>
              <a:gd fmla="*/ 85 w 1347" name="T6"/>
              <a:gd fmla="*/ 295 h 671" name="T7"/>
              <a:gd fmla="*/ 89 w 1347" name="T8"/>
              <a:gd fmla="*/ 658 h 671" name="T9"/>
              <a:gd fmla="*/ 599 w 1347" name="T10"/>
              <a:gd fmla="*/ 658 h 671" name="T11"/>
              <a:gd fmla="*/ 1159 w 1347" name="T12"/>
              <a:gd fmla="*/ 608 h 671" name="T13"/>
              <a:gd fmla="*/ 1287 w 1347" name="T14"/>
              <a:gd fmla="*/ 397 h 671" name="T15"/>
              <a:gd fmla="*/ 948 w 1347" name="T16"/>
              <a:gd fmla="*/ 248 h 671" name="T17"/>
              <a:gd fmla="*/ 940 w 1347" name="T18"/>
              <a:gd fmla="*/ 85 h 671" name="T19"/>
              <a:gd fmla="*/ 1148 w 1347" name="T20"/>
              <a:gd fmla="*/ 64 h 671" name="T21"/>
              <a:gd fmla="*/ 1115 w 1347" name="T22"/>
              <a:gd fmla="*/ 14 h 671" name="T23"/>
              <a:gd fmla="*/ 755 w 1347" name="T24"/>
              <a:gd fmla="*/ 23 h 671" name="T25"/>
              <a:gd fmla="*/ 268 w 1347" name="T26"/>
              <a:gd fmla="*/ 8 h 671" name="T27"/>
              <a:gd fmla="*/ 19 w 1347" name="T28"/>
              <a:gd fmla="*/ 29 h 671" name="T29"/>
              <a:gd fmla="*/ 1201 w 1347" name="T30"/>
              <a:gd fmla="*/ 47 h 671" name="T31"/>
              <a:gd fmla="*/ 1190 w 1347" name="T32"/>
              <a:gd fmla="*/ 21 h 671" name="T33"/>
              <a:gd fmla="*/ 1140 w 1347" name="T34"/>
              <a:gd fmla="*/ 42 h 671" name="T35"/>
              <a:gd fmla="*/ 1110 w 1347" name="T36"/>
              <a:gd fmla="*/ 31 h 671" name="T37"/>
              <a:gd fmla="*/ 270 w 1347" name="T38"/>
              <a:gd fmla="*/ 190 h 671" name="T39"/>
              <a:gd fmla="*/ 77 w 1347" name="T40"/>
              <a:gd fmla="*/ 339 h 671" name="T41"/>
              <a:gd fmla="*/ 95 w 1347" name="T42"/>
              <a:gd fmla="*/ 651 h 671" name="T43"/>
              <a:gd fmla="*/ 100 w 1347" name="T44"/>
              <a:gd fmla="*/ 578 h 671" name="T45"/>
              <a:gd fmla="*/ 146 w 1347" name="T46"/>
              <a:gd fmla="*/ 643 h 671" name="T47"/>
              <a:gd fmla="*/ 243 w 1347" name="T48"/>
              <a:gd fmla="*/ 636 h 671" name="T49"/>
              <a:gd fmla="*/ 416 w 1347" name="T50"/>
              <a:gd fmla="*/ 654 h 671" name="T51"/>
              <a:gd fmla="*/ 590 w 1347" name="T52"/>
              <a:gd fmla="*/ 639 h 671" name="T53"/>
              <a:gd fmla="*/ 693 w 1347" name="T54"/>
              <a:gd fmla="*/ 644 h 671" name="T55"/>
              <a:gd fmla="*/ 764 w 1347" name="T56"/>
              <a:gd fmla="*/ 644 h 671" name="T57"/>
              <a:gd fmla="*/ 1069 w 1347" name="T58"/>
              <a:gd fmla="*/ 636 h 671" name="T59"/>
              <a:gd fmla="*/ 1202 w 1347" name="T60"/>
              <a:gd fmla="*/ 548 h 671" name="T61"/>
              <a:gd fmla="*/ 1317 w 1347" name="T62"/>
              <a:gd fmla="*/ 474 h 671" name="T63"/>
              <a:gd fmla="*/ 1318 w 1347" name="T64"/>
              <a:gd fmla="*/ 460 h 671" name="T65"/>
              <a:gd fmla="*/ 879 w 1347" name="T66"/>
              <a:gd fmla="*/ 615 h 671" name="T67"/>
              <a:gd fmla="*/ 219 w 1347" name="T68"/>
              <a:gd fmla="*/ 628 h 671" name="T69"/>
              <a:gd fmla="*/ 87 w 1347" name="T70"/>
              <a:gd fmla="*/ 347 h 671" name="T71"/>
              <a:gd fmla="*/ 278 w 1347" name="T72"/>
              <a:gd fmla="*/ 301 h 671" name="T73"/>
              <a:gd fmla="*/ 313 w 1347" name="T74"/>
              <a:gd fmla="*/ 320 h 671" name="T75"/>
              <a:gd fmla="*/ 899 w 1347" name="T76"/>
              <a:gd fmla="*/ 298 h 671" name="T77"/>
              <a:gd fmla="*/ 826 w 1347" name="T78"/>
              <a:gd fmla="*/ 330 h 671" name="T79"/>
              <a:gd fmla="*/ 889 w 1347" name="T80"/>
              <a:gd fmla="*/ 296 h 671" name="T81"/>
              <a:gd fmla="*/ 791 w 1347" name="T82"/>
              <a:gd fmla="*/ 343 h 671" name="T83"/>
              <a:gd fmla="*/ 1030 w 1347" name="T84"/>
              <a:gd fmla="*/ 327 h 671" name="T85"/>
              <a:gd fmla="*/ 1000 w 1347" name="T86"/>
              <a:gd fmla="*/ 307 h 671" name="T87"/>
              <a:gd fmla="*/ 951 w 1347" name="T88"/>
              <a:gd fmla="*/ 280 h 671" name="T89"/>
              <a:gd fmla="*/ 288 w 1347" name="T90"/>
              <a:gd fmla="*/ 342 h 671" name="T91"/>
              <a:gd fmla="*/ 905 w 1347" name="T92"/>
              <a:gd fmla="*/ 318 h 671" name="T93"/>
              <a:gd fmla="*/ 908 w 1347" name="T94"/>
              <a:gd fmla="*/ 243 h 671" name="T95"/>
              <a:gd fmla="*/ 927 w 1347" name="T96"/>
              <a:gd fmla="*/ 178 h 671" name="T97"/>
              <a:gd fmla="*/ 914 w 1347" name="T98"/>
              <a:gd fmla="*/ 184 h 671" name="T99"/>
              <a:gd fmla="*/ 905 w 1347" name="T100"/>
              <a:gd fmla="*/ 24 h 671" name="T101"/>
              <a:gd fmla="*/ 923 w 1347" name="T102"/>
              <a:gd fmla="*/ 71 h 671" name="T103"/>
              <a:gd fmla="*/ 900 w 1347" name="T104"/>
              <a:gd fmla="*/ 115 h 671" name="T105"/>
              <a:gd fmla="*/ 791 w 1347" name="T106"/>
              <a:gd fmla="*/ 35 h 671" name="T107"/>
              <a:gd fmla="*/ 881 w 1347" name="T108"/>
              <a:gd fmla="*/ 71 h 671" name="T109"/>
              <a:gd fmla="*/ 903 w 1347" name="T110"/>
              <a:gd fmla="*/ 232 h 671" name="T111"/>
              <a:gd fmla="*/ 295 w 1347" name="T112"/>
              <a:gd fmla="*/ 189 h 671" name="T113"/>
              <a:gd fmla="*/ 272 w 1347" name="T114"/>
              <a:gd fmla="*/ 24 h 671" name="T115"/>
              <a:gd fmla="*/ 271 w 1347" name="T116"/>
              <a:gd fmla="*/ 68 h 671" name="T117"/>
              <a:gd fmla="*/ 265 w 1347" name="T118"/>
              <a:gd fmla="*/ 133 h 671" name="T119"/>
              <a:gd fmla="*/ 266 w 1347" name="T120"/>
              <a:gd fmla="*/ 85 h 671" name="T121"/>
              <a:gd fmla="*/ 18 w 1347" name="T122"/>
              <a:gd fmla="*/ 43 h 67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71" w="1347">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a:extLst/>
        </p:spPr>
        <p:txBody>
          <a:bodyPr anchor="t" anchorCtr="0" bIns="45720" compatLnSpc="1" lIns="91440" numCol="1" rIns="91440" tIns="45720" vert="horz" wrap="square"/>
          <a:lstStyle/>
          <a:p>
            <a:endParaRPr altLang="en-US" lang="zh-CN"/>
          </a:p>
        </p:txBody>
      </p:sp>
      <p:sp>
        <p:nvSpPr>
          <p:cNvPr id="31" name="文本框 30"/>
          <p:cNvSpPr txBox="1"/>
          <p:nvPr/>
        </p:nvSpPr>
        <p:spPr>
          <a:xfrm>
            <a:off x="1390055" y="3388063"/>
            <a:ext cx="3612251" cy="3108960"/>
          </a:xfrm>
          <a:prstGeom prst="rect">
            <a:avLst/>
          </a:prstGeom>
          <a:noFill/>
        </p:spPr>
        <p:txBody>
          <a:bodyPr rtlCol="0" wrap="square">
            <a:spAutoFit/>
          </a:bodyPr>
          <a:lstStyle/>
          <a:p>
            <a:r>
              <a:rPr altLang="en-US" lang="zh-CN" smtClean="0" sz="6600">
                <a:solidFill>
                  <a:srgbClr val="2E2E2E"/>
                </a:solidFill>
                <a:latin charset="-122" panose="02010800040101010101" pitchFamily="2" typeface="华文隶书"/>
                <a:ea charset="-122" panose="02010800040101010101" pitchFamily="2" typeface="华文隶书"/>
              </a:rPr>
              <a:t>目 录/contents</a:t>
            </a:r>
          </a:p>
        </p:txBody>
      </p:sp>
      <p:grpSp>
        <p:nvGrpSpPr>
          <p:cNvPr id="32" name="Group 4"/>
          <p:cNvGrpSpPr>
            <a:grpSpLocks noChangeAspect="1"/>
          </p:cNvGrpSpPr>
          <p:nvPr/>
        </p:nvGrpSpPr>
        <p:grpSpPr>
          <a:xfrm flipV="1">
            <a:off x="6749032" y="2068276"/>
            <a:ext cx="739929" cy="763583"/>
            <a:chOff x="1308" y="1009"/>
            <a:chExt cx="1001" cy="1033"/>
          </a:xfrm>
        </p:grpSpPr>
        <p:sp>
          <p:nvSpPr>
            <p:cNvPr id="33"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4"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5"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6"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7"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8"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9"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0"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1"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nvGrpSpPr>
          <p:cNvPr id="42" name="Group 4"/>
          <p:cNvGrpSpPr>
            <a:grpSpLocks noChangeAspect="1"/>
          </p:cNvGrpSpPr>
          <p:nvPr/>
        </p:nvGrpSpPr>
        <p:grpSpPr>
          <a:xfrm flipV="1">
            <a:off x="6762042" y="3493040"/>
            <a:ext cx="739929" cy="763583"/>
            <a:chOff x="1308" y="1009"/>
            <a:chExt cx="1001" cy="1033"/>
          </a:xfrm>
        </p:grpSpPr>
        <p:sp>
          <p:nvSpPr>
            <p:cNvPr id="43"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4"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5"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6"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7"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8"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9"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0"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1"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nvGrpSpPr>
          <p:cNvPr id="52" name="Group 4"/>
          <p:cNvGrpSpPr>
            <a:grpSpLocks noChangeAspect="1"/>
          </p:cNvGrpSpPr>
          <p:nvPr/>
        </p:nvGrpSpPr>
        <p:grpSpPr>
          <a:xfrm flipV="1">
            <a:off x="6709276" y="644123"/>
            <a:ext cx="739929" cy="763583"/>
            <a:chOff x="1308" y="1009"/>
            <a:chExt cx="1001" cy="1033"/>
          </a:xfrm>
        </p:grpSpPr>
        <p:sp>
          <p:nvSpPr>
            <p:cNvPr id="53"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4"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5"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6"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7"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8"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9"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0"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1"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nvGrpSpPr>
          <p:cNvPr id="62" name="Group 4"/>
          <p:cNvGrpSpPr>
            <a:grpSpLocks noChangeAspect="1"/>
          </p:cNvGrpSpPr>
          <p:nvPr/>
        </p:nvGrpSpPr>
        <p:grpSpPr>
          <a:xfrm flipV="1">
            <a:off x="6762042" y="4984508"/>
            <a:ext cx="732153" cy="755559"/>
            <a:chOff x="1308" y="1009"/>
            <a:chExt cx="1001" cy="1033"/>
          </a:xfrm>
        </p:grpSpPr>
        <p:sp>
          <p:nvSpPr>
            <p:cNvPr id="63"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4"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5"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6"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7"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8"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9"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70"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71"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Tree>
    <p:extLst>
      <p:ext uri="{BB962C8B-B14F-4D97-AF65-F5344CB8AC3E}">
        <p14:creationId val="2579403744"/>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750" fill="hold" id="7"/>
                                        <p:tgtEl>
                                          <p:spTgt spid="30"/>
                                        </p:tgtEl>
                                        <p:attrNameLst>
                                          <p:attrName>ppt_x</p:attrName>
                                        </p:attrNameLst>
                                      </p:cBhvr>
                                      <p:tavLst>
                                        <p:tav tm="0">
                                          <p:val>
                                            <p:strVal val="0-#ppt_w/2"/>
                                          </p:val>
                                        </p:tav>
                                        <p:tav tm="100000">
                                          <p:val>
                                            <p:strVal val="#ppt_x"/>
                                          </p:val>
                                        </p:tav>
                                      </p:tavLst>
                                    </p:anim>
                                    <p:anim calcmode="lin" valueType="num">
                                      <p:cBhvr additive="base">
                                        <p:cTn dur="750" fill="hold" id="8"/>
                                        <p:tgtEl>
                                          <p:spTgt spid="3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5" presetSubtype="0">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p:cTn decel="50000" dur="500" fill="hold" id="12">
                                          <p:stCondLst>
                                            <p:cond delay="0"/>
                                          </p:stCondLst>
                                        </p:cTn>
                                        <p:tgtEl>
                                          <p:spTgt spid="31"/>
                                        </p:tgtEl>
                                        <p:attrNameLst>
                                          <p:attrName>style.rotation</p:attrName>
                                        </p:attrNameLst>
                                      </p:cBhvr>
                                      <p:tavLst>
                                        <p:tav tm="0">
                                          <p:val>
                                            <p:fltVal val="-90"/>
                                          </p:val>
                                        </p:tav>
                                        <p:tav tm="100000">
                                          <p:val>
                                            <p:fltVal val="0"/>
                                          </p:val>
                                        </p:tav>
                                      </p:tavLst>
                                    </p:anim>
                                    <p:anim calcmode="lin" valueType="num">
                                      <p:cBhvr>
                                        <p:cTn decel="50000" dur="500" fill="hold" id="13">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accel="50000" dur="500" fill="hold" id="14">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dur="1000" fill="hold" id="15"/>
                                        <p:tgtEl>
                                          <p:spTgt spid="31"/>
                                        </p:tgtEl>
                                        <p:attrNameLst>
                                          <p:attrName>ppt_h</p:attrName>
                                        </p:attrNameLst>
                                      </p:cBhvr>
                                      <p:tavLst>
                                        <p:tav tm="0">
                                          <p:val>
                                            <p:strVal val="#ppt_h"/>
                                          </p:val>
                                        </p:tav>
                                        <p:tav tm="100000">
                                          <p:val>
                                            <p:strVal val="#ppt_h"/>
                                          </p:val>
                                        </p:tav>
                                      </p:tavLst>
                                    </p:anim>
                                    <p:anim calcmode="lin" valueType="num">
                                      <p:cBhvr>
                                        <p:cTn decel="50000" dur="500" fill="hold" id="16">
                                          <p:stCondLst>
                                            <p:cond delay="0"/>
                                          </p:stCondLst>
                                        </p:cTn>
                                        <p:tgtEl>
                                          <p:spTgt spid="31"/>
                                        </p:tgtEl>
                                        <p:attrNameLst>
                                          <p:attrName>ppt_x</p:attrName>
                                        </p:attrNameLst>
                                      </p:cBhvr>
                                      <p:tavLst>
                                        <p:tav tm="0">
                                          <p:val>
                                            <p:strVal val="#ppt_x+.4"/>
                                          </p:val>
                                        </p:tav>
                                        <p:tav tm="100000">
                                          <p:val>
                                            <p:strVal val="#ppt_x"/>
                                          </p:val>
                                        </p:tav>
                                      </p:tavLst>
                                    </p:anim>
                                    <p:anim calcmode="lin" valueType="num">
                                      <p:cBhvr>
                                        <p:cTn decel="50000" dur="500" fill="hold" id="17">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accel="50000" dur="500" fill="hold" id="18">
                                          <p:stCondLst>
                                            <p:cond delay="500"/>
                                          </p:stCondLst>
                                        </p:cTn>
                                        <p:tgtEl>
                                          <p:spTgt spid="31"/>
                                        </p:tgtEl>
                                        <p:attrNameLst>
                                          <p:attrName>ppt_y</p:attrName>
                                        </p:attrNameLst>
                                      </p:cBhvr>
                                      <p:tavLst>
                                        <p:tav tm="0">
                                          <p:val>
                                            <p:strVal val="#ppt_y+.1"/>
                                          </p:val>
                                        </p:tav>
                                        <p:tav tm="100000">
                                          <p:val>
                                            <p:strVal val="#ppt_y"/>
                                          </p:val>
                                        </p:tav>
                                      </p:tavLst>
                                    </p:anim>
                                    <p:animEffect filter="fade" transition="in">
                                      <p:cBhvr>
                                        <p:cTn decel="50000" dur="1000" id="19">
                                          <p:stCondLst>
                                            <p:cond delay="0"/>
                                          </p:stCondLst>
                                        </p:cTn>
                                        <p:tgtEl>
                                          <p:spTgt spid="31"/>
                                        </p:tgtEl>
                                      </p:cBhvr>
                                    </p:animEffect>
                                  </p:childTnLst>
                                </p:cTn>
                              </p:par>
                            </p:childTnLst>
                          </p:cTn>
                        </p:par>
                        <p:par>
                          <p:cTn fill="hold" id="20" nodeType="afterGroup">
                            <p:stCondLst>
                              <p:cond delay="1750"/>
                            </p:stCondLst>
                            <p:childTnLst>
                              <p:par>
                                <p:cTn fill="hold" grpId="0" id="21" nodeType="afterEffect" presetClass="entr" presetID="2" presetSubtype="8">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1000" fill="hold" id="23"/>
                                        <p:tgtEl>
                                          <p:spTgt spid="18"/>
                                        </p:tgtEl>
                                        <p:attrNameLst>
                                          <p:attrName>ppt_x</p:attrName>
                                        </p:attrNameLst>
                                      </p:cBhvr>
                                      <p:tavLst>
                                        <p:tav tm="0">
                                          <p:val>
                                            <p:strVal val="0-#ppt_w/2"/>
                                          </p:val>
                                        </p:tav>
                                        <p:tav tm="100000">
                                          <p:val>
                                            <p:strVal val="#ppt_x"/>
                                          </p:val>
                                        </p:tav>
                                      </p:tavLst>
                                    </p:anim>
                                    <p:anim calcmode="lin" valueType="num">
                                      <p:cBhvr additive="base">
                                        <p:cTn dur="1000" fill="hold" id="24"/>
                                        <p:tgtEl>
                                          <p:spTgt spid="1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1000" fill="hold" id="27"/>
                                        <p:tgtEl>
                                          <p:spTgt spid="21"/>
                                        </p:tgtEl>
                                        <p:attrNameLst>
                                          <p:attrName>ppt_x</p:attrName>
                                        </p:attrNameLst>
                                      </p:cBhvr>
                                      <p:tavLst>
                                        <p:tav tm="0">
                                          <p:val>
                                            <p:strVal val="0-#ppt_w/2"/>
                                          </p:val>
                                        </p:tav>
                                        <p:tav tm="100000">
                                          <p:val>
                                            <p:strVal val="#ppt_x"/>
                                          </p:val>
                                        </p:tav>
                                      </p:tavLst>
                                    </p:anim>
                                    <p:anim calcmode="lin" valueType="num">
                                      <p:cBhvr additive="base">
                                        <p:cTn dur="1000" fill="hold" id="28"/>
                                        <p:tgtEl>
                                          <p:spTgt spid="21"/>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additive="base">
                                        <p:cTn dur="1000" fill="hold" id="31"/>
                                        <p:tgtEl>
                                          <p:spTgt spid="24"/>
                                        </p:tgtEl>
                                        <p:attrNameLst>
                                          <p:attrName>ppt_x</p:attrName>
                                        </p:attrNameLst>
                                      </p:cBhvr>
                                      <p:tavLst>
                                        <p:tav tm="0">
                                          <p:val>
                                            <p:strVal val="0-#ppt_w/2"/>
                                          </p:val>
                                        </p:tav>
                                        <p:tav tm="100000">
                                          <p:val>
                                            <p:strVal val="#ppt_x"/>
                                          </p:val>
                                        </p:tav>
                                      </p:tavLst>
                                    </p:anim>
                                    <p:anim calcmode="lin" valueType="num">
                                      <p:cBhvr additive="base">
                                        <p:cTn dur="1000" fill="hold" id="32"/>
                                        <p:tgtEl>
                                          <p:spTgt spid="24"/>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1000" fill="hold" id="35"/>
                                        <p:tgtEl>
                                          <p:spTgt spid="27"/>
                                        </p:tgtEl>
                                        <p:attrNameLst>
                                          <p:attrName>ppt_x</p:attrName>
                                        </p:attrNameLst>
                                      </p:cBhvr>
                                      <p:tavLst>
                                        <p:tav tm="0">
                                          <p:val>
                                            <p:strVal val="0-#ppt_w/2"/>
                                          </p:val>
                                        </p:tav>
                                        <p:tav tm="100000">
                                          <p:val>
                                            <p:strVal val="#ppt_x"/>
                                          </p:val>
                                        </p:tav>
                                      </p:tavLst>
                                    </p:anim>
                                    <p:anim calcmode="lin" valueType="num">
                                      <p:cBhvr additive="base">
                                        <p:cTn dur="1000" fill="hold" id="36"/>
                                        <p:tgtEl>
                                          <p:spTgt spid="27"/>
                                        </p:tgtEl>
                                        <p:attrNameLst>
                                          <p:attrName>ppt_y</p:attrName>
                                        </p:attrNameLst>
                                      </p:cBhvr>
                                      <p:tavLst>
                                        <p:tav tm="0">
                                          <p:val>
                                            <p:strVal val="#ppt_y"/>
                                          </p:val>
                                        </p:tav>
                                        <p:tav tm="100000">
                                          <p:val>
                                            <p:strVal val="#ppt_y"/>
                                          </p:val>
                                        </p:tav>
                                      </p:tavLst>
                                    </p:anim>
                                  </p:childTnLst>
                                </p:cTn>
                              </p:par>
                              <p:par>
                                <p:cTn fill="hold" grpId="0" id="37" nodeType="withEffect" presetClass="entr" presetID="22" presetSubtype="8">
                                  <p:stCondLst>
                                    <p:cond delay="500"/>
                                  </p:stCondLst>
                                  <p:childTnLst>
                                    <p:set>
                                      <p:cBhvr>
                                        <p:cTn dur="1" fill="hold" id="38">
                                          <p:stCondLst>
                                            <p:cond delay="0"/>
                                          </p:stCondLst>
                                        </p:cTn>
                                        <p:tgtEl>
                                          <p:spTgt spid="19"/>
                                        </p:tgtEl>
                                        <p:attrNameLst>
                                          <p:attrName>style.visibility</p:attrName>
                                        </p:attrNameLst>
                                      </p:cBhvr>
                                      <p:to>
                                        <p:strVal val="visible"/>
                                      </p:to>
                                    </p:set>
                                    <p:animEffect filter="wipe(left)" transition="in">
                                      <p:cBhvr>
                                        <p:cTn dur="500" id="39"/>
                                        <p:tgtEl>
                                          <p:spTgt spid="19"/>
                                        </p:tgtEl>
                                      </p:cBhvr>
                                    </p:animEffect>
                                  </p:childTnLst>
                                </p:cTn>
                              </p:par>
                              <p:par>
                                <p:cTn fill="hold" grpId="0" id="40" nodeType="withEffect" presetClass="entr" presetID="22" presetSubtype="8">
                                  <p:stCondLst>
                                    <p:cond delay="500"/>
                                  </p:stCondLst>
                                  <p:childTnLst>
                                    <p:set>
                                      <p:cBhvr>
                                        <p:cTn dur="1" fill="hold" id="41">
                                          <p:stCondLst>
                                            <p:cond delay="0"/>
                                          </p:stCondLst>
                                        </p:cTn>
                                        <p:tgtEl>
                                          <p:spTgt spid="22"/>
                                        </p:tgtEl>
                                        <p:attrNameLst>
                                          <p:attrName>style.visibility</p:attrName>
                                        </p:attrNameLst>
                                      </p:cBhvr>
                                      <p:to>
                                        <p:strVal val="visible"/>
                                      </p:to>
                                    </p:set>
                                    <p:animEffect filter="wipe(left)" transition="in">
                                      <p:cBhvr>
                                        <p:cTn dur="500" id="42"/>
                                        <p:tgtEl>
                                          <p:spTgt spid="22"/>
                                        </p:tgtEl>
                                      </p:cBhvr>
                                    </p:animEffect>
                                  </p:childTnLst>
                                </p:cTn>
                              </p:par>
                              <p:par>
                                <p:cTn fill="hold" grpId="0" id="43" nodeType="withEffect" presetClass="entr" presetID="22" presetSubtype="8">
                                  <p:stCondLst>
                                    <p:cond delay="500"/>
                                  </p:stCondLst>
                                  <p:childTnLst>
                                    <p:set>
                                      <p:cBhvr>
                                        <p:cTn dur="1" fill="hold" id="44">
                                          <p:stCondLst>
                                            <p:cond delay="0"/>
                                          </p:stCondLst>
                                        </p:cTn>
                                        <p:tgtEl>
                                          <p:spTgt spid="25"/>
                                        </p:tgtEl>
                                        <p:attrNameLst>
                                          <p:attrName>style.visibility</p:attrName>
                                        </p:attrNameLst>
                                      </p:cBhvr>
                                      <p:to>
                                        <p:strVal val="visible"/>
                                      </p:to>
                                    </p:set>
                                    <p:animEffect filter="wipe(left)" transition="in">
                                      <p:cBhvr>
                                        <p:cTn dur="500" id="45"/>
                                        <p:tgtEl>
                                          <p:spTgt spid="25"/>
                                        </p:tgtEl>
                                      </p:cBhvr>
                                    </p:animEffect>
                                  </p:childTnLst>
                                </p:cTn>
                              </p:par>
                              <p:par>
                                <p:cTn fill="hold" grpId="0" id="46" nodeType="withEffect" presetClass="entr" presetID="22" presetSubtype="8">
                                  <p:stCondLst>
                                    <p:cond delay="500"/>
                                  </p:stCondLst>
                                  <p:childTnLst>
                                    <p:set>
                                      <p:cBhvr>
                                        <p:cTn dur="1" fill="hold" id="47">
                                          <p:stCondLst>
                                            <p:cond delay="0"/>
                                          </p:stCondLst>
                                        </p:cTn>
                                        <p:tgtEl>
                                          <p:spTgt spid="28"/>
                                        </p:tgtEl>
                                        <p:attrNameLst>
                                          <p:attrName>style.visibility</p:attrName>
                                        </p:attrNameLst>
                                      </p:cBhvr>
                                      <p:to>
                                        <p:strVal val="visible"/>
                                      </p:to>
                                    </p:set>
                                    <p:animEffect filter="wipe(left)" transition="in">
                                      <p:cBhvr>
                                        <p:cTn dur="500" id="48"/>
                                        <p:tgtEl>
                                          <p:spTgt spid="28"/>
                                        </p:tgtEl>
                                      </p:cBhvr>
                                    </p:animEffect>
                                  </p:childTnLst>
                                </p:cTn>
                              </p:par>
                            </p:childTnLst>
                          </p:cTn>
                        </p:par>
                        <p:par>
                          <p:cTn fill="hold" id="49" nodeType="afterGroup">
                            <p:stCondLst>
                              <p:cond delay="2750"/>
                            </p:stCondLst>
                            <p:childTnLst>
                              <p:par>
                                <p:cTn fill="hold" id="50" nodeType="afterEffect" presetClass="entr" presetID="10" presetSubtype="0">
                                  <p:stCondLst>
                                    <p:cond delay="0"/>
                                  </p:stCondLst>
                                  <p:childTnLst>
                                    <p:set>
                                      <p:cBhvr>
                                        <p:cTn dur="1" fill="hold" id="51">
                                          <p:stCondLst>
                                            <p:cond delay="0"/>
                                          </p:stCondLst>
                                        </p:cTn>
                                        <p:tgtEl>
                                          <p:spTgt spid="52"/>
                                        </p:tgtEl>
                                        <p:attrNameLst>
                                          <p:attrName>style.visibility</p:attrName>
                                        </p:attrNameLst>
                                      </p:cBhvr>
                                      <p:to>
                                        <p:strVal val="visible"/>
                                      </p:to>
                                    </p:set>
                                    <p:animEffect filter="fade" transition="in">
                                      <p:cBhvr>
                                        <p:cTn dur="500" id="52"/>
                                        <p:tgtEl>
                                          <p:spTgt spid="52"/>
                                        </p:tgtEl>
                                      </p:cBhvr>
                                    </p:animEffect>
                                  </p:childTnLst>
                                </p:cTn>
                              </p:par>
                              <p:par>
                                <p:cTn fill="hold" id="53" nodeType="withEffect" presetClass="entr" presetID="10" presetSubtype="0">
                                  <p:stCondLst>
                                    <p:cond delay="250"/>
                                  </p:stCondLst>
                                  <p:childTnLst>
                                    <p:set>
                                      <p:cBhvr>
                                        <p:cTn dur="1" fill="hold" id="54">
                                          <p:stCondLst>
                                            <p:cond delay="0"/>
                                          </p:stCondLst>
                                        </p:cTn>
                                        <p:tgtEl>
                                          <p:spTgt spid="32"/>
                                        </p:tgtEl>
                                        <p:attrNameLst>
                                          <p:attrName>style.visibility</p:attrName>
                                        </p:attrNameLst>
                                      </p:cBhvr>
                                      <p:to>
                                        <p:strVal val="visible"/>
                                      </p:to>
                                    </p:set>
                                    <p:animEffect filter="fade" transition="in">
                                      <p:cBhvr>
                                        <p:cTn dur="500" id="55"/>
                                        <p:tgtEl>
                                          <p:spTgt spid="32"/>
                                        </p:tgtEl>
                                      </p:cBhvr>
                                    </p:animEffect>
                                  </p:childTnLst>
                                </p:cTn>
                              </p:par>
                              <p:par>
                                <p:cTn fill="hold" id="56" nodeType="withEffect" presetClass="entr" presetID="10" presetSubtype="0">
                                  <p:stCondLst>
                                    <p:cond delay="500"/>
                                  </p:stCondLst>
                                  <p:childTnLst>
                                    <p:set>
                                      <p:cBhvr>
                                        <p:cTn dur="1" fill="hold" id="57">
                                          <p:stCondLst>
                                            <p:cond delay="0"/>
                                          </p:stCondLst>
                                        </p:cTn>
                                        <p:tgtEl>
                                          <p:spTgt spid="42"/>
                                        </p:tgtEl>
                                        <p:attrNameLst>
                                          <p:attrName>style.visibility</p:attrName>
                                        </p:attrNameLst>
                                      </p:cBhvr>
                                      <p:to>
                                        <p:strVal val="visible"/>
                                      </p:to>
                                    </p:set>
                                    <p:animEffect filter="fade" transition="in">
                                      <p:cBhvr>
                                        <p:cTn dur="500" id="58"/>
                                        <p:tgtEl>
                                          <p:spTgt spid="42"/>
                                        </p:tgtEl>
                                      </p:cBhvr>
                                    </p:animEffect>
                                  </p:childTnLst>
                                </p:cTn>
                              </p:par>
                              <p:par>
                                <p:cTn fill="hold" id="59" nodeType="withEffect" presetClass="entr" presetID="10" presetSubtype="0">
                                  <p:stCondLst>
                                    <p:cond delay="750"/>
                                  </p:stCondLst>
                                  <p:childTnLst>
                                    <p:set>
                                      <p:cBhvr>
                                        <p:cTn dur="1" fill="hold" id="60">
                                          <p:stCondLst>
                                            <p:cond delay="0"/>
                                          </p:stCondLst>
                                        </p:cTn>
                                        <p:tgtEl>
                                          <p:spTgt spid="62"/>
                                        </p:tgtEl>
                                        <p:attrNameLst>
                                          <p:attrName>style.visibility</p:attrName>
                                        </p:attrNameLst>
                                      </p:cBhvr>
                                      <p:to>
                                        <p:strVal val="visible"/>
                                      </p:to>
                                    </p:set>
                                    <p:animEffect filter="fade" transition="in">
                                      <p:cBhvr>
                                        <p:cTn dur="500" id="61"/>
                                        <p:tgtEl>
                                          <p:spTgt spid="62"/>
                                        </p:tgtEl>
                                      </p:cBhvr>
                                    </p:animEffect>
                                  </p:childTnLst>
                                </p:cTn>
                              </p:par>
                            </p:childTnLst>
                          </p:cTn>
                        </p:par>
                        <p:par>
                          <p:cTn fill="hold" id="62" nodeType="afterGroup">
                            <p:stCondLst>
                              <p:cond delay="4000"/>
                            </p:stCondLst>
                            <p:childTnLst>
                              <p:par>
                                <p:cTn decel="100000" fill="hold" grpId="0" id="63" nodeType="afterEffect" presetClass="entr" presetID="50" presetSubtype="0">
                                  <p:stCondLst>
                                    <p:cond delay="0"/>
                                  </p:stCondLst>
                                  <p:childTnLst>
                                    <p:set>
                                      <p:cBhvr>
                                        <p:cTn dur="1" fill="hold" id="64">
                                          <p:stCondLst>
                                            <p:cond delay="0"/>
                                          </p:stCondLst>
                                        </p:cTn>
                                        <p:tgtEl>
                                          <p:spTgt spid="20"/>
                                        </p:tgtEl>
                                        <p:attrNameLst>
                                          <p:attrName>style.visibility</p:attrName>
                                        </p:attrNameLst>
                                      </p:cBhvr>
                                      <p:to>
                                        <p:strVal val="visible"/>
                                      </p:to>
                                    </p:set>
                                    <p:anim calcmode="lin" valueType="num">
                                      <p:cBhvr>
                                        <p:cTn dur="1000" fill="hold" id="65"/>
                                        <p:tgtEl>
                                          <p:spTgt spid="20"/>
                                        </p:tgtEl>
                                        <p:attrNameLst>
                                          <p:attrName>ppt_w</p:attrName>
                                        </p:attrNameLst>
                                      </p:cBhvr>
                                      <p:tavLst>
                                        <p:tav tm="0">
                                          <p:val>
                                            <p:strVal val="#ppt_w+.3"/>
                                          </p:val>
                                        </p:tav>
                                        <p:tav tm="100000">
                                          <p:val>
                                            <p:strVal val="#ppt_w"/>
                                          </p:val>
                                        </p:tav>
                                      </p:tavLst>
                                    </p:anim>
                                    <p:anim calcmode="lin" valueType="num">
                                      <p:cBhvr>
                                        <p:cTn dur="1000" fill="hold" id="66"/>
                                        <p:tgtEl>
                                          <p:spTgt spid="20"/>
                                        </p:tgtEl>
                                        <p:attrNameLst>
                                          <p:attrName>ppt_h</p:attrName>
                                        </p:attrNameLst>
                                      </p:cBhvr>
                                      <p:tavLst>
                                        <p:tav tm="0">
                                          <p:val>
                                            <p:strVal val="#ppt_h"/>
                                          </p:val>
                                        </p:tav>
                                        <p:tav tm="100000">
                                          <p:val>
                                            <p:strVal val="#ppt_h"/>
                                          </p:val>
                                        </p:tav>
                                      </p:tavLst>
                                    </p:anim>
                                    <p:animEffect filter="fade" transition="in">
                                      <p:cBhvr>
                                        <p:cTn dur="1000" id="67"/>
                                        <p:tgtEl>
                                          <p:spTgt spid="20"/>
                                        </p:tgtEl>
                                      </p:cBhvr>
                                    </p:animEffect>
                                  </p:childTnLst>
                                </p:cTn>
                              </p:par>
                              <p:par>
                                <p:cTn decel="100000" fill="hold" grpId="0" id="68" nodeType="withEffect" presetClass="entr" presetID="50" presetSubtype="0">
                                  <p:stCondLst>
                                    <p:cond delay="250"/>
                                  </p:stCondLst>
                                  <p:childTnLst>
                                    <p:set>
                                      <p:cBhvr>
                                        <p:cTn dur="1" fill="hold" id="69">
                                          <p:stCondLst>
                                            <p:cond delay="0"/>
                                          </p:stCondLst>
                                        </p:cTn>
                                        <p:tgtEl>
                                          <p:spTgt spid="23"/>
                                        </p:tgtEl>
                                        <p:attrNameLst>
                                          <p:attrName>style.visibility</p:attrName>
                                        </p:attrNameLst>
                                      </p:cBhvr>
                                      <p:to>
                                        <p:strVal val="visible"/>
                                      </p:to>
                                    </p:set>
                                    <p:anim calcmode="lin" valueType="num">
                                      <p:cBhvr>
                                        <p:cTn dur="1000" fill="hold" id="70"/>
                                        <p:tgtEl>
                                          <p:spTgt spid="23"/>
                                        </p:tgtEl>
                                        <p:attrNameLst>
                                          <p:attrName>ppt_w</p:attrName>
                                        </p:attrNameLst>
                                      </p:cBhvr>
                                      <p:tavLst>
                                        <p:tav tm="0">
                                          <p:val>
                                            <p:strVal val="#ppt_w+.3"/>
                                          </p:val>
                                        </p:tav>
                                        <p:tav tm="100000">
                                          <p:val>
                                            <p:strVal val="#ppt_w"/>
                                          </p:val>
                                        </p:tav>
                                      </p:tavLst>
                                    </p:anim>
                                    <p:anim calcmode="lin" valueType="num">
                                      <p:cBhvr>
                                        <p:cTn dur="1000" fill="hold" id="71"/>
                                        <p:tgtEl>
                                          <p:spTgt spid="23"/>
                                        </p:tgtEl>
                                        <p:attrNameLst>
                                          <p:attrName>ppt_h</p:attrName>
                                        </p:attrNameLst>
                                      </p:cBhvr>
                                      <p:tavLst>
                                        <p:tav tm="0">
                                          <p:val>
                                            <p:strVal val="#ppt_h"/>
                                          </p:val>
                                        </p:tav>
                                        <p:tav tm="100000">
                                          <p:val>
                                            <p:strVal val="#ppt_h"/>
                                          </p:val>
                                        </p:tav>
                                      </p:tavLst>
                                    </p:anim>
                                    <p:animEffect filter="fade" transition="in">
                                      <p:cBhvr>
                                        <p:cTn dur="1000" id="72"/>
                                        <p:tgtEl>
                                          <p:spTgt spid="23"/>
                                        </p:tgtEl>
                                      </p:cBhvr>
                                    </p:animEffect>
                                  </p:childTnLst>
                                </p:cTn>
                              </p:par>
                              <p:par>
                                <p:cTn decel="100000" fill="hold" grpId="0" id="73" nodeType="withEffect" presetClass="entr" presetID="50" presetSubtype="0">
                                  <p:stCondLst>
                                    <p:cond delay="500"/>
                                  </p:stCondLst>
                                  <p:childTnLst>
                                    <p:set>
                                      <p:cBhvr>
                                        <p:cTn dur="1" fill="hold" id="74">
                                          <p:stCondLst>
                                            <p:cond delay="0"/>
                                          </p:stCondLst>
                                        </p:cTn>
                                        <p:tgtEl>
                                          <p:spTgt spid="26"/>
                                        </p:tgtEl>
                                        <p:attrNameLst>
                                          <p:attrName>style.visibility</p:attrName>
                                        </p:attrNameLst>
                                      </p:cBhvr>
                                      <p:to>
                                        <p:strVal val="visible"/>
                                      </p:to>
                                    </p:set>
                                    <p:anim calcmode="lin" valueType="num">
                                      <p:cBhvr>
                                        <p:cTn dur="1000" fill="hold" id="75"/>
                                        <p:tgtEl>
                                          <p:spTgt spid="26"/>
                                        </p:tgtEl>
                                        <p:attrNameLst>
                                          <p:attrName>ppt_w</p:attrName>
                                        </p:attrNameLst>
                                      </p:cBhvr>
                                      <p:tavLst>
                                        <p:tav tm="0">
                                          <p:val>
                                            <p:strVal val="#ppt_w+.3"/>
                                          </p:val>
                                        </p:tav>
                                        <p:tav tm="100000">
                                          <p:val>
                                            <p:strVal val="#ppt_w"/>
                                          </p:val>
                                        </p:tav>
                                      </p:tavLst>
                                    </p:anim>
                                    <p:anim calcmode="lin" valueType="num">
                                      <p:cBhvr>
                                        <p:cTn dur="1000" fill="hold" id="76"/>
                                        <p:tgtEl>
                                          <p:spTgt spid="26"/>
                                        </p:tgtEl>
                                        <p:attrNameLst>
                                          <p:attrName>ppt_h</p:attrName>
                                        </p:attrNameLst>
                                      </p:cBhvr>
                                      <p:tavLst>
                                        <p:tav tm="0">
                                          <p:val>
                                            <p:strVal val="#ppt_h"/>
                                          </p:val>
                                        </p:tav>
                                        <p:tav tm="100000">
                                          <p:val>
                                            <p:strVal val="#ppt_h"/>
                                          </p:val>
                                        </p:tav>
                                      </p:tavLst>
                                    </p:anim>
                                    <p:animEffect filter="fade" transition="in">
                                      <p:cBhvr>
                                        <p:cTn dur="1000" id="77"/>
                                        <p:tgtEl>
                                          <p:spTgt spid="26"/>
                                        </p:tgtEl>
                                      </p:cBhvr>
                                    </p:animEffect>
                                  </p:childTnLst>
                                </p:cTn>
                              </p:par>
                              <p:par>
                                <p:cTn decel="100000" fill="hold" grpId="0" id="78" nodeType="withEffect" presetClass="entr" presetID="50" presetSubtype="0">
                                  <p:stCondLst>
                                    <p:cond delay="750"/>
                                  </p:stCondLst>
                                  <p:childTnLst>
                                    <p:set>
                                      <p:cBhvr>
                                        <p:cTn dur="1" fill="hold" id="79">
                                          <p:stCondLst>
                                            <p:cond delay="0"/>
                                          </p:stCondLst>
                                        </p:cTn>
                                        <p:tgtEl>
                                          <p:spTgt spid="29"/>
                                        </p:tgtEl>
                                        <p:attrNameLst>
                                          <p:attrName>style.visibility</p:attrName>
                                        </p:attrNameLst>
                                      </p:cBhvr>
                                      <p:to>
                                        <p:strVal val="visible"/>
                                      </p:to>
                                    </p:set>
                                    <p:anim calcmode="lin" valueType="num">
                                      <p:cBhvr>
                                        <p:cTn dur="1000" fill="hold" id="80"/>
                                        <p:tgtEl>
                                          <p:spTgt spid="29"/>
                                        </p:tgtEl>
                                        <p:attrNameLst>
                                          <p:attrName>ppt_w</p:attrName>
                                        </p:attrNameLst>
                                      </p:cBhvr>
                                      <p:tavLst>
                                        <p:tav tm="0">
                                          <p:val>
                                            <p:strVal val="#ppt_w+.3"/>
                                          </p:val>
                                        </p:tav>
                                        <p:tav tm="100000">
                                          <p:val>
                                            <p:strVal val="#ppt_w"/>
                                          </p:val>
                                        </p:tav>
                                      </p:tavLst>
                                    </p:anim>
                                    <p:anim calcmode="lin" valueType="num">
                                      <p:cBhvr>
                                        <p:cTn dur="1000" fill="hold" id="81"/>
                                        <p:tgtEl>
                                          <p:spTgt spid="29"/>
                                        </p:tgtEl>
                                        <p:attrNameLst>
                                          <p:attrName>ppt_h</p:attrName>
                                        </p:attrNameLst>
                                      </p:cBhvr>
                                      <p:tavLst>
                                        <p:tav tm="0">
                                          <p:val>
                                            <p:strVal val="#ppt_h"/>
                                          </p:val>
                                        </p:tav>
                                        <p:tav tm="100000">
                                          <p:val>
                                            <p:strVal val="#ppt_h"/>
                                          </p:val>
                                        </p:tav>
                                      </p:tavLst>
                                    </p:anim>
                                    <p:animEffect filter="fade" transition="in">
                                      <p:cBhvr>
                                        <p:cTn dur="1000" id="8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47"/>
          <p:cNvSpPr>
            <a:spLocks noChangeArrowheads="1"/>
          </p:cNvSpPr>
          <p:nvPr/>
        </p:nvSpPr>
        <p:spPr bwMode="auto">
          <a:xfrm>
            <a:off x="8241774" y="2063601"/>
            <a:ext cx="3524096" cy="69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mtClean="0" sz="1800">
                <a:solidFill>
                  <a:schemeClr val="tx1">
                    <a:lumMod val="85000"/>
                    <a:lumOff val="15000"/>
                  </a:schemeClr>
                </a:solidFill>
              </a:rPr>
              <a:t>请在这里输入您的主要叙述内容</a:t>
            </a:r>
          </a:p>
          <a:p>
            <a:pPr>
              <a:buNone/>
            </a:pPr>
            <a:r>
              <a:rPr altLang="en-US" lang="zh-CN" smtClean="0" sz="1800">
                <a:solidFill>
                  <a:schemeClr val="tx1">
                    <a:lumMod val="85000"/>
                    <a:lumOff val="15000"/>
                  </a:schemeClr>
                </a:solidFill>
              </a:rPr>
              <a:t>请在这里输入您的主要叙述内容</a:t>
            </a:r>
          </a:p>
        </p:txBody>
      </p:sp>
      <p:sp>
        <p:nvSpPr>
          <p:cNvPr id="7" name="矩形 47"/>
          <p:cNvSpPr>
            <a:spLocks noChangeArrowheads="1"/>
          </p:cNvSpPr>
          <p:nvPr/>
        </p:nvSpPr>
        <p:spPr bwMode="auto">
          <a:xfrm>
            <a:off x="8241774" y="3833612"/>
            <a:ext cx="3524096" cy="69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mtClean="0" sz="1800">
                <a:solidFill>
                  <a:schemeClr val="tx1">
                    <a:lumMod val="85000"/>
                    <a:lumOff val="15000"/>
                  </a:schemeClr>
                </a:solidFill>
              </a:rPr>
              <a:t>请在这里输入您的主要叙述内容</a:t>
            </a:r>
          </a:p>
          <a:p>
            <a:pPr>
              <a:buNone/>
            </a:pPr>
            <a:r>
              <a:rPr altLang="en-US" lang="zh-CN" smtClean="0" sz="1800">
                <a:solidFill>
                  <a:schemeClr val="tx1">
                    <a:lumMod val="85000"/>
                    <a:lumOff val="15000"/>
                  </a:schemeClr>
                </a:solidFill>
              </a:rPr>
              <a:t>请在这里输入您的主要叙述内容</a:t>
            </a:r>
          </a:p>
        </p:txBody>
      </p:sp>
      <p:sp>
        <p:nvSpPr>
          <p:cNvPr id="8" name="矩形 47"/>
          <p:cNvSpPr>
            <a:spLocks noChangeArrowheads="1"/>
          </p:cNvSpPr>
          <p:nvPr/>
        </p:nvSpPr>
        <p:spPr bwMode="auto">
          <a:xfrm>
            <a:off x="8241774" y="5626745"/>
            <a:ext cx="3524096" cy="69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mtClean="0" sz="1800">
                <a:solidFill>
                  <a:schemeClr val="tx1">
                    <a:lumMod val="85000"/>
                    <a:lumOff val="15000"/>
                  </a:schemeClr>
                </a:solidFill>
              </a:rPr>
              <a:t>请在这里输入您的主要叙述内容</a:t>
            </a:r>
          </a:p>
          <a:p>
            <a:pPr>
              <a:buNone/>
            </a:pPr>
            <a:r>
              <a:rPr altLang="en-US" lang="zh-CN" smtClean="0" sz="1800">
                <a:solidFill>
                  <a:schemeClr val="tx1">
                    <a:lumMod val="85000"/>
                    <a:lumOff val="15000"/>
                  </a:schemeClr>
                </a:solidFill>
              </a:rPr>
              <a:t>请在这里输入您的主要叙述内容</a:t>
            </a:r>
          </a:p>
        </p:txBody>
      </p:sp>
      <p:grpSp>
        <p:nvGrpSpPr>
          <p:cNvPr id="9" name="组合 8"/>
          <p:cNvGrpSpPr/>
          <p:nvPr/>
        </p:nvGrpSpPr>
        <p:grpSpPr>
          <a:xfrm>
            <a:off x="2918086" y="2249024"/>
            <a:ext cx="2014928" cy="3847881"/>
            <a:chOff x="2918086" y="2249024"/>
            <a:chExt cx="2014928" cy="3847881"/>
          </a:xfrm>
        </p:grpSpPr>
        <p:grpSp>
          <p:nvGrpSpPr>
            <p:cNvPr id="10" name="组合 9"/>
            <p:cNvGrpSpPr/>
            <p:nvPr/>
          </p:nvGrpSpPr>
          <p:grpSpPr>
            <a:xfrm>
              <a:off x="3556454" y="2249024"/>
              <a:ext cx="1352299" cy="306840"/>
              <a:chOff x="769454" y="1679275"/>
              <a:chExt cx="1352299" cy="306840"/>
            </a:xfrm>
            <a:solidFill>
              <a:srgbClr val="A6A6A6"/>
            </a:solidFill>
          </p:grpSpPr>
          <p:sp>
            <p:nvSpPr>
              <p:cNvPr id="18"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 name="组合 10"/>
            <p:cNvGrpSpPr/>
            <p:nvPr/>
          </p:nvGrpSpPr>
          <p:grpSpPr>
            <a:xfrm>
              <a:off x="2918086" y="3949912"/>
              <a:ext cx="2014928" cy="472991"/>
              <a:chOff x="1831028" y="3903418"/>
              <a:chExt cx="2014928" cy="472991"/>
            </a:xfrm>
            <a:solidFill>
              <a:srgbClr val="A6A6A6"/>
            </a:solidFill>
          </p:grpSpPr>
          <p:sp>
            <p:nvSpPr>
              <p:cNvPr id="16" name="Freeform 871"/>
              <p:cNvSpPr/>
              <p:nvPr/>
            </p:nvSpPr>
            <p:spPr bwMode="auto">
              <a:xfrm rot="844219">
                <a:off x="1831028" y="3903418"/>
                <a:ext cx="1856698" cy="472991"/>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872"/>
              <p:cNvSpPr/>
              <p:nvPr/>
            </p:nvSpPr>
            <p:spPr bwMode="auto">
              <a:xfrm rot="844219">
                <a:off x="3573793" y="4073887"/>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 name="组合 11"/>
            <p:cNvGrpSpPr/>
            <p:nvPr/>
          </p:nvGrpSpPr>
          <p:grpSpPr>
            <a:xfrm>
              <a:off x="3575725" y="5790065"/>
              <a:ext cx="1352299" cy="306840"/>
              <a:chOff x="769454" y="1679275"/>
              <a:chExt cx="1352299" cy="306840"/>
            </a:xfrm>
            <a:solidFill>
              <a:srgbClr val="A6A6A6"/>
            </a:solidFill>
          </p:grpSpPr>
          <p:sp>
            <p:nvSpPr>
              <p:cNvPr id="14"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 name="Freeform 871"/>
            <p:cNvSpPr/>
            <p:nvPr/>
          </p:nvSpPr>
          <p:spPr bwMode="auto">
            <a:xfrm rot="6244219">
              <a:off x="1768287" y="3756175"/>
              <a:ext cx="3503338" cy="89247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0" name="组合 19"/>
          <p:cNvGrpSpPr/>
          <p:nvPr/>
        </p:nvGrpSpPr>
        <p:grpSpPr>
          <a:xfrm>
            <a:off x="5012946" y="1899107"/>
            <a:ext cx="2882901" cy="1058862"/>
            <a:chOff x="5012946" y="1899107"/>
            <a:chExt cx="2882901" cy="1058862"/>
          </a:xfrm>
        </p:grpSpPr>
        <p:grpSp>
          <p:nvGrpSpPr>
            <p:cNvPr id="21" name="组合 20"/>
            <p:cNvGrpSpPr/>
            <p:nvPr/>
          </p:nvGrpSpPr>
          <p:grpSpPr>
            <a:xfrm>
              <a:off x="5012946" y="1899107"/>
              <a:ext cx="2882901" cy="1058862"/>
              <a:chOff x="3925888" y="1852613"/>
              <a:chExt cx="2882901" cy="1058862"/>
            </a:xfrm>
          </p:grpSpPr>
          <p:grpSp>
            <p:nvGrpSpPr>
              <p:cNvPr id="23" name="Group 205"/>
              <p:cNvGrpSpPr/>
              <p:nvPr/>
            </p:nvGrpSpPr>
            <p:grpSpPr>
              <a:xfrm>
                <a:off x="3930651" y="1852613"/>
                <a:ext cx="2878138" cy="1058862"/>
                <a:chOff x="2476" y="1167"/>
                <a:chExt cx="1813" cy="667"/>
              </a:xfrm>
            </p:grpSpPr>
            <p:sp>
              <p:nvSpPr>
                <p:cNvPr id="174" name="Freeform 5"/>
                <p:cNvSpPr/>
                <p:nvPr/>
              </p:nvSpPr>
              <p:spPr bwMode="auto">
                <a:xfrm>
                  <a:off x="2476" y="1167"/>
                  <a:ext cx="1813" cy="667"/>
                </a:xfrm>
                <a:custGeom>
                  <a:gdLst>
                    <a:gd fmla="*/ 31 w 8180" name="T0"/>
                    <a:gd fmla="*/ 66 h 2895" name="T1"/>
                    <a:gd fmla="*/ 1264 w 8180" name="T2"/>
                    <a:gd fmla="*/ 1 h 2895" name="T3"/>
                    <a:gd fmla="*/ 1388 w 8180" name="T4"/>
                    <a:gd fmla="*/ 0 h 2895" name="T5"/>
                    <a:gd fmla="*/ 1482 w 8180" name="T6"/>
                    <a:gd fmla="*/ 23 h 2895" name="T7"/>
                    <a:gd fmla="*/ 1987 w 8180" name="T8"/>
                    <a:gd fmla="*/ 42 h 2895" name="T9"/>
                    <a:gd fmla="*/ 2722 w 8180" name="T10"/>
                    <a:gd fmla="*/ 89 h 2895" name="T11"/>
                    <a:gd fmla="*/ 3770 w 8180" name="T12"/>
                    <a:gd fmla="*/ 248 h 2895" name="T13"/>
                    <a:gd fmla="*/ 4647 w 8180" name="T14"/>
                    <a:gd fmla="*/ 98 h 2895" name="T15"/>
                    <a:gd fmla="*/ 6340 w 8180" name="T16"/>
                    <a:gd fmla="*/ 77 h 2895" name="T17"/>
                    <a:gd fmla="*/ 7133 w 8180" name="T18"/>
                    <a:gd fmla="*/ 165 h 2895" name="T19"/>
                    <a:gd fmla="*/ 8012 w 8180" name="T20"/>
                    <a:gd fmla="*/ 247 h 2895" name="T21"/>
                    <a:gd fmla="*/ 8180 w 8180" name="T22"/>
                    <a:gd fmla="*/ 1715 h 2895" name="T23"/>
                    <a:gd fmla="*/ 7964 w 8180" name="T24"/>
                    <a:gd fmla="*/ 2895 h 2895" name="T25"/>
                    <a:gd fmla="*/ 6803 w 8180" name="T26"/>
                    <a:gd fmla="*/ 2747 h 2895" name="T27"/>
                    <a:gd fmla="*/ 2494 w 8180" name="T28"/>
                    <a:gd fmla="*/ 2782 h 2895" name="T29"/>
                    <a:gd fmla="*/ 208 w 8180" name="T30"/>
                    <a:gd fmla="*/ 2771 h 2895" name="T31"/>
                    <a:gd fmla="*/ 19 w 8180" name="T32"/>
                    <a:gd fmla="*/ 2084 h 2895" name="T33"/>
                    <a:gd fmla="*/ 133 w 8180" name="T34"/>
                    <a:gd fmla="*/ 769 h 2895" name="T35"/>
                    <a:gd fmla="*/ 0 w 8180" name="T36"/>
                    <a:gd fmla="*/ 528 h 2895" name="T37"/>
                    <a:gd fmla="*/ 31 w 8180" name="T38"/>
                    <a:gd fmla="*/ 66 h 28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95" w="8180">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6"/>
                <p:cNvSpPr/>
                <p:nvPr/>
              </p:nvSpPr>
              <p:spPr bwMode="auto">
                <a:xfrm>
                  <a:off x="2504" y="1218"/>
                  <a:ext cx="1760" cy="565"/>
                </a:xfrm>
                <a:custGeom>
                  <a:gdLst>
                    <a:gd fmla="*/ 91 w 7941" name="T0"/>
                    <a:gd fmla="*/ 0 h 2455" name="T1"/>
                    <a:gd fmla="*/ 2495 w 7941" name="T2"/>
                    <a:gd fmla="*/ 7 h 2455" name="T3"/>
                    <a:gd fmla="*/ 2988 w 7941" name="T4"/>
                    <a:gd fmla="*/ 107 h 2455" name="T5"/>
                    <a:gd fmla="*/ 3269 w 7941" name="T6"/>
                    <a:gd fmla="*/ 159 h 2455" name="T7"/>
                    <a:gd fmla="*/ 3756 w 7941" name="T8"/>
                    <a:gd fmla="*/ 259 h 2455" name="T9"/>
                    <a:gd fmla="*/ 4346 w 7941" name="T10"/>
                    <a:gd fmla="*/ 99 h 2455" name="T11"/>
                    <a:gd fmla="*/ 6077 w 7941" name="T12"/>
                    <a:gd fmla="*/ 37 h 2455" name="T13"/>
                    <a:gd fmla="*/ 6902 w 7941" name="T14"/>
                    <a:gd fmla="*/ 257 h 2455" name="T15"/>
                    <a:gd fmla="*/ 7749 w 7941" name="T16"/>
                    <a:gd fmla="*/ 247 h 2455" name="T17"/>
                    <a:gd fmla="*/ 7752 w 7941" name="T18"/>
                    <a:gd fmla="*/ 539 h 2455" name="T19"/>
                    <a:gd fmla="*/ 7854 w 7941" name="T20"/>
                    <a:gd fmla="*/ 1180 h 2455" name="T21"/>
                    <a:gd fmla="*/ 7860 w 7941" name="T22"/>
                    <a:gd fmla="*/ 1616 h 2455" name="T23"/>
                    <a:gd fmla="*/ 7664 w 7941" name="T24"/>
                    <a:gd fmla="*/ 2450 h 2455" name="T25"/>
                    <a:gd fmla="*/ 7265 w 7941" name="T26"/>
                    <a:gd fmla="*/ 2455 h 2455" name="T27"/>
                    <a:gd fmla="*/ 6791 w 7941" name="T28"/>
                    <a:gd fmla="*/ 2345 h 2455" name="T29"/>
                    <a:gd fmla="*/ 6236 w 7941" name="T30"/>
                    <a:gd fmla="*/ 2321 h 2455" name="T31"/>
                    <a:gd fmla="*/ 4767 w 7941" name="T32"/>
                    <a:gd fmla="*/ 2370 h 2455" name="T33"/>
                    <a:gd fmla="*/ 4654 w 7941" name="T34"/>
                    <a:gd fmla="*/ 2341 h 2455" name="T35"/>
                    <a:gd fmla="*/ 457 w 7941" name="T36"/>
                    <a:gd fmla="*/ 2368 h 2455" name="T37"/>
                    <a:gd fmla="*/ 220 w 7941" name="T38"/>
                    <a:gd fmla="*/ 2377 h 2455" name="T39"/>
                    <a:gd fmla="*/ 115 w 7941" name="T40"/>
                    <a:gd fmla="*/ 1949 h 2455" name="T41"/>
                    <a:gd fmla="*/ 110 w 7941" name="T42"/>
                    <a:gd fmla="*/ 1519 h 2455" name="T43"/>
                    <a:gd fmla="*/ 134 w 7941" name="T44"/>
                    <a:gd fmla="*/ 454 h 2455" name="T45"/>
                    <a:gd fmla="*/ 44 w 7941" name="T46"/>
                    <a:gd fmla="*/ 249 h 2455" name="T47"/>
                    <a:gd fmla="*/ 91 w 7941" name="T48"/>
                    <a:gd fmla="*/ 0 h 24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55" w="7941">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cap="flat" w="12700">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7"/>
                <p:cNvSpPr/>
                <p:nvPr/>
              </p:nvSpPr>
              <p:spPr bwMode="auto">
                <a:xfrm>
                  <a:off x="2580" y="1233"/>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8"/>
                <p:cNvSpPr/>
                <p:nvPr/>
              </p:nvSpPr>
              <p:spPr bwMode="auto">
                <a:xfrm>
                  <a:off x="2557" y="1232"/>
                  <a:ext cx="23" cy="37"/>
                </a:xfrm>
                <a:custGeom>
                  <a:gdLst>
                    <a:gd fmla="*/ 13 w 105" name="T0"/>
                    <a:gd fmla="*/ 136 h 159" name="T1"/>
                    <a:gd fmla="*/ 15 w 105" name="T2"/>
                    <a:gd fmla="*/ 130 h 159" name="T3"/>
                    <a:gd fmla="*/ 14 w 105" name="T4"/>
                    <a:gd fmla="*/ 118 h 159" name="T5"/>
                    <a:gd fmla="*/ 16 w 105" name="T6"/>
                    <a:gd fmla="*/ 114 h 159" name="T7"/>
                    <a:gd fmla="*/ 23 w 105" name="T8"/>
                    <a:gd fmla="*/ 105 h 159" name="T9"/>
                    <a:gd fmla="*/ 25 w 105" name="T10"/>
                    <a:gd fmla="*/ 102 h 159" name="T11"/>
                    <a:gd fmla="*/ 26 w 105" name="T12"/>
                    <a:gd fmla="*/ 94 h 159" name="T13"/>
                    <a:gd fmla="*/ 30 w 105" name="T14"/>
                    <a:gd fmla="*/ 90 h 159" name="T15"/>
                    <a:gd fmla="*/ 33 w 105" name="T16"/>
                    <a:gd fmla="*/ 88 h 159" name="T17"/>
                    <a:gd fmla="*/ 31 w 105" name="T18"/>
                    <a:gd fmla="*/ 84 h 159" name="T19"/>
                    <a:gd fmla="*/ 32 w 105" name="T20"/>
                    <a:gd fmla="*/ 77 h 159" name="T21"/>
                    <a:gd fmla="*/ 34 w 105" name="T22"/>
                    <a:gd fmla="*/ 74 h 159" name="T23"/>
                    <a:gd fmla="*/ 34 w 105" name="T24"/>
                    <a:gd fmla="*/ 69 h 159" name="T25"/>
                    <a:gd fmla="*/ 38 w 105" name="T26"/>
                    <a:gd fmla="*/ 66 h 159" name="T27"/>
                    <a:gd fmla="*/ 40 w 105" name="T28"/>
                    <a:gd fmla="*/ 61 h 159" name="T29"/>
                    <a:gd fmla="*/ 46 w 105" name="T30"/>
                    <a:gd fmla="*/ 57 h 159" name="T31"/>
                    <a:gd fmla="*/ 46 w 105" name="T32"/>
                    <a:gd fmla="*/ 53 h 159" name="T33"/>
                    <a:gd fmla="*/ 50 w 105" name="T34"/>
                    <a:gd fmla="*/ 52 h 159" name="T35"/>
                    <a:gd fmla="*/ 49 w 105" name="T36"/>
                    <a:gd fmla="*/ 49 h 159" name="T37"/>
                    <a:gd fmla="*/ 49 w 105" name="T38"/>
                    <a:gd fmla="*/ 48 h 159" name="T39"/>
                    <a:gd fmla="*/ 50 w 105" name="T40"/>
                    <a:gd fmla="*/ 45 h 159" name="T41"/>
                    <a:gd fmla="*/ 56 w 105" name="T42"/>
                    <a:gd fmla="*/ 37 h 159" name="T43"/>
                    <a:gd fmla="*/ 58 w 105" name="T44"/>
                    <a:gd fmla="*/ 34 h 159" name="T45"/>
                    <a:gd fmla="*/ 60 w 105" name="T46"/>
                    <a:gd fmla="*/ 31 h 159" name="T47"/>
                    <a:gd fmla="*/ 65 w 105" name="T48"/>
                    <a:gd fmla="*/ 25 h 159" name="T49"/>
                    <a:gd fmla="*/ 72 w 105" name="T50"/>
                    <a:gd fmla="*/ 28 h 159" name="T51"/>
                    <a:gd fmla="*/ 68 w 105" name="T52"/>
                    <a:gd fmla="*/ 22 h 159" name="T53"/>
                    <a:gd fmla="*/ 65 w 105" name="T54"/>
                    <a:gd fmla="*/ 15 h 159" name="T55"/>
                    <a:gd fmla="*/ 69 w 105" name="T56"/>
                    <a:gd fmla="*/ 14 h 159" name="T57"/>
                    <a:gd fmla="*/ 67 w 105" name="T58"/>
                    <a:gd fmla="*/ 11 h 159" name="T59"/>
                    <a:gd fmla="*/ 70 w 105" name="T60"/>
                    <a:gd fmla="*/ 12 h 159" name="T61"/>
                    <a:gd fmla="*/ 77 w 105" name="T62"/>
                    <a:gd fmla="*/ 14 h 159" name="T63"/>
                    <a:gd fmla="*/ 75 w 105" name="T64"/>
                    <a:gd fmla="*/ 7 h 159" name="T65"/>
                    <a:gd fmla="*/ 78 w 105" name="T66"/>
                    <a:gd fmla="*/ 8 h 159" name="T67"/>
                    <a:gd fmla="*/ 77 w 105" name="T68"/>
                    <a:gd fmla="*/ 4 h 159" name="T69"/>
                    <a:gd fmla="*/ 79 w 105" name="T70"/>
                    <a:gd fmla="*/ 2 h 159" name="T71"/>
                    <a:gd fmla="*/ 84 w 105" name="T72"/>
                    <a:gd fmla="*/ 9 h 159" name="T73"/>
                    <a:gd fmla="*/ 84 w 105" name="T74"/>
                    <a:gd fmla="*/ 1 h 159" name="T75"/>
                    <a:gd fmla="*/ 97 w 105" name="T76"/>
                    <a:gd fmla="*/ 5 h 159" name="T77"/>
                    <a:gd fmla="*/ 100 w 105" name="T78"/>
                    <a:gd fmla="*/ 5 h 159" name="T79"/>
                    <a:gd fmla="*/ 103 w 105" name="T80"/>
                    <a:gd fmla="*/ 2 h 159" name="T81"/>
                    <a:gd fmla="*/ 104 w 105" name="T82"/>
                    <a:gd fmla="*/ 7 h 159" name="T83"/>
                    <a:gd fmla="*/ 99 w 105" name="T84"/>
                    <a:gd fmla="*/ 6 h 159" name="T85"/>
                    <a:gd fmla="*/ 98 w 105" name="T86"/>
                    <a:gd fmla="*/ 17 h 159" name="T87"/>
                    <a:gd fmla="*/ 91 w 105" name="T88"/>
                    <a:gd fmla="*/ 28 h 159" name="T89"/>
                    <a:gd fmla="*/ 84 w 105" name="T90"/>
                    <a:gd fmla="*/ 40 h 159" name="T91"/>
                    <a:gd fmla="*/ 79 w 105" name="T92"/>
                    <a:gd fmla="*/ 50 h 159" name="T93"/>
                    <a:gd fmla="*/ 75 w 105" name="T94"/>
                    <a:gd fmla="*/ 57 h 159" name="T95"/>
                    <a:gd fmla="*/ 64 w 105" name="T96"/>
                    <a:gd fmla="*/ 70 h 159" name="T97"/>
                    <a:gd fmla="*/ 57 w 105" name="T98"/>
                    <a:gd fmla="*/ 76 h 159" name="T99"/>
                    <a:gd fmla="*/ 48 w 105" name="T100"/>
                    <a:gd fmla="*/ 85 h 159" name="T101"/>
                    <a:gd fmla="*/ 37 w 105" name="T102"/>
                    <a:gd fmla="*/ 123 h 159" name="T103"/>
                    <a:gd fmla="*/ 32 w 105" name="T104"/>
                    <a:gd fmla="*/ 132 h 159" name="T105"/>
                    <a:gd fmla="*/ 5 w 105" name="T106"/>
                    <a:gd fmla="*/ 152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05">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9"/>
                <p:cNvSpPr/>
                <p:nvPr/>
              </p:nvSpPr>
              <p:spPr bwMode="auto">
                <a:xfrm flipH="1">
                  <a:off x="2580" y="1233"/>
                  <a:ext cx="0"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10"/>
                <p:cNvSpPr/>
                <p:nvPr/>
              </p:nvSpPr>
              <p:spPr bwMode="auto">
                <a:xfrm flipH="1">
                  <a:off x="2576" y="1232"/>
                  <a:ext cx="0" cy="1"/>
                </a:xfrm>
                <a:custGeom>
                  <a:gdLst>
                    <a:gd fmla="*/ 1 w 2" name="T0"/>
                    <a:gd fmla="*/ 2 h 2" name="T1"/>
                    <a:gd fmla="*/ 1 w 2" name="T2"/>
                    <a:gd fmla="*/ 2 h 2" name="T3"/>
                    <a:gd fmla="*/ 1 w 2" name="T4"/>
                    <a:gd fmla="*/ 1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11"/>
                <p:cNvSpPr/>
                <p:nvPr/>
              </p:nvSpPr>
              <p:spPr bwMode="auto">
                <a:xfrm flipH="1">
                  <a:off x="2575" y="1233"/>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12"/>
                <p:cNvSpPr/>
                <p:nvPr/>
              </p:nvSpPr>
              <p:spPr bwMode="auto">
                <a:xfrm flipH="1">
                  <a:off x="2574" y="1232"/>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13"/>
                <p:cNvSpPr/>
                <p:nvPr/>
              </p:nvSpPr>
              <p:spPr bwMode="auto">
                <a:xfrm flipH="1">
                  <a:off x="2574" y="1233"/>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14"/>
                <p:cNvSpPr/>
                <p:nvPr/>
              </p:nvSpPr>
              <p:spPr bwMode="auto">
                <a:xfrm>
                  <a:off x="2572" y="1234"/>
                  <a:ext cx="1" cy="0"/>
                </a:xfrm>
                <a:custGeom>
                  <a:gdLst>
                    <a:gd fmla="*/ 1 w 2" name="T0"/>
                    <a:gd fmla="*/ 1 h 3" name="T1"/>
                    <a:gd fmla="*/ 0 w 2" name="T2"/>
                    <a:gd fmla="*/ 2 h 3" name="T3"/>
                    <a:gd fmla="*/ 1 w 2" name="T4"/>
                    <a:gd fmla="*/ 1 h 3" name="T5"/>
                  </a:gdLst>
                  <a:cxnLst>
                    <a:cxn ang="0">
                      <a:pos x="T0" y="T1"/>
                    </a:cxn>
                    <a:cxn ang="0">
                      <a:pos x="T2" y="T3"/>
                    </a:cxn>
                    <a:cxn ang="0">
                      <a:pos x="T4" y="T5"/>
                    </a:cxn>
                  </a:cxnLst>
                  <a:rect b="b" l="0" r="r" t="0"/>
                  <a:pathLst>
                    <a:path h="3" w="2">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15"/>
                <p:cNvSpPr/>
                <p:nvPr/>
              </p:nvSpPr>
              <p:spPr bwMode="auto">
                <a:xfrm flipH="1">
                  <a:off x="2572" y="123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16"/>
                <p:cNvSpPr/>
                <p:nvPr/>
              </p:nvSpPr>
              <p:spPr bwMode="auto">
                <a:xfrm>
                  <a:off x="2565" y="1246"/>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17"/>
                <p:cNvSpPr/>
                <p:nvPr/>
              </p:nvSpPr>
              <p:spPr bwMode="auto">
                <a:xfrm>
                  <a:off x="2562" y="1251"/>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18"/>
                <p:cNvSpPr/>
                <p:nvPr/>
              </p:nvSpPr>
              <p:spPr bwMode="auto">
                <a:xfrm flipH="1">
                  <a:off x="2563" y="1254"/>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19"/>
                <p:cNvSpPr/>
                <p:nvPr/>
              </p:nvSpPr>
              <p:spPr bwMode="auto">
                <a:xfrm flipH="1">
                  <a:off x="2948" y="1181"/>
                  <a:ext cx="0" cy="1"/>
                </a:xfrm>
                <a:custGeom>
                  <a:gdLst>
                    <a:gd fmla="*/ 2 w 2" name="T0"/>
                    <a:gd fmla="*/ 2 h 3" name="T1"/>
                    <a:gd fmla="*/ 1 w 2" name="T2"/>
                    <a:gd fmla="*/ 1 h 3" name="T3"/>
                    <a:gd fmla="*/ 2 w 2" name="T4"/>
                    <a:gd fmla="*/ 2 h 3" name="T5"/>
                  </a:gdLst>
                  <a:cxnLst>
                    <a:cxn ang="0">
                      <a:pos x="T0" y="T1"/>
                    </a:cxn>
                    <a:cxn ang="0">
                      <a:pos x="T2" y="T3"/>
                    </a:cxn>
                    <a:cxn ang="0">
                      <a:pos x="T4" y="T5"/>
                    </a:cxn>
                  </a:cxnLst>
                  <a:rect b="b" l="0" r="r" t="0"/>
                  <a:pathLst>
                    <a:path h="3" w="2">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20"/>
                <p:cNvSpPr/>
                <p:nvPr/>
              </p:nvSpPr>
              <p:spPr bwMode="auto">
                <a:xfrm>
                  <a:off x="2926" y="1179"/>
                  <a:ext cx="22" cy="23"/>
                </a:xfrm>
                <a:custGeom>
                  <a:gdLst>
                    <a:gd fmla="*/ 13 w 99" name="T0"/>
                    <a:gd fmla="*/ 84 h 101" name="T1"/>
                    <a:gd fmla="*/ 16 w 99" name="T2"/>
                    <a:gd fmla="*/ 81 h 101" name="T3"/>
                    <a:gd fmla="*/ 18 w 99" name="T4"/>
                    <a:gd fmla="*/ 71 h 101" name="T5"/>
                    <a:gd fmla="*/ 20 w 99" name="T6"/>
                    <a:gd fmla="*/ 70 h 101" name="T7"/>
                    <a:gd fmla="*/ 28 w 99" name="T8"/>
                    <a:gd fmla="*/ 67 h 101" name="T9"/>
                    <a:gd fmla="*/ 30 w 99" name="T10"/>
                    <a:gd fmla="*/ 65 h 101" name="T11"/>
                    <a:gd fmla="*/ 32 w 99" name="T12"/>
                    <a:gd fmla="*/ 60 h 101" name="T13"/>
                    <a:gd fmla="*/ 35 w 99" name="T14"/>
                    <a:gd fmla="*/ 58 h 101" name="T15"/>
                    <a:gd fmla="*/ 38 w 99" name="T16"/>
                    <a:gd fmla="*/ 58 h 101" name="T17"/>
                    <a:gd fmla="*/ 37 w 99" name="T18"/>
                    <a:gd fmla="*/ 54 h 101" name="T19"/>
                    <a:gd fmla="*/ 38 w 99" name="T20"/>
                    <a:gd fmla="*/ 49 h 101" name="T21"/>
                    <a:gd fmla="*/ 40 w 99" name="T22"/>
                    <a:gd fmla="*/ 47 h 101" name="T23"/>
                    <a:gd fmla="*/ 40 w 99" name="T24"/>
                    <a:gd fmla="*/ 43 h 101" name="T25"/>
                    <a:gd fmla="*/ 44 w 99" name="T26"/>
                    <a:gd fmla="*/ 42 h 101" name="T27"/>
                    <a:gd fmla="*/ 46 w 99" name="T28"/>
                    <a:gd fmla="*/ 39 h 101" name="T29"/>
                    <a:gd fmla="*/ 51 w 99" name="T30"/>
                    <a:gd fmla="*/ 37 h 101" name="T31"/>
                    <a:gd fmla="*/ 51 w 99" name="T32"/>
                    <a:gd fmla="*/ 35 h 101" name="T33"/>
                    <a:gd fmla="*/ 54 w 99" name="T34"/>
                    <a:gd fmla="*/ 35 h 101" name="T35"/>
                    <a:gd fmla="*/ 53 w 99" name="T36"/>
                    <a:gd fmla="*/ 32 h 101" name="T37"/>
                    <a:gd fmla="*/ 54 w 99" name="T38"/>
                    <a:gd fmla="*/ 31 h 101" name="T39"/>
                    <a:gd fmla="*/ 55 w 99" name="T40"/>
                    <a:gd fmla="*/ 29 h 101" name="T41"/>
                    <a:gd fmla="*/ 59 w 99" name="T42"/>
                    <a:gd fmla="*/ 25 h 101" name="T43"/>
                    <a:gd fmla="*/ 61 w 99" name="T44"/>
                    <a:gd fmla="*/ 22 h 101" name="T45"/>
                    <a:gd fmla="*/ 63 w 99" name="T46"/>
                    <a:gd fmla="*/ 21 h 101" name="T47"/>
                    <a:gd fmla="*/ 67 w 99" name="T48"/>
                    <a:gd fmla="*/ 18 h 101" name="T49"/>
                    <a:gd fmla="*/ 73 w 99" name="T50"/>
                    <a:gd fmla="*/ 22 h 101" name="T51"/>
                    <a:gd fmla="*/ 69 w 99" name="T52"/>
                    <a:gd fmla="*/ 16 h 101" name="T53"/>
                    <a:gd fmla="*/ 66 w 99" name="T54"/>
                    <a:gd fmla="*/ 9 h 101" name="T55"/>
                    <a:gd fmla="*/ 70 w 99" name="T56"/>
                    <a:gd fmla="*/ 9 h 101" name="T57"/>
                    <a:gd fmla="*/ 68 w 99" name="T58"/>
                    <a:gd fmla="*/ 6 h 101" name="T59"/>
                    <a:gd fmla="*/ 71 w 99" name="T60"/>
                    <a:gd fmla="*/ 8 h 101" name="T61"/>
                    <a:gd fmla="*/ 76 w 99" name="T62"/>
                    <a:gd fmla="*/ 11 h 101" name="T63"/>
                    <a:gd fmla="*/ 74 w 99" name="T64"/>
                    <a:gd fmla="*/ 5 h 101" name="T65"/>
                    <a:gd fmla="*/ 77 w 99" name="T66"/>
                    <a:gd fmla="*/ 7 h 101" name="T67"/>
                    <a:gd fmla="*/ 76 w 99" name="T68"/>
                    <a:gd fmla="*/ 3 h 101" name="T69"/>
                    <a:gd fmla="*/ 77 w 99" name="T70"/>
                    <a:gd fmla="*/ 1 h 101" name="T71"/>
                    <a:gd fmla="*/ 82 w 99" name="T72"/>
                    <a:gd fmla="*/ 9 h 101" name="T73"/>
                    <a:gd fmla="*/ 81 w 99" name="T74"/>
                    <a:gd fmla="*/ 2 h 101" name="T75"/>
                    <a:gd fmla="*/ 92 w 99" name="T76"/>
                    <a:gd fmla="*/ 8 h 101" name="T77"/>
                    <a:gd fmla="*/ 94 w 99" name="T78"/>
                    <a:gd fmla="*/ 9 h 101" name="T79"/>
                    <a:gd fmla="*/ 96 w 99" name="T80"/>
                    <a:gd fmla="*/ 7 h 101" name="T81"/>
                    <a:gd fmla="*/ 98 w 99" name="T82"/>
                    <a:gd fmla="*/ 11 h 101" name="T83"/>
                    <a:gd fmla="*/ 94 w 99" name="T84"/>
                    <a:gd fmla="*/ 10 h 101" name="T85"/>
                    <a:gd fmla="*/ 94 w 99" name="T86"/>
                    <a:gd fmla="*/ 19 h 101" name="T87"/>
                    <a:gd fmla="*/ 89 w 99" name="T88"/>
                    <a:gd fmla="*/ 27 h 101" name="T89"/>
                    <a:gd fmla="*/ 84 w 99" name="T90"/>
                    <a:gd fmla="*/ 35 h 101" name="T91"/>
                    <a:gd fmla="*/ 79 w 99" name="T92"/>
                    <a:gd fmla="*/ 42 h 101" name="T93"/>
                    <a:gd fmla="*/ 76 w 99" name="T94"/>
                    <a:gd fmla="*/ 47 h 101" name="T95"/>
                    <a:gd fmla="*/ 66 w 99" name="T96"/>
                    <a:gd fmla="*/ 54 h 101" name="T97"/>
                    <a:gd fmla="*/ 60 w 99" name="T98"/>
                    <a:gd fmla="*/ 57 h 101" name="T99"/>
                    <a:gd fmla="*/ 52 w 99" name="T100"/>
                    <a:gd fmla="*/ 61 h 101" name="T101"/>
                    <a:gd fmla="*/ 36 w 99" name="T102"/>
                    <a:gd fmla="*/ 87 h 101" name="T103"/>
                    <a:gd fmla="*/ 29 w 99" name="T104"/>
                    <a:gd fmla="*/ 91 h 101" name="T105"/>
                    <a:gd fmla="*/ 2 w 99" name="T106"/>
                    <a:gd fmla="*/ 91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99">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21"/>
                <p:cNvSpPr/>
                <p:nvPr/>
              </p:nvSpPr>
              <p:spPr bwMode="auto">
                <a:xfrm flipH="1">
                  <a:off x="2948" y="1181"/>
                  <a:ext cx="0"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22"/>
                <p:cNvSpPr/>
                <p:nvPr/>
              </p:nvSpPr>
              <p:spPr bwMode="auto">
                <a:xfrm>
                  <a:off x="2944" y="1179"/>
                  <a:ext cx="1" cy="1"/>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23"/>
                <p:cNvSpPr/>
                <p:nvPr/>
              </p:nvSpPr>
              <p:spPr bwMode="auto">
                <a:xfrm flipH="1">
                  <a:off x="2944" y="1179"/>
                  <a:ext cx="0"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24"/>
                <p:cNvSpPr/>
                <p:nvPr/>
              </p:nvSpPr>
              <p:spPr bwMode="auto">
                <a:xfrm flipH="1">
                  <a:off x="2943" y="1179"/>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25"/>
                <p:cNvSpPr/>
                <p:nvPr/>
              </p:nvSpPr>
              <p:spPr bwMode="auto">
                <a:xfrm flipH="1">
                  <a:off x="2943" y="1180"/>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26"/>
                <p:cNvSpPr/>
                <p:nvPr/>
              </p:nvSpPr>
              <p:spPr bwMode="auto">
                <a:xfrm flipH="1">
                  <a:off x="2942" y="118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27"/>
                <p:cNvSpPr/>
                <p:nvPr/>
              </p:nvSpPr>
              <p:spPr bwMode="auto">
                <a:xfrm flipH="1">
                  <a:off x="2942" y="1180"/>
                  <a:ext cx="0" cy="1"/>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28"/>
                <p:cNvSpPr/>
                <p:nvPr/>
              </p:nvSpPr>
              <p:spPr bwMode="auto">
                <a:xfrm>
                  <a:off x="2936" y="1188"/>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29"/>
                <p:cNvSpPr/>
                <p:nvPr/>
              </p:nvSpPr>
              <p:spPr bwMode="auto">
                <a:xfrm>
                  <a:off x="2933" y="1190"/>
                  <a:ext cx="1" cy="1"/>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30"/>
                <p:cNvSpPr/>
                <p:nvPr/>
              </p:nvSpPr>
              <p:spPr bwMode="auto">
                <a:xfrm>
                  <a:off x="2933" y="11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31"/>
                <p:cNvSpPr/>
                <p:nvPr/>
              </p:nvSpPr>
              <p:spPr bwMode="auto">
                <a:xfrm>
                  <a:off x="3026" y="1229"/>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32"/>
                <p:cNvSpPr/>
                <p:nvPr/>
              </p:nvSpPr>
              <p:spPr bwMode="auto">
                <a:xfrm>
                  <a:off x="2999" y="1228"/>
                  <a:ext cx="27" cy="34"/>
                </a:xfrm>
                <a:custGeom>
                  <a:gdLst>
                    <a:gd fmla="*/ 16 w 124" name="T0"/>
                    <a:gd fmla="*/ 126 h 148" name="T1"/>
                    <a:gd fmla="*/ 19 w 124" name="T2"/>
                    <a:gd fmla="*/ 121 h 148" name="T3"/>
                    <a:gd fmla="*/ 22 w 124" name="T4"/>
                    <a:gd fmla="*/ 109 h 148" name="T5"/>
                    <a:gd fmla="*/ 25 w 124" name="T6"/>
                    <a:gd fmla="*/ 106 h 148" name="T7"/>
                    <a:gd fmla="*/ 35 w 124" name="T8"/>
                    <a:gd fmla="*/ 99 h 148" name="T9"/>
                    <a:gd fmla="*/ 38 w 124" name="T10"/>
                    <a:gd fmla="*/ 97 h 148" name="T11"/>
                    <a:gd fmla="*/ 40 w 124" name="T12"/>
                    <a:gd fmla="*/ 90 h 148" name="T13"/>
                    <a:gd fmla="*/ 45 w 124" name="T14"/>
                    <a:gd fmla="*/ 87 h 148" name="T15"/>
                    <a:gd fmla="*/ 48 w 124" name="T16"/>
                    <a:gd fmla="*/ 85 h 148" name="T17"/>
                    <a:gd fmla="*/ 48 w 124" name="T18"/>
                    <a:gd fmla="*/ 81 h 148" name="T19"/>
                    <a:gd fmla="*/ 49 w 124" name="T20"/>
                    <a:gd fmla="*/ 74 h 148" name="T21"/>
                    <a:gd fmla="*/ 52 w 124" name="T22"/>
                    <a:gd fmla="*/ 72 h 148" name="T23"/>
                    <a:gd fmla="*/ 53 w 124" name="T24"/>
                    <a:gd fmla="*/ 67 h 148" name="T25"/>
                    <a:gd fmla="*/ 57 w 124" name="T26"/>
                    <a:gd fmla="*/ 65 h 148" name="T27"/>
                    <a:gd fmla="*/ 60 w 124" name="T28"/>
                    <a:gd fmla="*/ 60 h 148" name="T29"/>
                    <a:gd fmla="*/ 66 w 124" name="T30"/>
                    <a:gd fmla="*/ 57 h 148" name="T31"/>
                    <a:gd fmla="*/ 67 w 124" name="T32"/>
                    <a:gd fmla="*/ 53 h 148" name="T33"/>
                    <a:gd fmla="*/ 70 w 124" name="T34"/>
                    <a:gd fmla="*/ 53 h 148" name="T35"/>
                    <a:gd fmla="*/ 70 w 124" name="T36"/>
                    <a:gd fmla="*/ 49 h 148" name="T37"/>
                    <a:gd fmla="*/ 70 w 124" name="T38"/>
                    <a:gd fmla="*/ 48 h 148" name="T39"/>
                    <a:gd fmla="*/ 72 w 124" name="T40"/>
                    <a:gd fmla="*/ 46 h 148" name="T41"/>
                    <a:gd fmla="*/ 78 w 124" name="T42"/>
                    <a:gd fmla="*/ 39 h 148" name="T43"/>
                    <a:gd fmla="*/ 80 w 124" name="T44"/>
                    <a:gd fmla="*/ 36 h 148" name="T45"/>
                    <a:gd fmla="*/ 82 w 124" name="T46"/>
                    <a:gd fmla="*/ 33 h 148" name="T47"/>
                    <a:gd fmla="*/ 87 w 124" name="T48"/>
                    <a:gd fmla="*/ 28 h 148" name="T49"/>
                    <a:gd fmla="*/ 93 w 124" name="T50"/>
                    <a:gd fmla="*/ 31 h 148" name="T51"/>
                    <a:gd fmla="*/ 90 w 124" name="T52"/>
                    <a:gd fmla="*/ 24 h 148" name="T53"/>
                    <a:gd fmla="*/ 86 w 124" name="T54"/>
                    <a:gd fmla="*/ 18 h 148" name="T55"/>
                    <a:gd fmla="*/ 90 w 124" name="T56"/>
                    <a:gd fmla="*/ 17 h 148" name="T57"/>
                    <a:gd fmla="*/ 88 w 124" name="T58"/>
                    <a:gd fmla="*/ 14 h 148" name="T59"/>
                    <a:gd fmla="*/ 91 w 124" name="T60"/>
                    <a:gd fmla="*/ 14 h 148" name="T61"/>
                    <a:gd fmla="*/ 97 w 124" name="T62"/>
                    <a:gd fmla="*/ 16 h 148" name="T63"/>
                    <a:gd fmla="*/ 94 w 124" name="T64"/>
                    <a:gd fmla="*/ 10 h 148" name="T65"/>
                    <a:gd fmla="*/ 98 w 124" name="T66"/>
                    <a:gd fmla="*/ 11 h 148" name="T67"/>
                    <a:gd fmla="*/ 96 w 124" name="T68"/>
                    <a:gd fmla="*/ 7 h 148" name="T69"/>
                    <a:gd fmla="*/ 98 w 124" name="T70"/>
                    <a:gd fmla="*/ 5 h 148" name="T71"/>
                    <a:gd fmla="*/ 104 w 124" name="T72"/>
                    <a:gd fmla="*/ 11 h 148" name="T73"/>
                    <a:gd fmla="*/ 102 w 124" name="T74"/>
                    <a:gd fmla="*/ 4 h 148" name="T75"/>
                    <a:gd fmla="*/ 115 w 124" name="T76"/>
                    <a:gd fmla="*/ 5 h 148" name="T77"/>
                    <a:gd fmla="*/ 118 w 124" name="T78"/>
                    <a:gd fmla="*/ 5 h 148" name="T79"/>
                    <a:gd fmla="*/ 120 w 124" name="T80"/>
                    <a:gd fmla="*/ 1 h 148" name="T81"/>
                    <a:gd fmla="*/ 123 w 124" name="T82"/>
                    <a:gd fmla="*/ 5 h 148" name="T83"/>
                    <a:gd fmla="*/ 117 w 124" name="T84"/>
                    <a:gd fmla="*/ 6 h 148" name="T85"/>
                    <a:gd fmla="*/ 119 w 124" name="T86"/>
                    <a:gd fmla="*/ 17 h 148" name="T87"/>
                    <a:gd fmla="*/ 113 w 124" name="T88"/>
                    <a:gd fmla="*/ 29 h 148" name="T89"/>
                    <a:gd fmla="*/ 106 w 124" name="T90"/>
                    <a:gd fmla="*/ 42 h 148" name="T91"/>
                    <a:gd fmla="*/ 100 w 124" name="T92"/>
                    <a:gd fmla="*/ 52 h 148" name="T93"/>
                    <a:gd fmla="*/ 95 w 124" name="T94"/>
                    <a:gd fmla="*/ 60 h 148" name="T95"/>
                    <a:gd fmla="*/ 83 w 124" name="T96"/>
                    <a:gd fmla="*/ 72 h 148" name="T97"/>
                    <a:gd fmla="*/ 74 w 124" name="T98"/>
                    <a:gd fmla="*/ 78 h 148" name="T99"/>
                    <a:gd fmla="*/ 64 w 124" name="T100"/>
                    <a:gd fmla="*/ 85 h 148" name="T101"/>
                    <a:gd fmla="*/ 43 w 124" name="T102"/>
                    <a:gd fmla="*/ 120 h 148" name="T103"/>
                    <a:gd fmla="*/ 35 w 124" name="T104"/>
                    <a:gd fmla="*/ 127 h 148" name="T105"/>
                    <a:gd fmla="*/ 4 w 124" name="T106"/>
                    <a:gd fmla="*/ 140 h 1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8" w="124">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33"/>
                <p:cNvSpPr/>
                <p:nvPr/>
              </p:nvSpPr>
              <p:spPr bwMode="auto">
                <a:xfrm flipH="1">
                  <a:off x="3026" y="1229"/>
                  <a:ext cx="0"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34"/>
                <p:cNvSpPr/>
                <p:nvPr/>
              </p:nvSpPr>
              <p:spPr bwMode="auto">
                <a:xfrm flipH="1">
                  <a:off x="3022" y="1229"/>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35"/>
                <p:cNvSpPr/>
                <p:nvPr/>
              </p:nvSpPr>
              <p:spPr bwMode="auto">
                <a:xfrm flipH="1">
                  <a:off x="3021" y="1229"/>
                  <a:ext cx="0" cy="1"/>
                </a:xfrm>
                <a:custGeom>
                  <a:gdLst>
                    <a:gd fmla="*/ 2 w 2" name="T0"/>
                    <a:gd fmla="*/ 3 h 3" name="T1"/>
                    <a:gd fmla="*/ 1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1"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36"/>
                <p:cNvSpPr/>
                <p:nvPr/>
              </p:nvSpPr>
              <p:spPr bwMode="auto">
                <a:xfrm flipH="1">
                  <a:off x="3020" y="1229"/>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37"/>
                <p:cNvSpPr/>
                <p:nvPr/>
              </p:nvSpPr>
              <p:spPr bwMode="auto">
                <a:xfrm>
                  <a:off x="3020" y="1230"/>
                  <a:ext cx="1"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38"/>
                <p:cNvSpPr/>
                <p:nvPr/>
              </p:nvSpPr>
              <p:spPr bwMode="auto">
                <a:xfrm flipH="1">
                  <a:off x="3019" y="1230"/>
                  <a:ext cx="0" cy="1"/>
                </a:xfrm>
                <a:custGeom>
                  <a:gdLst>
                    <a:gd fmla="*/ 2 w 3" name="T0"/>
                    <a:gd fmla="*/ 1 h 3" name="T1"/>
                    <a:gd fmla="*/ 1 w 3" name="T2"/>
                    <a:gd fmla="*/ 2 h 3" name="T3"/>
                    <a:gd fmla="*/ 2 w 3" name="T4"/>
                    <a:gd fmla="*/ 1 h 3" name="T5"/>
                  </a:gdLst>
                  <a:cxnLst>
                    <a:cxn ang="0">
                      <a:pos x="T0" y="T1"/>
                    </a:cxn>
                    <a:cxn ang="0">
                      <a:pos x="T2" y="T3"/>
                    </a:cxn>
                    <a:cxn ang="0">
                      <a:pos x="T4" y="T5"/>
                    </a:cxn>
                  </a:cxnLst>
                  <a:rect b="b" l="0" r="r" t="0"/>
                  <a:pathLst>
                    <a:path h="3" w="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39"/>
                <p:cNvSpPr/>
                <p:nvPr/>
              </p:nvSpPr>
              <p:spPr bwMode="auto">
                <a:xfrm flipH="1">
                  <a:off x="3019" y="1231"/>
                  <a:ext cx="0" cy="1"/>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41"/>
                <p:cNvSpPr/>
                <p:nvPr/>
              </p:nvSpPr>
              <p:spPr bwMode="auto">
                <a:xfrm>
                  <a:off x="3008" y="124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42"/>
                <p:cNvSpPr/>
                <p:nvPr/>
              </p:nvSpPr>
              <p:spPr bwMode="auto">
                <a:xfrm>
                  <a:off x="3007" y="1249"/>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43"/>
                <p:cNvSpPr/>
                <p:nvPr/>
              </p:nvSpPr>
              <p:spPr bwMode="auto">
                <a:xfrm>
                  <a:off x="3657" y="1238"/>
                  <a:ext cx="1"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44"/>
                <p:cNvSpPr/>
                <p:nvPr/>
              </p:nvSpPr>
              <p:spPr bwMode="auto">
                <a:xfrm>
                  <a:off x="3617" y="1238"/>
                  <a:ext cx="40" cy="60"/>
                </a:xfrm>
                <a:custGeom>
                  <a:gdLst>
                    <a:gd fmla="*/ 26 w 180" name="T0"/>
                    <a:gd fmla="*/ 230 h 260" name="T1"/>
                    <a:gd fmla="*/ 33 w 180" name="T2"/>
                    <a:gd fmla="*/ 224 h 260" name="T3"/>
                    <a:gd fmla="*/ 44 w 180" name="T4"/>
                    <a:gd fmla="*/ 207 h 260" name="T5"/>
                    <a:gd fmla="*/ 49 w 180" name="T6"/>
                    <a:gd fmla="*/ 203 h 260" name="T7"/>
                    <a:gd fmla="*/ 66 w 180" name="T8"/>
                    <a:gd fmla="*/ 191 h 260" name="T9"/>
                    <a:gd fmla="*/ 70 w 180" name="T10"/>
                    <a:gd fmla="*/ 187 h 260" name="T11"/>
                    <a:gd fmla="*/ 76 w 180" name="T12"/>
                    <a:gd fmla="*/ 177 h 260" name="T13"/>
                    <a:gd fmla="*/ 84 w 180" name="T14"/>
                    <a:gd fmla="*/ 171 h 260" name="T15"/>
                    <a:gd fmla="*/ 89 w 180" name="T16"/>
                    <a:gd fmla="*/ 168 h 260" name="T17"/>
                    <a:gd fmla="*/ 89 w 180" name="T18"/>
                    <a:gd fmla="*/ 162 h 260" name="T19"/>
                    <a:gd fmla="*/ 94 w 180" name="T20"/>
                    <a:gd fmla="*/ 152 h 260" name="T21"/>
                    <a:gd fmla="*/ 98 w 180" name="T22"/>
                    <a:gd fmla="*/ 147 h 260" name="T23"/>
                    <a:gd fmla="*/ 99 w 180" name="T24"/>
                    <a:gd fmla="*/ 140 h 260" name="T25"/>
                    <a:gd fmla="*/ 105 w 180" name="T26"/>
                    <a:gd fmla="*/ 135 h 260" name="T27"/>
                    <a:gd fmla="*/ 110 w 180" name="T28"/>
                    <a:gd fmla="*/ 127 h 260" name="T29"/>
                    <a:gd fmla="*/ 118 w 180" name="T30"/>
                    <a:gd fmla="*/ 119 h 260" name="T31"/>
                    <a:gd fmla="*/ 118 w 180" name="T32"/>
                    <a:gd fmla="*/ 114 h 260" name="T33"/>
                    <a:gd fmla="*/ 123 w 180" name="T34"/>
                    <a:gd fmla="*/ 111 h 260" name="T35"/>
                    <a:gd fmla="*/ 122 w 180" name="T36"/>
                    <a:gd fmla="*/ 106 h 260" name="T37"/>
                    <a:gd fmla="*/ 123 w 180" name="T38"/>
                    <a:gd fmla="*/ 105 h 260" name="T39"/>
                    <a:gd fmla="*/ 124 w 180" name="T40"/>
                    <a:gd fmla="*/ 100 h 260" name="T41"/>
                    <a:gd fmla="*/ 130 w 180" name="T42"/>
                    <a:gd fmla="*/ 86 h 260" name="T43"/>
                    <a:gd fmla="*/ 132 w 180" name="T44"/>
                    <a:gd fmla="*/ 80 h 260" name="T45"/>
                    <a:gd fmla="*/ 133 w 180" name="T46"/>
                    <a:gd fmla="*/ 75 h 260" name="T47"/>
                    <a:gd fmla="*/ 138 w 180" name="T48"/>
                    <a:gd fmla="*/ 63 h 260" name="T49"/>
                    <a:gd fmla="*/ 145 w 180" name="T50"/>
                    <a:gd fmla="*/ 62 h 260" name="T51"/>
                    <a:gd fmla="*/ 140 w 180" name="T52"/>
                    <a:gd fmla="*/ 56 h 260" name="T53"/>
                    <a:gd fmla="*/ 135 w 180" name="T54"/>
                    <a:gd fmla="*/ 50 h 260" name="T55"/>
                    <a:gd fmla="*/ 140 w 180" name="T56"/>
                    <a:gd fmla="*/ 44 h 260" name="T57"/>
                    <a:gd fmla="*/ 137 w 180" name="T58"/>
                    <a:gd fmla="*/ 41 h 260" name="T59"/>
                    <a:gd fmla="*/ 140 w 180" name="T60"/>
                    <a:gd fmla="*/ 40 h 260" name="T61"/>
                    <a:gd fmla="*/ 148 w 180" name="T62"/>
                    <a:gd fmla="*/ 37 h 260" name="T63"/>
                    <a:gd fmla="*/ 144 w 180" name="T64"/>
                    <a:gd fmla="*/ 30 h 260" name="T65"/>
                    <a:gd fmla="*/ 148 w 180" name="T66"/>
                    <a:gd fmla="*/ 29 h 260" name="T67"/>
                    <a:gd fmla="*/ 146 w 180" name="T68"/>
                    <a:gd fmla="*/ 23 h 260" name="T69"/>
                    <a:gd fmla="*/ 148 w 180" name="T70"/>
                    <a:gd fmla="*/ 18 h 260" name="T71"/>
                    <a:gd fmla="*/ 155 w 180" name="T72"/>
                    <a:gd fmla="*/ 24 h 260" name="T73"/>
                    <a:gd fmla="*/ 154 w 180" name="T74"/>
                    <a:gd fmla="*/ 14 h 260" name="T75"/>
                    <a:gd fmla="*/ 170 w 180" name="T76"/>
                    <a:gd fmla="*/ 9 h 260" name="T77"/>
                    <a:gd fmla="*/ 173 w 180" name="T78"/>
                    <a:gd fmla="*/ 7 h 260" name="T79"/>
                    <a:gd fmla="*/ 177 w 180" name="T80"/>
                    <a:gd fmla="*/ 0 h 260" name="T81"/>
                    <a:gd fmla="*/ 179 w 180" name="T82"/>
                    <a:gd fmla="*/ 6 h 260" name="T83"/>
                    <a:gd fmla="*/ 172 w 180" name="T84"/>
                    <a:gd fmla="*/ 9 h 260" name="T85"/>
                    <a:gd fmla="*/ 172 w 180" name="T86"/>
                    <a:gd fmla="*/ 24 h 260" name="T87"/>
                    <a:gd fmla="*/ 167 w 180" name="T88"/>
                    <a:gd fmla="*/ 45 h 260" name="T89"/>
                    <a:gd fmla="*/ 161 w 180" name="T90"/>
                    <a:gd fmla="*/ 69 h 260" name="T91"/>
                    <a:gd fmla="*/ 156 w 180" name="T92"/>
                    <a:gd fmla="*/ 89 h 260" name="T93"/>
                    <a:gd fmla="*/ 152 w 180" name="T94"/>
                    <a:gd fmla="*/ 103 h 260" name="T95"/>
                    <a:gd fmla="*/ 137 w 180" name="T96"/>
                    <a:gd fmla="*/ 133 h 260" name="T97"/>
                    <a:gd fmla="*/ 125 w 180" name="T98"/>
                    <a:gd fmla="*/ 146 h 260" name="T99"/>
                    <a:gd fmla="*/ 113 w 180" name="T100"/>
                    <a:gd fmla="*/ 160 h 260" name="T101"/>
                    <a:gd fmla="*/ 108 w 180" name="T102"/>
                    <a:gd fmla="*/ 172 h 260" name="T103"/>
                    <a:gd fmla="*/ 61 w 180" name="T104"/>
                    <a:gd fmla="*/ 218 h 260" name="T105"/>
                    <a:gd fmla="*/ 53 w 180" name="T106"/>
                    <a:gd fmla="*/ 231 h 2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0" w="18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45"/>
                <p:cNvSpPr/>
                <p:nvPr/>
              </p:nvSpPr>
              <p:spPr bwMode="auto">
                <a:xfrm>
                  <a:off x="3656" y="1238"/>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46"/>
                <p:cNvSpPr/>
                <p:nvPr/>
              </p:nvSpPr>
              <p:spPr bwMode="auto">
                <a:xfrm>
                  <a:off x="3651" y="1240"/>
                  <a:ext cx="1" cy="1"/>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47"/>
                <p:cNvSpPr/>
                <p:nvPr/>
              </p:nvSpPr>
              <p:spPr bwMode="auto">
                <a:xfrm flipH="1">
                  <a:off x="3651" y="1241"/>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48"/>
                <p:cNvSpPr/>
                <p:nvPr/>
              </p:nvSpPr>
              <p:spPr bwMode="auto">
                <a:xfrm flipH="1">
                  <a:off x="3649" y="1242"/>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49"/>
                <p:cNvSpPr/>
                <p:nvPr/>
              </p:nvSpPr>
              <p:spPr bwMode="auto">
                <a:xfrm flipH="1">
                  <a:off x="3650" y="1243"/>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50"/>
                <p:cNvSpPr/>
                <p:nvPr/>
              </p:nvSpPr>
              <p:spPr bwMode="auto">
                <a:xfrm flipH="1">
                  <a:off x="3648" y="1245"/>
                  <a:ext cx="0" cy="1"/>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51"/>
                <p:cNvSpPr/>
                <p:nvPr/>
              </p:nvSpPr>
              <p:spPr bwMode="auto">
                <a:xfrm flipH="1">
                  <a:off x="3648" y="1246"/>
                  <a:ext cx="0" cy="1"/>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53"/>
                <p:cNvSpPr/>
                <p:nvPr/>
              </p:nvSpPr>
              <p:spPr bwMode="auto">
                <a:xfrm flipH="1">
                  <a:off x="3636" y="1274"/>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55"/>
                <p:cNvSpPr/>
                <p:nvPr/>
              </p:nvSpPr>
              <p:spPr bwMode="auto">
                <a:xfrm>
                  <a:off x="3683" y="1271"/>
                  <a:ext cx="1"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56"/>
                <p:cNvSpPr/>
                <p:nvPr/>
              </p:nvSpPr>
              <p:spPr bwMode="auto">
                <a:xfrm>
                  <a:off x="3650" y="1270"/>
                  <a:ext cx="33" cy="32"/>
                </a:xfrm>
                <a:custGeom>
                  <a:gdLst>
                    <a:gd fmla="*/ 18 w 151" name="T0"/>
                    <a:gd fmla="*/ 121 h 141" name="T1"/>
                    <a:gd fmla="*/ 23 w 151" name="T2"/>
                    <a:gd fmla="*/ 117 h 141" name="T3"/>
                    <a:gd fmla="*/ 29 w 151" name="T4"/>
                    <a:gd fmla="*/ 105 h 141" name="T5"/>
                    <a:gd fmla="*/ 33 w 151" name="T6"/>
                    <a:gd fmla="*/ 103 h 141" name="T7"/>
                    <a:gd fmla="*/ 45 w 151" name="T8"/>
                    <a:gd fmla="*/ 97 h 141" name="T9"/>
                    <a:gd fmla="*/ 48 w 151" name="T10"/>
                    <a:gd fmla="*/ 95 h 141" name="T11"/>
                    <a:gd fmla="*/ 51 w 151" name="T12"/>
                    <a:gd fmla="*/ 88 h 141" name="T13"/>
                    <a:gd fmla="*/ 57 w 151" name="T14"/>
                    <a:gd fmla="*/ 85 h 141" name="T15"/>
                    <a:gd fmla="*/ 61 w 151" name="T16"/>
                    <a:gd fmla="*/ 84 h 141" name="T17"/>
                    <a:gd fmla="*/ 61 w 151" name="T18"/>
                    <a:gd fmla="*/ 80 h 141" name="T19"/>
                    <a:gd fmla="*/ 64 w 151" name="T20"/>
                    <a:gd fmla="*/ 73 h 141" name="T21"/>
                    <a:gd fmla="*/ 67 w 151" name="T22"/>
                    <a:gd fmla="*/ 70 h 141" name="T23"/>
                    <a:gd fmla="*/ 68 w 151" name="T24"/>
                    <a:gd fmla="*/ 66 h 141" name="T25"/>
                    <a:gd fmla="*/ 73 w 151" name="T26"/>
                    <a:gd fmla="*/ 64 h 141" name="T27"/>
                    <a:gd fmla="*/ 76 w 151" name="T28"/>
                    <a:gd fmla="*/ 59 h 141" name="T29"/>
                    <a:gd fmla="*/ 83 w 151" name="T30"/>
                    <a:gd fmla="*/ 55 h 141" name="T31"/>
                    <a:gd fmla="*/ 84 w 151" name="T32"/>
                    <a:gd fmla="*/ 52 h 141" name="T33"/>
                    <a:gd fmla="*/ 88 w 151" name="T34"/>
                    <a:gd fmla="*/ 52 h 141" name="T35"/>
                    <a:gd fmla="*/ 88 w 151" name="T36"/>
                    <a:gd fmla="*/ 48 h 141" name="T37"/>
                    <a:gd fmla="*/ 88 w 151" name="T38"/>
                    <a:gd fmla="*/ 47 h 141" name="T39"/>
                    <a:gd fmla="*/ 90 w 151" name="T40"/>
                    <a:gd fmla="*/ 44 h 141" name="T41"/>
                    <a:gd fmla="*/ 97 w 151" name="T42"/>
                    <a:gd fmla="*/ 37 h 141" name="T43"/>
                    <a:gd fmla="*/ 99 w 151" name="T44"/>
                    <a:gd fmla="*/ 34 h 141" name="T45"/>
                    <a:gd fmla="*/ 102 w 151" name="T46"/>
                    <a:gd fmla="*/ 31 h 141" name="T47"/>
                    <a:gd fmla="*/ 108 w 151" name="T48"/>
                    <a:gd fmla="*/ 26 h 141" name="T49"/>
                    <a:gd fmla="*/ 114 w 151" name="T50"/>
                    <a:gd fmla="*/ 29 h 141" name="T51"/>
                    <a:gd fmla="*/ 112 w 151" name="T52"/>
                    <a:gd fmla="*/ 23 h 141" name="T53"/>
                    <a:gd fmla="*/ 109 w 151" name="T54"/>
                    <a:gd fmla="*/ 16 h 141" name="T55"/>
                    <a:gd fmla="*/ 113 w 151" name="T56"/>
                    <a:gd fmla="*/ 15 h 141" name="T57"/>
                    <a:gd fmla="*/ 112 w 151" name="T58"/>
                    <a:gd fmla="*/ 12 h 141" name="T59"/>
                    <a:gd fmla="*/ 115 w 151" name="T60"/>
                    <a:gd fmla="*/ 12 h 141" name="T61"/>
                    <a:gd fmla="*/ 122 w 151" name="T62"/>
                    <a:gd fmla="*/ 15 h 141" name="T63"/>
                    <a:gd fmla="*/ 120 w 151" name="T64"/>
                    <a:gd fmla="*/ 8 h 141" name="T65"/>
                    <a:gd fmla="*/ 123 w 151" name="T66"/>
                    <a:gd fmla="*/ 9 h 141" name="T67"/>
                    <a:gd fmla="*/ 122 w 151" name="T68"/>
                    <a:gd fmla="*/ 5 h 141" name="T69"/>
                    <a:gd fmla="*/ 125 w 151" name="T70"/>
                    <a:gd fmla="*/ 3 h 141" name="T71"/>
                    <a:gd fmla="*/ 129 w 151" name="T72"/>
                    <a:gd fmla="*/ 10 h 141" name="T73"/>
                    <a:gd fmla="*/ 130 w 151" name="T74"/>
                    <a:gd fmla="*/ 2 h 141" name="T75"/>
                    <a:gd fmla="*/ 143 w 151" name="T76"/>
                    <a:gd fmla="*/ 6 h 141" name="T77"/>
                    <a:gd fmla="*/ 146 w 151" name="T78"/>
                    <a:gd fmla="*/ 6 h 141" name="T79"/>
                    <a:gd fmla="*/ 149 w 151" name="T80"/>
                    <a:gd fmla="*/ 3 h 141" name="T81"/>
                    <a:gd fmla="*/ 151 w 151" name="T82"/>
                    <a:gd fmla="*/ 8 h 141" name="T83"/>
                    <a:gd fmla="*/ 145 w 151" name="T84"/>
                    <a:gd fmla="*/ 7 h 141" name="T85"/>
                    <a:gd fmla="*/ 143 w 151" name="T86"/>
                    <a:gd fmla="*/ 18 h 141" name="T87"/>
                    <a:gd fmla="*/ 135 w 151" name="T88"/>
                    <a:gd fmla="*/ 30 h 141" name="T89"/>
                    <a:gd fmla="*/ 126 w 151" name="T90"/>
                    <a:gd fmla="*/ 43 h 141" name="T91"/>
                    <a:gd fmla="*/ 118 w 151" name="T92"/>
                    <a:gd fmla="*/ 52 h 141" name="T93"/>
                    <a:gd fmla="*/ 113 w 151" name="T94"/>
                    <a:gd fmla="*/ 60 h 141" name="T95"/>
                    <a:gd fmla="*/ 98 w 151" name="T96"/>
                    <a:gd fmla="*/ 72 h 141" name="T97"/>
                    <a:gd fmla="*/ 89 w 151" name="T98"/>
                    <a:gd fmla="*/ 77 h 141" name="T99"/>
                    <a:gd fmla="*/ 77 w 151" name="T100"/>
                    <a:gd fmla="*/ 85 h 141" name="T101"/>
                    <a:gd fmla="*/ 48 w 151" name="T102"/>
                    <a:gd fmla="*/ 120 h 141" name="T103"/>
                    <a:gd fmla="*/ 38 w 151" name="T104"/>
                    <a:gd fmla="*/ 126 h 141" name="T105"/>
                    <a:gd fmla="*/ 3 w 151"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5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57"/>
                <p:cNvSpPr/>
                <p:nvPr/>
              </p:nvSpPr>
              <p:spPr bwMode="auto">
                <a:xfrm>
                  <a:off x="3683" y="1270"/>
                  <a:ext cx="1"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58"/>
                <p:cNvSpPr/>
                <p:nvPr/>
              </p:nvSpPr>
              <p:spPr bwMode="auto">
                <a:xfrm flipH="1">
                  <a:off x="3679" y="1270"/>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59"/>
                <p:cNvSpPr/>
                <p:nvPr/>
              </p:nvSpPr>
              <p:spPr bwMode="auto">
                <a:xfrm>
                  <a:off x="3678" y="1270"/>
                  <a:ext cx="1"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60"/>
                <p:cNvSpPr/>
                <p:nvPr/>
              </p:nvSpPr>
              <p:spPr bwMode="auto">
                <a:xfrm flipH="1">
                  <a:off x="3677" y="1270"/>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61"/>
                <p:cNvSpPr/>
                <p:nvPr/>
              </p:nvSpPr>
              <p:spPr bwMode="auto">
                <a:xfrm flipH="1">
                  <a:off x="3677" y="1270"/>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62"/>
                <p:cNvSpPr/>
                <p:nvPr/>
              </p:nvSpPr>
              <p:spPr bwMode="auto">
                <a:xfrm>
                  <a:off x="3675" y="1271"/>
                  <a:ext cx="1"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63"/>
                <p:cNvSpPr/>
                <p:nvPr/>
              </p:nvSpPr>
              <p:spPr bwMode="auto">
                <a:xfrm flipH="1">
                  <a:off x="3675" y="1272"/>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65"/>
                <p:cNvSpPr/>
                <p:nvPr/>
              </p:nvSpPr>
              <p:spPr bwMode="auto">
                <a:xfrm>
                  <a:off x="3662" y="1287"/>
                  <a:ext cx="1"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66"/>
                <p:cNvSpPr/>
                <p:nvPr/>
              </p:nvSpPr>
              <p:spPr bwMode="auto">
                <a:xfrm>
                  <a:off x="3661" y="1290"/>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67"/>
                <p:cNvSpPr/>
                <p:nvPr/>
              </p:nvSpPr>
              <p:spPr bwMode="auto">
                <a:xfrm>
                  <a:off x="3878" y="1191"/>
                  <a:ext cx="1" cy="0"/>
                </a:xfrm>
                <a:custGeom>
                  <a:gdLst>
                    <a:gd fmla="*/ 0 w 1" name="T0"/>
                    <a:gd fmla="*/ 2 h 3" name="T1"/>
                    <a:gd fmla="*/ 0 w 1" name="T2"/>
                    <a:gd fmla="*/ 1 h 3" name="T3"/>
                    <a:gd fmla="*/ 0 w 1" name="T4"/>
                    <a:gd fmla="*/ 2 h 3" name="T5"/>
                  </a:gdLst>
                  <a:cxnLst>
                    <a:cxn ang="0">
                      <a:pos x="T0" y="T1"/>
                    </a:cxn>
                    <a:cxn ang="0">
                      <a:pos x="T2" y="T3"/>
                    </a:cxn>
                    <a:cxn ang="0">
                      <a:pos x="T4" y="T5"/>
                    </a:cxn>
                  </a:cxnLst>
                  <a:rect b="b" l="0" r="r" t="0"/>
                  <a:pathLst>
                    <a:path h="3" w="1">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68"/>
                <p:cNvSpPr/>
                <p:nvPr/>
              </p:nvSpPr>
              <p:spPr bwMode="auto">
                <a:xfrm>
                  <a:off x="3866" y="1185"/>
                  <a:ext cx="12" cy="12"/>
                </a:xfrm>
                <a:custGeom>
                  <a:gdLst>
                    <a:gd fmla="*/ 7 w 56" name="T0"/>
                    <a:gd fmla="*/ 32 h 49" name="T1"/>
                    <a:gd fmla="*/ 9 w 56" name="T2"/>
                    <a:gd fmla="*/ 31 h 49" name="T3"/>
                    <a:gd fmla="*/ 9 w 56" name="T4"/>
                    <a:gd fmla="*/ 23 h 49" name="T5"/>
                    <a:gd fmla="*/ 10 w 56" name="T6"/>
                    <a:gd fmla="*/ 23 h 49" name="T7"/>
                    <a:gd fmla="*/ 15 w 56" name="T8"/>
                    <a:gd fmla="*/ 24 h 49" name="T9"/>
                    <a:gd fmla="*/ 16 w 56" name="T10"/>
                    <a:gd fmla="*/ 23 h 49" name="T11"/>
                    <a:gd fmla="*/ 17 w 56" name="T12"/>
                    <a:gd fmla="*/ 20 h 49" name="T13"/>
                    <a:gd fmla="*/ 19 w 56" name="T14"/>
                    <a:gd fmla="*/ 20 h 49" name="T15"/>
                    <a:gd fmla="*/ 21 w 56" name="T16"/>
                    <a:gd fmla="*/ 22 h 49" name="T17"/>
                    <a:gd fmla="*/ 21 w 56" name="T18"/>
                    <a:gd fmla="*/ 18 h 49" name="T19"/>
                    <a:gd fmla="*/ 22 w 56" name="T20"/>
                    <a:gd fmla="*/ 15 h 49" name="T21"/>
                    <a:gd fmla="*/ 23 w 56" name="T22"/>
                    <a:gd fmla="*/ 15 h 49" name="T23"/>
                    <a:gd fmla="*/ 24 w 56" name="T24"/>
                    <a:gd fmla="*/ 11 h 49" name="T25"/>
                    <a:gd fmla="*/ 26 w 56" name="T26"/>
                    <a:gd fmla="*/ 13 h 49" name="T27"/>
                    <a:gd fmla="*/ 28 w 56" name="T28"/>
                    <a:gd fmla="*/ 12 h 49" name="T29"/>
                    <a:gd fmla="*/ 30 w 56" name="T30"/>
                    <a:gd fmla="*/ 14 h 49" name="T31"/>
                    <a:gd fmla="*/ 31 w 56" name="T32"/>
                    <a:gd fmla="*/ 12 h 49" name="T33"/>
                    <a:gd fmla="*/ 32 w 56" name="T34"/>
                    <a:gd fmla="*/ 14 h 49" name="T35"/>
                    <a:gd fmla="*/ 33 w 56" name="T36"/>
                    <a:gd fmla="*/ 11 h 49" name="T37"/>
                    <a:gd fmla="*/ 33 w 56" name="T38"/>
                    <a:gd fmla="*/ 11 h 49" name="T39"/>
                    <a:gd fmla="*/ 34 w 56" name="T40"/>
                    <a:gd fmla="*/ 10 h 49" name="T41"/>
                    <a:gd fmla="*/ 37 w 56" name="T42"/>
                    <a:gd fmla="*/ 10 h 49" name="T43"/>
                    <a:gd fmla="*/ 38 w 56" name="T44"/>
                    <a:gd fmla="*/ 9 h 49" name="T45"/>
                    <a:gd fmla="*/ 39 w 56" name="T46"/>
                    <a:gd fmla="*/ 9 h 49" name="T47"/>
                    <a:gd fmla="*/ 42 w 56" name="T48"/>
                    <a:gd fmla="*/ 9 h 49" name="T49"/>
                    <a:gd fmla="*/ 43 w 56" name="T50"/>
                    <a:gd fmla="*/ 16 h 49" name="T51"/>
                    <a:gd fmla="*/ 43 w 56" name="T52"/>
                    <a:gd fmla="*/ 9 h 49" name="T53"/>
                    <a:gd fmla="*/ 44 w 56" name="T54"/>
                    <a:gd fmla="*/ 2 h 49" name="T55"/>
                    <a:gd fmla="*/ 45 w 56" name="T56"/>
                    <a:gd fmla="*/ 5 h 49" name="T57"/>
                    <a:gd fmla="*/ 45 w 56" name="T58"/>
                    <a:gd fmla="*/ 1 h 49" name="T59"/>
                    <a:gd fmla="*/ 46 w 56" name="T60"/>
                    <a:gd fmla="*/ 4 h 49" name="T61"/>
                    <a:gd fmla="*/ 47 w 56" name="T62"/>
                    <a:gd fmla="*/ 10 h 49" name="T63"/>
                    <a:gd fmla="*/ 48 w 56" name="T64"/>
                    <a:gd fmla="*/ 4 h 49" name="T65"/>
                    <a:gd fmla="*/ 49 w 56" name="T66"/>
                    <a:gd fmla="*/ 7 h 49" name="T67"/>
                    <a:gd fmla="*/ 49 w 56" name="T68"/>
                    <a:gd fmla="*/ 3 h 49" name="T69"/>
                    <a:gd fmla="*/ 50 w 56" name="T70"/>
                    <a:gd fmla="*/ 3 h 49" name="T71"/>
                    <a:gd fmla="*/ 50 w 56" name="T72"/>
                    <a:gd fmla="*/ 12 h 49" name="T73"/>
                    <a:gd fmla="*/ 51 w 56" name="T74"/>
                    <a:gd fmla="*/ 6 h 49" name="T75"/>
                    <a:gd fmla="*/ 54 w 56" name="T76"/>
                    <a:gd fmla="*/ 17 h 49" name="T77"/>
                    <a:gd fmla="*/ 54 w 56" name="T78"/>
                    <a:gd fmla="*/ 19 h 49" name="T79"/>
                    <a:gd fmla="*/ 56 w 56" name="T80"/>
                    <a:gd fmla="*/ 19 h 49" name="T81"/>
                    <a:gd fmla="*/ 55 w 56" name="T82"/>
                    <a:gd fmla="*/ 24 h 49" name="T83"/>
                    <a:gd fmla="*/ 54 w 56" name="T84"/>
                    <a:gd fmla="*/ 20 h 49" name="T85"/>
                    <a:gd fmla="*/ 52 w 56" name="T86"/>
                    <a:gd fmla="*/ 27 h 49" name="T87"/>
                    <a:gd fmla="*/ 48 w 56" name="T88"/>
                    <a:gd fmla="*/ 31 h 49" name="T89"/>
                    <a:gd fmla="*/ 44 w 56" name="T90"/>
                    <a:gd fmla="*/ 33 h 49" name="T91"/>
                    <a:gd fmla="*/ 40 w 56" name="T92"/>
                    <a:gd fmla="*/ 35 h 49" name="T93"/>
                    <a:gd fmla="*/ 38 w 56" name="T94"/>
                    <a:gd fmla="*/ 37 h 49" name="T95"/>
                    <a:gd fmla="*/ 33 w 56" name="T96"/>
                    <a:gd fmla="*/ 36 h 49" name="T97"/>
                    <a:gd fmla="*/ 30 w 56" name="T98"/>
                    <a:gd fmla="*/ 34 h 49" name="T99"/>
                    <a:gd fmla="*/ 27 w 56" name="T100"/>
                    <a:gd fmla="*/ 32 h 49" name="T101"/>
                    <a:gd fmla="*/ 20 w 56" name="T102"/>
                    <a:gd fmla="*/ 44 h 49" name="T103"/>
                    <a:gd fmla="*/ 17 w 56" name="T104"/>
                    <a:gd fmla="*/ 44 h 49" name="T105"/>
                    <a:gd fmla="*/ 3 w 56" name="T106"/>
                    <a:gd fmla="*/ 36 h 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 w="56">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69"/>
                <p:cNvSpPr/>
                <p:nvPr/>
              </p:nvSpPr>
              <p:spPr bwMode="auto">
                <a:xfrm flipH="1">
                  <a:off x="3878" y="1190"/>
                  <a:ext cx="0" cy="1"/>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70"/>
                <p:cNvSpPr/>
                <p:nvPr/>
              </p:nvSpPr>
              <p:spPr bwMode="auto">
                <a:xfrm flipH="1">
                  <a:off x="3877" y="1187"/>
                  <a:ext cx="0" cy="1"/>
                </a:xfrm>
                <a:custGeom>
                  <a:gdLst>
                    <a:gd fmla="*/ 3 h 3" name="T0"/>
                    <a:gd fmla="*/ 2 h 3" name="T1"/>
                    <a:gd fmla="*/ 1 h 3" name="T2"/>
                    <a:gd fmla="*/ 3 h 3" name="T3"/>
                  </a:gdLst>
                  <a:cxnLst>
                    <a:cxn ang="0">
                      <a:pos x="0" y="T0"/>
                    </a:cxn>
                    <a:cxn ang="0">
                      <a:pos x="0" y="T1"/>
                    </a:cxn>
                    <a:cxn ang="0">
                      <a:pos x="0" y="T2"/>
                    </a:cxn>
                    <a:cxn ang="0">
                      <a:pos x="0" y="T3"/>
                    </a:cxn>
                  </a:cxnLst>
                  <a:rect b="b" l="0" r="r" t="0"/>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71"/>
                <p:cNvSpPr/>
                <p:nvPr/>
              </p:nvSpPr>
              <p:spPr bwMode="auto">
                <a:xfrm flipH="1">
                  <a:off x="3877" y="1187"/>
                  <a:ext cx="0" cy="1"/>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72"/>
                <p:cNvSpPr/>
                <p:nvPr/>
              </p:nvSpPr>
              <p:spPr bwMode="auto">
                <a:xfrm flipH="1">
                  <a:off x="3877" y="1186"/>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73"/>
                <p:cNvSpPr/>
                <p:nvPr/>
              </p:nvSpPr>
              <p:spPr bwMode="auto">
                <a:xfrm flipH="1">
                  <a:off x="3877" y="1186"/>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74"/>
                <p:cNvSpPr/>
                <p:nvPr/>
              </p:nvSpPr>
              <p:spPr bwMode="auto">
                <a:xfrm flipH="1">
                  <a:off x="3876" y="1185"/>
                  <a:ext cx="0" cy="1"/>
                </a:xfrm>
                <a:custGeom>
                  <a:gdLst>
                    <a:gd fmla="*/ 2 h 4" name="T0"/>
                    <a:gd fmla="*/ 2 h 4" name="T1"/>
                    <a:gd fmla="*/ 2 h 4" name="T2"/>
                  </a:gdLst>
                  <a:cxnLst>
                    <a:cxn ang="0">
                      <a:pos x="0" y="T0"/>
                    </a:cxn>
                    <a:cxn ang="0">
                      <a:pos x="0" y="T1"/>
                    </a:cxn>
                    <a:cxn ang="0">
                      <a:pos x="0" y="T2"/>
                    </a:cxn>
                  </a:cxnLst>
                  <a:rect b="b" l="0" r="r" t="0"/>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75"/>
                <p:cNvSpPr/>
                <p:nvPr/>
              </p:nvSpPr>
              <p:spPr bwMode="auto">
                <a:xfrm flipH="1">
                  <a:off x="3876" y="1186"/>
                  <a:ext cx="0" cy="0"/>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5"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77"/>
                <p:cNvSpPr/>
                <p:nvPr/>
              </p:nvSpPr>
              <p:spPr bwMode="auto">
                <a:xfrm flipH="1">
                  <a:off x="3870" y="1188"/>
                  <a:ext cx="0" cy="1"/>
                </a:xfrm>
                <a:custGeom>
                  <a:gdLst>
                    <a:gd fmla="*/ 1 h 2" name="T0"/>
                    <a:gd fmla="*/ 0 h 2" name="T1"/>
                    <a:gd fmla="*/ 1 h 2" name="T2"/>
                  </a:gdLst>
                  <a:cxnLst>
                    <a:cxn ang="0">
                      <a:pos x="0" y="T0"/>
                    </a:cxn>
                    <a:cxn ang="0">
                      <a:pos x="0" y="T1"/>
                    </a:cxn>
                    <a:cxn ang="0">
                      <a:pos x="0" y="T2"/>
                    </a:cxn>
                  </a:cxnLst>
                  <a:rect b="b" l="0" r="r" t="0"/>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78"/>
                <p:cNvSpPr/>
                <p:nvPr/>
              </p:nvSpPr>
              <p:spPr bwMode="auto">
                <a:xfrm flipH="1">
                  <a:off x="3870" y="1190"/>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79"/>
                <p:cNvSpPr/>
                <p:nvPr/>
              </p:nvSpPr>
              <p:spPr bwMode="auto">
                <a:xfrm>
                  <a:off x="3928" y="1193"/>
                  <a:ext cx="1"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80"/>
                <p:cNvSpPr/>
                <p:nvPr/>
              </p:nvSpPr>
              <p:spPr bwMode="auto">
                <a:xfrm>
                  <a:off x="3910" y="1191"/>
                  <a:ext cx="18" cy="29"/>
                </a:xfrm>
                <a:custGeom>
                  <a:gdLst>
                    <a:gd fmla="*/ 9 w 83" name="T0"/>
                    <a:gd fmla="*/ 108 h 126" name="T1"/>
                    <a:gd fmla="*/ 10 w 83" name="T2"/>
                    <a:gd fmla="*/ 104 h 126" name="T3"/>
                    <a:gd fmla="*/ 7 w 83" name="T4"/>
                    <a:gd fmla="*/ 93 h 126" name="T5"/>
                    <a:gd fmla="*/ 9 w 83" name="T6"/>
                    <a:gd fmla="*/ 91 h 126" name="T7"/>
                    <a:gd fmla="*/ 15 w 83" name="T8"/>
                    <a:gd fmla="*/ 83 h 126" name="T9"/>
                    <a:gd fmla="*/ 16 w 83" name="T10"/>
                    <a:gd fmla="*/ 80 h 126" name="T11"/>
                    <a:gd fmla="*/ 16 w 83" name="T12"/>
                    <a:gd fmla="*/ 74 h 126" name="T13"/>
                    <a:gd fmla="*/ 19 w 83" name="T14"/>
                    <a:gd fmla="*/ 71 h 126" name="T15"/>
                    <a:gd fmla="*/ 22 w 83" name="T16"/>
                    <a:gd fmla="*/ 70 h 126" name="T17"/>
                    <a:gd fmla="*/ 20 w 83" name="T18"/>
                    <a:gd fmla="*/ 66 h 126" name="T19"/>
                    <a:gd fmla="*/ 20 w 83" name="T20"/>
                    <a:gd fmla="*/ 60 h 126" name="T21"/>
                    <a:gd fmla="*/ 22 w 83" name="T22"/>
                    <a:gd fmla="*/ 58 h 126" name="T23"/>
                    <a:gd fmla="*/ 21 w 83" name="T24"/>
                    <a:gd fmla="*/ 53 h 126" name="T25"/>
                    <a:gd fmla="*/ 25 w 83" name="T26"/>
                    <a:gd fmla="*/ 51 h 126" name="T27"/>
                    <a:gd fmla="*/ 27 w 83" name="T28"/>
                    <a:gd fmla="*/ 47 h 126" name="T29"/>
                    <a:gd fmla="*/ 32 w 83" name="T30"/>
                    <a:gd fmla="*/ 44 h 126" name="T31"/>
                    <a:gd fmla="*/ 32 w 83" name="T32"/>
                    <a:gd fmla="*/ 41 h 126" name="T33"/>
                    <a:gd fmla="*/ 35 w 83" name="T34"/>
                    <a:gd fmla="*/ 41 h 126" name="T35"/>
                    <a:gd fmla="*/ 35 w 83" name="T36"/>
                    <a:gd fmla="*/ 38 h 126" name="T37"/>
                    <a:gd fmla="*/ 35 w 83" name="T38"/>
                    <a:gd fmla="*/ 37 h 126" name="T39"/>
                    <a:gd fmla="*/ 36 w 83" name="T40"/>
                    <a:gd fmla="*/ 34 h 126" name="T41"/>
                    <a:gd fmla="*/ 41 w 83" name="T42"/>
                    <a:gd fmla="*/ 28 h 126" name="T43"/>
                    <a:gd fmla="*/ 42 w 83" name="T44"/>
                    <a:gd fmla="*/ 26 h 126" name="T45"/>
                    <a:gd fmla="*/ 44 w 83" name="T46"/>
                    <a:gd fmla="*/ 24 h 126" name="T47"/>
                    <a:gd fmla="*/ 49 w 83" name="T48"/>
                    <a:gd fmla="*/ 20 h 126" name="T49"/>
                    <a:gd fmla="*/ 55 w 83" name="T50"/>
                    <a:gd fmla="*/ 23 h 126" name="T51"/>
                    <a:gd fmla="*/ 51 w 83" name="T52"/>
                    <a:gd fmla="*/ 17 h 126" name="T53"/>
                    <a:gd fmla="*/ 48 w 83" name="T54"/>
                    <a:gd fmla="*/ 11 h 126" name="T55"/>
                    <a:gd fmla="*/ 51 w 83" name="T56"/>
                    <a:gd fmla="*/ 11 h 126" name="T57"/>
                    <a:gd fmla="*/ 50 w 83" name="T58"/>
                    <a:gd fmla="*/ 8 h 126" name="T59"/>
                    <a:gd fmla="*/ 53 w 83" name="T60"/>
                    <a:gd fmla="*/ 9 h 126" name="T61"/>
                    <a:gd fmla="*/ 59 w 83" name="T62"/>
                    <a:gd fmla="*/ 11 h 126" name="T63"/>
                    <a:gd fmla="*/ 56 w 83" name="T64"/>
                    <a:gd fmla="*/ 5 h 126" name="T65"/>
                    <a:gd fmla="*/ 59 w 83" name="T66"/>
                    <a:gd fmla="*/ 7 h 126" name="T67"/>
                    <a:gd fmla="*/ 58 w 83" name="T68"/>
                    <a:gd fmla="*/ 2 h 126" name="T69"/>
                    <a:gd fmla="*/ 59 w 83" name="T70"/>
                    <a:gd fmla="*/ 1 h 126" name="T71"/>
                    <a:gd fmla="*/ 64 w 83" name="T72"/>
                    <a:gd fmla="*/ 8 h 126" name="T73"/>
                    <a:gd fmla="*/ 64 w 83" name="T74"/>
                    <a:gd fmla="*/ 1 h 126" name="T75"/>
                    <a:gd fmla="*/ 75 w 83" name="T76"/>
                    <a:gd fmla="*/ 6 h 126" name="T77"/>
                    <a:gd fmla="*/ 78 w 83" name="T78"/>
                    <a:gd fmla="*/ 6 h 126" name="T79"/>
                    <a:gd fmla="*/ 80 w 83" name="T80"/>
                    <a:gd fmla="*/ 4 h 126" name="T81"/>
                    <a:gd fmla="*/ 82 w 83" name="T82"/>
                    <a:gd fmla="*/ 8 h 126" name="T83"/>
                    <a:gd fmla="*/ 77 w 83" name="T84"/>
                    <a:gd fmla="*/ 7 h 126" name="T85"/>
                    <a:gd fmla="*/ 77 w 83" name="T86"/>
                    <a:gd fmla="*/ 17 h 126" name="T87"/>
                    <a:gd fmla="*/ 73 w 83" name="T88"/>
                    <a:gd fmla="*/ 26 h 126" name="T89"/>
                    <a:gd fmla="*/ 67 w 83" name="T90"/>
                    <a:gd fmla="*/ 36 h 126" name="T91"/>
                    <a:gd fmla="*/ 62 w 83" name="T92"/>
                    <a:gd fmla="*/ 43 h 126" name="T93"/>
                    <a:gd fmla="*/ 59 w 83" name="T94"/>
                    <a:gd fmla="*/ 49 h 126" name="T95"/>
                    <a:gd fmla="*/ 50 w 83" name="T96"/>
                    <a:gd fmla="*/ 58 h 126" name="T97"/>
                    <a:gd fmla="*/ 43 w 83" name="T98"/>
                    <a:gd fmla="*/ 62 h 126" name="T99"/>
                    <a:gd fmla="*/ 36 w 83" name="T100"/>
                    <a:gd fmla="*/ 68 h 126" name="T101"/>
                    <a:gd fmla="*/ 37 w 83" name="T102"/>
                    <a:gd fmla="*/ 88 h 126" name="T103"/>
                    <a:gd fmla="*/ 29 w 83" name="T104"/>
                    <a:gd fmla="*/ 101 h 126" name="T105"/>
                    <a:gd fmla="*/ 26 w 83" name="T106"/>
                    <a:gd fmla="*/ 11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83">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81"/>
                <p:cNvSpPr/>
                <p:nvPr/>
              </p:nvSpPr>
              <p:spPr bwMode="auto">
                <a:xfrm>
                  <a:off x="3928" y="1193"/>
                  <a:ext cx="1"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82"/>
                <p:cNvSpPr/>
                <p:nvPr/>
              </p:nvSpPr>
              <p:spPr bwMode="auto">
                <a:xfrm>
                  <a:off x="3924" y="1192"/>
                  <a:ext cx="1" cy="0"/>
                </a:xfrm>
                <a:custGeom>
                  <a:gdLst>
                    <a:gd fmla="*/ 2 w 2" name="T0"/>
                    <a:gd fmla="*/ 2 h 3" name="T1"/>
                    <a:gd fmla="*/ 1 w 2" name="T2"/>
                    <a:gd fmla="*/ 2 h 3" name="T3"/>
                    <a:gd fmla="*/ 1 w 2" name="T4"/>
                    <a:gd fmla="*/ 1 h 3" name="T5"/>
                    <a:gd fmla="*/ 2 w 2" name="T6"/>
                    <a:gd fmla="*/ 2 h 3" name="T7"/>
                  </a:gdLst>
                  <a:cxnLst>
                    <a:cxn ang="0">
                      <a:pos x="T0" y="T1"/>
                    </a:cxn>
                    <a:cxn ang="0">
                      <a:pos x="T2" y="T3"/>
                    </a:cxn>
                    <a:cxn ang="0">
                      <a:pos x="T4" y="T5"/>
                    </a:cxn>
                    <a:cxn ang="0">
                      <a:pos x="T6" y="T7"/>
                    </a:cxn>
                  </a:cxnLst>
                  <a:rect b="b" l="0" r="r" t="0"/>
                  <a:pathLst>
                    <a:path h="3" w="2">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83"/>
                <p:cNvSpPr/>
                <p:nvPr/>
              </p:nvSpPr>
              <p:spPr bwMode="auto">
                <a:xfrm flipH="1">
                  <a:off x="3924" y="1192"/>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84"/>
                <p:cNvSpPr/>
                <p:nvPr/>
              </p:nvSpPr>
              <p:spPr bwMode="auto">
                <a:xfrm flipH="1">
                  <a:off x="3923" y="1191"/>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85"/>
                <p:cNvSpPr/>
                <p:nvPr/>
              </p:nvSpPr>
              <p:spPr bwMode="auto">
                <a:xfrm flipH="1">
                  <a:off x="3923" y="1192"/>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86"/>
                <p:cNvSpPr/>
                <p:nvPr/>
              </p:nvSpPr>
              <p:spPr bwMode="auto">
                <a:xfrm flipH="1">
                  <a:off x="3922" y="1192"/>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87"/>
                <p:cNvSpPr/>
                <p:nvPr/>
              </p:nvSpPr>
              <p:spPr bwMode="auto">
                <a:xfrm flipH="1">
                  <a:off x="3922" y="1193"/>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89"/>
                <p:cNvSpPr/>
                <p:nvPr/>
              </p:nvSpPr>
              <p:spPr bwMode="auto">
                <a:xfrm>
                  <a:off x="3913" y="120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91"/>
                <p:cNvSpPr/>
                <p:nvPr/>
              </p:nvSpPr>
              <p:spPr bwMode="auto">
                <a:xfrm flipH="1">
                  <a:off x="4078" y="1210"/>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92"/>
                <p:cNvSpPr/>
                <p:nvPr/>
              </p:nvSpPr>
              <p:spPr bwMode="auto">
                <a:xfrm>
                  <a:off x="4054" y="1207"/>
                  <a:ext cx="23" cy="25"/>
                </a:xfrm>
                <a:custGeom>
                  <a:gdLst>
                    <a:gd fmla="*/ 12 w 105" name="T0"/>
                    <a:gd fmla="*/ 92 h 110" name="T1"/>
                    <a:gd fmla="*/ 14 w 105" name="T2"/>
                    <a:gd fmla="*/ 88 h 110" name="T3"/>
                    <a:gd fmla="*/ 14 w 105" name="T4"/>
                    <a:gd fmla="*/ 77 h 110" name="T5"/>
                    <a:gd fmla="*/ 16 w 105" name="T6"/>
                    <a:gd fmla="*/ 75 h 110" name="T7"/>
                    <a:gd fmla="*/ 24 w 105" name="T8"/>
                    <a:gd fmla="*/ 70 h 110" name="T9"/>
                    <a:gd fmla="*/ 26 w 105" name="T10"/>
                    <a:gd fmla="*/ 68 h 110" name="T11"/>
                    <a:gd fmla="*/ 28 w 105" name="T12"/>
                    <a:gd fmla="*/ 62 h 110" name="T13"/>
                    <a:gd fmla="*/ 31 w 105" name="T14"/>
                    <a:gd fmla="*/ 59 h 110" name="T15"/>
                    <a:gd fmla="*/ 35 w 105" name="T16"/>
                    <a:gd fmla="*/ 59 h 110" name="T17"/>
                    <a:gd fmla="*/ 34 w 105" name="T18"/>
                    <a:gd fmla="*/ 55 h 110" name="T19"/>
                    <a:gd fmla="*/ 35 w 105" name="T20"/>
                    <a:gd fmla="*/ 49 h 110" name="T21"/>
                    <a:gd fmla="*/ 37 w 105" name="T22"/>
                    <a:gd fmla="*/ 48 h 110" name="T23"/>
                    <a:gd fmla="*/ 38 w 105" name="T24"/>
                    <a:gd fmla="*/ 43 h 110" name="T25"/>
                    <a:gd fmla="*/ 42 w 105" name="T26"/>
                    <a:gd fmla="*/ 42 h 110" name="T27"/>
                    <a:gd fmla="*/ 45 w 105" name="T28"/>
                    <a:gd fmla="*/ 39 h 110" name="T29"/>
                    <a:gd fmla="*/ 50 w 105" name="T30"/>
                    <a:gd fmla="*/ 37 h 110" name="T31"/>
                    <a:gd fmla="*/ 51 w 105" name="T32"/>
                    <a:gd fmla="*/ 34 h 110" name="T33"/>
                    <a:gd fmla="*/ 54 w 105" name="T34"/>
                    <a:gd fmla="*/ 35 h 110" name="T35"/>
                    <a:gd fmla="*/ 54 w 105" name="T36"/>
                    <a:gd fmla="*/ 32 h 110" name="T37"/>
                    <a:gd fmla="*/ 54 w 105" name="T38"/>
                    <a:gd fmla="*/ 31 h 110" name="T39"/>
                    <a:gd fmla="*/ 56 w 105" name="T40"/>
                    <a:gd fmla="*/ 29 h 110" name="T41"/>
                    <a:gd fmla="*/ 61 w 105" name="T42"/>
                    <a:gd fmla="*/ 24 h 110" name="T43"/>
                    <a:gd fmla="*/ 63 w 105" name="T44"/>
                    <a:gd fmla="*/ 22 h 110" name="T45"/>
                    <a:gd fmla="*/ 65 w 105" name="T46"/>
                    <a:gd fmla="*/ 21 h 110" name="T47"/>
                    <a:gd fmla="*/ 71 w 105" name="T48"/>
                    <a:gd fmla="*/ 17 h 110" name="T49"/>
                    <a:gd fmla="*/ 76 w 105" name="T50"/>
                    <a:gd fmla="*/ 22 h 110" name="T51"/>
                    <a:gd fmla="*/ 74 w 105" name="T52"/>
                    <a:gd fmla="*/ 16 h 110" name="T53"/>
                    <a:gd fmla="*/ 71 w 105" name="T54"/>
                    <a:gd fmla="*/ 9 h 110" name="T55"/>
                    <a:gd fmla="*/ 75 w 105" name="T56"/>
                    <a:gd fmla="*/ 9 h 110" name="T57"/>
                    <a:gd fmla="*/ 74 w 105" name="T58"/>
                    <a:gd fmla="*/ 6 h 110" name="T59"/>
                    <a:gd fmla="*/ 76 w 105" name="T60"/>
                    <a:gd fmla="*/ 7 h 110" name="T61"/>
                    <a:gd fmla="*/ 81 w 105" name="T62"/>
                    <a:gd fmla="*/ 11 h 110" name="T63"/>
                    <a:gd fmla="*/ 80 w 105" name="T64"/>
                    <a:gd fmla="*/ 5 h 110" name="T65"/>
                    <a:gd fmla="*/ 83 w 105" name="T66"/>
                    <a:gd fmla="*/ 7 h 110" name="T67"/>
                    <a:gd fmla="*/ 82 w 105" name="T68"/>
                    <a:gd fmla="*/ 3 h 110" name="T69"/>
                    <a:gd fmla="*/ 84 w 105" name="T70"/>
                    <a:gd fmla="*/ 1 h 110" name="T71"/>
                    <a:gd fmla="*/ 88 w 105" name="T72"/>
                    <a:gd fmla="*/ 9 h 110" name="T73"/>
                    <a:gd fmla="*/ 88 w 105" name="T74"/>
                    <a:gd fmla="*/ 2 h 110" name="T75"/>
                    <a:gd fmla="*/ 99 w 105" name="T76"/>
                    <a:gd fmla="*/ 9 h 110" name="T77"/>
                    <a:gd fmla="*/ 101 w 105" name="T78"/>
                    <a:gd fmla="*/ 10 h 110" name="T79"/>
                    <a:gd fmla="*/ 103 w 105" name="T80"/>
                    <a:gd fmla="*/ 8 h 110" name="T81"/>
                    <a:gd fmla="*/ 105 w 105" name="T82"/>
                    <a:gd fmla="*/ 13 h 110" name="T83"/>
                    <a:gd fmla="*/ 100 w 105" name="T84"/>
                    <a:gd fmla="*/ 11 h 110" name="T85"/>
                    <a:gd fmla="*/ 99 w 105" name="T86"/>
                    <a:gd fmla="*/ 21 h 110" name="T87"/>
                    <a:gd fmla="*/ 93 w 105" name="T88"/>
                    <a:gd fmla="*/ 29 h 110" name="T89"/>
                    <a:gd fmla="*/ 85 w 105" name="T90"/>
                    <a:gd fmla="*/ 37 h 110" name="T91"/>
                    <a:gd fmla="*/ 79 w 105" name="T92"/>
                    <a:gd fmla="*/ 43 h 110" name="T93"/>
                    <a:gd fmla="*/ 75 w 105" name="T94"/>
                    <a:gd fmla="*/ 48 h 110" name="T95"/>
                    <a:gd fmla="*/ 64 w 105" name="T96"/>
                    <a:gd fmla="*/ 55 h 110" name="T97"/>
                    <a:gd fmla="*/ 57 w 105" name="T98"/>
                    <a:gd fmla="*/ 57 h 110" name="T99"/>
                    <a:gd fmla="*/ 49 w 105" name="T100"/>
                    <a:gd fmla="*/ 62 h 110" name="T101"/>
                    <a:gd fmla="*/ 35 w 105" name="T102"/>
                    <a:gd fmla="*/ 88 h 110" name="T103"/>
                    <a:gd fmla="*/ 30 w 105" name="T104"/>
                    <a:gd fmla="*/ 94 h 110" name="T105"/>
                    <a:gd fmla="*/ 4 w 105" name="T106"/>
                    <a:gd fmla="*/ 103 h 11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0" w="105">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93"/>
                <p:cNvSpPr/>
                <p:nvPr/>
              </p:nvSpPr>
              <p:spPr bwMode="auto">
                <a:xfrm>
                  <a:off x="4077" y="1209"/>
                  <a:ext cx="1" cy="1"/>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Freeform 94"/>
                <p:cNvSpPr/>
                <p:nvPr/>
              </p:nvSpPr>
              <p:spPr bwMode="auto">
                <a:xfrm flipH="1">
                  <a:off x="4074" y="1208"/>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95"/>
                <p:cNvSpPr/>
                <p:nvPr/>
              </p:nvSpPr>
              <p:spPr bwMode="auto">
                <a:xfrm>
                  <a:off x="4073" y="1208"/>
                  <a:ext cx="1"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96"/>
                <p:cNvSpPr/>
                <p:nvPr/>
              </p:nvSpPr>
              <p:spPr bwMode="auto">
                <a:xfrm flipH="1">
                  <a:off x="4072" y="1207"/>
                  <a:ext cx="0" cy="1"/>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97"/>
                <p:cNvSpPr/>
                <p:nvPr/>
              </p:nvSpPr>
              <p:spPr bwMode="auto">
                <a:xfrm>
                  <a:off x="4072" y="1208"/>
                  <a:ext cx="1"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98"/>
                <p:cNvSpPr/>
                <p:nvPr/>
              </p:nvSpPr>
              <p:spPr bwMode="auto">
                <a:xfrm flipH="1">
                  <a:off x="4071" y="1208"/>
                  <a:ext cx="0" cy="0"/>
                </a:xfrm>
                <a:custGeom>
                  <a:gdLst>
                    <a:gd fmla="*/ 1 w 1" name="T0"/>
                    <a:gd fmla="*/ 1 h 3" name="T1"/>
                    <a:gd fmla="*/ 0 w 1" name="T2"/>
                    <a:gd fmla="*/ 1 h 3" name="T3"/>
                    <a:gd fmla="*/ 1 w 1" name="T4"/>
                    <a:gd fmla="*/ 1 h 3" name="T5"/>
                  </a:gdLst>
                  <a:cxnLst>
                    <a:cxn ang="0">
                      <a:pos x="T0" y="T1"/>
                    </a:cxn>
                    <a:cxn ang="0">
                      <a:pos x="T2" y="T3"/>
                    </a:cxn>
                    <a:cxn ang="0">
                      <a:pos x="T4" y="T5"/>
                    </a:cxn>
                  </a:cxnLst>
                  <a:rect b="b" l="0" r="r" t="0"/>
                  <a:pathLst>
                    <a:path h="3" w="1">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99"/>
                <p:cNvSpPr/>
                <p:nvPr/>
              </p:nvSpPr>
              <p:spPr bwMode="auto">
                <a:xfrm flipH="1">
                  <a:off x="4071" y="1208"/>
                  <a:ext cx="0" cy="1"/>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101"/>
                <p:cNvSpPr/>
                <p:nvPr/>
              </p:nvSpPr>
              <p:spPr bwMode="auto">
                <a:xfrm flipH="1">
                  <a:off x="4061" y="1219"/>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102"/>
                <p:cNvSpPr/>
                <p:nvPr/>
              </p:nvSpPr>
              <p:spPr bwMode="auto">
                <a:xfrm>
                  <a:off x="4060" y="1222"/>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103"/>
                <p:cNvSpPr/>
                <p:nvPr/>
              </p:nvSpPr>
              <p:spPr bwMode="auto">
                <a:xfrm flipH="1">
                  <a:off x="4097" y="1212"/>
                  <a:ext cx="0" cy="1"/>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104"/>
                <p:cNvSpPr/>
                <p:nvPr/>
              </p:nvSpPr>
              <p:spPr bwMode="auto">
                <a:xfrm>
                  <a:off x="4061" y="1210"/>
                  <a:ext cx="35" cy="37"/>
                </a:xfrm>
                <a:custGeom>
                  <a:gdLst>
                    <a:gd fmla="*/ 17 w 159" name="T0"/>
                    <a:gd fmla="*/ 133 h 159" name="T1"/>
                    <a:gd fmla="*/ 20 w 159" name="T2"/>
                    <a:gd fmla="*/ 128 h 159" name="T3"/>
                    <a:gd fmla="*/ 23 w 159" name="T4"/>
                    <a:gd fmla="*/ 113 h 159" name="T5"/>
                    <a:gd fmla="*/ 26 w 159" name="T6"/>
                    <a:gd fmla="*/ 110 h 159" name="T7"/>
                    <a:gd fmla="*/ 37 w 159" name="T8"/>
                    <a:gd fmla="*/ 101 h 159" name="T9"/>
                    <a:gd fmla="*/ 40 w 159" name="T10"/>
                    <a:gd fmla="*/ 97 h 159" name="T11"/>
                    <a:gd fmla="*/ 43 w 159" name="T12"/>
                    <a:gd fmla="*/ 90 h 159" name="T13"/>
                    <a:gd fmla="*/ 48 w 159" name="T14"/>
                    <a:gd fmla="*/ 85 h 159" name="T15"/>
                    <a:gd fmla="*/ 52 w 159" name="T16"/>
                    <a:gd fmla="*/ 84 h 159" name="T17"/>
                    <a:gd fmla="*/ 52 w 159" name="T18"/>
                    <a:gd fmla="*/ 79 h 159" name="T19"/>
                    <a:gd fmla="*/ 55 w 159" name="T20"/>
                    <a:gd fmla="*/ 71 h 159" name="T21"/>
                    <a:gd fmla="*/ 58 w 159" name="T22"/>
                    <a:gd fmla="*/ 69 h 159" name="T23"/>
                    <a:gd fmla="*/ 60 w 159" name="T24"/>
                    <a:gd fmla="*/ 63 h 159" name="T25"/>
                    <a:gd fmla="*/ 65 w 159" name="T26"/>
                    <a:gd fmla="*/ 61 h 159" name="T27"/>
                    <a:gd fmla="*/ 70 w 159" name="T28"/>
                    <a:gd fmla="*/ 56 h 159" name="T29"/>
                    <a:gd fmla="*/ 77 w 159" name="T30"/>
                    <a:gd fmla="*/ 52 h 159" name="T31"/>
                    <a:gd fmla="*/ 78 w 159" name="T32"/>
                    <a:gd fmla="*/ 48 h 159" name="T33"/>
                    <a:gd fmla="*/ 82 w 159" name="T34"/>
                    <a:gd fmla="*/ 48 h 159" name="T35"/>
                    <a:gd fmla="*/ 83 w 159" name="T36"/>
                    <a:gd fmla="*/ 44 h 159" name="T37"/>
                    <a:gd fmla="*/ 84 w 159" name="T38"/>
                    <a:gd fmla="*/ 43 h 159" name="T39"/>
                    <a:gd fmla="*/ 86 w 159" name="T40"/>
                    <a:gd fmla="*/ 40 h 159" name="T41"/>
                    <a:gd fmla="*/ 95 w 159" name="T42"/>
                    <a:gd fmla="*/ 33 h 159" name="T43"/>
                    <a:gd fmla="*/ 98 w 159" name="T44"/>
                    <a:gd fmla="*/ 30 h 159" name="T45"/>
                    <a:gd fmla="*/ 101 w 159" name="T46"/>
                    <a:gd fmla="*/ 28 h 159" name="T47"/>
                    <a:gd fmla="*/ 109 w 159" name="T48"/>
                    <a:gd fmla="*/ 22 h 159" name="T49"/>
                    <a:gd fmla="*/ 115 w 159" name="T50"/>
                    <a:gd fmla="*/ 27 h 159" name="T51"/>
                    <a:gd fmla="*/ 114 w 159" name="T52"/>
                    <a:gd fmla="*/ 20 h 159" name="T53"/>
                    <a:gd fmla="*/ 112 w 159" name="T54"/>
                    <a:gd fmla="*/ 12 h 159" name="T55"/>
                    <a:gd fmla="*/ 117 w 159" name="T56"/>
                    <a:gd fmla="*/ 12 h 159" name="T57"/>
                    <a:gd fmla="*/ 117 w 159" name="T58"/>
                    <a:gd fmla="*/ 8 h 159" name="T59"/>
                    <a:gd fmla="*/ 120 w 159" name="T60"/>
                    <a:gd fmla="*/ 10 h 159" name="T61"/>
                    <a:gd fmla="*/ 126 w 159" name="T62"/>
                    <a:gd fmla="*/ 13 h 159" name="T63"/>
                    <a:gd fmla="*/ 126 w 159" name="T64"/>
                    <a:gd fmla="*/ 6 h 159" name="T65"/>
                    <a:gd fmla="*/ 129 w 159" name="T66"/>
                    <a:gd fmla="*/ 8 h 159" name="T67"/>
                    <a:gd fmla="*/ 130 w 159" name="T68"/>
                    <a:gd fmla="*/ 3 h 159" name="T69"/>
                    <a:gd fmla="*/ 133 w 159" name="T70"/>
                    <a:gd fmla="*/ 1 h 159" name="T71"/>
                    <a:gd fmla="*/ 136 w 159" name="T72"/>
                    <a:gd fmla="*/ 10 h 159" name="T73"/>
                    <a:gd fmla="*/ 138 w 159" name="T74"/>
                    <a:gd fmla="*/ 2 h 159" name="T75"/>
                    <a:gd fmla="*/ 151 w 159" name="T76"/>
                    <a:gd fmla="*/ 8 h 159" name="T77"/>
                    <a:gd fmla="*/ 153 w 159" name="T78"/>
                    <a:gd fmla="*/ 9 h 159" name="T79"/>
                    <a:gd fmla="*/ 158 w 159" name="T80"/>
                    <a:gd fmla="*/ 6 h 159" name="T81"/>
                    <a:gd fmla="*/ 158 w 159" name="T82"/>
                    <a:gd fmla="*/ 12 h 159" name="T83"/>
                    <a:gd fmla="*/ 152 w 159" name="T84"/>
                    <a:gd fmla="*/ 10 h 159" name="T85"/>
                    <a:gd fmla="*/ 147 w 159" name="T86"/>
                    <a:gd fmla="*/ 21 h 159" name="T87"/>
                    <a:gd fmla="*/ 136 w 159" name="T88"/>
                    <a:gd fmla="*/ 31 h 159" name="T89"/>
                    <a:gd fmla="*/ 124 w 159" name="T90"/>
                    <a:gd fmla="*/ 42 h 159" name="T91"/>
                    <a:gd fmla="*/ 114 w 159" name="T92"/>
                    <a:gd fmla="*/ 51 h 159" name="T93"/>
                    <a:gd fmla="*/ 107 w 159" name="T94"/>
                    <a:gd fmla="*/ 58 h 159" name="T95"/>
                    <a:gd fmla="*/ 91 w 159" name="T96"/>
                    <a:gd fmla="*/ 70 h 159" name="T97"/>
                    <a:gd fmla="*/ 81 w 159" name="T98"/>
                    <a:gd fmla="*/ 75 h 159" name="T99"/>
                    <a:gd fmla="*/ 69 w 159" name="T100"/>
                    <a:gd fmla="*/ 83 h 159" name="T101"/>
                    <a:gd fmla="*/ 59 w 159" name="T102"/>
                    <a:gd fmla="*/ 109 h 159" name="T103"/>
                    <a:gd fmla="*/ 36 w 159" name="T104"/>
                    <a:gd fmla="*/ 130 h 159" name="T105"/>
                    <a:gd fmla="*/ 12 w 159" name="T106"/>
                    <a:gd fmla="*/ 159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105"/>
                <p:cNvSpPr/>
                <p:nvPr/>
              </p:nvSpPr>
              <p:spPr bwMode="auto">
                <a:xfrm>
                  <a:off x="4096" y="1212"/>
                  <a:ext cx="1"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Freeform 106"/>
                <p:cNvSpPr/>
                <p:nvPr/>
              </p:nvSpPr>
              <p:spPr bwMode="auto">
                <a:xfrm flipH="1">
                  <a:off x="4092" y="1211"/>
                  <a:ext cx="0" cy="0"/>
                </a:xfrm>
                <a:custGeom>
                  <a:gdLst>
                    <a:gd fmla="*/ 1 w 1" name="T0"/>
                    <a:gd fmla="*/ 2 h 3" name="T1"/>
                    <a:gd fmla="*/ 0 w 1" name="T2"/>
                    <a:gd fmla="*/ 2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107"/>
                <p:cNvSpPr/>
                <p:nvPr/>
              </p:nvSpPr>
              <p:spPr bwMode="auto">
                <a:xfrm>
                  <a:off x="4091" y="1211"/>
                  <a:ext cx="1"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7" name="Freeform 108"/>
                <p:cNvSpPr/>
                <p:nvPr/>
              </p:nvSpPr>
              <p:spPr bwMode="auto">
                <a:xfrm flipH="1">
                  <a:off x="4090" y="1210"/>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109"/>
                <p:cNvSpPr/>
                <p:nvPr/>
              </p:nvSpPr>
              <p:spPr bwMode="auto">
                <a:xfrm flipH="1">
                  <a:off x="4090" y="1211"/>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110"/>
                <p:cNvSpPr/>
                <p:nvPr/>
              </p:nvSpPr>
              <p:spPr bwMode="auto">
                <a:xfrm flipH="1">
                  <a:off x="4088" y="1211"/>
                  <a:ext cx="0" cy="1"/>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111"/>
                <p:cNvSpPr/>
                <p:nvPr/>
              </p:nvSpPr>
              <p:spPr bwMode="auto">
                <a:xfrm flipH="1">
                  <a:off x="4088" y="1212"/>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1"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113"/>
                <p:cNvSpPr/>
                <p:nvPr/>
              </p:nvSpPr>
              <p:spPr bwMode="auto">
                <a:xfrm flipH="1">
                  <a:off x="4072" y="1227"/>
                  <a:ext cx="0" cy="1"/>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114"/>
                <p:cNvSpPr/>
                <p:nvPr/>
              </p:nvSpPr>
              <p:spPr bwMode="auto">
                <a:xfrm flipH="1">
                  <a:off x="4071" y="1231"/>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115"/>
                <p:cNvSpPr/>
                <p:nvPr/>
              </p:nvSpPr>
              <p:spPr bwMode="auto">
                <a:xfrm>
                  <a:off x="4238" y="1226"/>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116"/>
                <p:cNvSpPr/>
                <p:nvPr/>
              </p:nvSpPr>
              <p:spPr bwMode="auto">
                <a:xfrm>
                  <a:off x="4221" y="1225"/>
                  <a:ext cx="17" cy="27"/>
                </a:xfrm>
                <a:custGeom>
                  <a:gdLst>
                    <a:gd fmla="*/ 11 w 78" name="T0"/>
                    <a:gd fmla="*/ 97 h 115" name="T1"/>
                    <a:gd fmla="*/ 13 w 78" name="T2"/>
                    <a:gd fmla="*/ 94 h 115" name="T3"/>
                    <a:gd fmla="*/ 11 w 78" name="T4"/>
                    <a:gd fmla="*/ 84 h 115" name="T5"/>
                    <a:gd fmla="*/ 12 w 78" name="T6"/>
                    <a:gd fmla="*/ 82 h 115" name="T7"/>
                    <a:gd fmla="*/ 19 w 78" name="T8"/>
                    <a:gd fmla="*/ 76 h 115" name="T9"/>
                    <a:gd fmla="*/ 21 w 78" name="T10"/>
                    <a:gd fmla="*/ 74 h 115" name="T11"/>
                    <a:gd fmla="*/ 20 w 78" name="T12"/>
                    <a:gd fmla="*/ 68 h 115" name="T13"/>
                    <a:gd fmla="*/ 24 w 78" name="T14"/>
                    <a:gd fmla="*/ 65 h 115" name="T15"/>
                    <a:gd fmla="*/ 26 w 78" name="T16"/>
                    <a:gd fmla="*/ 65 h 115" name="T17"/>
                    <a:gd fmla="*/ 25 w 78" name="T18"/>
                    <a:gd fmla="*/ 61 h 115" name="T19"/>
                    <a:gd fmla="*/ 25 w 78" name="T20"/>
                    <a:gd fmla="*/ 55 h 115" name="T21"/>
                    <a:gd fmla="*/ 26 w 78" name="T22"/>
                    <a:gd fmla="*/ 53 h 115" name="T23"/>
                    <a:gd fmla="*/ 26 w 78" name="T24"/>
                    <a:gd fmla="*/ 50 h 115" name="T25"/>
                    <a:gd fmla="*/ 29 w 78" name="T26"/>
                    <a:gd fmla="*/ 48 h 115" name="T27"/>
                    <a:gd fmla="*/ 31 w 78" name="T28"/>
                    <a:gd fmla="*/ 44 h 115" name="T29"/>
                    <a:gd fmla="*/ 35 w 78" name="T30"/>
                    <a:gd fmla="*/ 42 h 115" name="T31"/>
                    <a:gd fmla="*/ 35 w 78" name="T32"/>
                    <a:gd fmla="*/ 39 h 115" name="T33"/>
                    <a:gd fmla="*/ 38 w 78" name="T34"/>
                    <a:gd fmla="*/ 39 h 115" name="T35"/>
                    <a:gd fmla="*/ 37 w 78" name="T36"/>
                    <a:gd fmla="*/ 36 h 115" name="T37"/>
                    <a:gd fmla="*/ 37 w 78" name="T38"/>
                    <a:gd fmla="*/ 35 h 115" name="T39"/>
                    <a:gd fmla="*/ 38 w 78" name="T40"/>
                    <a:gd fmla="*/ 33 h 115" name="T41"/>
                    <a:gd fmla="*/ 42 w 78" name="T42"/>
                    <a:gd fmla="*/ 28 h 115" name="T43"/>
                    <a:gd fmla="*/ 43 w 78" name="T44"/>
                    <a:gd fmla="*/ 25 h 115" name="T45"/>
                    <a:gd fmla="*/ 44 w 78" name="T46"/>
                    <a:gd fmla="*/ 24 h 115" name="T47"/>
                    <a:gd fmla="*/ 48 w 78" name="T48"/>
                    <a:gd fmla="*/ 20 h 115" name="T49"/>
                    <a:gd fmla="*/ 54 w 78" name="T50"/>
                    <a:gd fmla="*/ 23 h 115" name="T51"/>
                    <a:gd fmla="*/ 50 w 78" name="T52"/>
                    <a:gd fmla="*/ 17 h 115" name="T53"/>
                    <a:gd fmla="*/ 46 w 78" name="T54"/>
                    <a:gd fmla="*/ 12 h 115" name="T55"/>
                    <a:gd fmla="*/ 49 w 78" name="T56"/>
                    <a:gd fmla="*/ 11 h 115" name="T57"/>
                    <a:gd fmla="*/ 47 w 78" name="T58"/>
                    <a:gd fmla="*/ 9 h 115" name="T59"/>
                    <a:gd fmla="*/ 50 w 78" name="T60"/>
                    <a:gd fmla="*/ 9 h 115" name="T61"/>
                    <a:gd fmla="*/ 56 w 78" name="T62"/>
                    <a:gd fmla="*/ 12 h 115" name="T63"/>
                    <a:gd fmla="*/ 52 w 78" name="T64"/>
                    <a:gd fmla="*/ 6 h 115" name="T65"/>
                    <a:gd fmla="*/ 55 w 78" name="T66"/>
                    <a:gd fmla="*/ 7 h 115" name="T67"/>
                    <a:gd fmla="*/ 53 w 78" name="T68"/>
                    <a:gd fmla="*/ 3 h 115" name="T69"/>
                    <a:gd fmla="*/ 54 w 78" name="T70"/>
                    <a:gd fmla="*/ 2 h 115" name="T71"/>
                    <a:gd fmla="*/ 61 w 78" name="T72"/>
                    <a:gd fmla="*/ 8 h 115" name="T73"/>
                    <a:gd fmla="*/ 58 w 78" name="T74"/>
                    <a:gd fmla="*/ 2 h 115" name="T75"/>
                    <a:gd fmla="*/ 70 w 78" name="T76"/>
                    <a:gd fmla="*/ 5 h 115" name="T77"/>
                    <a:gd fmla="*/ 72 w 78" name="T78"/>
                    <a:gd fmla="*/ 5 h 115" name="T79"/>
                    <a:gd fmla="*/ 74 w 78" name="T80"/>
                    <a:gd fmla="*/ 2 h 115" name="T81"/>
                    <a:gd fmla="*/ 77 w 78" name="T82"/>
                    <a:gd fmla="*/ 6 h 115" name="T83"/>
                    <a:gd fmla="*/ 72 w 78" name="T84"/>
                    <a:gd fmla="*/ 6 h 115" name="T85"/>
                    <a:gd fmla="*/ 75 w 78" name="T86"/>
                    <a:gd fmla="*/ 15 h 115" name="T87"/>
                    <a:gd fmla="*/ 72 w 78" name="T88"/>
                    <a:gd fmla="*/ 24 h 115" name="T89"/>
                    <a:gd fmla="*/ 68 w 78" name="T90"/>
                    <a:gd fmla="*/ 34 h 115" name="T91"/>
                    <a:gd fmla="*/ 64 w 78" name="T92"/>
                    <a:gd fmla="*/ 41 h 115" name="T93"/>
                    <a:gd fmla="*/ 62 w 78" name="T94"/>
                    <a:gd fmla="*/ 47 h 115" name="T95"/>
                    <a:gd fmla="*/ 53 w 78" name="T96"/>
                    <a:gd fmla="*/ 56 h 115" name="T97"/>
                    <a:gd fmla="*/ 47 w 78" name="T98"/>
                    <a:gd fmla="*/ 59 h 115" name="T99"/>
                    <a:gd fmla="*/ 40 w 78" name="T100"/>
                    <a:gd fmla="*/ 65 h 115" name="T101"/>
                    <a:gd fmla="*/ 33 w 78" name="T102"/>
                    <a:gd fmla="*/ 92 h 115" name="T103"/>
                    <a:gd fmla="*/ 29 w 78" name="T104"/>
                    <a:gd fmla="*/ 98 h 115" name="T105"/>
                    <a:gd fmla="*/ 6 w 78" name="T106"/>
                    <a:gd fmla="*/ 109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78">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117"/>
                <p:cNvSpPr/>
                <p:nvPr/>
              </p:nvSpPr>
              <p:spPr bwMode="auto">
                <a:xfrm flipH="1">
                  <a:off x="4238" y="1226"/>
                  <a:ext cx="0" cy="0"/>
                </a:xfrm>
                <a:custGeom>
                  <a:gdLst>
                    <a:gd fmla="*/ 3 w 3" name="T0"/>
                    <a:gd fmla="*/ 2 h 2" name="T1"/>
                    <a:gd fmla="*/ 0 w 3" name="T2"/>
                    <a:gd fmla="*/ 0 h 2" name="T3"/>
                    <a:gd fmla="*/ 3 w 3" name="T4"/>
                    <a:gd fmla="*/ 2 h 2" name="T5"/>
                  </a:gdLst>
                  <a:cxnLst>
                    <a:cxn ang="0">
                      <a:pos x="T0" y="T1"/>
                    </a:cxn>
                    <a:cxn ang="0">
                      <a:pos x="T2" y="T3"/>
                    </a:cxn>
                    <a:cxn ang="0">
                      <a:pos x="T4" y="T5"/>
                    </a:cxn>
                  </a:cxnLst>
                  <a:rect b="b" l="0" r="r" t="0"/>
                  <a:pathLst>
                    <a:path h="2" w="3">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7" name="Freeform 118"/>
                <p:cNvSpPr/>
                <p:nvPr/>
              </p:nvSpPr>
              <p:spPr bwMode="auto">
                <a:xfrm>
                  <a:off x="4234" y="1226"/>
                  <a:ext cx="1" cy="0"/>
                </a:xfrm>
                <a:custGeom>
                  <a:gdLst>
                    <a:gd fmla="*/ 1 w 2" name="T0"/>
                    <a:gd fmla="*/ 1 h 2" name="T1"/>
                    <a:gd fmla="*/ 1 w 2" name="T2"/>
                    <a:gd fmla="*/ 1 h 2" name="T3"/>
                    <a:gd fmla="*/ 0 w 2" name="T4"/>
                    <a:gd fmla="*/ 0 h 2" name="T5"/>
                    <a:gd fmla="*/ 1 w 2" name="T6"/>
                    <a:gd fmla="*/ 1 h 2" name="T7"/>
                  </a:gdLst>
                  <a:cxnLst>
                    <a:cxn ang="0">
                      <a:pos x="T0" y="T1"/>
                    </a:cxn>
                    <a:cxn ang="0">
                      <a:pos x="T2" y="T3"/>
                    </a:cxn>
                    <a:cxn ang="0">
                      <a:pos x="T4" y="T5"/>
                    </a:cxn>
                    <a:cxn ang="0">
                      <a:pos x="T6" y="T7"/>
                    </a:cxn>
                  </a:cxnLst>
                  <a:rect b="b" l="0" r="r" t="0"/>
                  <a:pathLst>
                    <a:path h="2" w="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8" name="Freeform 119"/>
                <p:cNvSpPr/>
                <p:nvPr/>
              </p:nvSpPr>
              <p:spPr bwMode="auto">
                <a:xfrm flipH="1">
                  <a:off x="4234" y="1226"/>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9" name="Freeform 120"/>
                <p:cNvSpPr/>
                <p:nvPr/>
              </p:nvSpPr>
              <p:spPr bwMode="auto">
                <a:xfrm flipH="1">
                  <a:off x="4233" y="1226"/>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121"/>
                <p:cNvSpPr/>
                <p:nvPr/>
              </p:nvSpPr>
              <p:spPr bwMode="auto">
                <a:xfrm flipH="1">
                  <a:off x="4233" y="1226"/>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1" name="Freeform 122"/>
                <p:cNvSpPr/>
                <p:nvPr/>
              </p:nvSpPr>
              <p:spPr bwMode="auto">
                <a:xfrm flipH="1">
                  <a:off x="4232" y="1226"/>
                  <a:ext cx="0" cy="1"/>
                </a:xfrm>
                <a:custGeom>
                  <a:gdLst>
                    <a:gd fmla="*/ 2 w 3" name="T0"/>
                    <a:gd fmla="*/ 1 h 2" name="T1"/>
                    <a:gd fmla="*/ 1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2" name="Freeform 123"/>
                <p:cNvSpPr/>
                <p:nvPr/>
              </p:nvSpPr>
              <p:spPr bwMode="auto">
                <a:xfrm flipH="1">
                  <a:off x="4232" y="1227"/>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3"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4" name="Freeform 125"/>
                <p:cNvSpPr/>
                <p:nvPr/>
              </p:nvSpPr>
              <p:spPr bwMode="auto">
                <a:xfrm>
                  <a:off x="4225" y="1238"/>
                  <a:ext cx="1" cy="1"/>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5"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6" name="Freeform 127"/>
                <p:cNvSpPr/>
                <p:nvPr/>
              </p:nvSpPr>
              <p:spPr bwMode="auto">
                <a:xfrm>
                  <a:off x="4245" y="1233"/>
                  <a:ext cx="1"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7" name="Freeform 128"/>
                <p:cNvSpPr/>
                <p:nvPr/>
              </p:nvSpPr>
              <p:spPr bwMode="auto">
                <a:xfrm>
                  <a:off x="4232" y="1233"/>
                  <a:ext cx="14" cy="33"/>
                </a:xfrm>
                <a:custGeom>
                  <a:gdLst>
                    <a:gd fmla="*/ 11 w 62" name="T0"/>
                    <a:gd fmla="*/ 122 h 142" name="T1"/>
                    <a:gd fmla="*/ 12 w 62" name="T2"/>
                    <a:gd fmla="*/ 118 h 142" name="T3"/>
                    <a:gd fmla="*/ 9 w 62" name="T4"/>
                    <a:gd fmla="*/ 108 h 142" name="T5"/>
                    <a:gd fmla="*/ 11 w 62" name="T6"/>
                    <a:gd fmla="*/ 105 h 142" name="T7"/>
                    <a:gd fmla="*/ 17 w 62" name="T8"/>
                    <a:gd fmla="*/ 97 h 142" name="T9"/>
                    <a:gd fmla="*/ 19 w 62" name="T10"/>
                    <a:gd fmla="*/ 94 h 142" name="T11"/>
                    <a:gd fmla="*/ 18 w 62" name="T12"/>
                    <a:gd fmla="*/ 88 h 142" name="T13"/>
                    <a:gd fmla="*/ 21 w 62" name="T14"/>
                    <a:gd fmla="*/ 85 h 142" name="T15"/>
                    <a:gd fmla="*/ 24 w 62" name="T16"/>
                    <a:gd fmla="*/ 83 h 142" name="T17"/>
                    <a:gd fmla="*/ 21 w 62" name="T18"/>
                    <a:gd fmla="*/ 80 h 142" name="T19"/>
                    <a:gd fmla="*/ 20 w 62" name="T20"/>
                    <a:gd fmla="*/ 74 h 142" name="T21"/>
                    <a:gd fmla="*/ 22 w 62" name="T22"/>
                    <a:gd fmla="*/ 71 h 142" name="T23"/>
                    <a:gd fmla="*/ 20 w 62" name="T24"/>
                    <a:gd fmla="*/ 67 h 142" name="T25"/>
                    <a:gd fmla="*/ 24 w 62" name="T26"/>
                    <a:gd fmla="*/ 65 h 142" name="T27"/>
                    <a:gd fmla="*/ 25 w 62" name="T28"/>
                    <a:gd fmla="*/ 60 h 142" name="T29"/>
                    <a:gd fmla="*/ 29 w 62" name="T30"/>
                    <a:gd fmla="*/ 56 h 142" name="T31"/>
                    <a:gd fmla="*/ 28 w 62" name="T32"/>
                    <a:gd fmla="*/ 53 h 142" name="T33"/>
                    <a:gd fmla="*/ 31 w 62" name="T34"/>
                    <a:gd fmla="*/ 52 h 142" name="T35"/>
                    <a:gd fmla="*/ 29 w 62" name="T36"/>
                    <a:gd fmla="*/ 50 h 142" name="T37"/>
                    <a:gd fmla="*/ 29 w 62" name="T38"/>
                    <a:gd fmla="*/ 49 h 142" name="T39"/>
                    <a:gd fmla="*/ 29 w 62" name="T40"/>
                    <a:gd fmla="*/ 46 h 142" name="T41"/>
                    <a:gd fmla="*/ 32 w 62" name="T42"/>
                    <a:gd fmla="*/ 39 h 142" name="T43"/>
                    <a:gd fmla="*/ 32 w 62" name="T44"/>
                    <a:gd fmla="*/ 37 h 142" name="T45"/>
                    <a:gd fmla="*/ 33 w 62" name="T46"/>
                    <a:gd fmla="*/ 34 h 142" name="T47"/>
                    <a:gd fmla="*/ 36 w 62" name="T48"/>
                    <a:gd fmla="*/ 29 h 142" name="T49"/>
                    <a:gd fmla="*/ 43 w 62" name="T50"/>
                    <a:gd fmla="*/ 30 h 142" name="T51"/>
                    <a:gd fmla="*/ 37 w 62" name="T52"/>
                    <a:gd fmla="*/ 26 h 142" name="T53"/>
                    <a:gd fmla="*/ 31 w 62" name="T54"/>
                    <a:gd fmla="*/ 22 h 142" name="T55"/>
                    <a:gd fmla="*/ 34 w 62" name="T56"/>
                    <a:gd fmla="*/ 20 h 142" name="T57"/>
                    <a:gd fmla="*/ 31 w 62" name="T58"/>
                    <a:gd fmla="*/ 18 h 142" name="T59"/>
                    <a:gd fmla="*/ 34 w 62" name="T60"/>
                    <a:gd fmla="*/ 18 h 142" name="T61"/>
                    <a:gd fmla="*/ 41 w 62" name="T62"/>
                    <a:gd fmla="*/ 18 h 142" name="T63"/>
                    <a:gd fmla="*/ 36 w 62" name="T64"/>
                    <a:gd fmla="*/ 14 h 142" name="T65"/>
                    <a:gd fmla="*/ 39 w 62" name="T66"/>
                    <a:gd fmla="*/ 14 h 142" name="T67"/>
                    <a:gd fmla="*/ 36 w 62" name="T68"/>
                    <a:gd fmla="*/ 11 h 142" name="T69"/>
                    <a:gd fmla="*/ 36 w 62" name="T70"/>
                    <a:gd fmla="*/ 9 h 142" name="T71"/>
                    <a:gd fmla="*/ 44 w 62" name="T72"/>
                    <a:gd fmla="*/ 12 h 142" name="T73"/>
                    <a:gd fmla="*/ 40 w 62" name="T74"/>
                    <a:gd fmla="*/ 7 h 142" name="T75"/>
                    <a:gd fmla="*/ 52 w 62" name="T76"/>
                    <a:gd fmla="*/ 5 h 142" name="T77"/>
                    <a:gd fmla="*/ 54 w 62" name="T78"/>
                    <a:gd fmla="*/ 4 h 142" name="T79"/>
                    <a:gd fmla="*/ 55 w 62" name="T80"/>
                    <a:gd fmla="*/ 0 h 142" name="T81"/>
                    <a:gd fmla="*/ 59 w 62" name="T82"/>
                    <a:gd fmla="*/ 3 h 142" name="T83"/>
                    <a:gd fmla="*/ 54 w 62" name="T84"/>
                    <a:gd fmla="*/ 5 h 142" name="T85"/>
                    <a:gd fmla="*/ 60 w 62" name="T86"/>
                    <a:gd fmla="*/ 13 h 142" name="T87"/>
                    <a:gd fmla="*/ 60 w 62" name="T88"/>
                    <a:gd fmla="*/ 24 h 142" name="T89"/>
                    <a:gd fmla="*/ 59 w 62" name="T90"/>
                    <a:gd fmla="*/ 36 h 142" name="T91"/>
                    <a:gd fmla="*/ 57 w 62" name="T92"/>
                    <a:gd fmla="*/ 46 h 142" name="T93"/>
                    <a:gd fmla="*/ 56 w 62" name="T94"/>
                    <a:gd fmla="*/ 53 h 142" name="T95"/>
                    <a:gd fmla="*/ 49 w 62" name="T96"/>
                    <a:gd fmla="*/ 66 h 142" name="T97"/>
                    <a:gd fmla="*/ 44 w 62" name="T98"/>
                    <a:gd fmla="*/ 72 h 142" name="T99"/>
                    <a:gd fmla="*/ 38 w 62" name="T100"/>
                    <a:gd fmla="*/ 80 h 142" name="T101"/>
                    <a:gd fmla="*/ 33 w 62" name="T102"/>
                    <a:gd fmla="*/ 112 h 142" name="T103"/>
                    <a:gd fmla="*/ 29 w 62" name="T104"/>
                    <a:gd fmla="*/ 120 h 142" name="T105"/>
                    <a:gd fmla="*/ 6 w 62" name="T106"/>
                    <a:gd fmla="*/ 13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6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8" name="Freeform 129"/>
                <p:cNvSpPr/>
                <p:nvPr/>
              </p:nvSpPr>
              <p:spPr bwMode="auto">
                <a:xfrm>
                  <a:off x="4245" y="1233"/>
                  <a:ext cx="1" cy="0"/>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130"/>
                <p:cNvSpPr/>
                <p:nvPr/>
              </p:nvSpPr>
              <p:spPr bwMode="auto">
                <a:xfrm>
                  <a:off x="4241" y="1234"/>
                  <a:ext cx="1" cy="1"/>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0" name="Freeform 131"/>
                <p:cNvSpPr/>
                <p:nvPr/>
              </p:nvSpPr>
              <p:spPr bwMode="auto">
                <a:xfrm>
                  <a:off x="4241" y="1235"/>
                  <a:ext cx="1"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1" y="1"/>
                        <a:pt x="0"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1" name="Freeform 132"/>
                <p:cNvSpPr/>
                <p:nvPr/>
              </p:nvSpPr>
              <p:spPr bwMode="auto">
                <a:xfrm flipH="1">
                  <a:off x="4240" y="123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2" name="Freeform 133"/>
                <p:cNvSpPr/>
                <p:nvPr/>
              </p:nvSpPr>
              <p:spPr bwMode="auto">
                <a:xfrm>
                  <a:off x="4240" y="1235"/>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3" name="Freeform 134"/>
                <p:cNvSpPr/>
                <p:nvPr/>
              </p:nvSpPr>
              <p:spPr bwMode="auto">
                <a:xfrm>
                  <a:off x="4239" y="1236"/>
                  <a:ext cx="1" cy="0"/>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4" name="Freeform 135"/>
                <p:cNvSpPr/>
                <p:nvPr/>
              </p:nvSpPr>
              <p:spPr bwMode="auto">
                <a:xfrm flipH="1">
                  <a:off x="4240" y="1237"/>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5" name="Freeform 136"/>
                <p:cNvSpPr/>
                <p:nvPr/>
              </p:nvSpPr>
              <p:spPr bwMode="auto">
                <a:xfrm flipH="1">
                  <a:off x="4238" y="1246"/>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6" name="Freeform 137"/>
                <p:cNvSpPr/>
                <p:nvPr/>
              </p:nvSpPr>
              <p:spPr bwMode="auto">
                <a:xfrm flipH="1">
                  <a:off x="4236" y="1251"/>
                  <a:ext cx="0" cy="0"/>
                </a:xfrm>
                <a:custGeom>
                  <a:gdLst>
                    <a:gd fmla="*/ 2 w 3" name="T0"/>
                    <a:gd fmla="*/ 0 h 1" name="T1"/>
                    <a:gd fmla="*/ 1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138"/>
                <p:cNvSpPr/>
                <p:nvPr/>
              </p:nvSpPr>
              <p:spPr bwMode="auto">
                <a:xfrm>
                  <a:off x="4236" y="125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139"/>
                <p:cNvSpPr/>
                <p:nvPr/>
              </p:nvSpPr>
              <p:spPr bwMode="auto">
                <a:xfrm>
                  <a:off x="4233" y="1478"/>
                  <a:ext cx="1" cy="1"/>
                </a:xfrm>
                <a:custGeom>
                  <a:gdLst>
                    <a:gd fmla="*/ 3 w 4" name="T0"/>
                    <a:gd fmla="*/ 3 h 4" name="T1"/>
                    <a:gd fmla="*/ 3 w 4" name="T2"/>
                    <a:gd fmla="*/ 1 h 4" name="T3"/>
                    <a:gd fmla="*/ 3 w 4" name="T4"/>
                    <a:gd fmla="*/ 3 h 4" name="T5"/>
                  </a:gdLst>
                  <a:cxnLst>
                    <a:cxn ang="0">
                      <a:pos x="T0" y="T1"/>
                    </a:cxn>
                    <a:cxn ang="0">
                      <a:pos x="T2" y="T3"/>
                    </a:cxn>
                    <a:cxn ang="0">
                      <a:pos x="T4" y="T5"/>
                    </a:cxn>
                  </a:cxnLst>
                  <a:rect b="b" l="0" r="r" t="0"/>
                  <a:pathLst>
                    <a:path h="4" w="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9" name="Freeform 140"/>
                <p:cNvSpPr/>
                <p:nvPr/>
              </p:nvSpPr>
              <p:spPr bwMode="auto">
                <a:xfrm>
                  <a:off x="4145" y="1480"/>
                  <a:ext cx="87" cy="170"/>
                </a:xfrm>
                <a:custGeom>
                  <a:gdLst>
                    <a:gd fmla="*/ 46 w 394" name="T0"/>
                    <a:gd fmla="*/ 654 h 740" name="T1"/>
                    <a:gd fmla="*/ 57 w 394" name="T2"/>
                    <a:gd fmla="*/ 632 h 740" name="T3"/>
                    <a:gd fmla="*/ 73 w 394" name="T4"/>
                    <a:gd fmla="*/ 584 h 740" name="T5"/>
                    <a:gd fmla="*/ 81 w 394" name="T6"/>
                    <a:gd fmla="*/ 569 h 740" name="T7"/>
                    <a:gd fmla="*/ 106 w 394" name="T8"/>
                    <a:gd fmla="*/ 521 h 740" name="T9"/>
                    <a:gd fmla="*/ 113 w 394" name="T10"/>
                    <a:gd fmla="*/ 505 h 740" name="T11"/>
                    <a:gd fmla="*/ 123 w 394" name="T12"/>
                    <a:gd fmla="*/ 476 h 740" name="T13"/>
                    <a:gd fmla="*/ 135 w 394" name="T14"/>
                    <a:gd fmla="*/ 454 h 740" name="T15"/>
                    <a:gd fmla="*/ 143 w 394" name="T16"/>
                    <a:gd fmla="*/ 441 h 740" name="T17"/>
                    <a:gd fmla="*/ 145 w 394" name="T18"/>
                    <a:gd fmla="*/ 428 h 740" name="T19"/>
                    <a:gd fmla="*/ 156 w 394" name="T20"/>
                    <a:gd fmla="*/ 401 h 740" name="T21"/>
                    <a:gd fmla="*/ 165 w 394" name="T22"/>
                    <a:gd fmla="*/ 386 h 740" name="T23"/>
                    <a:gd fmla="*/ 171 w 394" name="T24"/>
                    <a:gd fmla="*/ 370 h 740" name="T25"/>
                    <a:gd fmla="*/ 184 w 394" name="T26"/>
                    <a:gd fmla="*/ 352 h 740" name="T27"/>
                    <a:gd fmla="*/ 197 w 394" name="T28"/>
                    <a:gd fmla="*/ 330 h 740" name="T29"/>
                    <a:gd fmla="*/ 214 w 394" name="T30"/>
                    <a:gd fmla="*/ 305 h 740" name="T31"/>
                    <a:gd fmla="*/ 219 w 394" name="T32"/>
                    <a:gd fmla="*/ 293 h 740" name="T33"/>
                    <a:gd fmla="*/ 228 w 394" name="T34"/>
                    <a:gd fmla="*/ 284 h 740" name="T35"/>
                    <a:gd fmla="*/ 231 w 394" name="T36"/>
                    <a:gd fmla="*/ 274 h 740" name="T37"/>
                    <a:gd fmla="*/ 234 w 394" name="T38"/>
                    <a:gd fmla="*/ 269 h 740" name="T39"/>
                    <a:gd fmla="*/ 240 w 394" name="T40"/>
                    <a:gd fmla="*/ 257 h 740" name="T41"/>
                    <a:gd fmla="*/ 262 w 394" name="T42"/>
                    <a:gd fmla="*/ 221 h 740" name="T43"/>
                    <a:gd fmla="*/ 270 w 394" name="T44"/>
                    <a:gd fmla="*/ 206 h 740" name="T45"/>
                    <a:gd fmla="*/ 278 w 394" name="T46"/>
                    <a:gd fmla="*/ 194 h 740" name="T47"/>
                    <a:gd fmla="*/ 296 w 394" name="T48"/>
                    <a:gd fmla="*/ 165 h 740" name="T49"/>
                    <a:gd fmla="*/ 306 w 394" name="T50"/>
                    <a:gd fmla="*/ 161 h 740" name="T51"/>
                    <a:gd fmla="*/ 306 w 394" name="T52"/>
                    <a:gd fmla="*/ 147 h 740" name="T53"/>
                    <a:gd fmla="*/ 305 w 394" name="T54"/>
                    <a:gd fmla="*/ 135 h 740" name="T55"/>
                    <a:gd fmla="*/ 315 w 394" name="T56"/>
                    <a:gd fmla="*/ 122 h 740" name="T57"/>
                    <a:gd fmla="*/ 315 w 394" name="T58"/>
                    <a:gd fmla="*/ 116 h 740" name="T59"/>
                    <a:gd fmla="*/ 320 w 394" name="T60"/>
                    <a:gd fmla="*/ 111 h 740" name="T61"/>
                    <a:gd fmla="*/ 332 w 394" name="T62"/>
                    <a:gd fmla="*/ 104 h 740" name="T63"/>
                    <a:gd fmla="*/ 333 w 394" name="T64"/>
                    <a:gd fmla="*/ 89 h 740" name="T65"/>
                    <a:gd fmla="*/ 338 w 394" name="T66"/>
                    <a:gd fmla="*/ 85 h 740" name="T67"/>
                    <a:gd fmla="*/ 340 w 394" name="T68"/>
                    <a:gd fmla="*/ 73 h 740" name="T69"/>
                    <a:gd fmla="*/ 346 w 394" name="T70"/>
                    <a:gd fmla="*/ 62 h 740" name="T71"/>
                    <a:gd fmla="*/ 351 w 394" name="T72"/>
                    <a:gd fmla="*/ 71 h 740" name="T73"/>
                    <a:gd fmla="*/ 355 w 394" name="T74"/>
                    <a:gd fmla="*/ 49 h 740" name="T75"/>
                    <a:gd fmla="*/ 378 w 394" name="T76"/>
                    <a:gd fmla="*/ 26 h 740" name="T77"/>
                    <a:gd fmla="*/ 384 w 394" name="T78"/>
                    <a:gd fmla="*/ 19 h 740" name="T79"/>
                    <a:gd fmla="*/ 391 w 394" name="T80"/>
                    <a:gd fmla="*/ 0 h 740" name="T81"/>
                    <a:gd fmla="*/ 393 w 394" name="T82"/>
                    <a:gd fmla="*/ 9 h 740" name="T83"/>
                    <a:gd fmla="*/ 381 w 394" name="T84"/>
                    <a:gd fmla="*/ 25 h 740" name="T85"/>
                    <a:gd fmla="*/ 373 w 394" name="T86"/>
                    <a:gd fmla="*/ 61 h 740" name="T87"/>
                    <a:gd fmla="*/ 349 w 394" name="T88"/>
                    <a:gd fmla="*/ 115 h 740" name="T89"/>
                    <a:gd fmla="*/ 319 w 394" name="T90"/>
                    <a:gd fmla="*/ 174 h 740" name="T91"/>
                    <a:gd fmla="*/ 293 w 394" name="T92"/>
                    <a:gd fmla="*/ 220 h 740" name="T93"/>
                    <a:gd fmla="*/ 274 w 394" name="T94"/>
                    <a:gd fmla="*/ 253 h 740" name="T95"/>
                    <a:gd fmla="*/ 231 w 394" name="T96"/>
                    <a:gd fmla="*/ 321 h 740" name="T97"/>
                    <a:gd fmla="*/ 207 w 394" name="T98"/>
                    <a:gd fmla="*/ 356 h 740" name="T99"/>
                    <a:gd fmla="*/ 182 w 394" name="T100"/>
                    <a:gd fmla="*/ 398 h 740" name="T101"/>
                    <a:gd fmla="*/ 162 w 394" name="T102"/>
                    <a:gd fmla="*/ 445 h 740" name="T103"/>
                    <a:gd fmla="*/ 99 w 394" name="T104"/>
                    <a:gd fmla="*/ 584 h 740" name="T105"/>
                    <a:gd fmla="*/ 79 w 394" name="T106"/>
                    <a:gd fmla="*/ 631 h 740" name="T107"/>
                    <a:gd fmla="*/ 5 w 394" name="T108"/>
                    <a:gd fmla="*/ 740 h 7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0" w="394">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0" name="Freeform 141"/>
                <p:cNvSpPr/>
                <p:nvPr/>
              </p:nvSpPr>
              <p:spPr bwMode="auto">
                <a:xfrm>
                  <a:off x="4232" y="1480"/>
                  <a:ext cx="1" cy="0"/>
                </a:xfrm>
                <a:custGeom>
                  <a:gdLst>
                    <a:gd fmla="*/ 5 w 5" name="T0"/>
                    <a:gd fmla="*/ 1 h 3" name="T1"/>
                    <a:gd fmla="*/ 0 w 5" name="T2"/>
                    <a:gd fmla="*/ 0 h 3" name="T3"/>
                    <a:gd fmla="*/ 5 w 5" name="T4"/>
                    <a:gd fmla="*/ 1 h 3" name="T5"/>
                  </a:gdLst>
                  <a:cxnLst>
                    <a:cxn ang="0">
                      <a:pos x="T0" y="T1"/>
                    </a:cxn>
                    <a:cxn ang="0">
                      <a:pos x="T2" y="T3"/>
                    </a:cxn>
                    <a:cxn ang="0">
                      <a:pos x="T4" y="T5"/>
                    </a:cxn>
                  </a:cxnLst>
                  <a:rect b="b" l="0" r="r" t="0"/>
                  <a:pathLst>
                    <a:path h="3" w="5">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1" name="Freeform 142"/>
                <p:cNvSpPr/>
                <p:nvPr/>
              </p:nvSpPr>
              <p:spPr bwMode="auto">
                <a:xfrm>
                  <a:off x="4224" y="1490"/>
                  <a:ext cx="1" cy="1"/>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2" name="Freeform 143"/>
                <p:cNvSpPr/>
                <p:nvPr/>
              </p:nvSpPr>
              <p:spPr bwMode="auto">
                <a:xfrm flipH="1">
                  <a:off x="4223" y="1492"/>
                  <a:ext cx="0" cy="1"/>
                </a:xfrm>
                <a:custGeom>
                  <a:gdLst>
                    <a:gd fmla="*/ 1 w 1" name="T0"/>
                    <a:gd fmla="*/ 6 h 6" name="T1"/>
                    <a:gd fmla="*/ 1 w 1" name="T2"/>
                    <a:gd fmla="*/ 0 h 6" name="T3"/>
                    <a:gd fmla="*/ 1 w 1" name="T4"/>
                    <a:gd fmla="*/ 6 h 6" name="T5"/>
                  </a:gdLst>
                  <a:cxnLst>
                    <a:cxn ang="0">
                      <a:pos x="T0" y="T1"/>
                    </a:cxn>
                    <a:cxn ang="0">
                      <a:pos x="T2" y="T3"/>
                    </a:cxn>
                    <a:cxn ang="0">
                      <a:pos x="T4" y="T5"/>
                    </a:cxn>
                  </a:cxnLst>
                  <a:rect b="b" l="0" r="r" t="0"/>
                  <a:pathLst>
                    <a:path h="6" w="1">
                      <a:moveTo>
                        <a:pt x="1" y="6"/>
                      </a:moveTo>
                      <a:cubicBezTo>
                        <a:pt x="0" y="5"/>
                        <a:pt x="1" y="2"/>
                        <a:pt x="1" y="0"/>
                      </a:cubicBezTo>
                      <a:lnTo>
                        <a:pt x="1"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3" name="Freeform 144"/>
                <p:cNvSpPr/>
                <p:nvPr/>
              </p:nvSpPr>
              <p:spPr bwMode="auto">
                <a:xfrm>
                  <a:off x="4220" y="1495"/>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145"/>
                <p:cNvSpPr/>
                <p:nvPr/>
              </p:nvSpPr>
              <p:spPr bwMode="auto">
                <a:xfrm flipH="1">
                  <a:off x="4221" y="1496"/>
                  <a:ext cx="0" cy="1"/>
                </a:xfrm>
                <a:custGeom>
                  <a:gdLst>
                    <a:gd fmla="*/ 3 w 3" name="T0"/>
                    <a:gd fmla="*/ 2 h 4" name="T1"/>
                    <a:gd fmla="*/ 0 w 3" name="T2"/>
                    <a:gd fmla="*/ 3 h 4" name="T3"/>
                    <a:gd fmla="*/ 3 w 3" name="T4"/>
                    <a:gd fmla="*/ 2 h 4" name="T5"/>
                  </a:gdLst>
                  <a:cxnLst>
                    <a:cxn ang="0">
                      <a:pos x="T0" y="T1"/>
                    </a:cxn>
                    <a:cxn ang="0">
                      <a:pos x="T2" y="T3"/>
                    </a:cxn>
                    <a:cxn ang="0">
                      <a:pos x="T4" y="T5"/>
                    </a:cxn>
                  </a:cxnLst>
                  <a:rect b="b" l="0" r="r" t="0"/>
                  <a:pathLst>
                    <a:path h="4" w="3">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5" name="Freeform 146"/>
                <p:cNvSpPr/>
                <p:nvPr/>
              </p:nvSpPr>
              <p:spPr bwMode="auto">
                <a:xfrm flipH="1">
                  <a:off x="4217" y="1502"/>
                  <a:ext cx="0" cy="0"/>
                </a:xfrm>
                <a:custGeom>
                  <a:gdLst>
                    <a:gd fmla="*/ 2 w 2" name="T0"/>
                    <a:gd fmla="*/ 1 h 4" name="T1"/>
                    <a:gd fmla="*/ 0 w 2" name="T2"/>
                    <a:gd fmla="*/ 4 h 4" name="T3"/>
                    <a:gd fmla="*/ 2 w 2" name="T4"/>
                    <a:gd fmla="*/ 1 h 4" name="T5"/>
                  </a:gdLst>
                  <a:cxnLst>
                    <a:cxn ang="0">
                      <a:pos x="T0" y="T1"/>
                    </a:cxn>
                    <a:cxn ang="0">
                      <a:pos x="T2" y="T3"/>
                    </a:cxn>
                    <a:cxn ang="0">
                      <a:pos x="T4" y="T5"/>
                    </a:cxn>
                  </a:cxnLst>
                  <a:rect b="b" l="0" r="r" t="0"/>
                  <a:pathLst>
                    <a:path h="4" w="2">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6" name="Freeform 147"/>
                <p:cNvSpPr/>
                <p:nvPr/>
              </p:nvSpPr>
              <p:spPr bwMode="auto">
                <a:xfrm flipH="1">
                  <a:off x="4216" y="1505"/>
                  <a:ext cx="0"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149"/>
                <p:cNvSpPr/>
                <p:nvPr/>
              </p:nvSpPr>
              <p:spPr bwMode="auto">
                <a:xfrm flipH="1">
                  <a:off x="4176" y="1577"/>
                  <a:ext cx="0" cy="1"/>
                </a:xfrm>
                <a:custGeom>
                  <a:gdLst>
                    <a:gd fmla="*/ 2 w 2" name="T0"/>
                    <a:gd fmla="*/ 1 h 3" name="T1"/>
                    <a:gd fmla="*/ 0 w 2" name="T2"/>
                    <a:gd fmla="*/ 1 h 3" name="T3"/>
                    <a:gd fmla="*/ 2 w 2" name="T4"/>
                    <a:gd fmla="*/ 1 h 3" name="T5"/>
                  </a:gdLst>
                  <a:cxnLst>
                    <a:cxn ang="0">
                      <a:pos x="T0" y="T1"/>
                    </a:cxn>
                    <a:cxn ang="0">
                      <a:pos x="T2" y="T3"/>
                    </a:cxn>
                    <a:cxn ang="0">
                      <a:pos x="T4" y="T5"/>
                    </a:cxn>
                  </a:cxnLst>
                  <a:rect b="b" l="0" r="r" t="0"/>
                  <a:pathLst>
                    <a:path h="3" w="2">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 name="Freeform 151"/>
                <p:cNvSpPr/>
                <p:nvPr/>
              </p:nvSpPr>
              <p:spPr bwMode="auto">
                <a:xfrm>
                  <a:off x="3861" y="1588"/>
                  <a:ext cx="1" cy="1"/>
                </a:xfrm>
                <a:custGeom>
                  <a:gdLst>
                    <a:gd fmla="*/ 3 w 4" name="T0"/>
                    <a:gd fmla="*/ 2 h 2" name="T1"/>
                    <a:gd fmla="*/ 3 w 4" name="T2"/>
                    <a:gd fmla="*/ 0 h 2" name="T3"/>
                    <a:gd fmla="*/ 3 w 4" name="T4"/>
                    <a:gd fmla="*/ 2 h 2" name="T5"/>
                  </a:gdLst>
                  <a:cxnLst>
                    <a:cxn ang="0">
                      <a:pos x="T0" y="T1"/>
                    </a:cxn>
                    <a:cxn ang="0">
                      <a:pos x="T2" y="T3"/>
                    </a:cxn>
                    <a:cxn ang="0">
                      <a:pos x="T4" y="T5"/>
                    </a:cxn>
                  </a:cxnLst>
                  <a:rect b="b" l="0" r="r" t="0"/>
                  <a:pathLst>
                    <a:path h="2" w="4">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 name="Freeform 152"/>
                <p:cNvSpPr/>
                <p:nvPr/>
              </p:nvSpPr>
              <p:spPr bwMode="auto">
                <a:xfrm>
                  <a:off x="3812" y="1589"/>
                  <a:ext cx="49" cy="131"/>
                </a:xfrm>
                <a:custGeom>
                  <a:gdLst>
                    <a:gd fmla="*/ 31 w 218" name="T0"/>
                    <a:gd fmla="*/ 506 h 571" name="T1"/>
                    <a:gd fmla="*/ 40 w 218" name="T2"/>
                    <a:gd fmla="*/ 490 h 571" name="T3"/>
                    <a:gd fmla="*/ 52 w 218" name="T4"/>
                    <a:gd fmla="*/ 455 h 571" name="T5"/>
                    <a:gd fmla="*/ 58 w 218" name="T6"/>
                    <a:gd fmla="*/ 444 h 571" name="T7"/>
                    <a:gd fmla="*/ 79 w 218" name="T8"/>
                    <a:gd fmla="*/ 410 h 571" name="T9"/>
                    <a:gd fmla="*/ 85 w 218" name="T10"/>
                    <a:gd fmla="*/ 399 h 571" name="T11"/>
                    <a:gd fmla="*/ 92 w 218" name="T12"/>
                    <a:gd fmla="*/ 378 h 571" name="T13"/>
                    <a:gd fmla="*/ 100 w 218" name="T14"/>
                    <a:gd fmla="*/ 362 h 571" name="T15"/>
                    <a:gd fmla="*/ 106 w 218" name="T16"/>
                    <a:gd fmla="*/ 353 h 571" name="T17"/>
                    <a:gd fmla="*/ 107 w 218" name="T18"/>
                    <a:gd fmla="*/ 343 h 571" name="T19"/>
                    <a:gd fmla="*/ 111 w 218" name="T20"/>
                    <a:gd fmla="*/ 322 h 571" name="T21"/>
                    <a:gd fmla="*/ 116 w 218" name="T22"/>
                    <a:gd fmla="*/ 311 h 571" name="T23"/>
                    <a:gd fmla="*/ 117 w 218" name="T24"/>
                    <a:gd fmla="*/ 298 h 571" name="T25"/>
                    <a:gd fmla="*/ 124 w 218" name="T26"/>
                    <a:gd fmla="*/ 284 h 571" name="T27"/>
                    <a:gd fmla="*/ 128 w 218" name="T28"/>
                    <a:gd fmla="*/ 266 h 571" name="T29"/>
                    <a:gd fmla="*/ 136 w 218" name="T30"/>
                    <a:gd fmla="*/ 246 h 571" name="T31"/>
                    <a:gd fmla="*/ 136 w 218" name="T32"/>
                    <a:gd fmla="*/ 236 h 571" name="T33"/>
                    <a:gd fmla="*/ 141 w 218" name="T34"/>
                    <a:gd fmla="*/ 228 h 571" name="T35"/>
                    <a:gd fmla="*/ 140 w 218" name="T36"/>
                    <a:gd fmla="*/ 220 h 571" name="T37"/>
                    <a:gd fmla="*/ 141 w 218" name="T38"/>
                    <a:gd fmla="*/ 216 h 571" name="T39"/>
                    <a:gd fmla="*/ 142 w 218" name="T40"/>
                    <a:gd fmla="*/ 206 h 571" name="T41"/>
                    <a:gd fmla="*/ 149 w 218" name="T42"/>
                    <a:gd fmla="*/ 176 h 571" name="T43"/>
                    <a:gd fmla="*/ 151 w 218" name="T44"/>
                    <a:gd fmla="*/ 164 h 571" name="T45"/>
                    <a:gd fmla="*/ 154 w 218" name="T46"/>
                    <a:gd fmla="*/ 154 h 571" name="T47"/>
                    <a:gd fmla="*/ 160 w 218" name="T48"/>
                    <a:gd fmla="*/ 129 h 571" name="T49"/>
                    <a:gd fmla="*/ 168 w 218" name="T50"/>
                    <a:gd fmla="*/ 125 h 571" name="T51"/>
                    <a:gd fmla="*/ 164 w 218" name="T52"/>
                    <a:gd fmla="*/ 115 h 571" name="T53"/>
                    <a:gd fmla="*/ 159 w 218" name="T54"/>
                    <a:gd fmla="*/ 106 h 571" name="T55"/>
                    <a:gd fmla="*/ 165 w 218" name="T56"/>
                    <a:gd fmla="*/ 95 h 571" name="T57"/>
                    <a:gd fmla="*/ 163 w 218" name="T58"/>
                    <a:gd fmla="*/ 90 h 571" name="T59"/>
                    <a:gd fmla="*/ 166 w 218" name="T60"/>
                    <a:gd fmla="*/ 86 h 571" name="T61"/>
                    <a:gd fmla="*/ 175 w 218" name="T62"/>
                    <a:gd fmla="*/ 79 h 571" name="T63"/>
                    <a:gd fmla="*/ 172 w 218" name="T64"/>
                    <a:gd fmla="*/ 68 h 571" name="T65"/>
                    <a:gd fmla="*/ 176 w 218" name="T66"/>
                    <a:gd fmla="*/ 64 h 571" name="T67"/>
                    <a:gd fmla="*/ 175 w 218" name="T68"/>
                    <a:gd fmla="*/ 55 h 571" name="T69"/>
                    <a:gd fmla="*/ 179 w 218" name="T70"/>
                    <a:gd fmla="*/ 46 h 571" name="T71"/>
                    <a:gd fmla="*/ 185 w 218" name="T72"/>
                    <a:gd fmla="*/ 53 h 571" name="T73"/>
                    <a:gd fmla="*/ 186 w 218" name="T74"/>
                    <a:gd fmla="*/ 36 h 571" name="T75"/>
                    <a:gd fmla="*/ 205 w 218" name="T76"/>
                    <a:gd fmla="*/ 19 h 571" name="T77"/>
                    <a:gd fmla="*/ 209 w 218" name="T78"/>
                    <a:gd fmla="*/ 14 h 571" name="T79"/>
                    <a:gd fmla="*/ 215 w 218" name="T80"/>
                    <a:gd fmla="*/ 0 h 571" name="T81"/>
                    <a:gd fmla="*/ 217 w 218" name="T82"/>
                    <a:gd fmla="*/ 8 h 571" name="T83"/>
                    <a:gd fmla="*/ 207 w 218" name="T84"/>
                    <a:gd fmla="*/ 18 h 571" name="T85"/>
                    <a:gd fmla="*/ 204 w 218" name="T86"/>
                    <a:gd fmla="*/ 45 h 571" name="T87"/>
                    <a:gd fmla="*/ 194 w 218" name="T88"/>
                    <a:gd fmla="*/ 86 h 571" name="T89"/>
                    <a:gd fmla="*/ 184 w 218" name="T90"/>
                    <a:gd fmla="*/ 132 h 571" name="T91"/>
                    <a:gd fmla="*/ 177 w 218" name="T92"/>
                    <a:gd fmla="*/ 170 h 571" name="T93"/>
                    <a:gd fmla="*/ 172 w 218" name="T94"/>
                    <a:gd fmla="*/ 198 h 571" name="T95"/>
                    <a:gd fmla="*/ 157 w 218" name="T96"/>
                    <a:gd fmla="*/ 255 h 571" name="T97"/>
                    <a:gd fmla="*/ 146 w 218" name="T98"/>
                    <a:gd fmla="*/ 284 h 571" name="T99"/>
                    <a:gd fmla="*/ 131 w 218" name="T100"/>
                    <a:gd fmla="*/ 322 h 571" name="T101"/>
                    <a:gd fmla="*/ 110 w 218" name="T102"/>
                    <a:gd fmla="*/ 397 h 571" name="T103"/>
                    <a:gd fmla="*/ 66 w 218" name="T104"/>
                    <a:gd fmla="*/ 477 h 571" name="T105"/>
                    <a:gd fmla="*/ 30 w 218" name="T106"/>
                    <a:gd fmla="*/ 538 h 5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1" w="218">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153"/>
                <p:cNvSpPr/>
                <p:nvPr/>
              </p:nvSpPr>
              <p:spPr bwMode="auto">
                <a:xfrm>
                  <a:off x="3861" y="1589"/>
                  <a:ext cx="1" cy="0"/>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 name="Freeform 154"/>
                <p:cNvSpPr/>
                <p:nvPr/>
              </p:nvSpPr>
              <p:spPr bwMode="auto">
                <a:xfrm>
                  <a:off x="3854" y="1596"/>
                  <a:ext cx="1" cy="1"/>
                </a:xfrm>
                <a:custGeom>
                  <a:gdLst>
                    <a:gd fmla="*/ 2 w 3" name="T0"/>
                    <a:gd fmla="*/ 1 h 2" name="T1"/>
                    <a:gd fmla="*/ 1 w 3" name="T2"/>
                    <a:gd fmla="*/ 2 h 2" name="T3"/>
                    <a:gd fmla="*/ 1 w 3" name="T4"/>
                    <a:gd fmla="*/ 0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155"/>
                <p:cNvSpPr/>
                <p:nvPr/>
              </p:nvSpPr>
              <p:spPr bwMode="auto">
                <a:xfrm flipH="1">
                  <a:off x="3853" y="1598"/>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4"/>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156"/>
                <p:cNvSpPr/>
                <p:nvPr/>
              </p:nvSpPr>
              <p:spPr bwMode="auto">
                <a:xfrm>
                  <a:off x="3851" y="1600"/>
                  <a:ext cx="1" cy="1"/>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157"/>
                <p:cNvSpPr/>
                <p:nvPr/>
              </p:nvSpPr>
              <p:spPr bwMode="auto">
                <a:xfrm flipH="1">
                  <a:off x="3852" y="1601"/>
                  <a:ext cx="0" cy="0"/>
                </a:xfrm>
                <a:custGeom>
                  <a:gdLst>
                    <a:gd fmla="*/ 2 w 2" name="T0"/>
                    <a:gd fmla="*/ 1 h 2" name="T1"/>
                    <a:gd fmla="*/ 0 w 2" name="T2"/>
                    <a:gd fmla="*/ 2 h 2" name="T3"/>
                    <a:gd fmla="*/ 2 w 2" name="T4"/>
                    <a:gd fmla="*/ 1 h 2" name="T5"/>
                  </a:gdLst>
                  <a:cxnLst>
                    <a:cxn ang="0">
                      <a:pos x="T0" y="T1"/>
                    </a:cxn>
                    <a:cxn ang="0">
                      <a:pos x="T2" y="T3"/>
                    </a:cxn>
                    <a:cxn ang="0">
                      <a:pos x="T4" y="T5"/>
                    </a:cxn>
                  </a:cxnLst>
                  <a:rect b="b" l="0" r="r" t="0"/>
                  <a:pathLst>
                    <a:path h="2" w="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158"/>
                <p:cNvSpPr/>
                <p:nvPr/>
              </p:nvSpPr>
              <p:spPr bwMode="auto">
                <a:xfrm>
                  <a:off x="3849" y="1605"/>
                  <a:ext cx="1" cy="1"/>
                </a:xfrm>
                <a:custGeom>
                  <a:gdLst>
                    <a:gd fmla="*/ 2 w 2" name="T0"/>
                    <a:gd fmla="*/ 1 h 3" name="T1"/>
                    <a:gd fmla="*/ 1 w 2" name="T2"/>
                    <a:gd fmla="*/ 3 h 3" name="T3"/>
                    <a:gd fmla="*/ 2 w 2" name="T4"/>
                    <a:gd fmla="*/ 1 h 3" name="T5"/>
                  </a:gdLst>
                  <a:cxnLst>
                    <a:cxn ang="0">
                      <a:pos x="T0" y="T1"/>
                    </a:cxn>
                    <a:cxn ang="0">
                      <a:pos x="T2" y="T3"/>
                    </a:cxn>
                    <a:cxn ang="0">
                      <a:pos x="T4" y="T5"/>
                    </a:cxn>
                  </a:cxnLst>
                  <a:rect b="b" l="0" r="r" t="0"/>
                  <a:pathLst>
                    <a:path h="3" w="2">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159"/>
                <p:cNvSpPr/>
                <p:nvPr/>
              </p:nvSpPr>
              <p:spPr bwMode="auto">
                <a:xfrm>
                  <a:off x="3849" y="1608"/>
                  <a:ext cx="1"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160"/>
                <p:cNvSpPr/>
                <p:nvPr/>
              </p:nvSpPr>
              <p:spPr bwMode="auto">
                <a:xfrm flipH="1">
                  <a:off x="3841" y="1649"/>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0" name="Freeform 161"/>
                <p:cNvSpPr/>
                <p:nvPr/>
              </p:nvSpPr>
              <p:spPr bwMode="auto">
                <a:xfrm flipH="1">
                  <a:off x="3835" y="1667"/>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1"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2" name="Freeform 163"/>
                <p:cNvSpPr/>
                <p:nvPr/>
              </p:nvSpPr>
              <p:spPr bwMode="auto">
                <a:xfrm>
                  <a:off x="3743" y="1716"/>
                  <a:ext cx="1"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3" name="Freeform 164"/>
                <p:cNvSpPr/>
                <p:nvPr/>
              </p:nvSpPr>
              <p:spPr bwMode="auto">
                <a:xfrm>
                  <a:off x="3721" y="1716"/>
                  <a:ext cx="22" cy="64"/>
                </a:xfrm>
                <a:custGeom>
                  <a:gdLst>
                    <a:gd fmla="*/ 15 w 98" name="T0"/>
                    <a:gd fmla="*/ 244 h 279" name="T1"/>
                    <a:gd fmla="*/ 18 w 98" name="T2"/>
                    <a:gd fmla="*/ 236 h 279" name="T3"/>
                    <a:gd fmla="*/ 17 w 98" name="T4"/>
                    <a:gd fmla="*/ 217 h 279" name="T5"/>
                    <a:gd fmla="*/ 19 w 98" name="T6"/>
                    <a:gd fmla="*/ 211 h 279" name="T7"/>
                    <a:gd fmla="*/ 26 w 98" name="T8"/>
                    <a:gd fmla="*/ 194 h 279" name="T9"/>
                    <a:gd fmla="*/ 28 w 98" name="T10"/>
                    <a:gd fmla="*/ 188 h 279" name="T11"/>
                    <a:gd fmla="*/ 28 w 98" name="T12"/>
                    <a:gd fmla="*/ 178 h 279" name="T13"/>
                    <a:gd fmla="*/ 31 w 98" name="T14"/>
                    <a:gd fmla="*/ 169 h 279" name="T15"/>
                    <a:gd fmla="*/ 34 w 98" name="T16"/>
                    <a:gd fmla="*/ 165 h 279" name="T17"/>
                    <a:gd fmla="*/ 32 w 98" name="T18"/>
                    <a:gd fmla="*/ 160 h 279" name="T19"/>
                    <a:gd fmla="*/ 31 w 98" name="T20"/>
                    <a:gd fmla="*/ 149 h 279" name="T21"/>
                    <a:gd fmla="*/ 33 w 98" name="T22"/>
                    <a:gd fmla="*/ 144 h 279" name="T23"/>
                    <a:gd fmla="*/ 32 w 98" name="T24"/>
                    <a:gd fmla="*/ 137 h 279" name="T25"/>
                    <a:gd fmla="*/ 36 w 98" name="T26"/>
                    <a:gd fmla="*/ 130 h 279" name="T27"/>
                    <a:gd fmla="*/ 37 w 98" name="T28"/>
                    <a:gd fmla="*/ 122 h 279" name="T29"/>
                    <a:gd fmla="*/ 42 w 98" name="T30"/>
                    <a:gd fmla="*/ 112 h 279" name="T31"/>
                    <a:gd fmla="*/ 41 w 98" name="T32"/>
                    <a:gd fmla="*/ 107 h 279" name="T33"/>
                    <a:gd fmla="*/ 45 w 98" name="T34"/>
                    <a:gd fmla="*/ 104 h 279" name="T35"/>
                    <a:gd fmla="*/ 43 w 98" name="T36"/>
                    <a:gd fmla="*/ 99 h 279" name="T37"/>
                    <a:gd fmla="*/ 43 w 98" name="T38"/>
                    <a:gd fmla="*/ 97 h 279" name="T39"/>
                    <a:gd fmla="*/ 44 w 98" name="T40"/>
                    <a:gd fmla="*/ 92 h 279" name="T41"/>
                    <a:gd fmla="*/ 48 w 98" name="T42"/>
                    <a:gd fmla="*/ 78 h 279" name="T43"/>
                    <a:gd fmla="*/ 50 w 98" name="T44"/>
                    <a:gd fmla="*/ 72 h 279" name="T45"/>
                    <a:gd fmla="*/ 51 w 98" name="T46"/>
                    <a:gd fmla="*/ 68 h 279" name="T47"/>
                    <a:gd fmla="*/ 56 w 98" name="T48"/>
                    <a:gd fmla="*/ 56 h 279" name="T49"/>
                    <a:gd fmla="*/ 63 w 98" name="T50"/>
                    <a:gd fmla="*/ 56 h 279" name="T51"/>
                    <a:gd fmla="*/ 59 w 98" name="T52"/>
                    <a:gd fmla="*/ 50 h 279" name="T53"/>
                    <a:gd fmla="*/ 54 w 98" name="T54"/>
                    <a:gd fmla="*/ 43 h 279" name="T55"/>
                    <a:gd fmla="*/ 58 w 98" name="T56"/>
                    <a:gd fmla="*/ 39 h 279" name="T57"/>
                    <a:gd fmla="*/ 56 w 98" name="T58"/>
                    <a:gd fmla="*/ 36 h 279" name="T59"/>
                    <a:gd fmla="*/ 59 w 98" name="T60"/>
                    <a:gd fmla="*/ 35 h 279" name="T61"/>
                    <a:gd fmla="*/ 67 w 98" name="T62"/>
                    <a:gd fmla="*/ 33 h 279" name="T63"/>
                    <a:gd fmla="*/ 63 w 98" name="T64"/>
                    <a:gd fmla="*/ 26 h 279" name="T65"/>
                    <a:gd fmla="*/ 67 w 98" name="T66"/>
                    <a:gd fmla="*/ 25 h 279" name="T67"/>
                    <a:gd fmla="*/ 65 w 98" name="T68"/>
                    <a:gd fmla="*/ 20 h 279" name="T69"/>
                    <a:gd fmla="*/ 67 w 98" name="T70"/>
                    <a:gd fmla="*/ 16 h 279" name="T71"/>
                    <a:gd fmla="*/ 74 w 98" name="T72"/>
                    <a:gd fmla="*/ 22 h 279" name="T73"/>
                    <a:gd fmla="*/ 72 w 98" name="T74"/>
                    <a:gd fmla="*/ 12 h 279" name="T75"/>
                    <a:gd fmla="*/ 87 w 98" name="T76"/>
                    <a:gd fmla="*/ 8 h 279" name="T77"/>
                    <a:gd fmla="*/ 91 w 98" name="T78"/>
                    <a:gd fmla="*/ 6 h 279" name="T79"/>
                    <a:gd fmla="*/ 94 w 98" name="T80"/>
                    <a:gd fmla="*/ 0 h 279" name="T81"/>
                    <a:gd fmla="*/ 97 w 98" name="T82"/>
                    <a:gd fmla="*/ 5 h 279" name="T83"/>
                    <a:gd fmla="*/ 90 w 98" name="T84"/>
                    <a:gd fmla="*/ 8 h 279" name="T85"/>
                    <a:gd fmla="*/ 91 w 98" name="T86"/>
                    <a:gd fmla="*/ 23 h 279" name="T87"/>
                    <a:gd fmla="*/ 85 w 98" name="T88"/>
                    <a:gd fmla="*/ 42 h 279" name="T89"/>
                    <a:gd fmla="*/ 79 w 98" name="T90"/>
                    <a:gd fmla="*/ 63 h 279" name="T91"/>
                    <a:gd fmla="*/ 75 w 98" name="T92"/>
                    <a:gd fmla="*/ 81 h 279" name="T93"/>
                    <a:gd fmla="*/ 72 w 98" name="T94"/>
                    <a:gd fmla="*/ 93 h 279" name="T95"/>
                    <a:gd fmla="*/ 63 w 98" name="T96"/>
                    <a:gd fmla="*/ 119 h 279" name="T97"/>
                    <a:gd fmla="*/ 57 w 98" name="T98"/>
                    <a:gd fmla="*/ 133 h 279" name="T99"/>
                    <a:gd fmla="*/ 50 w 98" name="T100"/>
                    <a:gd fmla="*/ 151 h 279" name="T101"/>
                    <a:gd fmla="*/ 42 w 98" name="T102"/>
                    <a:gd fmla="*/ 214 h 279" name="T103"/>
                    <a:gd fmla="*/ 36 w 98" name="T104"/>
                    <a:gd fmla="*/ 230 h 279" name="T105"/>
                    <a:gd fmla="*/ 12 w 98" name="T106"/>
                    <a:gd fmla="*/ 279 h 2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9" w="98">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165"/>
                <p:cNvSpPr/>
                <p:nvPr/>
              </p:nvSpPr>
              <p:spPr bwMode="auto">
                <a:xfrm>
                  <a:off x="3742" y="1716"/>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5" name="Freeform 166"/>
                <p:cNvSpPr/>
                <p:nvPr/>
              </p:nvSpPr>
              <p:spPr bwMode="auto">
                <a:xfrm flipH="1">
                  <a:off x="3738" y="1719"/>
                  <a:ext cx="0"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6" name="Freeform 167"/>
                <p:cNvSpPr/>
                <p:nvPr/>
              </p:nvSpPr>
              <p:spPr bwMode="auto">
                <a:xfrm flipH="1">
                  <a:off x="3737" y="1719"/>
                  <a:ext cx="0" cy="1"/>
                </a:xfrm>
                <a:custGeom>
                  <a:gdLst>
                    <a:gd fmla="*/ 2 w 2" name="T0"/>
                    <a:gd fmla="*/ 2 h 2" name="T1"/>
                    <a:gd fmla="*/ 1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1"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7" name="Freeform 168"/>
                <p:cNvSpPr/>
                <p:nvPr/>
              </p:nvSpPr>
              <p:spPr bwMode="auto">
                <a:xfrm>
                  <a:off x="3735" y="1720"/>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8" name="Freeform 169"/>
                <p:cNvSpPr/>
                <p:nvPr/>
              </p:nvSpPr>
              <p:spPr bwMode="auto">
                <a:xfrm flipH="1">
                  <a:off x="3736" y="1720"/>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9" name="Freeform 170"/>
                <p:cNvSpPr/>
                <p:nvPr/>
              </p:nvSpPr>
              <p:spPr bwMode="auto">
                <a:xfrm>
                  <a:off x="3734" y="1722"/>
                  <a:ext cx="1" cy="1"/>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0" name="Freeform 171"/>
                <p:cNvSpPr/>
                <p:nvPr/>
              </p:nvSpPr>
              <p:spPr bwMode="auto">
                <a:xfrm flipH="1">
                  <a:off x="3734" y="1724"/>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1" name="Freeform 172"/>
                <p:cNvSpPr/>
                <p:nvPr/>
              </p:nvSpPr>
              <p:spPr bwMode="auto">
                <a:xfrm>
                  <a:off x="3729" y="174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173"/>
                <p:cNvSpPr/>
                <p:nvPr/>
              </p:nvSpPr>
              <p:spPr bwMode="auto">
                <a:xfrm flipH="1">
                  <a:off x="3727" y="1752"/>
                  <a:ext cx="0"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3" name="Freeform 174"/>
                <p:cNvSpPr/>
                <p:nvPr/>
              </p:nvSpPr>
              <p:spPr bwMode="auto">
                <a:xfrm flipH="1">
                  <a:off x="3728" y="1757"/>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175"/>
                <p:cNvSpPr/>
                <p:nvPr/>
              </p:nvSpPr>
              <p:spPr bwMode="auto">
                <a:xfrm>
                  <a:off x="3807" y="1785"/>
                  <a:ext cx="1" cy="0"/>
                </a:xfrm>
                <a:custGeom>
                  <a:gdLst>
                    <a:gd fmla="*/ 3 w 3" name="T0"/>
                    <a:gd fmla="*/ 0 h 1" name="T1"/>
                    <a:gd fmla="*/ 2 w 3" name="T2"/>
                    <a:gd fmla="*/ 0 h 1" name="T3"/>
                    <a:gd fmla="*/ 3 w 3" name="T4"/>
                    <a:gd fmla="*/ 0 h 1" name="T5"/>
                  </a:gdLst>
                  <a:cxnLst>
                    <a:cxn ang="0">
                      <a:pos x="T0" y="T1"/>
                    </a:cxn>
                    <a:cxn ang="0">
                      <a:pos x="T2" y="T3"/>
                    </a:cxn>
                    <a:cxn ang="0">
                      <a:pos x="T4" y="T5"/>
                    </a:cxn>
                  </a:cxnLst>
                  <a:rect b="b" l="0" r="r" t="0"/>
                  <a:pathLst>
                    <a:path h="1" w="3">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176"/>
                <p:cNvSpPr/>
                <p:nvPr/>
              </p:nvSpPr>
              <p:spPr bwMode="auto">
                <a:xfrm>
                  <a:off x="3802" y="1785"/>
                  <a:ext cx="8" cy="14"/>
                </a:xfrm>
                <a:custGeom>
                  <a:gdLst>
                    <a:gd fmla="*/ 9 w 36" name="T0"/>
                    <a:gd fmla="*/ 47 h 59" name="T1"/>
                    <a:gd fmla="*/ 9 w 36" name="T2"/>
                    <a:gd fmla="*/ 45 h 59" name="T3"/>
                    <a:gd fmla="*/ 5 w 36" name="T4"/>
                    <a:gd fmla="*/ 38 h 59" name="T5"/>
                    <a:gd fmla="*/ 6 w 36" name="T6"/>
                    <a:gd fmla="*/ 38 h 59" name="T7"/>
                    <a:gd fmla="*/ 10 w 36" name="T8"/>
                    <a:gd fmla="*/ 36 h 59" name="T9"/>
                    <a:gd fmla="*/ 11 w 36" name="T10"/>
                    <a:gd fmla="*/ 35 h 59" name="T11"/>
                    <a:gd fmla="*/ 9 w 36" name="T12"/>
                    <a:gd fmla="*/ 32 h 59" name="T13"/>
                    <a:gd fmla="*/ 10 w 36" name="T14"/>
                    <a:gd fmla="*/ 31 h 59" name="T15"/>
                    <a:gd fmla="*/ 12 w 36" name="T16"/>
                    <a:gd fmla="*/ 31 h 59" name="T17"/>
                    <a:gd fmla="*/ 10 w 36" name="T18"/>
                    <a:gd fmla="*/ 29 h 59" name="T19"/>
                    <a:gd fmla="*/ 7 w 36" name="T20"/>
                    <a:gd fmla="*/ 26 h 59" name="T21"/>
                    <a:gd fmla="*/ 8 w 36" name="T22"/>
                    <a:gd fmla="*/ 25 h 59" name="T23"/>
                    <a:gd fmla="*/ 6 w 36" name="T24"/>
                    <a:gd fmla="*/ 24 h 59" name="T25"/>
                    <a:gd fmla="*/ 8 w 36" name="T26"/>
                    <a:gd fmla="*/ 23 h 59" name="T27"/>
                    <a:gd fmla="*/ 8 w 36" name="T28"/>
                    <a:gd fmla="*/ 21 h 59" name="T29"/>
                    <a:gd fmla="*/ 10 w 36" name="T30"/>
                    <a:gd fmla="*/ 20 h 59" name="T31"/>
                    <a:gd fmla="*/ 8 w 36" name="T32"/>
                    <a:gd fmla="*/ 19 h 59" name="T33"/>
                    <a:gd fmla="*/ 11 w 36" name="T34"/>
                    <a:gd fmla="*/ 19 h 59" name="T35"/>
                    <a:gd fmla="*/ 9 w 36" name="T36"/>
                    <a:gd fmla="*/ 18 h 59" name="T37"/>
                    <a:gd fmla="*/ 8 w 36" name="T38"/>
                    <a:gd fmla="*/ 18 h 59" name="T39"/>
                    <a:gd fmla="*/ 8 w 36" name="T40"/>
                    <a:gd fmla="*/ 17 h 59" name="T41"/>
                    <a:gd fmla="*/ 8 w 36" name="T42"/>
                    <a:gd fmla="*/ 14 h 59" name="T43"/>
                    <a:gd fmla="*/ 8 w 36" name="T44"/>
                    <a:gd fmla="*/ 13 h 59" name="T45"/>
                    <a:gd fmla="*/ 8 w 36" name="T46"/>
                    <a:gd fmla="*/ 13 h 59" name="T47"/>
                    <a:gd fmla="*/ 9 w 36" name="T48"/>
                    <a:gd fmla="*/ 11 h 59" name="T49"/>
                    <a:gd fmla="*/ 16 w 36" name="T50"/>
                    <a:gd fmla="*/ 11 h 59" name="T51"/>
                    <a:gd fmla="*/ 9 w 36" name="T52"/>
                    <a:gd fmla="*/ 10 h 59" name="T53"/>
                    <a:gd fmla="*/ 2 w 36" name="T54"/>
                    <a:gd fmla="*/ 8 h 59" name="T55"/>
                    <a:gd fmla="*/ 5 w 36" name="T56"/>
                    <a:gd fmla="*/ 8 h 59" name="T57"/>
                    <a:gd fmla="*/ 1 w 36" name="T58"/>
                    <a:gd fmla="*/ 7 h 59" name="T59"/>
                    <a:gd fmla="*/ 4 w 36" name="T60"/>
                    <a:gd fmla="*/ 7 h 59" name="T61"/>
                    <a:gd fmla="*/ 10 w 36" name="T62"/>
                    <a:gd fmla="*/ 7 h 59" name="T63"/>
                    <a:gd fmla="*/ 4 w 36" name="T64"/>
                    <a:gd fmla="*/ 6 h 59" name="T65"/>
                    <a:gd fmla="*/ 7 w 36" name="T66"/>
                    <a:gd fmla="*/ 5 h 59" name="T67"/>
                    <a:gd fmla="*/ 4 w 36" name="T68"/>
                    <a:gd fmla="*/ 5 h 59" name="T69"/>
                    <a:gd fmla="*/ 4 w 36" name="T70"/>
                    <a:gd fmla="*/ 4 h 59" name="T71"/>
                    <a:gd fmla="*/ 12 w 36" name="T72"/>
                    <a:gd fmla="*/ 5 h 59" name="T73"/>
                    <a:gd fmla="*/ 7 w 36" name="T74"/>
                    <a:gd fmla="*/ 3 h 59" name="T75"/>
                    <a:gd fmla="*/ 18 w 36" name="T76"/>
                    <a:gd fmla="*/ 2 h 59" name="T77"/>
                    <a:gd fmla="*/ 20 w 36" name="T78"/>
                    <a:gd fmla="*/ 1 h 59" name="T79"/>
                    <a:gd fmla="*/ 19 w 36" name="T80"/>
                    <a:gd fmla="*/ 0 h 59" name="T81"/>
                    <a:gd fmla="*/ 24 w 36" name="T82"/>
                    <a:gd fmla="*/ 0 h 59" name="T83"/>
                    <a:gd fmla="*/ 20 w 36" name="T84"/>
                    <a:gd fmla="*/ 2 h 59" name="T85"/>
                    <a:gd fmla="*/ 28 w 36" name="T86"/>
                    <a:gd fmla="*/ 4 h 59" name="T87"/>
                    <a:gd fmla="*/ 31 w 36" name="T88"/>
                    <a:gd fmla="*/ 9 h 59" name="T89"/>
                    <a:gd fmla="*/ 33 w 36" name="T90"/>
                    <a:gd fmla="*/ 14 h 59" name="T91"/>
                    <a:gd fmla="*/ 34 w 36" name="T92"/>
                    <a:gd fmla="*/ 18 h 59" name="T93"/>
                    <a:gd fmla="*/ 35 w 36" name="T94"/>
                    <a:gd fmla="*/ 21 h 59" name="T95"/>
                    <a:gd fmla="*/ 32 w 36" name="T96"/>
                    <a:gd fmla="*/ 27 h 59" name="T97"/>
                    <a:gd fmla="*/ 28 w 36" name="T98"/>
                    <a:gd fmla="*/ 29 h 59" name="T99"/>
                    <a:gd fmla="*/ 24 w 36" name="T100"/>
                    <a:gd fmla="*/ 32 h 59" name="T101"/>
                    <a:gd fmla="*/ 26 w 36" name="T102"/>
                    <a:gd fmla="*/ 49 h 59" name="T103"/>
                    <a:gd fmla="*/ 23 w 36" name="T104"/>
                    <a:gd fmla="*/ 52 h 59" name="T105"/>
                    <a:gd fmla="*/ 5 w 36" name="T106"/>
                    <a:gd fmla="*/ 51 h 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 w="36">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6" name="Freeform 177"/>
                <p:cNvSpPr/>
                <p:nvPr/>
              </p:nvSpPr>
              <p:spPr bwMode="auto">
                <a:xfrm>
                  <a:off x="3807" y="1785"/>
                  <a:ext cx="1" cy="0"/>
                </a:xfrm>
                <a:custGeom>
                  <a:gdLst>
                    <a:gd fmla="*/ 5 w 5" name="T0"/>
                    <a:gd fmla="*/ 0 w 5" name="T1"/>
                    <a:gd fmla="*/ 5 w 5" name="T2"/>
                  </a:gdLst>
                  <a:cxnLst>
                    <a:cxn ang="0">
                      <a:pos x="T0" y="0"/>
                    </a:cxn>
                    <a:cxn ang="0">
                      <a:pos x="T1" y="0"/>
                    </a:cxn>
                    <a:cxn ang="0">
                      <a:pos x="T2" y="0"/>
                    </a:cxn>
                  </a:cxnLst>
                  <a:rect b="b" l="0" r="r" t="0"/>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7" name="Freeform 178"/>
                <p:cNvSpPr/>
                <p:nvPr/>
              </p:nvSpPr>
              <p:spPr bwMode="auto">
                <a:xfrm>
                  <a:off x="3804" y="1786"/>
                  <a:ext cx="1"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8" name="Freeform 179"/>
                <p:cNvSpPr/>
                <p:nvPr/>
              </p:nvSpPr>
              <p:spPr bwMode="auto">
                <a:xfrm flipH="1">
                  <a:off x="3804" y="1786"/>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9" name="Freeform 180"/>
                <p:cNvSpPr/>
                <p:nvPr/>
              </p:nvSpPr>
              <p:spPr bwMode="auto">
                <a:xfrm flipH="1">
                  <a:off x="3803" y="1786"/>
                  <a:ext cx="0"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0" name="Freeform 181"/>
                <p:cNvSpPr/>
                <p:nvPr/>
              </p:nvSpPr>
              <p:spPr bwMode="auto">
                <a:xfrm>
                  <a:off x="3803" y="1786"/>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1" name="Freeform 182"/>
                <p:cNvSpPr/>
                <p:nvPr/>
              </p:nvSpPr>
              <p:spPr bwMode="auto">
                <a:xfrm flipH="1">
                  <a:off x="3803" y="1787"/>
                  <a:ext cx="0"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2" name="Freeform 183"/>
                <p:cNvSpPr/>
                <p:nvPr/>
              </p:nvSpPr>
              <p:spPr bwMode="auto">
                <a:xfrm flipH="1">
                  <a:off x="3803" y="1787"/>
                  <a:ext cx="0" cy="0"/>
                </a:xfrm>
                <a:custGeom>
                  <a:gdLst>
                    <a:gd fmla="*/ 1 w 2" name="T0"/>
                    <a:gd fmla="*/ 2 w 2" name="T1"/>
                    <a:gd fmla="*/ 0 w 2" name="T2"/>
                    <a:gd fmla="*/ 1 w 2" name="T3"/>
                  </a:gdLst>
                  <a:cxnLst>
                    <a:cxn ang="0">
                      <a:pos x="T0" y="0"/>
                    </a:cxn>
                    <a:cxn ang="0">
                      <a:pos x="T1" y="0"/>
                    </a:cxn>
                    <a:cxn ang="0">
                      <a:pos x="T2" y="0"/>
                    </a:cxn>
                    <a:cxn ang="0">
                      <a:pos x="T3" y="0"/>
                    </a:cxn>
                  </a:cxnLst>
                  <a:rect b="b" l="0" r="r" t="0"/>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3"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4" name="Freeform 185"/>
                <p:cNvSpPr/>
                <p:nvPr/>
              </p:nvSpPr>
              <p:spPr bwMode="auto">
                <a:xfrm>
                  <a:off x="3803" y="1791"/>
                  <a:ext cx="1" cy="0"/>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5" name="Freeform 186"/>
                <p:cNvSpPr/>
                <p:nvPr/>
              </p:nvSpPr>
              <p:spPr bwMode="auto">
                <a:xfrm>
                  <a:off x="3804" y="17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6" name="Freeform 187"/>
                <p:cNvSpPr/>
                <p:nvPr/>
              </p:nvSpPr>
              <p:spPr bwMode="auto">
                <a:xfrm flipH="1">
                  <a:off x="3878" y="1783"/>
                  <a:ext cx="0"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7" name="Freeform 188"/>
                <p:cNvSpPr/>
                <p:nvPr/>
              </p:nvSpPr>
              <p:spPr bwMode="auto">
                <a:xfrm>
                  <a:off x="3863" y="1782"/>
                  <a:ext cx="15" cy="22"/>
                </a:xfrm>
                <a:custGeom>
                  <a:gdLst>
                    <a:gd fmla="*/ 11 w 66" name="T0"/>
                    <a:gd fmla="*/ 76 h 92" name="T1"/>
                    <a:gd fmla="*/ 12 w 66" name="T2"/>
                    <a:gd fmla="*/ 74 h 92" name="T3"/>
                    <a:gd fmla="*/ 11 w 66" name="T4"/>
                    <a:gd fmla="*/ 65 h 92" name="T5"/>
                    <a:gd fmla="*/ 13 w 66" name="T6"/>
                    <a:gd fmla="*/ 63 h 92" name="T7"/>
                    <a:gd fmla="*/ 19 w 66" name="T8"/>
                    <a:gd fmla="*/ 60 h 92" name="T9"/>
                    <a:gd fmla="*/ 20 w 66" name="T10"/>
                    <a:gd fmla="*/ 58 h 92" name="T11"/>
                    <a:gd fmla="*/ 20 w 66" name="T12"/>
                    <a:gd fmla="*/ 54 h 92" name="T13"/>
                    <a:gd fmla="*/ 23 w 66" name="T14"/>
                    <a:gd fmla="*/ 52 h 92" name="T15"/>
                    <a:gd fmla="*/ 26 w 66" name="T16"/>
                    <a:gd fmla="*/ 52 h 92" name="T17"/>
                    <a:gd fmla="*/ 24 w 66" name="T18"/>
                    <a:gd fmla="*/ 49 h 92" name="T19"/>
                    <a:gd fmla="*/ 23 w 66" name="T20"/>
                    <a:gd fmla="*/ 44 h 92" name="T21"/>
                    <a:gd fmla="*/ 25 w 66" name="T22"/>
                    <a:gd fmla="*/ 42 h 92" name="T23"/>
                    <a:gd fmla="*/ 24 w 66" name="T24"/>
                    <a:gd fmla="*/ 39 h 92" name="T25"/>
                    <a:gd fmla="*/ 27 w 66" name="T26"/>
                    <a:gd fmla="*/ 38 h 92" name="T27"/>
                    <a:gd fmla="*/ 28 w 66" name="T28"/>
                    <a:gd fmla="*/ 35 h 92" name="T29"/>
                    <a:gd fmla="*/ 32 w 66" name="T30"/>
                    <a:gd fmla="*/ 34 h 92" name="T31"/>
                    <a:gd fmla="*/ 31 w 66" name="T32"/>
                    <a:gd fmla="*/ 31 h 92" name="T33"/>
                    <a:gd fmla="*/ 34 w 66" name="T34"/>
                    <a:gd fmla="*/ 32 h 92" name="T35"/>
                    <a:gd fmla="*/ 33 w 66" name="T36"/>
                    <a:gd fmla="*/ 29 h 92" name="T37"/>
                    <a:gd fmla="*/ 33 w 66" name="T38"/>
                    <a:gd fmla="*/ 28 h 92" name="T39"/>
                    <a:gd fmla="*/ 33 w 66" name="T40"/>
                    <a:gd fmla="*/ 26 h 92" name="T41"/>
                    <a:gd fmla="*/ 36 w 66" name="T42"/>
                    <a:gd fmla="*/ 22 h 92" name="T43"/>
                    <a:gd fmla="*/ 36 w 66" name="T44"/>
                    <a:gd fmla="*/ 20 h 92" name="T45"/>
                    <a:gd fmla="*/ 37 w 66" name="T46"/>
                    <a:gd fmla="*/ 19 h 92" name="T47"/>
                    <a:gd fmla="*/ 40 w 66" name="T48"/>
                    <a:gd fmla="*/ 16 h 92" name="T49"/>
                    <a:gd fmla="*/ 46 w 66" name="T50"/>
                    <a:gd fmla="*/ 19 h 92" name="T51"/>
                    <a:gd fmla="*/ 41 w 66" name="T52"/>
                    <a:gd fmla="*/ 14 h 92" name="T53"/>
                    <a:gd fmla="*/ 36 w 66" name="T54"/>
                    <a:gd fmla="*/ 9 h 92" name="T55"/>
                    <a:gd fmla="*/ 39 w 66" name="T56"/>
                    <a:gd fmla="*/ 9 h 92" name="T57"/>
                    <a:gd fmla="*/ 37 w 66" name="T58"/>
                    <a:gd fmla="*/ 6 h 92" name="T59"/>
                    <a:gd fmla="*/ 39 w 66" name="T60"/>
                    <a:gd fmla="*/ 7 h 92" name="T61"/>
                    <a:gd fmla="*/ 46 w 66" name="T62"/>
                    <a:gd fmla="*/ 9 h 92" name="T63"/>
                    <a:gd fmla="*/ 41 w 66" name="T64"/>
                    <a:gd fmla="*/ 5 h 92" name="T65"/>
                    <a:gd fmla="*/ 44 w 66" name="T66"/>
                    <a:gd fmla="*/ 6 h 92" name="T67"/>
                    <a:gd fmla="*/ 41 w 66" name="T68"/>
                    <a:gd fmla="*/ 2 h 92" name="T69"/>
                    <a:gd fmla="*/ 42 w 66" name="T70"/>
                    <a:gd fmla="*/ 1 h 92" name="T71"/>
                    <a:gd fmla="*/ 49 w 66" name="T72"/>
                    <a:gd fmla="*/ 6 h 92" name="T73"/>
                    <a:gd fmla="*/ 46 w 66" name="T74"/>
                    <a:gd fmla="*/ 1 h 92" name="T75"/>
                    <a:gd fmla="*/ 57 w 66" name="T76"/>
                    <a:gd fmla="*/ 4 h 92" name="T77"/>
                    <a:gd fmla="*/ 60 w 66" name="T78"/>
                    <a:gd fmla="*/ 4 h 92" name="T79"/>
                    <a:gd fmla="*/ 61 w 66" name="T80"/>
                    <a:gd fmla="*/ 1 h 92" name="T81"/>
                    <a:gd fmla="*/ 64 w 66" name="T82"/>
                    <a:gd fmla="*/ 5 h 92" name="T83"/>
                    <a:gd fmla="*/ 59 w 66" name="T84"/>
                    <a:gd fmla="*/ 5 h 92" name="T85"/>
                    <a:gd fmla="*/ 64 w 66" name="T86"/>
                    <a:gd fmla="*/ 12 h 92" name="T87"/>
                    <a:gd fmla="*/ 63 w 66" name="T88"/>
                    <a:gd fmla="*/ 20 h 92" name="T89"/>
                    <a:gd fmla="*/ 61 w 66" name="T90"/>
                    <a:gd fmla="*/ 29 h 92" name="T91"/>
                    <a:gd fmla="*/ 58 w 66" name="T92"/>
                    <a:gd fmla="*/ 35 h 92" name="T93"/>
                    <a:gd fmla="*/ 57 w 66" name="T94"/>
                    <a:gd fmla="*/ 40 h 92" name="T95"/>
                    <a:gd fmla="*/ 50 w 66" name="T96"/>
                    <a:gd fmla="*/ 47 h 92" name="T97"/>
                    <a:gd fmla="*/ 45 w 66" name="T98"/>
                    <a:gd fmla="*/ 50 h 92" name="T99"/>
                    <a:gd fmla="*/ 39 w 66" name="T100"/>
                    <a:gd fmla="*/ 54 h 92" name="T101"/>
                    <a:gd fmla="*/ 31 w 66" name="T102"/>
                    <a:gd fmla="*/ 77 h 92" name="T103"/>
                    <a:gd fmla="*/ 26 w 66" name="T104"/>
                    <a:gd fmla="*/ 81 h 92" name="T105"/>
                    <a:gd fmla="*/ 4 w 66" name="T106"/>
                    <a:gd fmla="*/ 84 h 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2" w="66">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8" name="Freeform 189"/>
                <p:cNvSpPr/>
                <p:nvPr/>
              </p:nvSpPr>
              <p:spPr bwMode="auto">
                <a:xfrm>
                  <a:off x="3877" y="1783"/>
                  <a:ext cx="1" cy="1"/>
                </a:xfrm>
                <a:custGeom>
                  <a:gdLst>
                    <a:gd fmla="*/ 4 w 4" name="T0"/>
                    <a:gd fmla="*/ 3 h 3" name="T1"/>
                    <a:gd fmla="*/ 0 w 4" name="T2"/>
                    <a:gd fmla="*/ 0 h 3" name="T3"/>
                    <a:gd fmla="*/ 4 w 4" name="T4"/>
                    <a:gd fmla="*/ 3 h 3" name="T5"/>
                  </a:gdLst>
                  <a:cxnLst>
                    <a:cxn ang="0">
                      <a:pos x="T0" y="T1"/>
                    </a:cxn>
                    <a:cxn ang="0">
                      <a:pos x="T2" y="T3"/>
                    </a:cxn>
                    <a:cxn ang="0">
                      <a:pos x="T4" y="T5"/>
                    </a:cxn>
                  </a:cxnLst>
                  <a:rect b="b" l="0" r="r" t="0"/>
                  <a:pathLst>
                    <a:path h="3" w="4">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9" name="Freeform 190"/>
                <p:cNvSpPr/>
                <p:nvPr/>
              </p:nvSpPr>
              <p:spPr bwMode="auto">
                <a:xfrm>
                  <a:off x="3874" y="1783"/>
                  <a:ext cx="1" cy="0"/>
                </a:xfrm>
                <a:custGeom>
                  <a:gdLst>
                    <a:gd fmla="*/ 2 w 3" name="T0"/>
                    <a:gd fmla="*/ 1 h 2" name="T1"/>
                    <a:gd fmla="*/ 1 w 3" name="T2"/>
                    <a:gd fmla="*/ 1 h 2" name="T3"/>
                    <a:gd fmla="*/ 1 w 3" name="T4"/>
                    <a:gd fmla="*/ 1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0" name="Freeform 191"/>
                <p:cNvSpPr/>
                <p:nvPr/>
              </p:nvSpPr>
              <p:spPr bwMode="auto">
                <a:xfrm flipH="1">
                  <a:off x="3874" y="178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1" name="Freeform 192"/>
                <p:cNvSpPr/>
                <p:nvPr/>
              </p:nvSpPr>
              <p:spPr bwMode="auto">
                <a:xfrm>
                  <a:off x="3872" y="178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2" name="Freeform 193"/>
                <p:cNvSpPr/>
                <p:nvPr/>
              </p:nvSpPr>
              <p:spPr bwMode="auto">
                <a:xfrm flipH="1">
                  <a:off x="3873" y="1783"/>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3" name="Freeform 194"/>
                <p:cNvSpPr/>
                <p:nvPr/>
              </p:nvSpPr>
              <p:spPr bwMode="auto">
                <a:xfrm flipH="1">
                  <a:off x="3872" y="1783"/>
                  <a:ext cx="0" cy="1"/>
                </a:xfrm>
                <a:custGeom>
                  <a:gdLst>
                    <a:gd fmla="*/ 2 w 3" name="T0"/>
                    <a:gd fmla="*/ 2 h 2" name="T1"/>
                    <a:gd fmla="*/ 2 w 3" name="T2"/>
                    <a:gd fmla="*/ 2 h 2" name="T3"/>
                    <a:gd fmla="*/ 2 w 3" name="T4"/>
                    <a:gd fmla="*/ 2 h 2" name="T5"/>
                  </a:gdLst>
                  <a:cxnLst>
                    <a:cxn ang="0">
                      <a:pos x="T0" y="T1"/>
                    </a:cxn>
                    <a:cxn ang="0">
                      <a:pos x="T2" y="T3"/>
                    </a:cxn>
                    <a:cxn ang="0">
                      <a:pos x="T4" y="T5"/>
                    </a:cxn>
                  </a:cxnLst>
                  <a:rect b="b" l="0" r="r" t="0"/>
                  <a:pathLst>
                    <a:path h="2" w="3">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4" name="Freeform 195"/>
                <p:cNvSpPr/>
                <p:nvPr/>
              </p:nvSpPr>
              <p:spPr bwMode="auto">
                <a:xfrm flipH="1">
                  <a:off x="3872" y="1784"/>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5"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6" name="Freeform 197"/>
                <p:cNvSpPr/>
                <p:nvPr/>
              </p:nvSpPr>
              <p:spPr bwMode="auto">
                <a:xfrm flipH="1">
                  <a:off x="3868" y="1793"/>
                  <a:ext cx="0"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7" name="Freeform 198"/>
                <p:cNvSpPr/>
                <p:nvPr/>
              </p:nvSpPr>
              <p:spPr bwMode="auto">
                <a:xfrm>
                  <a:off x="3868" y="1795"/>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8" name="Freeform 199"/>
                <p:cNvSpPr/>
                <p:nvPr/>
              </p:nvSpPr>
              <p:spPr bwMode="auto">
                <a:xfrm flipH="1">
                  <a:off x="4160" y="1792"/>
                  <a:ext cx="0"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9" name="Freeform 200"/>
                <p:cNvSpPr/>
                <p:nvPr/>
              </p:nvSpPr>
              <p:spPr bwMode="auto">
                <a:xfrm>
                  <a:off x="4141" y="1792"/>
                  <a:ext cx="19" cy="20"/>
                </a:xfrm>
                <a:custGeom>
                  <a:gdLst>
                    <a:gd fmla="*/ 13 w 86" name="T0"/>
                    <a:gd fmla="*/ 71 h 88" name="T1"/>
                    <a:gd fmla="*/ 17 w 86" name="T2"/>
                    <a:gd fmla="*/ 70 h 88" name="T3"/>
                    <a:gd fmla="*/ 22 w 86" name="T4"/>
                    <a:gd fmla="*/ 62 h 88" name="T5"/>
                    <a:gd fmla="*/ 24 w 86" name="T6"/>
                    <a:gd fmla="*/ 61 h 88" name="T7"/>
                    <a:gd fmla="*/ 31 w 86" name="T8"/>
                    <a:gd fmla="*/ 61 h 88" name="T9"/>
                    <a:gd fmla="*/ 34 w 86" name="T10"/>
                    <a:gd fmla="*/ 60 h 88" name="T11"/>
                    <a:gd fmla="*/ 36 w 86" name="T12"/>
                    <a:gd fmla="*/ 56 h 88" name="T13"/>
                    <a:gd fmla="*/ 39 w 86" name="T14"/>
                    <a:gd fmla="*/ 55 h 88" name="T15"/>
                    <a:gd fmla="*/ 42 w 86" name="T16"/>
                    <a:gd fmla="*/ 56 h 88" name="T17"/>
                    <a:gd fmla="*/ 41 w 86" name="T18"/>
                    <a:gd fmla="*/ 52 h 88" name="T19"/>
                    <a:gd fmla="*/ 42 w 86" name="T20"/>
                    <a:gd fmla="*/ 47 h 88" name="T21"/>
                    <a:gd fmla="*/ 44 w 86" name="T22"/>
                    <a:gd fmla="*/ 46 h 88" name="T23"/>
                    <a:gd fmla="*/ 44 w 86" name="T24"/>
                    <a:gd fmla="*/ 43 h 88" name="T25"/>
                    <a:gd fmla="*/ 47 w 86" name="T26"/>
                    <a:gd fmla="*/ 43 h 88" name="T27"/>
                    <a:gd fmla="*/ 49 w 86" name="T28"/>
                    <a:gd fmla="*/ 40 h 88" name="T29"/>
                    <a:gd fmla="*/ 53 w 86" name="T30"/>
                    <a:gd fmla="*/ 39 h 88" name="T31"/>
                    <a:gd fmla="*/ 52 w 86" name="T32"/>
                    <a:gd fmla="*/ 36 h 88" name="T33"/>
                    <a:gd fmla="*/ 55 w 86" name="T34"/>
                    <a:gd fmla="*/ 37 h 88" name="T35"/>
                    <a:gd fmla="*/ 54 w 86" name="T36"/>
                    <a:gd fmla="*/ 34 h 88" name="T37"/>
                    <a:gd fmla="*/ 54 w 86" name="T38"/>
                    <a:gd fmla="*/ 33 h 88" name="T39"/>
                    <a:gd fmla="*/ 54 w 86" name="T40"/>
                    <a:gd fmla="*/ 31 h 88" name="T41"/>
                    <a:gd fmla="*/ 57 w 86" name="T42"/>
                    <a:gd fmla="*/ 27 h 88" name="T43"/>
                    <a:gd fmla="*/ 57 w 86" name="T44"/>
                    <a:gd fmla="*/ 25 h 88" name="T45"/>
                    <a:gd fmla="*/ 58 w 86" name="T46"/>
                    <a:gd fmla="*/ 24 h 88" name="T47"/>
                    <a:gd fmla="*/ 61 w 86" name="T48"/>
                    <a:gd fmla="*/ 20 h 88" name="T49"/>
                    <a:gd fmla="*/ 67 w 86" name="T50"/>
                    <a:gd fmla="*/ 22 h 88" name="T51"/>
                    <a:gd fmla="*/ 62 w 86" name="T52"/>
                    <a:gd fmla="*/ 18 h 88" name="T53"/>
                    <a:gd fmla="*/ 56 w 86" name="T54"/>
                    <a:gd fmla="*/ 14 h 88" name="T55"/>
                    <a:gd fmla="*/ 59 w 86" name="T56"/>
                    <a:gd fmla="*/ 13 h 88" name="T57"/>
                    <a:gd fmla="*/ 56 w 86" name="T58"/>
                    <a:gd fmla="*/ 11 h 88" name="T59"/>
                    <a:gd fmla="*/ 59 w 86" name="T60"/>
                    <a:gd fmla="*/ 11 h 88" name="T61"/>
                    <a:gd fmla="*/ 65 w 86" name="T62"/>
                    <a:gd fmla="*/ 12 h 88" name="T63"/>
                    <a:gd fmla="*/ 60 w 86" name="T64"/>
                    <a:gd fmla="*/ 9 h 88" name="T65"/>
                    <a:gd fmla="*/ 63 w 86" name="T66"/>
                    <a:gd fmla="*/ 9 h 88" name="T67"/>
                    <a:gd fmla="*/ 60 w 86" name="T68"/>
                    <a:gd fmla="*/ 6 h 88" name="T69"/>
                    <a:gd fmla="*/ 61 w 86" name="T70"/>
                    <a:gd fmla="*/ 5 h 88" name="T71"/>
                    <a:gd fmla="*/ 69 w 86" name="T72"/>
                    <a:gd fmla="*/ 8 h 88" name="T73"/>
                    <a:gd fmla="*/ 64 w 86" name="T74"/>
                    <a:gd fmla="*/ 4 h 88" name="T75"/>
                    <a:gd fmla="*/ 76 w 86" name="T76"/>
                    <a:gd fmla="*/ 4 h 88" name="T77"/>
                    <a:gd fmla="*/ 78 w 86" name="T78"/>
                    <a:gd fmla="*/ 3 h 88" name="T79"/>
                    <a:gd fmla="*/ 79 w 86" name="T80"/>
                    <a:gd fmla="*/ 0 h 88" name="T81"/>
                    <a:gd fmla="*/ 83 w 86" name="T82"/>
                    <a:gd fmla="*/ 3 h 88" name="T83"/>
                    <a:gd fmla="*/ 78 w 86" name="T84"/>
                    <a:gd fmla="*/ 4 h 88" name="T85"/>
                    <a:gd fmla="*/ 84 w 86" name="T86"/>
                    <a:gd fmla="*/ 11 h 88" name="T87"/>
                    <a:gd fmla="*/ 84 w 86" name="T88"/>
                    <a:gd fmla="*/ 20 h 88" name="T89"/>
                    <a:gd fmla="*/ 83 w 86" name="T90"/>
                    <a:gd fmla="*/ 30 h 88" name="T91"/>
                    <a:gd fmla="*/ 80 w 86" name="T92"/>
                    <a:gd fmla="*/ 38 h 88" name="T93"/>
                    <a:gd fmla="*/ 78 w 86" name="T94"/>
                    <a:gd fmla="*/ 44 h 88" name="T95"/>
                    <a:gd fmla="*/ 69 w 86" name="T96"/>
                    <a:gd fmla="*/ 54 h 88" name="T97"/>
                    <a:gd fmla="*/ 62 w 86" name="T98"/>
                    <a:gd fmla="*/ 57 h 88" name="T99"/>
                    <a:gd fmla="*/ 54 w 86" name="T100"/>
                    <a:gd fmla="*/ 61 h 88" name="T101"/>
                    <a:gd fmla="*/ 45 w 86" name="T102"/>
                    <a:gd fmla="*/ 79 h 88" name="T103"/>
                    <a:gd fmla="*/ 29 w 86" name="T104"/>
                    <a:gd fmla="*/ 83 h 88" name="T105"/>
                    <a:gd fmla="*/ 18 w 86" name="T106"/>
                    <a:gd fmla="*/ 87 h 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8" w="86">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0" name="Freeform 201"/>
                <p:cNvSpPr/>
                <p:nvPr/>
              </p:nvSpPr>
              <p:spPr bwMode="auto">
                <a:xfrm>
                  <a:off x="4159" y="1792"/>
                  <a:ext cx="1" cy="1"/>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1" name="Freeform 202"/>
                <p:cNvSpPr/>
                <p:nvPr/>
              </p:nvSpPr>
              <p:spPr bwMode="auto">
                <a:xfrm flipH="1">
                  <a:off x="4156" y="1793"/>
                  <a:ext cx="0" cy="0"/>
                </a:xfrm>
                <a:custGeom>
                  <a:gdLst>
                    <a:gd fmla="*/ 2 w 2" name="T0"/>
                    <a:gd fmla="*/ 0 h 1" name="T1"/>
                    <a:gd fmla="*/ 1 w 2" name="T2"/>
                    <a:gd fmla="*/ 0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2" name="Freeform 203"/>
                <p:cNvSpPr/>
                <p:nvPr/>
              </p:nvSpPr>
              <p:spPr bwMode="auto">
                <a:xfrm>
                  <a:off x="4155" y="179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3" name="Freeform 204"/>
                <p:cNvSpPr/>
                <p:nvPr/>
              </p:nvSpPr>
              <p:spPr bwMode="auto">
                <a:xfrm flipH="1">
                  <a:off x="4154" y="179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 name="Freeform 206"/>
              <p:cNvSpPr/>
              <p:nvPr/>
            </p:nvSpPr>
            <p:spPr bwMode="auto">
              <a:xfrm flipH="1">
                <a:off x="6596063" y="2846388"/>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07"/>
              <p:cNvSpPr/>
              <p:nvPr/>
            </p:nvSpPr>
            <p:spPr bwMode="auto">
              <a:xfrm flipH="1">
                <a:off x="6594476" y="2847975"/>
                <a:ext cx="0"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08"/>
              <p:cNvSpPr/>
              <p:nvPr/>
            </p:nvSpPr>
            <p:spPr bwMode="auto">
              <a:xfrm flipH="1">
                <a:off x="6594476" y="2849563"/>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0"/>
              <p:cNvSpPr/>
              <p:nvPr/>
            </p:nvSpPr>
            <p:spPr bwMode="auto">
              <a:xfrm flipH="1">
                <a:off x="6588126" y="2862263"/>
                <a:ext cx="0" cy="0"/>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11"/>
              <p:cNvSpPr/>
              <p:nvPr/>
            </p:nvSpPr>
            <p:spPr bwMode="auto">
              <a:xfrm flipH="1">
                <a:off x="6586538" y="28654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12"/>
              <p:cNvSpPr/>
              <p:nvPr/>
            </p:nvSpPr>
            <p:spPr bwMode="auto">
              <a:xfrm flipH="1">
                <a:off x="6716713" y="2819400"/>
                <a:ext cx="0" cy="1587"/>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13"/>
              <p:cNvSpPr/>
              <p:nvPr/>
            </p:nvSpPr>
            <p:spPr bwMode="auto">
              <a:xfrm>
                <a:off x="6654801" y="2816225"/>
                <a:ext cx="60325" cy="74612"/>
              </a:xfrm>
              <a:custGeom>
                <a:gdLst>
                  <a:gd fmla="*/ 16 w 170" name="T0"/>
                  <a:gd fmla="*/ 175 h 205" name="T1"/>
                  <a:gd fmla="*/ 19 w 170" name="T2"/>
                  <a:gd fmla="*/ 167 h 205" name="T3"/>
                  <a:gd fmla="*/ 21 w 170" name="T4"/>
                  <a:gd fmla="*/ 150 h 205" name="T5"/>
                  <a:gd fmla="*/ 24 w 170" name="T6"/>
                  <a:gd fmla="*/ 146 h 205" name="T7"/>
                  <a:gd fmla="*/ 36 w 170" name="T8"/>
                  <a:gd fmla="*/ 133 h 205" name="T9"/>
                  <a:gd fmla="*/ 39 w 170" name="T10"/>
                  <a:gd fmla="*/ 128 h 205" name="T11"/>
                  <a:gd fmla="*/ 42 w 170" name="T12"/>
                  <a:gd fmla="*/ 119 h 205" name="T13"/>
                  <a:gd fmla="*/ 48 w 170" name="T14"/>
                  <a:gd fmla="*/ 113 h 205" name="T15"/>
                  <a:gd fmla="*/ 52 w 170" name="T16"/>
                  <a:gd fmla="*/ 110 h 205" name="T17"/>
                  <a:gd fmla="*/ 52 w 170" name="T18"/>
                  <a:gd fmla="*/ 105 h 205" name="T19"/>
                  <a:gd fmla="*/ 54 w 170" name="T20"/>
                  <a:gd fmla="*/ 96 h 205" name="T21"/>
                  <a:gd fmla="*/ 58 w 170" name="T22"/>
                  <a:gd fmla="*/ 92 h 205" name="T23"/>
                  <a:gd fmla="*/ 59 w 170" name="T24"/>
                  <a:gd fmla="*/ 85 h 205" name="T25"/>
                  <a:gd fmla="*/ 65 w 170" name="T26"/>
                  <a:gd fmla="*/ 81 h 205" name="T27"/>
                  <a:gd fmla="*/ 70 w 170" name="T28"/>
                  <a:gd fmla="*/ 75 h 205" name="T29"/>
                  <a:gd fmla="*/ 78 w 170" name="T30"/>
                  <a:gd fmla="*/ 69 h 205" name="T31"/>
                  <a:gd fmla="*/ 79 w 170" name="T32"/>
                  <a:gd fmla="*/ 64 h 205" name="T33"/>
                  <a:gd fmla="*/ 84 w 170" name="T34"/>
                  <a:gd fmla="*/ 63 h 205" name="T35"/>
                  <a:gd fmla="*/ 84 w 170" name="T36"/>
                  <a:gd fmla="*/ 59 h 205" name="T37"/>
                  <a:gd fmla="*/ 85 w 170" name="T38"/>
                  <a:gd fmla="*/ 58 h 205" name="T39"/>
                  <a:gd fmla="*/ 88 w 170" name="T40"/>
                  <a:gd fmla="*/ 54 h 205" name="T41"/>
                  <a:gd fmla="*/ 97 w 170" name="T42"/>
                  <a:gd fmla="*/ 44 h 205" name="T43"/>
                  <a:gd fmla="*/ 101 w 170" name="T44"/>
                  <a:gd fmla="*/ 40 h 205" name="T45"/>
                  <a:gd fmla="*/ 104 w 170" name="T46"/>
                  <a:gd fmla="*/ 37 h 205" name="T47"/>
                  <a:gd fmla="*/ 113 w 170" name="T48"/>
                  <a:gd fmla="*/ 29 h 205" name="T49"/>
                  <a:gd fmla="*/ 119 w 170" name="T50"/>
                  <a:gd fmla="*/ 33 h 205" name="T51"/>
                  <a:gd fmla="*/ 118 w 170" name="T52"/>
                  <a:gd fmla="*/ 25 h 205" name="T53"/>
                  <a:gd fmla="*/ 116 w 170" name="T54"/>
                  <a:gd fmla="*/ 18 h 205" name="T55"/>
                  <a:gd fmla="*/ 122 w 170" name="T56"/>
                  <a:gd fmla="*/ 16 h 205" name="T57"/>
                  <a:gd fmla="*/ 121 w 170" name="T58"/>
                  <a:gd fmla="*/ 13 h 205" name="T59"/>
                  <a:gd fmla="*/ 125 w 170" name="T60"/>
                  <a:gd fmla="*/ 13 h 205" name="T61"/>
                  <a:gd fmla="*/ 132 w 170" name="T62"/>
                  <a:gd fmla="*/ 16 h 205" name="T63"/>
                  <a:gd fmla="*/ 132 w 170" name="T64"/>
                  <a:gd fmla="*/ 8 h 205" name="T65"/>
                  <a:gd fmla="*/ 135 w 170" name="T66"/>
                  <a:gd fmla="*/ 10 h 205" name="T67"/>
                  <a:gd fmla="*/ 137 w 170" name="T68"/>
                  <a:gd fmla="*/ 4 h 205" name="T69"/>
                  <a:gd fmla="*/ 140 w 170" name="T70"/>
                  <a:gd fmla="*/ 2 h 205" name="T71"/>
                  <a:gd fmla="*/ 143 w 170" name="T72"/>
                  <a:gd fmla="*/ 10 h 205" name="T73"/>
                  <a:gd fmla="*/ 147 w 170" name="T74"/>
                  <a:gd fmla="*/ 2 h 205" name="T75"/>
                  <a:gd fmla="*/ 161 w 170" name="T76"/>
                  <a:gd fmla="*/ 7 h 205" name="T77"/>
                  <a:gd fmla="*/ 164 w 170" name="T78"/>
                  <a:gd fmla="*/ 7 h 205" name="T79"/>
                  <a:gd fmla="*/ 170 w 170" name="T80"/>
                  <a:gd fmla="*/ 5 h 205" name="T81"/>
                  <a:gd fmla="*/ 169 w 170" name="T82"/>
                  <a:gd fmla="*/ 10 h 205" name="T83"/>
                  <a:gd fmla="*/ 164 w 170" name="T84"/>
                  <a:gd fmla="*/ 9 h 205" name="T85"/>
                  <a:gd fmla="*/ 157 w 170" name="T86"/>
                  <a:gd fmla="*/ 16 h 205" name="T87"/>
                  <a:gd fmla="*/ 145 w 170" name="T88"/>
                  <a:gd fmla="*/ 29 h 205" name="T89"/>
                  <a:gd fmla="*/ 134 w 170" name="T90"/>
                  <a:gd fmla="*/ 38 h 205" name="T91"/>
                  <a:gd fmla="*/ 119 w 170" name="T92"/>
                  <a:gd fmla="*/ 56 h 205" name="T93"/>
                  <a:gd fmla="*/ 110 w 170" name="T94"/>
                  <a:gd fmla="*/ 66 h 205" name="T95"/>
                  <a:gd fmla="*/ 94 w 170" name="T96"/>
                  <a:gd fmla="*/ 86 h 205" name="T97"/>
                  <a:gd fmla="*/ 84 w 170" name="T98"/>
                  <a:gd fmla="*/ 94 h 205" name="T99"/>
                  <a:gd fmla="*/ 74 w 170" name="T100"/>
                  <a:gd fmla="*/ 105 h 205" name="T101"/>
                  <a:gd fmla="*/ 60 w 170" name="T102"/>
                  <a:gd fmla="*/ 136 h 205" name="T103"/>
                  <a:gd fmla="*/ 36 w 170" name="T104"/>
                  <a:gd fmla="*/ 165 h 205" name="T105"/>
                  <a:gd fmla="*/ 13 w 170" name="T106"/>
                  <a:gd fmla="*/ 205 h 20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5" w="170">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14"/>
              <p:cNvSpPr/>
              <p:nvPr/>
            </p:nvSpPr>
            <p:spPr bwMode="auto">
              <a:xfrm>
                <a:off x="6715126" y="28194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15"/>
              <p:cNvSpPr/>
              <p:nvPr/>
            </p:nvSpPr>
            <p:spPr bwMode="auto">
              <a:xfrm flipH="1">
                <a:off x="6707188" y="2817813"/>
                <a:ext cx="0" cy="0"/>
              </a:xfrm>
              <a:custGeom>
                <a:gdLst>
                  <a:gd fmla="*/ 1 w 1" name="T0"/>
                  <a:gd fmla="*/ 2 h 2" name="T1"/>
                  <a:gd fmla="*/ 0 w 1" name="T2"/>
                  <a:gd fmla="*/ 1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16"/>
              <p:cNvSpPr/>
              <p:nvPr/>
            </p:nvSpPr>
            <p:spPr bwMode="auto">
              <a:xfrm flipH="1">
                <a:off x="6705601" y="28178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17"/>
              <p:cNvSpPr/>
              <p:nvPr/>
            </p:nvSpPr>
            <p:spPr bwMode="auto">
              <a:xfrm flipH="1">
                <a:off x="6704013" y="281781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18"/>
              <p:cNvSpPr/>
              <p:nvPr/>
            </p:nvSpPr>
            <p:spPr bwMode="auto">
              <a:xfrm flipH="1">
                <a:off x="6704013" y="281781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19"/>
              <p:cNvSpPr/>
              <p:nvPr/>
            </p:nvSpPr>
            <p:spPr bwMode="auto">
              <a:xfrm flipH="1">
                <a:off x="6700838" y="281940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20"/>
              <p:cNvSpPr/>
              <p:nvPr/>
            </p:nvSpPr>
            <p:spPr bwMode="auto">
              <a:xfrm flipH="1">
                <a:off x="6699251" y="2820988"/>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22"/>
              <p:cNvSpPr/>
              <p:nvPr/>
            </p:nvSpPr>
            <p:spPr bwMode="auto">
              <a:xfrm>
                <a:off x="6670676" y="2852738"/>
                <a:ext cx="1588"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23"/>
              <p:cNvSpPr/>
              <p:nvPr/>
            </p:nvSpPr>
            <p:spPr bwMode="auto">
              <a:xfrm>
                <a:off x="6669088" y="28606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24"/>
              <p:cNvSpPr/>
              <p:nvPr/>
            </p:nvSpPr>
            <p:spPr bwMode="auto">
              <a:xfrm>
                <a:off x="5248276" y="2628900"/>
                <a:ext cx="1588"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25"/>
              <p:cNvSpPr/>
              <p:nvPr/>
            </p:nvSpPr>
            <p:spPr bwMode="auto">
              <a:xfrm>
                <a:off x="5168901" y="2628900"/>
                <a:ext cx="77788" cy="153987"/>
              </a:xfrm>
              <a:custGeom>
                <a:gdLst>
                  <a:gd fmla="*/ 22 w 223" name="T0"/>
                  <a:gd fmla="*/ 369 h 422" name="T1"/>
                  <a:gd fmla="*/ 28 w 223" name="T2"/>
                  <a:gd fmla="*/ 356 h 422" name="T3"/>
                  <a:gd fmla="*/ 34 w 223" name="T4"/>
                  <a:gd fmla="*/ 328 h 422" name="T5"/>
                  <a:gd fmla="*/ 38 w 223" name="T6"/>
                  <a:gd fmla="*/ 319 h 422" name="T7"/>
                  <a:gd fmla="*/ 55 w 223" name="T8"/>
                  <a:gd fmla="*/ 296 h 422" name="T9"/>
                  <a:gd fmla="*/ 60 w 223" name="T10"/>
                  <a:gd fmla="*/ 288 h 422" name="T11"/>
                  <a:gd fmla="*/ 68 w 223" name="T12"/>
                  <a:gd fmla="*/ 272 h 422" name="T13"/>
                  <a:gd fmla="*/ 75 w 223" name="T14"/>
                  <a:gd fmla="*/ 263 h 422" name="T15"/>
                  <a:gd fmla="*/ 76 w 223" name="T16"/>
                  <a:gd fmla="*/ 248 h 422" name="T17"/>
                  <a:gd fmla="*/ 76 w 223" name="T18"/>
                  <a:gd fmla="*/ 240 h 422" name="T19"/>
                  <a:gd fmla="*/ 83 w 223" name="T20"/>
                  <a:gd fmla="*/ 227 h 422" name="T21"/>
                  <a:gd fmla="*/ 89 w 223" name="T22"/>
                  <a:gd fmla="*/ 214 h 422" name="T23"/>
                  <a:gd fmla="*/ 92 w 223" name="T24"/>
                  <a:gd fmla="*/ 209 h 422" name="T25"/>
                  <a:gd fmla="*/ 93 w 223" name="T26"/>
                  <a:gd fmla="*/ 200 h 422" name="T27"/>
                  <a:gd fmla="*/ 101 w 223" name="T28"/>
                  <a:gd fmla="*/ 188 h 422" name="T29"/>
                  <a:gd fmla="*/ 107 w 223" name="T30"/>
                  <a:gd fmla="*/ 177 h 422" name="T31"/>
                  <a:gd fmla="*/ 115 w 223" name="T32"/>
                  <a:gd fmla="*/ 163 h 422" name="T33"/>
                  <a:gd fmla="*/ 122 w 223" name="T34"/>
                  <a:gd fmla="*/ 158 h 422" name="T35"/>
                  <a:gd fmla="*/ 121 w 223" name="T36"/>
                  <a:gd fmla="*/ 152 h 422" name="T37"/>
                  <a:gd fmla="*/ 126 w 223" name="T38"/>
                  <a:gd fmla="*/ 151 h 422" name="T39"/>
                  <a:gd fmla="*/ 127 w 223" name="T40"/>
                  <a:gd fmla="*/ 142 h 422" name="T41"/>
                  <a:gd fmla="*/ 133 w 223" name="T42"/>
                  <a:gd fmla="*/ 129 h 422" name="T43"/>
                  <a:gd fmla="*/ 140 w 223" name="T44"/>
                  <a:gd fmla="*/ 114 h 422" name="T45"/>
                  <a:gd fmla="*/ 145 w 223" name="T46"/>
                  <a:gd fmla="*/ 106 h 422" name="T47"/>
                  <a:gd fmla="*/ 154 w 223" name="T48"/>
                  <a:gd fmla="*/ 87 h 422" name="T49"/>
                  <a:gd fmla="*/ 159 w 223" name="T50"/>
                  <a:gd fmla="*/ 83 h 422" name="T51"/>
                  <a:gd fmla="*/ 163 w 223" name="T52"/>
                  <a:gd fmla="*/ 82 h 422" name="T53"/>
                  <a:gd fmla="*/ 166 w 223" name="T54"/>
                  <a:gd fmla="*/ 76 h 422" name="T55"/>
                  <a:gd fmla="*/ 169 w 223" name="T56"/>
                  <a:gd fmla="*/ 67 h 422" name="T57"/>
                  <a:gd fmla="*/ 168 w 223" name="T58"/>
                  <a:gd fmla="*/ 62 h 422" name="T59"/>
                  <a:gd fmla="*/ 169 w 223" name="T60"/>
                  <a:gd fmla="*/ 56 h 422" name="T61"/>
                  <a:gd fmla="*/ 177 w 223" name="T62"/>
                  <a:gd fmla="*/ 52 h 422" name="T63"/>
                  <a:gd fmla="*/ 181 w 223" name="T64"/>
                  <a:gd fmla="*/ 46 h 422" name="T65"/>
                  <a:gd fmla="*/ 185 w 223" name="T66"/>
                  <a:gd fmla="*/ 44 h 422" name="T67"/>
                  <a:gd fmla="*/ 179 w 223" name="T68"/>
                  <a:gd fmla="*/ 36 h 422" name="T69"/>
                  <a:gd fmla="*/ 186 w 223" name="T70"/>
                  <a:gd fmla="*/ 35 h 422" name="T71"/>
                  <a:gd fmla="*/ 196 w 223" name="T72"/>
                  <a:gd fmla="*/ 39 h 422" name="T73"/>
                  <a:gd fmla="*/ 190 w 223" name="T74"/>
                  <a:gd fmla="*/ 23 h 422" name="T75"/>
                  <a:gd fmla="*/ 206 w 223" name="T76"/>
                  <a:gd fmla="*/ 13 h 422" name="T77"/>
                  <a:gd fmla="*/ 213 w 223" name="T78"/>
                  <a:gd fmla="*/ 9 h 422" name="T79"/>
                  <a:gd fmla="*/ 218 w 223" name="T80"/>
                  <a:gd fmla="*/ 1 h 422" name="T81"/>
                  <a:gd fmla="*/ 222 w 223" name="T82"/>
                  <a:gd fmla="*/ 8 h 422" name="T83"/>
                  <a:gd fmla="*/ 216 w 223" name="T84"/>
                  <a:gd fmla="*/ 13 h 422" name="T85"/>
                  <a:gd fmla="*/ 210 w 223" name="T86"/>
                  <a:gd fmla="*/ 29 h 422" name="T87"/>
                  <a:gd fmla="*/ 199 w 223" name="T88"/>
                  <a:gd fmla="*/ 59 h 422" name="T89"/>
                  <a:gd fmla="*/ 186 w 223" name="T90"/>
                  <a:gd fmla="*/ 82 h 422" name="T91"/>
                  <a:gd fmla="*/ 166 w 223" name="T92"/>
                  <a:gd fmla="*/ 122 h 422" name="T93"/>
                  <a:gd fmla="*/ 156 w 223" name="T94"/>
                  <a:gd fmla="*/ 144 h 422" name="T95"/>
                  <a:gd fmla="*/ 134 w 223" name="T96"/>
                  <a:gd fmla="*/ 185 h 422" name="T97"/>
                  <a:gd fmla="*/ 120 w 223" name="T98"/>
                  <a:gd fmla="*/ 205 h 422" name="T99"/>
                  <a:gd fmla="*/ 105 w 223" name="T100"/>
                  <a:gd fmla="*/ 228 h 422" name="T101"/>
                  <a:gd fmla="*/ 91 w 223" name="T102"/>
                  <a:gd fmla="*/ 266 h 422" name="T103"/>
                  <a:gd fmla="*/ 50 w 223" name="T104"/>
                  <a:gd fmla="*/ 347 h 422" name="T105"/>
                  <a:gd fmla="*/ 27 w 223" name="T106"/>
                  <a:gd fmla="*/ 396 h 4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2" w="223">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26"/>
              <p:cNvSpPr/>
              <p:nvPr/>
            </p:nvSpPr>
            <p:spPr bwMode="auto">
              <a:xfrm>
                <a:off x="5246688" y="2628900"/>
                <a:ext cx="1588" cy="1587"/>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27"/>
              <p:cNvSpPr/>
              <p:nvPr/>
            </p:nvSpPr>
            <p:spPr bwMode="auto">
              <a:xfrm>
                <a:off x="5237163" y="2636838"/>
                <a:ext cx="1588"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28"/>
              <p:cNvSpPr/>
              <p:nvPr/>
            </p:nvSpPr>
            <p:spPr bwMode="auto">
              <a:xfrm flipH="1">
                <a:off x="5235576" y="2638425"/>
                <a:ext cx="0" cy="1587"/>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29"/>
              <p:cNvSpPr/>
              <p:nvPr/>
            </p:nvSpPr>
            <p:spPr bwMode="auto">
              <a:xfrm>
                <a:off x="5232401" y="2641600"/>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30"/>
              <p:cNvSpPr/>
              <p:nvPr/>
            </p:nvSpPr>
            <p:spPr bwMode="auto">
              <a:xfrm flipH="1">
                <a:off x="5233988" y="2641600"/>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31"/>
              <p:cNvSpPr/>
              <p:nvPr/>
            </p:nvSpPr>
            <p:spPr bwMode="auto">
              <a:xfrm>
                <a:off x="5229226" y="2646363"/>
                <a:ext cx="1588" cy="0"/>
              </a:xfrm>
              <a:custGeom>
                <a:gdLst>
                  <a:gd fmla="*/ 1 w 2" name="T0"/>
                  <a:gd fmla="*/ 1 h 3" name="T1"/>
                  <a:gd fmla="*/ 0 w 2" name="T2"/>
                  <a:gd fmla="*/ 3 h 3" name="T3"/>
                  <a:gd fmla="*/ 1 w 2" name="T4"/>
                  <a:gd fmla="*/ 1 h 3" name="T5"/>
                </a:gdLst>
                <a:cxnLst>
                  <a:cxn ang="0">
                    <a:pos x="T0" y="T1"/>
                  </a:cxn>
                  <a:cxn ang="0">
                    <a:pos x="T2" y="T3"/>
                  </a:cxn>
                  <a:cxn ang="0">
                    <a:pos x="T4" y="T5"/>
                  </a:cxn>
                </a:cxnLst>
                <a:rect b="b" l="0" r="r" t="0"/>
                <a:pathLst>
                  <a:path h="3" w="2">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32"/>
              <p:cNvSpPr/>
              <p:nvPr/>
            </p:nvSpPr>
            <p:spPr bwMode="auto">
              <a:xfrm flipH="1">
                <a:off x="5229226" y="2649538"/>
                <a:ext cx="0" cy="0"/>
              </a:xfrm>
              <a:custGeom>
                <a:gdLst>
                  <a:gd fmla="*/ 2 w 2" name="T0"/>
                  <a:gd fmla="*/ 0 h 1" name="T1"/>
                  <a:gd fmla="*/ 2 w 2" name="T2"/>
                  <a:gd fmla="*/ 1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234"/>
              <p:cNvSpPr/>
              <p:nvPr/>
            </p:nvSpPr>
            <p:spPr bwMode="auto">
              <a:xfrm>
                <a:off x="5194301" y="2716213"/>
                <a:ext cx="1588"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35"/>
              <p:cNvSpPr/>
              <p:nvPr/>
            </p:nvSpPr>
            <p:spPr bwMode="auto">
              <a:xfrm>
                <a:off x="5191126" y="27273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236"/>
              <p:cNvSpPr/>
              <p:nvPr/>
            </p:nvSpPr>
            <p:spPr bwMode="auto">
              <a:xfrm>
                <a:off x="5257801" y="2744788"/>
                <a:ext cx="1588"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237"/>
              <p:cNvSpPr/>
              <p:nvPr/>
            </p:nvSpPr>
            <p:spPr bwMode="auto">
              <a:xfrm>
                <a:off x="5237163" y="2743200"/>
                <a:ext cx="22225" cy="38100"/>
              </a:xfrm>
              <a:custGeom>
                <a:gdLst>
                  <a:gd fmla="*/ 10 w 61" name="T0"/>
                  <a:gd fmla="*/ 85 h 101" name="T1"/>
                  <a:gd fmla="*/ 12 w 61" name="T2"/>
                  <a:gd fmla="*/ 82 h 101" name="T3"/>
                  <a:gd fmla="*/ 9 w 61" name="T4"/>
                  <a:gd fmla="*/ 73 h 101" name="T5"/>
                  <a:gd fmla="*/ 10 w 61" name="T6"/>
                  <a:gd fmla="*/ 71 h 101" name="T7"/>
                  <a:gd fmla="*/ 16 w 61" name="T8"/>
                  <a:gd fmla="*/ 67 h 101" name="T9"/>
                  <a:gd fmla="*/ 17 w 61" name="T10"/>
                  <a:gd fmla="*/ 65 h 101" name="T11"/>
                  <a:gd fmla="*/ 16 w 61" name="T12"/>
                  <a:gd fmla="*/ 60 h 101" name="T13"/>
                  <a:gd fmla="*/ 19 w 61" name="T14"/>
                  <a:gd fmla="*/ 57 h 101" name="T15"/>
                  <a:gd fmla="*/ 22 w 61" name="T16"/>
                  <a:gd fmla="*/ 57 h 101" name="T17"/>
                  <a:gd fmla="*/ 20 w 61" name="T18"/>
                  <a:gd fmla="*/ 54 h 101" name="T19"/>
                  <a:gd fmla="*/ 19 w 61" name="T20"/>
                  <a:gd fmla="*/ 49 h 101" name="T21"/>
                  <a:gd fmla="*/ 20 w 61" name="T22"/>
                  <a:gd fmla="*/ 47 h 101" name="T23"/>
                  <a:gd fmla="*/ 19 w 61" name="T24"/>
                  <a:gd fmla="*/ 44 h 101" name="T25"/>
                  <a:gd fmla="*/ 22 w 61" name="T26"/>
                  <a:gd fmla="*/ 42 h 101" name="T27"/>
                  <a:gd fmla="*/ 23 w 61" name="T28"/>
                  <a:gd fmla="*/ 39 h 101" name="T29"/>
                  <a:gd fmla="*/ 27 w 61" name="T30"/>
                  <a:gd fmla="*/ 37 h 101" name="T31"/>
                  <a:gd fmla="*/ 26 w 61" name="T32"/>
                  <a:gd fmla="*/ 34 h 101" name="T33"/>
                  <a:gd fmla="*/ 29 w 61" name="T34"/>
                  <a:gd fmla="*/ 34 h 101" name="T35"/>
                  <a:gd fmla="*/ 27 w 61" name="T36"/>
                  <a:gd fmla="*/ 32 h 101" name="T37"/>
                  <a:gd fmla="*/ 27 w 61" name="T38"/>
                  <a:gd fmla="*/ 31 h 101" name="T39"/>
                  <a:gd fmla="*/ 27 w 61" name="T40"/>
                  <a:gd fmla="*/ 29 h 101" name="T41"/>
                  <a:gd fmla="*/ 30 w 61" name="T42"/>
                  <a:gd fmla="*/ 24 h 101" name="T43"/>
                  <a:gd fmla="*/ 31 w 61" name="T44"/>
                  <a:gd fmla="*/ 22 h 101" name="T45"/>
                  <a:gd fmla="*/ 32 w 61" name="T46"/>
                  <a:gd fmla="*/ 21 h 101" name="T47"/>
                  <a:gd fmla="*/ 34 w 61" name="T48"/>
                  <a:gd fmla="*/ 17 h 101" name="T49"/>
                  <a:gd fmla="*/ 41 w 61" name="T50"/>
                  <a:gd fmla="*/ 19 h 101" name="T51"/>
                  <a:gd fmla="*/ 36 w 61" name="T52"/>
                  <a:gd fmla="*/ 15 h 101" name="T53"/>
                  <a:gd fmla="*/ 30 w 61" name="T54"/>
                  <a:gd fmla="*/ 10 h 101" name="T55"/>
                  <a:gd fmla="*/ 34 w 61" name="T56"/>
                  <a:gd fmla="*/ 9 h 101" name="T57"/>
                  <a:gd fmla="*/ 31 w 61" name="T58"/>
                  <a:gd fmla="*/ 7 h 101" name="T59"/>
                  <a:gd fmla="*/ 34 w 61" name="T60"/>
                  <a:gd fmla="*/ 8 h 101" name="T61"/>
                  <a:gd fmla="*/ 40 w 61" name="T62"/>
                  <a:gd fmla="*/ 10 h 101" name="T63"/>
                  <a:gd fmla="*/ 36 w 61" name="T64"/>
                  <a:gd fmla="*/ 5 h 101" name="T65"/>
                  <a:gd fmla="*/ 39 w 61" name="T66"/>
                  <a:gd fmla="*/ 6 h 101" name="T67"/>
                  <a:gd fmla="*/ 36 w 61" name="T68"/>
                  <a:gd fmla="*/ 2 h 101" name="T69"/>
                  <a:gd fmla="*/ 37 w 61" name="T70"/>
                  <a:gd fmla="*/ 1 h 101" name="T71"/>
                  <a:gd fmla="*/ 44 w 61" name="T72"/>
                  <a:gd fmla="*/ 6 h 101" name="T73"/>
                  <a:gd fmla="*/ 40 w 61" name="T74"/>
                  <a:gd fmla="*/ 1 h 101" name="T75"/>
                  <a:gd fmla="*/ 52 w 61" name="T76"/>
                  <a:gd fmla="*/ 3 h 101" name="T77"/>
                  <a:gd fmla="*/ 54 w 61" name="T78"/>
                  <a:gd fmla="*/ 3 h 101" name="T79"/>
                  <a:gd fmla="*/ 55 w 61" name="T80"/>
                  <a:gd fmla="*/ 0 h 101" name="T81"/>
                  <a:gd fmla="*/ 59 w 61" name="T82"/>
                  <a:gd fmla="*/ 4 h 101" name="T83"/>
                  <a:gd fmla="*/ 54 w 61" name="T84"/>
                  <a:gd fmla="*/ 4 h 101" name="T85"/>
                  <a:gd fmla="*/ 58 w 61" name="T86"/>
                  <a:gd fmla="*/ 12 h 101" name="T87"/>
                  <a:gd fmla="*/ 58 w 61" name="T88"/>
                  <a:gd fmla="*/ 20 h 101" name="T89"/>
                  <a:gd fmla="*/ 55 w 61" name="T90"/>
                  <a:gd fmla="*/ 29 h 101" name="T91"/>
                  <a:gd fmla="*/ 53 w 61" name="T92"/>
                  <a:gd fmla="*/ 35 h 101" name="T93"/>
                  <a:gd fmla="*/ 52 w 61" name="T94"/>
                  <a:gd fmla="*/ 40 h 101" name="T95"/>
                  <a:gd fmla="*/ 46 w 61" name="T96"/>
                  <a:gd fmla="*/ 49 h 101" name="T97"/>
                  <a:gd fmla="*/ 41 w 61" name="T98"/>
                  <a:gd fmla="*/ 52 h 101" name="T99"/>
                  <a:gd fmla="*/ 35 w 61" name="T100"/>
                  <a:gd fmla="*/ 57 h 101" name="T101"/>
                  <a:gd fmla="*/ 31 w 61" name="T102"/>
                  <a:gd fmla="*/ 81 h 101" name="T103"/>
                  <a:gd fmla="*/ 27 w 61" name="T104"/>
                  <a:gd fmla="*/ 87 h 101" name="T105"/>
                  <a:gd fmla="*/ 6 w 61" name="T106"/>
                  <a:gd fmla="*/ 95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6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238"/>
              <p:cNvSpPr/>
              <p:nvPr/>
            </p:nvSpPr>
            <p:spPr bwMode="auto">
              <a:xfrm>
                <a:off x="5257801" y="2743200"/>
                <a:ext cx="1588" cy="1587"/>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239"/>
              <p:cNvSpPr/>
              <p:nvPr/>
            </p:nvSpPr>
            <p:spPr bwMode="auto">
              <a:xfrm flipH="1">
                <a:off x="5253038" y="2743200"/>
                <a:ext cx="0" cy="1587"/>
              </a:xfrm>
              <a:custGeom>
                <a:gdLst>
                  <a:gd fmla="*/ 2 w 2" name="T0"/>
                  <a:gd fmla="*/ 1 h 1" name="T1"/>
                  <a:gd fmla="*/ 1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40"/>
              <p:cNvSpPr/>
              <p:nvPr/>
            </p:nvSpPr>
            <p:spPr bwMode="auto">
              <a:xfrm>
                <a:off x="5251451" y="274320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0" y="1"/>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241"/>
              <p:cNvSpPr/>
              <p:nvPr/>
            </p:nvSpPr>
            <p:spPr bwMode="auto">
              <a:xfrm flipH="1">
                <a:off x="5249863" y="2743200"/>
                <a:ext cx="0" cy="1587"/>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242"/>
              <p:cNvSpPr/>
              <p:nvPr/>
            </p:nvSpPr>
            <p:spPr bwMode="auto">
              <a:xfrm flipH="1">
                <a:off x="5251451" y="2744788"/>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43"/>
              <p:cNvSpPr/>
              <p:nvPr/>
            </p:nvSpPr>
            <p:spPr bwMode="auto">
              <a:xfrm>
                <a:off x="5248276" y="2744788"/>
                <a:ext cx="1588" cy="1587"/>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44"/>
              <p:cNvSpPr/>
              <p:nvPr/>
            </p:nvSpPr>
            <p:spPr bwMode="auto">
              <a:xfrm flipH="1">
                <a:off x="5249863" y="274637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46"/>
              <p:cNvSpPr/>
              <p:nvPr/>
            </p:nvSpPr>
            <p:spPr bwMode="auto">
              <a:xfrm>
                <a:off x="5241926" y="2762250"/>
                <a:ext cx="1588"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47"/>
              <p:cNvSpPr/>
              <p:nvPr/>
            </p:nvSpPr>
            <p:spPr bwMode="auto">
              <a:xfrm>
                <a:off x="5243513" y="27654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48"/>
              <p:cNvSpPr/>
              <p:nvPr/>
            </p:nvSpPr>
            <p:spPr bwMode="auto">
              <a:xfrm>
                <a:off x="5138738" y="2759075"/>
                <a:ext cx="1588" cy="0"/>
              </a:xfrm>
              <a:custGeom>
                <a:gdLst>
                  <a:gd fmla="*/ 3 w 4" name="T0"/>
                  <a:gd fmla="*/ 1 h 1" name="T1"/>
                  <a:gd fmla="*/ 2 w 4" name="T2"/>
                  <a:gd fmla="*/ 1 h 1" name="T3"/>
                  <a:gd fmla="*/ 3 w 4" name="T4"/>
                  <a:gd fmla="*/ 1 h 1" name="T5"/>
                </a:gdLst>
                <a:cxnLst>
                  <a:cxn ang="0">
                    <a:pos x="T0" y="T1"/>
                  </a:cxn>
                  <a:cxn ang="0">
                    <a:pos x="T2" y="T3"/>
                  </a:cxn>
                  <a:cxn ang="0">
                    <a:pos x="T4" y="T5"/>
                  </a:cxn>
                </a:cxnLst>
                <a:rect b="b" l="0" r="r" t="0"/>
                <a:pathLst>
                  <a:path h="1" w="4">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49"/>
              <p:cNvSpPr/>
              <p:nvPr/>
            </p:nvSpPr>
            <p:spPr bwMode="auto">
              <a:xfrm>
                <a:off x="5121276" y="2759075"/>
                <a:ext cx="19050" cy="31750"/>
              </a:xfrm>
              <a:custGeom>
                <a:gdLst>
                  <a:gd fmla="*/ 10 w 52" name="T0"/>
                  <a:gd fmla="*/ 75 h 89" name="T1"/>
                  <a:gd fmla="*/ 11 w 52" name="T2"/>
                  <a:gd fmla="*/ 72 h 89" name="T3"/>
                  <a:gd fmla="*/ 8 w 52" name="T4"/>
                  <a:gd fmla="*/ 64 h 89" name="T5"/>
                  <a:gd fmla="*/ 10 w 52" name="T6"/>
                  <a:gd fmla="*/ 62 h 89" name="T7"/>
                  <a:gd fmla="*/ 15 w 52" name="T8"/>
                  <a:gd fmla="*/ 59 h 89" name="T9"/>
                  <a:gd fmla="*/ 16 w 52" name="T10"/>
                  <a:gd fmla="*/ 57 h 89" name="T11"/>
                  <a:gd fmla="*/ 15 w 52" name="T12"/>
                  <a:gd fmla="*/ 53 h 89" name="T13"/>
                  <a:gd fmla="*/ 18 w 52" name="T14"/>
                  <a:gd fmla="*/ 51 h 89" name="T15"/>
                  <a:gd fmla="*/ 20 w 52" name="T16"/>
                  <a:gd fmla="*/ 51 h 89" name="T17"/>
                  <a:gd fmla="*/ 18 w 52" name="T18"/>
                  <a:gd fmla="*/ 48 h 89" name="T19"/>
                  <a:gd fmla="*/ 17 w 52" name="T20"/>
                  <a:gd fmla="*/ 43 h 89" name="T21"/>
                  <a:gd fmla="*/ 18 w 52" name="T22"/>
                  <a:gd fmla="*/ 42 h 89" name="T23"/>
                  <a:gd fmla="*/ 17 w 52" name="T24"/>
                  <a:gd fmla="*/ 39 h 89" name="T25"/>
                  <a:gd fmla="*/ 20 w 52" name="T26"/>
                  <a:gd fmla="*/ 38 h 89" name="T27"/>
                  <a:gd fmla="*/ 20 w 52" name="T28"/>
                  <a:gd fmla="*/ 35 h 89" name="T29"/>
                  <a:gd fmla="*/ 23 w 52" name="T30"/>
                  <a:gd fmla="*/ 34 h 89" name="T31"/>
                  <a:gd fmla="*/ 22 w 52" name="T32"/>
                  <a:gd fmla="*/ 31 h 89" name="T33"/>
                  <a:gd fmla="*/ 25 w 52" name="T34"/>
                  <a:gd fmla="*/ 31 h 89" name="T35"/>
                  <a:gd fmla="*/ 23 w 52" name="T36"/>
                  <a:gd fmla="*/ 29 h 89" name="T37"/>
                  <a:gd fmla="*/ 23 w 52" name="T38"/>
                  <a:gd fmla="*/ 29 h 89" name="T39"/>
                  <a:gd fmla="*/ 23 w 52" name="T40"/>
                  <a:gd fmla="*/ 27 h 89" name="T41"/>
                  <a:gd fmla="*/ 25 w 52" name="T42"/>
                  <a:gd fmla="*/ 23 h 89" name="T43"/>
                  <a:gd fmla="*/ 25 w 52" name="T44"/>
                  <a:gd fmla="*/ 21 h 89" name="T45"/>
                  <a:gd fmla="*/ 26 w 52" name="T46"/>
                  <a:gd fmla="*/ 20 h 89" name="T47"/>
                  <a:gd fmla="*/ 27 w 52" name="T48"/>
                  <a:gd fmla="*/ 17 h 89" name="T49"/>
                  <a:gd fmla="*/ 34 w 52" name="T50"/>
                  <a:gd fmla="*/ 19 h 89" name="T51"/>
                  <a:gd fmla="*/ 28 w 52" name="T52"/>
                  <a:gd fmla="*/ 15 h 89" name="T53"/>
                  <a:gd fmla="*/ 22 w 52" name="T54"/>
                  <a:gd fmla="*/ 12 h 89" name="T55"/>
                  <a:gd fmla="*/ 25 w 52" name="T56"/>
                  <a:gd fmla="*/ 11 h 89" name="T57"/>
                  <a:gd fmla="*/ 22 w 52" name="T58"/>
                  <a:gd fmla="*/ 10 h 89" name="T59"/>
                  <a:gd fmla="*/ 24 w 52" name="T60"/>
                  <a:gd fmla="*/ 10 h 89" name="T61"/>
                  <a:gd fmla="*/ 31 w 52" name="T62"/>
                  <a:gd fmla="*/ 11 h 89" name="T63"/>
                  <a:gd fmla="*/ 25 w 52" name="T64"/>
                  <a:gd fmla="*/ 7 h 89" name="T65"/>
                  <a:gd fmla="*/ 29 w 52" name="T66"/>
                  <a:gd fmla="*/ 8 h 89" name="T67"/>
                  <a:gd fmla="*/ 25 w 52" name="T68"/>
                  <a:gd fmla="*/ 6 h 89" name="T69"/>
                  <a:gd fmla="*/ 25 w 52" name="T70"/>
                  <a:gd fmla="*/ 4 h 89" name="T71"/>
                  <a:gd fmla="*/ 34 w 52" name="T72"/>
                  <a:gd fmla="*/ 7 h 89" name="T73"/>
                  <a:gd fmla="*/ 29 w 52" name="T74"/>
                  <a:gd fmla="*/ 4 h 89" name="T75"/>
                  <a:gd fmla="*/ 40 w 52" name="T76"/>
                  <a:gd fmla="*/ 3 h 89" name="T77"/>
                  <a:gd fmla="*/ 42 w 52" name="T78"/>
                  <a:gd fmla="*/ 3 h 89" name="T79"/>
                  <a:gd fmla="*/ 42 w 52" name="T80"/>
                  <a:gd fmla="*/ 0 h 89" name="T81"/>
                  <a:gd fmla="*/ 47 w 52" name="T82"/>
                  <a:gd fmla="*/ 2 h 89" name="T83"/>
                  <a:gd fmla="*/ 42 w 52" name="T84"/>
                  <a:gd fmla="*/ 3 h 89" name="T85"/>
                  <a:gd fmla="*/ 49 w 52" name="T86"/>
                  <a:gd fmla="*/ 9 h 89" name="T87"/>
                  <a:gd fmla="*/ 50 w 52" name="T88"/>
                  <a:gd fmla="*/ 17 h 89" name="T89"/>
                  <a:gd fmla="*/ 50 w 52" name="T90"/>
                  <a:gd fmla="*/ 25 h 89" name="T91"/>
                  <a:gd fmla="*/ 49 w 52" name="T92"/>
                  <a:gd fmla="*/ 32 h 89" name="T93"/>
                  <a:gd fmla="*/ 49 w 52" name="T94"/>
                  <a:gd fmla="*/ 37 h 89" name="T95"/>
                  <a:gd fmla="*/ 43 w 52" name="T96"/>
                  <a:gd fmla="*/ 45 h 89" name="T97"/>
                  <a:gd fmla="*/ 38 w 52" name="T98"/>
                  <a:gd fmla="*/ 48 h 89" name="T99"/>
                  <a:gd fmla="*/ 33 w 52" name="T100"/>
                  <a:gd fmla="*/ 52 h 89" name="T101"/>
                  <a:gd fmla="*/ 29 w 52" name="T102"/>
                  <a:gd fmla="*/ 74 h 89" name="T103"/>
                  <a:gd fmla="*/ 25 w 52" name="T104"/>
                  <a:gd fmla="*/ 78 h 89" name="T105"/>
                  <a:gd fmla="*/ 5 w 52" name="T106"/>
                  <a:gd fmla="*/ 82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52">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50"/>
              <p:cNvSpPr/>
              <p:nvPr/>
            </p:nvSpPr>
            <p:spPr bwMode="auto">
              <a:xfrm>
                <a:off x="5137151" y="2759075"/>
                <a:ext cx="1588" cy="0"/>
              </a:xfrm>
              <a:custGeom>
                <a:gdLst>
                  <a:gd fmla="*/ 4 w 4" name="T0"/>
                  <a:gd fmla="*/ 0 w 4" name="T1"/>
                  <a:gd fmla="*/ 4 w 4" name="T2"/>
                </a:gdLst>
                <a:cxnLst>
                  <a:cxn ang="0">
                    <a:pos x="T0" y="0"/>
                  </a:cxn>
                  <a:cxn ang="0">
                    <a:pos x="T1" y="0"/>
                  </a:cxn>
                  <a:cxn ang="0">
                    <a:pos x="T2" y="0"/>
                  </a:cxn>
                </a:cxnLst>
                <a:rect b="b" l="0" r="r" t="0"/>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51"/>
              <p:cNvSpPr/>
              <p:nvPr/>
            </p:nvSpPr>
            <p:spPr bwMode="auto">
              <a:xfrm>
                <a:off x="5132388" y="2760663"/>
                <a:ext cx="1588" cy="0"/>
              </a:xfrm>
              <a:custGeom>
                <a:gdLst>
                  <a:gd fmla="*/ 2 w 2" name="T0"/>
                  <a:gd fmla="*/ 1 h 1" name="T1"/>
                  <a:gd fmla="*/ 1 w 2" name="T2"/>
                  <a:gd fmla="*/ 1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52"/>
              <p:cNvSpPr/>
              <p:nvPr/>
            </p:nvSpPr>
            <p:spPr bwMode="auto">
              <a:xfrm flipH="1">
                <a:off x="5132388" y="2760663"/>
                <a:ext cx="0"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2" y="1"/>
                      <a:pt x="1"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53"/>
              <p:cNvSpPr/>
              <p:nvPr/>
            </p:nvSpPr>
            <p:spPr bwMode="auto">
              <a:xfrm flipH="1">
                <a:off x="5130801" y="2760663"/>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254"/>
              <p:cNvSpPr/>
              <p:nvPr/>
            </p:nvSpPr>
            <p:spPr bwMode="auto">
              <a:xfrm>
                <a:off x="5130801" y="2760663"/>
                <a:ext cx="1588" cy="0"/>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55"/>
              <p:cNvSpPr/>
              <p:nvPr/>
            </p:nvSpPr>
            <p:spPr bwMode="auto">
              <a:xfrm>
                <a:off x="5129213" y="27622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256"/>
              <p:cNvSpPr/>
              <p:nvPr/>
            </p:nvSpPr>
            <p:spPr bwMode="auto">
              <a:xfrm flipH="1">
                <a:off x="5130801" y="2762250"/>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258"/>
              <p:cNvSpPr/>
              <p:nvPr/>
            </p:nvSpPr>
            <p:spPr bwMode="auto">
              <a:xfrm>
                <a:off x="5126038" y="2774950"/>
                <a:ext cx="1588" cy="1587"/>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259"/>
              <p:cNvSpPr/>
              <p:nvPr/>
            </p:nvSpPr>
            <p:spPr bwMode="auto">
              <a:xfrm>
                <a:off x="5127626" y="27781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60"/>
              <p:cNvSpPr/>
              <p:nvPr/>
            </p:nvSpPr>
            <p:spPr bwMode="auto">
              <a:xfrm>
                <a:off x="4838701" y="2743200"/>
                <a:ext cx="1588" cy="0"/>
              </a:xfrm>
              <a:custGeom>
                <a:gdLst>
                  <a:gd fmla="*/ 2 w 3" name="T0"/>
                  <a:gd fmla="*/ 2 h 2" name="T1"/>
                  <a:gd fmla="*/ 2 w 3" name="T2"/>
                  <a:gd fmla="*/ 1 h 2" name="T3"/>
                  <a:gd fmla="*/ 2 w 3" name="T4"/>
                  <a:gd fmla="*/ 2 h 2" name="T5"/>
                </a:gdLst>
                <a:cxnLst>
                  <a:cxn ang="0">
                    <a:pos x="T0" y="T1"/>
                  </a:cxn>
                  <a:cxn ang="0">
                    <a:pos x="T2" y="T3"/>
                  </a:cxn>
                  <a:cxn ang="0">
                    <a:pos x="T4" y="T5"/>
                  </a:cxn>
                </a:cxnLst>
                <a:rect b="b" l="0" r="r" t="0"/>
                <a:pathLst>
                  <a:path h="2" w="3">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261"/>
              <p:cNvSpPr/>
              <p:nvPr/>
            </p:nvSpPr>
            <p:spPr bwMode="auto">
              <a:xfrm>
                <a:off x="4802188" y="2740025"/>
                <a:ext cx="36513" cy="50800"/>
              </a:xfrm>
              <a:custGeom>
                <a:gdLst>
                  <a:gd fmla="*/ 13 w 106" name="T0"/>
                  <a:gd fmla="*/ 115 h 136" name="T1"/>
                  <a:gd fmla="*/ 15 w 106" name="T2"/>
                  <a:gd fmla="*/ 111 h 136" name="T3"/>
                  <a:gd fmla="*/ 14 w 106" name="T4"/>
                  <a:gd fmla="*/ 99 h 136" name="T5"/>
                  <a:gd fmla="*/ 16 w 106" name="T6"/>
                  <a:gd fmla="*/ 96 h 136" name="T7"/>
                  <a:gd fmla="*/ 24 w 106" name="T8"/>
                  <a:gd fmla="*/ 88 h 136" name="T9"/>
                  <a:gd fmla="*/ 26 w 106" name="T10"/>
                  <a:gd fmla="*/ 86 h 136" name="T11"/>
                  <a:gd fmla="*/ 27 w 106" name="T12"/>
                  <a:gd fmla="*/ 79 h 136" name="T13"/>
                  <a:gd fmla="*/ 30 w 106" name="T14"/>
                  <a:gd fmla="*/ 76 h 136" name="T15"/>
                  <a:gd fmla="*/ 34 w 106" name="T16"/>
                  <a:gd fmla="*/ 74 h 136" name="T17"/>
                  <a:gd fmla="*/ 33 w 106" name="T18"/>
                  <a:gd fmla="*/ 70 h 136" name="T19"/>
                  <a:gd fmla="*/ 33 w 106" name="T20"/>
                  <a:gd fmla="*/ 64 h 136" name="T21"/>
                  <a:gd fmla="*/ 36 w 106" name="T22"/>
                  <a:gd fmla="*/ 61 h 136" name="T23"/>
                  <a:gd fmla="*/ 36 w 106" name="T24"/>
                  <a:gd fmla="*/ 57 h 136" name="T25"/>
                  <a:gd fmla="*/ 40 w 106" name="T26"/>
                  <a:gd fmla="*/ 55 h 136" name="T27"/>
                  <a:gd fmla="*/ 43 w 106" name="T28"/>
                  <a:gd fmla="*/ 50 h 136" name="T29"/>
                  <a:gd fmla="*/ 48 w 106" name="T30"/>
                  <a:gd fmla="*/ 47 h 136" name="T31"/>
                  <a:gd fmla="*/ 49 w 106" name="T32"/>
                  <a:gd fmla="*/ 44 h 136" name="T33"/>
                  <a:gd fmla="*/ 52 w 106" name="T34"/>
                  <a:gd fmla="*/ 44 h 136" name="T35"/>
                  <a:gd fmla="*/ 52 w 106" name="T36"/>
                  <a:gd fmla="*/ 40 h 136" name="T37"/>
                  <a:gd fmla="*/ 52 w 106" name="T38"/>
                  <a:gd fmla="*/ 39 h 136" name="T39"/>
                  <a:gd fmla="*/ 53 w 106" name="T40"/>
                  <a:gd fmla="*/ 37 h 136" name="T41"/>
                  <a:gd fmla="*/ 59 w 106" name="T42"/>
                  <a:gd fmla="*/ 31 h 136" name="T43"/>
                  <a:gd fmla="*/ 61 w 106" name="T44"/>
                  <a:gd fmla="*/ 28 h 136" name="T45"/>
                  <a:gd fmla="*/ 63 w 106" name="T46"/>
                  <a:gd fmla="*/ 26 h 136" name="T47"/>
                  <a:gd fmla="*/ 69 w 106" name="T48"/>
                  <a:gd fmla="*/ 21 h 136" name="T49"/>
                  <a:gd fmla="*/ 75 w 106" name="T50"/>
                  <a:gd fmla="*/ 25 h 136" name="T51"/>
                  <a:gd fmla="*/ 72 w 106" name="T52"/>
                  <a:gd fmla="*/ 19 h 136" name="T53"/>
                  <a:gd fmla="*/ 69 w 106" name="T54"/>
                  <a:gd fmla="*/ 12 h 136" name="T55"/>
                  <a:gd fmla="*/ 73 w 106" name="T56"/>
                  <a:gd fmla="*/ 12 h 136" name="T57"/>
                  <a:gd fmla="*/ 71 w 106" name="T58"/>
                  <a:gd fmla="*/ 8 h 136" name="T59"/>
                  <a:gd fmla="*/ 74 w 106" name="T60"/>
                  <a:gd fmla="*/ 9 h 136" name="T61"/>
                  <a:gd fmla="*/ 80 w 106" name="T62"/>
                  <a:gd fmla="*/ 13 h 136" name="T63"/>
                  <a:gd fmla="*/ 78 w 106" name="T64"/>
                  <a:gd fmla="*/ 6 h 136" name="T65"/>
                  <a:gd fmla="*/ 81 w 106" name="T66"/>
                  <a:gd fmla="*/ 8 h 136" name="T67"/>
                  <a:gd fmla="*/ 80 w 106" name="T68"/>
                  <a:gd fmla="*/ 3 h 136" name="T69"/>
                  <a:gd fmla="*/ 83 w 106" name="T70"/>
                  <a:gd fmla="*/ 1 h 136" name="T71"/>
                  <a:gd fmla="*/ 87 w 106" name="T72"/>
                  <a:gd fmla="*/ 9 h 136" name="T73"/>
                  <a:gd fmla="*/ 87 w 106" name="T74"/>
                  <a:gd fmla="*/ 2 h 136" name="T75"/>
                  <a:gd fmla="*/ 99 w 106" name="T76"/>
                  <a:gd fmla="*/ 7 h 136" name="T77"/>
                  <a:gd fmla="*/ 101 w 106" name="T78"/>
                  <a:gd fmla="*/ 7 h 136" name="T79"/>
                  <a:gd fmla="*/ 104 w 106" name="T80"/>
                  <a:gd fmla="*/ 4 h 136" name="T81"/>
                  <a:gd fmla="*/ 106 w 106" name="T82"/>
                  <a:gd fmla="*/ 9 h 136" name="T83"/>
                  <a:gd fmla="*/ 100 w 106" name="T84"/>
                  <a:gd fmla="*/ 8 h 136" name="T85"/>
                  <a:gd fmla="*/ 100 w 106" name="T86"/>
                  <a:gd fmla="*/ 19 h 136" name="T87"/>
                  <a:gd fmla="*/ 93 w 106" name="T88"/>
                  <a:gd fmla="*/ 28 h 136" name="T89"/>
                  <a:gd fmla="*/ 86 w 106" name="T90"/>
                  <a:gd fmla="*/ 38 h 136" name="T91"/>
                  <a:gd fmla="*/ 80 w 106" name="T92"/>
                  <a:gd fmla="*/ 46 h 136" name="T93"/>
                  <a:gd fmla="*/ 76 w 106" name="T94"/>
                  <a:gd fmla="*/ 53 h 136" name="T95"/>
                  <a:gd fmla="*/ 65 w 106" name="T96"/>
                  <a:gd fmla="*/ 63 h 136" name="T97"/>
                  <a:gd fmla="*/ 57 w 106" name="T98"/>
                  <a:gd fmla="*/ 67 h 136" name="T99"/>
                  <a:gd fmla="*/ 49 w 106" name="T100"/>
                  <a:gd fmla="*/ 74 h 136" name="T101"/>
                  <a:gd fmla="*/ 36 w 106" name="T102"/>
                  <a:gd fmla="*/ 106 h 136" name="T103"/>
                  <a:gd fmla="*/ 31 w 106" name="T104"/>
                  <a:gd fmla="*/ 114 h 136" name="T105"/>
                  <a:gd fmla="*/ 14 w 106" name="T106"/>
                  <a:gd fmla="*/ 136 h 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6" w="105">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262"/>
              <p:cNvSpPr/>
              <p:nvPr/>
            </p:nvSpPr>
            <p:spPr bwMode="auto">
              <a:xfrm>
                <a:off x="4838701" y="2743200"/>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263"/>
              <p:cNvSpPr/>
              <p:nvPr/>
            </p:nvSpPr>
            <p:spPr bwMode="auto">
              <a:xfrm>
                <a:off x="4832351" y="2741613"/>
                <a:ext cx="1588"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64"/>
              <p:cNvSpPr/>
              <p:nvPr/>
            </p:nvSpPr>
            <p:spPr bwMode="auto">
              <a:xfrm flipH="1">
                <a:off x="4832351" y="2741613"/>
                <a:ext cx="0" cy="158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265"/>
              <p:cNvSpPr/>
              <p:nvPr/>
            </p:nvSpPr>
            <p:spPr bwMode="auto">
              <a:xfrm>
                <a:off x="4829176" y="2741613"/>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266"/>
              <p:cNvSpPr/>
              <p:nvPr/>
            </p:nvSpPr>
            <p:spPr bwMode="auto">
              <a:xfrm flipH="1">
                <a:off x="4830763" y="2741613"/>
                <a:ext cx="0" cy="1587"/>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267"/>
              <p:cNvSpPr/>
              <p:nvPr/>
            </p:nvSpPr>
            <p:spPr bwMode="auto">
              <a:xfrm>
                <a:off x="4827588" y="2741613"/>
                <a:ext cx="1588"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268"/>
              <p:cNvSpPr/>
              <p:nvPr/>
            </p:nvSpPr>
            <p:spPr bwMode="auto">
              <a:xfrm flipH="1">
                <a:off x="4827588" y="27432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270"/>
              <p:cNvSpPr/>
              <p:nvPr/>
            </p:nvSpPr>
            <p:spPr bwMode="auto">
              <a:xfrm flipH="1">
                <a:off x="4811713" y="2765425"/>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272"/>
              <p:cNvSpPr/>
              <p:nvPr/>
            </p:nvSpPr>
            <p:spPr bwMode="auto">
              <a:xfrm>
                <a:off x="4171951" y="2773363"/>
                <a:ext cx="1588" cy="1587"/>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273"/>
              <p:cNvSpPr/>
              <p:nvPr/>
            </p:nvSpPr>
            <p:spPr bwMode="auto">
              <a:xfrm>
                <a:off x="4157663" y="2773363"/>
                <a:ext cx="15875" cy="23812"/>
              </a:xfrm>
              <a:custGeom>
                <a:gdLst>
                  <a:gd fmla="*/ 9 w 46" name="T0"/>
                  <a:gd fmla="*/ 53 h 66" name="T1"/>
                  <a:gd fmla="*/ 10 w 46" name="T2"/>
                  <a:gd fmla="*/ 51 h 66" name="T3"/>
                  <a:gd fmla="*/ 8 w 46" name="T4"/>
                  <a:gd fmla="*/ 44 h 66" name="T5"/>
                  <a:gd fmla="*/ 9 w 46" name="T6"/>
                  <a:gd fmla="*/ 43 h 66" name="T7"/>
                  <a:gd fmla="*/ 13 w 46" name="T8"/>
                  <a:gd fmla="*/ 41 h 66" name="T9"/>
                  <a:gd fmla="*/ 14 w 46" name="T10"/>
                  <a:gd fmla="*/ 40 h 66" name="T11"/>
                  <a:gd fmla="*/ 13 w 46" name="T12"/>
                  <a:gd fmla="*/ 36 h 66" name="T13"/>
                  <a:gd fmla="*/ 16 w 46" name="T14"/>
                  <a:gd fmla="*/ 35 h 66" name="T15"/>
                  <a:gd fmla="*/ 18 w 46" name="T16"/>
                  <a:gd fmla="*/ 36 h 66" name="T17"/>
                  <a:gd fmla="*/ 16 w 46" name="T18"/>
                  <a:gd fmla="*/ 33 h 66" name="T19"/>
                  <a:gd fmla="*/ 14 w 46" name="T20"/>
                  <a:gd fmla="*/ 29 h 66" name="T21"/>
                  <a:gd fmla="*/ 15 w 46" name="T22"/>
                  <a:gd fmla="*/ 28 h 66" name="T23"/>
                  <a:gd fmla="*/ 14 w 46" name="T24"/>
                  <a:gd fmla="*/ 25 h 66" name="T25"/>
                  <a:gd fmla="*/ 16 w 46" name="T26"/>
                  <a:gd fmla="*/ 25 h 66" name="T27"/>
                  <a:gd fmla="*/ 17 w 46" name="T28"/>
                  <a:gd fmla="*/ 23 h 66" name="T29"/>
                  <a:gd fmla="*/ 20 w 46" name="T30"/>
                  <a:gd fmla="*/ 22 h 66" name="T31"/>
                  <a:gd fmla="*/ 18 w 46" name="T32"/>
                  <a:gd fmla="*/ 21 h 66" name="T33"/>
                  <a:gd fmla="*/ 21 w 46" name="T34"/>
                  <a:gd fmla="*/ 21 h 66" name="T35"/>
                  <a:gd fmla="*/ 19 w 46" name="T36"/>
                  <a:gd fmla="*/ 19 h 66" name="T37"/>
                  <a:gd fmla="*/ 19 w 46" name="T38"/>
                  <a:gd fmla="*/ 19 h 66" name="T39"/>
                  <a:gd fmla="*/ 19 w 46" name="T40"/>
                  <a:gd fmla="*/ 17 h 66" name="T41"/>
                  <a:gd fmla="*/ 20 w 46" name="T42"/>
                  <a:gd fmla="*/ 14 h 66" name="T43"/>
                  <a:gd fmla="*/ 21 w 46" name="T44"/>
                  <a:gd fmla="*/ 13 h 66" name="T45"/>
                  <a:gd fmla="*/ 21 w 46" name="T46"/>
                  <a:gd fmla="*/ 12 h 66" name="T47"/>
                  <a:gd fmla="*/ 23 w 46" name="T48"/>
                  <a:gd fmla="*/ 10 h 66" name="T49"/>
                  <a:gd fmla="*/ 29 w 46" name="T50"/>
                  <a:gd fmla="*/ 13 h 66" name="T51"/>
                  <a:gd fmla="*/ 23 w 46" name="T52"/>
                  <a:gd fmla="*/ 9 h 66" name="T53"/>
                  <a:gd fmla="*/ 18 w 46" name="T54"/>
                  <a:gd fmla="*/ 5 h 66" name="T55"/>
                  <a:gd fmla="*/ 20 w 46" name="T56"/>
                  <a:gd fmla="*/ 5 h 66" name="T57"/>
                  <a:gd fmla="*/ 17 w 46" name="T58"/>
                  <a:gd fmla="*/ 4 h 66" name="T59"/>
                  <a:gd fmla="*/ 20 w 46" name="T60"/>
                  <a:gd fmla="*/ 4 h 66" name="T61"/>
                  <a:gd fmla="*/ 26 w 46" name="T62"/>
                  <a:gd fmla="*/ 6 h 66" name="T63"/>
                  <a:gd fmla="*/ 21 w 46" name="T64"/>
                  <a:gd fmla="*/ 3 h 66" name="T65"/>
                  <a:gd fmla="*/ 24 w 46" name="T66"/>
                  <a:gd fmla="*/ 3 h 66" name="T67"/>
                  <a:gd fmla="*/ 20 w 46" name="T68"/>
                  <a:gd fmla="*/ 1 h 66" name="T69"/>
                  <a:gd fmla="*/ 21 w 46" name="T70"/>
                  <a:gd fmla="*/ 0 h 66" name="T71"/>
                  <a:gd fmla="*/ 29 w 46" name="T72"/>
                  <a:gd fmla="*/ 4 h 66" name="T73"/>
                  <a:gd fmla="*/ 24 w 46" name="T74"/>
                  <a:gd fmla="*/ 0 h 66" name="T75"/>
                  <a:gd fmla="*/ 35 w 46" name="T76"/>
                  <a:gd fmla="*/ 2 h 66" name="T77"/>
                  <a:gd fmla="*/ 37 w 46" name="T78"/>
                  <a:gd fmla="*/ 2 h 66" name="T79"/>
                  <a:gd fmla="*/ 37 w 46" name="T80"/>
                  <a:gd fmla="*/ 0 h 66" name="T81"/>
                  <a:gd fmla="*/ 42 w 46" name="T82"/>
                  <a:gd fmla="*/ 3 h 66" name="T83"/>
                  <a:gd fmla="*/ 37 w 46" name="T84"/>
                  <a:gd fmla="*/ 3 h 66" name="T85"/>
                  <a:gd fmla="*/ 43 w 46" name="T86"/>
                  <a:gd fmla="*/ 8 h 66" name="T87"/>
                  <a:gd fmla="*/ 45 w 46" name="T88"/>
                  <a:gd fmla="*/ 14 h 66" name="T89"/>
                  <a:gd fmla="*/ 45 w 46" name="T90"/>
                  <a:gd fmla="*/ 21 h 66" name="T91"/>
                  <a:gd fmla="*/ 44 w 46" name="T92"/>
                  <a:gd fmla="*/ 25 h 66" name="T93"/>
                  <a:gd fmla="*/ 44 w 46" name="T94"/>
                  <a:gd fmla="*/ 29 h 66" name="T95"/>
                  <a:gd fmla="*/ 39 w 46" name="T96"/>
                  <a:gd fmla="*/ 35 h 66" name="T97"/>
                  <a:gd fmla="*/ 34 w 46" name="T98"/>
                  <a:gd fmla="*/ 36 h 66" name="T99"/>
                  <a:gd fmla="*/ 30 w 46" name="T100"/>
                  <a:gd fmla="*/ 39 h 66" name="T101"/>
                  <a:gd fmla="*/ 27 w 46" name="T102"/>
                  <a:gd fmla="*/ 57 h 66" name="T103"/>
                  <a:gd fmla="*/ 24 w 46" name="T104"/>
                  <a:gd fmla="*/ 60 h 66" name="T105"/>
                  <a:gd fmla="*/ 5 w 46" name="T106"/>
                  <a:gd fmla="*/ 59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4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274"/>
              <p:cNvSpPr/>
              <p:nvPr/>
            </p:nvSpPr>
            <p:spPr bwMode="auto">
              <a:xfrm>
                <a:off x="4171951" y="2773363"/>
                <a:ext cx="1588" cy="1587"/>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275"/>
              <p:cNvSpPr/>
              <p:nvPr/>
            </p:nvSpPr>
            <p:spPr bwMode="auto">
              <a:xfrm>
                <a:off x="4165601" y="2773363"/>
                <a:ext cx="1588" cy="1587"/>
              </a:xfrm>
              <a:custGeom>
                <a:gdLst>
                  <a:gd fmla="*/ 2 w 3" name="T0"/>
                  <a:gd fmla="*/ 0 h 1" name="T1"/>
                  <a:gd fmla="*/ 1 w 3" name="T2"/>
                  <a:gd fmla="*/ 0 h 1" name="T3"/>
                  <a:gd fmla="*/ 1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276"/>
              <p:cNvSpPr/>
              <p:nvPr/>
            </p:nvSpPr>
            <p:spPr bwMode="auto">
              <a:xfrm>
                <a:off x="4165601" y="2773363"/>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277"/>
              <p:cNvSpPr/>
              <p:nvPr/>
            </p:nvSpPr>
            <p:spPr bwMode="auto">
              <a:xfrm flipH="1">
                <a:off x="4164013" y="277336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278"/>
              <p:cNvSpPr/>
              <p:nvPr/>
            </p:nvSpPr>
            <p:spPr bwMode="auto">
              <a:xfrm flipH="1">
                <a:off x="4165601" y="2773363"/>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79"/>
              <p:cNvSpPr/>
              <p:nvPr/>
            </p:nvSpPr>
            <p:spPr bwMode="auto">
              <a:xfrm flipH="1">
                <a:off x="4164013" y="2774950"/>
                <a:ext cx="0" cy="0"/>
              </a:xfrm>
              <a:custGeom>
                <a:gdLst>
                  <a:gd fmla="*/ 2 w 3" name="T0"/>
                  <a:gd fmla="*/ 0 h 1" name="T1"/>
                  <a:gd fmla="*/ 1 w 3" name="T2"/>
                  <a:gd fmla="*/ 1 h 1" name="T3"/>
                  <a:gd fmla="*/ 2 w 3" name="T4"/>
                  <a:gd fmla="*/ 0 h 1" name="T5"/>
                </a:gdLst>
                <a:cxnLst>
                  <a:cxn ang="0">
                    <a:pos x="T0" y="T1"/>
                  </a:cxn>
                  <a:cxn ang="0">
                    <a:pos x="T2" y="T3"/>
                  </a:cxn>
                  <a:cxn ang="0">
                    <a:pos x="T4" y="T5"/>
                  </a:cxn>
                </a:cxnLst>
                <a:rect b="b" l="0" r="r" t="0"/>
                <a:pathLst>
                  <a:path h="1" w="3">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80"/>
              <p:cNvSpPr/>
              <p:nvPr/>
            </p:nvSpPr>
            <p:spPr bwMode="auto">
              <a:xfrm flipH="1">
                <a:off x="4164013" y="2774950"/>
                <a:ext cx="0"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281"/>
              <p:cNvSpPr/>
              <p:nvPr/>
            </p:nvSpPr>
            <p:spPr bwMode="auto">
              <a:xfrm>
                <a:off x="4162426" y="2781300"/>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82"/>
              <p:cNvSpPr/>
              <p:nvPr/>
            </p:nvSpPr>
            <p:spPr bwMode="auto">
              <a:xfrm>
                <a:off x="4160838" y="2784475"/>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284"/>
              <p:cNvSpPr/>
              <p:nvPr/>
            </p:nvSpPr>
            <p:spPr bwMode="auto">
              <a:xfrm>
                <a:off x="4124326" y="2747963"/>
                <a:ext cx="1588"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285"/>
              <p:cNvSpPr/>
              <p:nvPr/>
            </p:nvSpPr>
            <p:spPr bwMode="auto">
              <a:xfrm>
                <a:off x="4067176" y="2746375"/>
                <a:ext cx="57150" cy="50800"/>
              </a:xfrm>
              <a:custGeom>
                <a:gdLst>
                  <a:gd fmla="*/ 19 w 163" name="T0"/>
                  <a:gd fmla="*/ 119 h 141" name="T1"/>
                  <a:gd fmla="*/ 23 w 163" name="T2"/>
                  <a:gd fmla="*/ 115 h 141" name="T3"/>
                  <a:gd fmla="*/ 29 w 163" name="T4"/>
                  <a:gd fmla="*/ 103 h 141" name="T5"/>
                  <a:gd fmla="*/ 33 w 163" name="T6"/>
                  <a:gd fmla="*/ 100 h 141" name="T7"/>
                  <a:gd fmla="*/ 45 w 163" name="T8"/>
                  <a:gd fmla="*/ 94 h 141" name="T9"/>
                  <a:gd fmla="*/ 49 w 163" name="T10"/>
                  <a:gd fmla="*/ 92 h 141" name="T11"/>
                  <a:gd fmla="*/ 53 w 163" name="T12"/>
                  <a:gd fmla="*/ 85 h 141" name="T13"/>
                  <a:gd fmla="*/ 58 w 163" name="T14"/>
                  <a:gd fmla="*/ 82 h 141" name="T15"/>
                  <a:gd fmla="*/ 62 w 163" name="T16"/>
                  <a:gd fmla="*/ 81 h 141" name="T17"/>
                  <a:gd fmla="*/ 63 w 163" name="T18"/>
                  <a:gd fmla="*/ 76 h 141" name="T19"/>
                  <a:gd fmla="*/ 66 w 163" name="T20"/>
                  <a:gd fmla="*/ 69 h 141" name="T21"/>
                  <a:gd fmla="*/ 69 w 163" name="T22"/>
                  <a:gd fmla="*/ 67 h 141" name="T23"/>
                  <a:gd fmla="*/ 71 w 163" name="T24"/>
                  <a:gd fmla="*/ 62 h 141" name="T25"/>
                  <a:gd fmla="*/ 77 w 163" name="T26"/>
                  <a:gd fmla="*/ 60 h 141" name="T27"/>
                  <a:gd fmla="*/ 81 w 163" name="T28"/>
                  <a:gd fmla="*/ 55 h 141" name="T29"/>
                  <a:gd fmla="*/ 88 w 163" name="T30"/>
                  <a:gd fmla="*/ 52 h 141" name="T31"/>
                  <a:gd fmla="*/ 89 w 163" name="T32"/>
                  <a:gd fmla="*/ 49 h 141" name="T33"/>
                  <a:gd fmla="*/ 93 w 163" name="T34"/>
                  <a:gd fmla="*/ 49 h 141" name="T35"/>
                  <a:gd fmla="*/ 94 w 163" name="T36"/>
                  <a:gd fmla="*/ 45 h 141" name="T37"/>
                  <a:gd fmla="*/ 94 w 163" name="T38"/>
                  <a:gd fmla="*/ 44 h 141" name="T39"/>
                  <a:gd fmla="*/ 97 w 163" name="T40"/>
                  <a:gd fmla="*/ 41 h 141" name="T41"/>
                  <a:gd fmla="*/ 105 w 163" name="T42"/>
                  <a:gd fmla="*/ 34 h 141" name="T43"/>
                  <a:gd fmla="*/ 107 w 163" name="T44"/>
                  <a:gd fmla="*/ 31 h 141" name="T45"/>
                  <a:gd fmla="*/ 110 w 163" name="T46"/>
                  <a:gd fmla="*/ 29 h 141" name="T47"/>
                  <a:gd fmla="*/ 117 w 163" name="T48"/>
                  <a:gd fmla="*/ 24 h 141" name="T49"/>
                  <a:gd fmla="*/ 123 w 163" name="T50"/>
                  <a:gd fmla="*/ 28 h 141" name="T51"/>
                  <a:gd fmla="*/ 121 w 163" name="T52"/>
                  <a:gd fmla="*/ 21 h 141" name="T53"/>
                  <a:gd fmla="*/ 119 w 163" name="T54"/>
                  <a:gd fmla="*/ 14 h 141" name="T55"/>
                  <a:gd fmla="*/ 124 w 163" name="T56"/>
                  <a:gd fmla="*/ 13 h 141" name="T57"/>
                  <a:gd fmla="*/ 123 w 163" name="T58"/>
                  <a:gd fmla="*/ 10 h 141" name="T59"/>
                  <a:gd fmla="*/ 126 w 163" name="T60"/>
                  <a:gd fmla="*/ 11 h 141" name="T61"/>
                  <a:gd fmla="*/ 132 w 163" name="T62"/>
                  <a:gd fmla="*/ 14 h 141" name="T63"/>
                  <a:gd fmla="*/ 131 w 163" name="T64"/>
                  <a:gd fmla="*/ 7 h 141" name="T65"/>
                  <a:gd fmla="*/ 134 w 163" name="T66"/>
                  <a:gd fmla="*/ 9 h 141" name="T67"/>
                  <a:gd fmla="*/ 134 w 163" name="T68"/>
                  <a:gd fmla="*/ 4 h 141" name="T69"/>
                  <a:gd fmla="*/ 137 w 163" name="T70"/>
                  <a:gd fmla="*/ 2 h 141" name="T71"/>
                  <a:gd fmla="*/ 141 w 163" name="T72"/>
                  <a:gd fmla="*/ 10 h 141" name="T73"/>
                  <a:gd fmla="*/ 142 w 163" name="T74"/>
                  <a:gd fmla="*/ 2 h 141" name="T75"/>
                  <a:gd fmla="*/ 155 w 163" name="T76"/>
                  <a:gd fmla="*/ 7 h 141" name="T77"/>
                  <a:gd fmla="*/ 158 w 163" name="T78"/>
                  <a:gd fmla="*/ 7 h 141" name="T79"/>
                  <a:gd fmla="*/ 162 w 163" name="T80"/>
                  <a:gd fmla="*/ 3 h 141" name="T81"/>
                  <a:gd fmla="*/ 163 w 163" name="T82"/>
                  <a:gd fmla="*/ 9 h 141" name="T83"/>
                  <a:gd fmla="*/ 157 w 163" name="T84"/>
                  <a:gd fmla="*/ 8 h 141" name="T85"/>
                  <a:gd fmla="*/ 154 w 163" name="T86"/>
                  <a:gd fmla="*/ 19 h 141" name="T87"/>
                  <a:gd fmla="*/ 144 w 163" name="T88"/>
                  <a:gd fmla="*/ 31 h 141" name="T89"/>
                  <a:gd fmla="*/ 133 w 163" name="T90"/>
                  <a:gd fmla="*/ 43 h 141" name="T91"/>
                  <a:gd fmla="*/ 124 w 163" name="T92"/>
                  <a:gd fmla="*/ 52 h 141" name="T93"/>
                  <a:gd fmla="*/ 118 w 163" name="T94"/>
                  <a:gd fmla="*/ 59 h 141" name="T95"/>
                  <a:gd fmla="*/ 101 w 163" name="T96"/>
                  <a:gd fmla="*/ 71 h 141" name="T97"/>
                  <a:gd fmla="*/ 91 w 163" name="T98"/>
                  <a:gd fmla="*/ 75 h 141" name="T99"/>
                  <a:gd fmla="*/ 79 w 163" name="T100"/>
                  <a:gd fmla="*/ 82 h 141" name="T101"/>
                  <a:gd fmla="*/ 49 w 163" name="T102"/>
                  <a:gd fmla="*/ 117 h 141" name="T103"/>
                  <a:gd fmla="*/ 39 w 163" name="T104"/>
                  <a:gd fmla="*/ 124 h 141" name="T105"/>
                  <a:gd fmla="*/ 4 w 163"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63">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286"/>
              <p:cNvSpPr/>
              <p:nvPr/>
            </p:nvSpPr>
            <p:spPr bwMode="auto">
              <a:xfrm>
                <a:off x="4124326" y="2747963"/>
                <a:ext cx="1588"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287"/>
              <p:cNvSpPr/>
              <p:nvPr/>
            </p:nvSpPr>
            <p:spPr bwMode="auto">
              <a:xfrm flipH="1">
                <a:off x="4117976" y="2746375"/>
                <a:ext cx="0" cy="1587"/>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288"/>
              <p:cNvSpPr/>
              <p:nvPr/>
            </p:nvSpPr>
            <p:spPr bwMode="auto">
              <a:xfrm flipH="1">
                <a:off x="4116388" y="2746375"/>
                <a:ext cx="0" cy="1587"/>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289"/>
              <p:cNvSpPr/>
              <p:nvPr/>
            </p:nvSpPr>
            <p:spPr bwMode="auto">
              <a:xfrm flipH="1">
                <a:off x="4114801" y="2746375"/>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290"/>
              <p:cNvSpPr/>
              <p:nvPr/>
            </p:nvSpPr>
            <p:spPr bwMode="auto">
              <a:xfrm flipH="1">
                <a:off x="4114801" y="274796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291"/>
              <p:cNvSpPr/>
              <p:nvPr/>
            </p:nvSpPr>
            <p:spPr bwMode="auto">
              <a:xfrm>
                <a:off x="4111626" y="2747963"/>
                <a:ext cx="1588" cy="0"/>
              </a:xfrm>
              <a:custGeom>
                <a:gdLst>
                  <a:gd fmla="*/ 2 w 2" name="T0"/>
                  <a:gd fmla="*/ 2 h 3" name="T1"/>
                  <a:gd fmla="*/ 1 w 2" name="T2"/>
                  <a:gd fmla="*/ 2 h 3" name="T3"/>
                  <a:gd fmla="*/ 2 w 2" name="T4"/>
                  <a:gd fmla="*/ 2 h 3" name="T5"/>
                </a:gdLst>
                <a:cxnLst>
                  <a:cxn ang="0">
                    <a:pos x="T0" y="T1"/>
                  </a:cxn>
                  <a:cxn ang="0">
                    <a:pos x="T2" y="T3"/>
                  </a:cxn>
                  <a:cxn ang="0">
                    <a:pos x="T4" y="T5"/>
                  </a:cxn>
                </a:cxnLst>
                <a:rect b="b" l="0" r="r" t="0"/>
                <a:pathLst>
                  <a:path h="3" w="2">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292"/>
              <p:cNvSpPr/>
              <p:nvPr/>
            </p:nvSpPr>
            <p:spPr bwMode="auto">
              <a:xfrm flipH="1">
                <a:off x="4111626" y="274955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294"/>
              <p:cNvSpPr/>
              <p:nvPr/>
            </p:nvSpPr>
            <p:spPr bwMode="auto">
              <a:xfrm flipH="1">
                <a:off x="4087813" y="2771775"/>
                <a:ext cx="0"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295"/>
              <p:cNvSpPr/>
              <p:nvPr/>
            </p:nvSpPr>
            <p:spPr bwMode="auto">
              <a:xfrm flipH="1">
                <a:off x="4086226" y="27765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296"/>
              <p:cNvSpPr/>
              <p:nvPr/>
            </p:nvSpPr>
            <p:spPr bwMode="auto">
              <a:xfrm>
                <a:off x="4062413" y="2241550"/>
                <a:ext cx="1588" cy="1587"/>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297"/>
              <p:cNvSpPr/>
              <p:nvPr/>
            </p:nvSpPr>
            <p:spPr bwMode="auto">
              <a:xfrm>
                <a:off x="4019551" y="2243138"/>
                <a:ext cx="44450" cy="90487"/>
              </a:xfrm>
              <a:custGeom>
                <a:gdLst>
                  <a:gd fmla="*/ 18 w 127" name="T0"/>
                  <a:gd fmla="*/ 217 h 249" name="T1"/>
                  <a:gd fmla="*/ 22 w 127" name="T2"/>
                  <a:gd fmla="*/ 210 h 249" name="T3"/>
                  <a:gd fmla="*/ 25 w 127" name="T4"/>
                  <a:gd fmla="*/ 193 h 249" name="T5"/>
                  <a:gd fmla="*/ 28 w 127" name="T6"/>
                  <a:gd fmla="*/ 188 h 249" name="T7"/>
                  <a:gd fmla="*/ 39 w 127" name="T8"/>
                  <a:gd fmla="*/ 174 h 249" name="T9"/>
                  <a:gd fmla="*/ 43 w 127" name="T10"/>
                  <a:gd fmla="*/ 170 h 249" name="T11"/>
                  <a:gd fmla="*/ 45 w 127" name="T12"/>
                  <a:gd fmla="*/ 160 h 249" name="T13"/>
                  <a:gd fmla="*/ 50 w 127" name="T14"/>
                  <a:gd fmla="*/ 153 h 249" name="T15"/>
                  <a:gd fmla="*/ 54 w 127" name="T16"/>
                  <a:gd fmla="*/ 150 h 249" name="T17"/>
                  <a:gd fmla="*/ 54 w 127" name="T18"/>
                  <a:gd fmla="*/ 145 h 249" name="T19"/>
                  <a:gd fmla="*/ 56 w 127" name="T20"/>
                  <a:gd fmla="*/ 135 h 249" name="T21"/>
                  <a:gd fmla="*/ 59 w 127" name="T22"/>
                  <a:gd fmla="*/ 131 h 249" name="T23"/>
                  <a:gd fmla="*/ 59 w 127" name="T24"/>
                  <a:gd fmla="*/ 124 h 249" name="T25"/>
                  <a:gd fmla="*/ 64 w 127" name="T26"/>
                  <a:gd fmla="*/ 119 h 249" name="T27"/>
                  <a:gd fmla="*/ 68 w 127" name="T28"/>
                  <a:gd fmla="*/ 112 h 249" name="T29"/>
                  <a:gd fmla="*/ 74 w 127" name="T30"/>
                  <a:gd fmla="*/ 104 h 249" name="T31"/>
                  <a:gd fmla="*/ 74 w 127" name="T32"/>
                  <a:gd fmla="*/ 100 h 249" name="T33"/>
                  <a:gd fmla="*/ 78 w 127" name="T34"/>
                  <a:gd fmla="*/ 97 h 249" name="T35"/>
                  <a:gd fmla="*/ 78 w 127" name="T36"/>
                  <a:gd fmla="*/ 93 h 249" name="T37"/>
                  <a:gd fmla="*/ 78 w 127" name="T38"/>
                  <a:gd fmla="*/ 92 h 249" name="T39"/>
                  <a:gd fmla="*/ 79 w 127" name="T40"/>
                  <a:gd fmla="*/ 87 h 249" name="T41"/>
                  <a:gd fmla="*/ 85 w 127" name="T42"/>
                  <a:gd fmla="*/ 75 h 249" name="T43"/>
                  <a:gd fmla="*/ 87 w 127" name="T44"/>
                  <a:gd fmla="*/ 70 h 249" name="T45"/>
                  <a:gd fmla="*/ 88 w 127" name="T46"/>
                  <a:gd fmla="*/ 66 h 249" name="T47"/>
                  <a:gd fmla="*/ 93 w 127" name="T48"/>
                  <a:gd fmla="*/ 56 h 249" name="T49"/>
                  <a:gd fmla="*/ 100 w 127" name="T50"/>
                  <a:gd fmla="*/ 56 h 249" name="T51"/>
                  <a:gd fmla="*/ 96 w 127" name="T52"/>
                  <a:gd fmla="*/ 50 h 249" name="T53"/>
                  <a:gd fmla="*/ 90 w 127" name="T54"/>
                  <a:gd fmla="*/ 44 h 249" name="T55"/>
                  <a:gd fmla="*/ 94 w 127" name="T56"/>
                  <a:gd fmla="*/ 41 h 249" name="T57"/>
                  <a:gd fmla="*/ 92 w 127" name="T58"/>
                  <a:gd fmla="*/ 38 h 249" name="T59"/>
                  <a:gd fmla="*/ 95 w 127" name="T60"/>
                  <a:gd fmla="*/ 37 h 249" name="T61"/>
                  <a:gd fmla="*/ 102 w 127" name="T62"/>
                  <a:gd fmla="*/ 35 h 249" name="T63"/>
                  <a:gd fmla="*/ 97 w 127" name="T64"/>
                  <a:gd fmla="*/ 29 h 249" name="T65"/>
                  <a:gd fmla="*/ 101 w 127" name="T66"/>
                  <a:gd fmla="*/ 28 h 249" name="T67"/>
                  <a:gd fmla="*/ 98 w 127" name="T68"/>
                  <a:gd fmla="*/ 24 h 249" name="T69"/>
                  <a:gd fmla="*/ 99 w 127" name="T70"/>
                  <a:gd fmla="*/ 20 h 249" name="T71"/>
                  <a:gd fmla="*/ 107 w 127" name="T72"/>
                  <a:gd fmla="*/ 24 h 249" name="T73"/>
                  <a:gd fmla="*/ 103 w 127" name="T74"/>
                  <a:gd fmla="*/ 16 h 249" name="T75"/>
                  <a:gd fmla="*/ 117 w 127" name="T76"/>
                  <a:gd fmla="*/ 9 h 249" name="T77"/>
                  <a:gd fmla="*/ 119 w 127" name="T78"/>
                  <a:gd fmla="*/ 7 h 249" name="T79"/>
                  <a:gd fmla="*/ 120 w 127" name="T80"/>
                  <a:gd fmla="*/ 0 h 249" name="T81"/>
                  <a:gd fmla="*/ 124 w 127" name="T82"/>
                  <a:gd fmla="*/ 4 h 249" name="T83"/>
                  <a:gd fmla="*/ 119 w 127" name="T84"/>
                  <a:gd fmla="*/ 9 h 249" name="T85"/>
                  <a:gd fmla="*/ 124 w 127" name="T86"/>
                  <a:gd fmla="*/ 22 h 249" name="T87"/>
                  <a:gd fmla="*/ 121 w 127" name="T88"/>
                  <a:gd fmla="*/ 42 h 249" name="T89"/>
                  <a:gd fmla="*/ 116 w 127" name="T90"/>
                  <a:gd fmla="*/ 64 h 249" name="T91"/>
                  <a:gd fmla="*/ 111 w 127" name="T92"/>
                  <a:gd fmla="*/ 80 h 249" name="T93"/>
                  <a:gd fmla="*/ 107 w 127" name="T94"/>
                  <a:gd fmla="*/ 93 h 249" name="T95"/>
                  <a:gd fmla="*/ 93 w 127" name="T96"/>
                  <a:gd fmla="*/ 116 h 249" name="T97"/>
                  <a:gd fmla="*/ 84 w 127" name="T98"/>
                  <a:gd fmla="*/ 127 h 249" name="T99"/>
                  <a:gd fmla="*/ 73 w 127" name="T100"/>
                  <a:gd fmla="*/ 142 h 249" name="T101"/>
                  <a:gd fmla="*/ 49 w 127" name="T102"/>
                  <a:gd fmla="*/ 197 h 249" name="T103"/>
                  <a:gd fmla="*/ 41 w 127" name="T104"/>
                  <a:gd fmla="*/ 210 h 249" name="T105"/>
                  <a:gd fmla="*/ 5 w 127" name="T106"/>
                  <a:gd fmla="*/ 24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127">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298"/>
              <p:cNvSpPr/>
              <p:nvPr/>
            </p:nvSpPr>
            <p:spPr bwMode="auto">
              <a:xfrm>
                <a:off x="4062413" y="2243138"/>
                <a:ext cx="1588" cy="0"/>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299"/>
              <p:cNvSpPr/>
              <p:nvPr/>
            </p:nvSpPr>
            <p:spPr bwMode="auto">
              <a:xfrm flipH="1">
                <a:off x="4056063" y="2247900"/>
                <a:ext cx="0"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300"/>
              <p:cNvSpPr/>
              <p:nvPr/>
            </p:nvSpPr>
            <p:spPr bwMode="auto">
              <a:xfrm>
                <a:off x="4054476" y="2249488"/>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0"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301"/>
              <p:cNvSpPr/>
              <p:nvPr/>
            </p:nvSpPr>
            <p:spPr bwMode="auto">
              <a:xfrm flipH="1">
                <a:off x="4052888" y="225107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302"/>
              <p:cNvSpPr/>
              <p:nvPr/>
            </p:nvSpPr>
            <p:spPr bwMode="auto">
              <a:xfrm>
                <a:off x="4052888" y="2251075"/>
                <a:ext cx="1588" cy="0"/>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303"/>
              <p:cNvSpPr/>
              <p:nvPr/>
            </p:nvSpPr>
            <p:spPr bwMode="auto">
              <a:xfrm>
                <a:off x="4051301" y="2254250"/>
                <a:ext cx="1588" cy="0"/>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304"/>
              <p:cNvSpPr/>
              <p:nvPr/>
            </p:nvSpPr>
            <p:spPr bwMode="auto">
              <a:xfrm>
                <a:off x="4051301" y="2255838"/>
                <a:ext cx="1588"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305"/>
              <p:cNvSpPr/>
              <p:nvPr/>
            </p:nvSpPr>
            <p:spPr bwMode="auto">
              <a:xfrm>
                <a:off x="4041776" y="2282825"/>
                <a:ext cx="158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306"/>
              <p:cNvSpPr/>
              <p:nvPr/>
            </p:nvSpPr>
            <p:spPr bwMode="auto">
              <a:xfrm>
                <a:off x="4035426" y="2293938"/>
                <a:ext cx="1588" cy="1587"/>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308"/>
              <p:cNvSpPr/>
              <p:nvPr/>
            </p:nvSpPr>
            <p:spPr bwMode="auto">
              <a:xfrm>
                <a:off x="3968751" y="1946275"/>
                <a:ext cx="1588"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309"/>
              <p:cNvSpPr/>
              <p:nvPr/>
            </p:nvSpPr>
            <p:spPr bwMode="auto">
              <a:xfrm>
                <a:off x="3925888" y="1946275"/>
                <a:ext cx="42863" cy="92075"/>
              </a:xfrm>
              <a:custGeom>
                <a:gdLst>
                  <a:gd fmla="*/ 9 w 119" name="T0"/>
                  <a:gd fmla="*/ 224 h 255" name="T1"/>
                  <a:gd fmla="*/ 10 w 119" name="T2"/>
                  <a:gd fmla="*/ 215 h 255" name="T3"/>
                  <a:gd fmla="*/ 7 w 119" name="T4"/>
                  <a:gd fmla="*/ 197 h 255" name="T5"/>
                  <a:gd fmla="*/ 9 w 119" name="T6"/>
                  <a:gd fmla="*/ 192 h 255" name="T7"/>
                  <a:gd fmla="*/ 18 w 119" name="T8"/>
                  <a:gd fmla="*/ 177 h 255" name="T9"/>
                  <a:gd fmla="*/ 21 w 119" name="T10"/>
                  <a:gd fmla="*/ 172 h 255" name="T11"/>
                  <a:gd fmla="*/ 25 w 119" name="T12"/>
                  <a:gd fmla="*/ 162 h 255" name="T13"/>
                  <a:gd fmla="*/ 30 w 119" name="T14"/>
                  <a:gd fmla="*/ 157 h 255" name="T15"/>
                  <a:gd fmla="*/ 27 w 119" name="T16"/>
                  <a:gd fmla="*/ 147 h 255" name="T17"/>
                  <a:gd fmla="*/ 25 w 119" name="T18"/>
                  <a:gd fmla="*/ 141 h 255" name="T19"/>
                  <a:gd fmla="*/ 29 w 119" name="T20"/>
                  <a:gd fmla="*/ 133 h 255" name="T21"/>
                  <a:gd fmla="*/ 32 w 119" name="T22"/>
                  <a:gd fmla="*/ 125 h 255" name="T23"/>
                  <a:gd fmla="*/ 33 w 119" name="T24"/>
                  <a:gd fmla="*/ 122 h 255" name="T25"/>
                  <a:gd fmla="*/ 33 w 119" name="T26"/>
                  <a:gd fmla="*/ 116 h 255" name="T27"/>
                  <a:gd fmla="*/ 38 w 119" name="T28"/>
                  <a:gd fmla="*/ 109 h 255" name="T29"/>
                  <a:gd fmla="*/ 41 w 119" name="T30"/>
                  <a:gd fmla="*/ 101 h 255" name="T31"/>
                  <a:gd fmla="*/ 46 w 119" name="T32"/>
                  <a:gd fmla="*/ 93 h 255" name="T33"/>
                  <a:gd fmla="*/ 52 w 119" name="T34"/>
                  <a:gd fmla="*/ 91 h 255" name="T35"/>
                  <a:gd fmla="*/ 50 w 119" name="T36"/>
                  <a:gd fmla="*/ 86 h 255" name="T37"/>
                  <a:gd fmla="*/ 54 w 119" name="T38"/>
                  <a:gd fmla="*/ 86 h 255" name="T39"/>
                  <a:gd fmla="*/ 53 w 119" name="T40"/>
                  <a:gd fmla="*/ 80 h 255" name="T41"/>
                  <a:gd fmla="*/ 56 w 119" name="T42"/>
                  <a:gd fmla="*/ 73 h 255" name="T43"/>
                  <a:gd fmla="*/ 61 w 119" name="T44"/>
                  <a:gd fmla="*/ 63 h 255" name="T45"/>
                  <a:gd fmla="*/ 64 w 119" name="T46"/>
                  <a:gd fmla="*/ 58 h 255" name="T47"/>
                  <a:gd fmla="*/ 69 w 119" name="T48"/>
                  <a:gd fmla="*/ 47 h 255" name="T49"/>
                  <a:gd fmla="*/ 73 w 119" name="T50"/>
                  <a:gd fmla="*/ 45 h 255" name="T51"/>
                  <a:gd fmla="*/ 76 w 119" name="T52"/>
                  <a:gd fmla="*/ 45 h 255" name="T53"/>
                  <a:gd fmla="*/ 78 w 119" name="T54"/>
                  <a:gd fmla="*/ 41 h 255" name="T55"/>
                  <a:gd fmla="*/ 80 w 119" name="T56"/>
                  <a:gd fmla="*/ 36 h 255" name="T57"/>
                  <a:gd fmla="*/ 77 w 119" name="T58"/>
                  <a:gd fmla="*/ 32 h 255" name="T59"/>
                  <a:gd fmla="*/ 78 w 119" name="T60"/>
                  <a:gd fmla="*/ 28 h 255" name="T61"/>
                  <a:gd fmla="*/ 84 w 119" name="T62"/>
                  <a:gd fmla="*/ 27 h 255" name="T63"/>
                  <a:gd fmla="*/ 87 w 119" name="T64"/>
                  <a:gd fmla="*/ 24 h 255" name="T65"/>
                  <a:gd fmla="*/ 90 w 119" name="T66"/>
                  <a:gd fmla="*/ 23 h 255" name="T67"/>
                  <a:gd fmla="*/ 84 w 119" name="T68"/>
                  <a:gd fmla="*/ 16 h 255" name="T69"/>
                  <a:gd fmla="*/ 90 w 119" name="T70"/>
                  <a:gd fmla="*/ 17 h 255" name="T71"/>
                  <a:gd fmla="*/ 99 w 119" name="T72"/>
                  <a:gd fmla="*/ 22 h 255" name="T73"/>
                  <a:gd fmla="*/ 92 w 119" name="T74"/>
                  <a:gd fmla="*/ 9 h 255" name="T75"/>
                  <a:gd fmla="*/ 104 w 119" name="T76"/>
                  <a:gd fmla="*/ 6 h 255" name="T77"/>
                  <a:gd fmla="*/ 110 w 119" name="T78"/>
                  <a:gd fmla="*/ 4 h 255" name="T79"/>
                  <a:gd fmla="*/ 114 w 119" name="T80"/>
                  <a:gd fmla="*/ 0 h 255" name="T81"/>
                  <a:gd fmla="*/ 118 w 119" name="T82"/>
                  <a:gd fmla="*/ 5 h 255" name="T83"/>
                  <a:gd fmla="*/ 113 w 119" name="T84"/>
                  <a:gd fmla="*/ 7 h 255" name="T85"/>
                  <a:gd fmla="*/ 111 w 119" name="T86"/>
                  <a:gd fmla="*/ 18 h 255" name="T87"/>
                  <a:gd fmla="*/ 104 w 119" name="T88"/>
                  <a:gd fmla="*/ 36 h 255" name="T89"/>
                  <a:gd fmla="*/ 96 w 119" name="T90"/>
                  <a:gd fmla="*/ 50 h 255" name="T91"/>
                  <a:gd fmla="*/ 85 w 119" name="T92"/>
                  <a:gd fmla="*/ 74 h 255" name="T93"/>
                  <a:gd fmla="*/ 79 w 119" name="T94"/>
                  <a:gd fmla="*/ 87 h 255" name="T95"/>
                  <a:gd fmla="*/ 67 w 119" name="T96"/>
                  <a:gd fmla="*/ 111 h 255" name="T97"/>
                  <a:gd fmla="*/ 58 w 119" name="T98"/>
                  <a:gd fmla="*/ 123 h 255" name="T99"/>
                  <a:gd fmla="*/ 50 w 119" name="T100"/>
                  <a:gd fmla="*/ 137 h 255" name="T101"/>
                  <a:gd fmla="*/ 45 w 119" name="T102"/>
                  <a:gd fmla="*/ 160 h 255" name="T103"/>
                  <a:gd fmla="*/ 28 w 119" name="T104"/>
                  <a:gd fmla="*/ 198 h 255" name="T105"/>
                  <a:gd fmla="*/ 29 w 119" name="T106"/>
                  <a:gd fmla="*/ 210 h 2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5" w="119">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310"/>
              <p:cNvSpPr/>
              <p:nvPr/>
            </p:nvSpPr>
            <p:spPr bwMode="auto">
              <a:xfrm>
                <a:off x="3968751" y="1946275"/>
                <a:ext cx="1588"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311"/>
              <p:cNvSpPr/>
              <p:nvPr/>
            </p:nvSpPr>
            <p:spPr bwMode="auto">
              <a:xfrm flipH="1">
                <a:off x="3960813" y="1949450"/>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312"/>
              <p:cNvSpPr/>
              <p:nvPr/>
            </p:nvSpPr>
            <p:spPr bwMode="auto">
              <a:xfrm>
                <a:off x="3959226" y="194945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313"/>
              <p:cNvSpPr/>
              <p:nvPr/>
            </p:nvSpPr>
            <p:spPr bwMode="auto">
              <a:xfrm flipH="1">
                <a:off x="3957638" y="1951038"/>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314"/>
              <p:cNvSpPr/>
              <p:nvPr/>
            </p:nvSpPr>
            <p:spPr bwMode="auto">
              <a:xfrm flipH="1">
                <a:off x="3957638" y="1951038"/>
                <a:ext cx="0"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315"/>
              <p:cNvSpPr/>
              <p:nvPr/>
            </p:nvSpPr>
            <p:spPr bwMode="auto">
              <a:xfrm>
                <a:off x="3954463" y="1954213"/>
                <a:ext cx="1588" cy="0"/>
              </a:xfrm>
              <a:custGeom>
                <a:gdLst>
                  <a:gd fmla="*/ 1 w 2" name="T0"/>
                  <a:gd fmla="*/ 2 h 3" name="T1"/>
                  <a:gd fmla="*/ 0 w 2" name="T2"/>
                  <a:gd fmla="*/ 2 h 3" name="T3"/>
                  <a:gd fmla="*/ 1 w 2" name="T4"/>
                  <a:gd fmla="*/ 2 h 3" name="T5"/>
                </a:gdLst>
                <a:cxnLst>
                  <a:cxn ang="0">
                    <a:pos x="T0" y="T1"/>
                  </a:cxn>
                  <a:cxn ang="0">
                    <a:pos x="T2" y="T3"/>
                  </a:cxn>
                  <a:cxn ang="0">
                    <a:pos x="T4" y="T5"/>
                  </a:cxn>
                </a:cxnLst>
                <a:rect b="b" l="0" r="r" t="0"/>
                <a:pathLst>
                  <a:path h="3" w="2">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316"/>
              <p:cNvSpPr/>
              <p:nvPr/>
            </p:nvSpPr>
            <p:spPr bwMode="auto">
              <a:xfrm flipH="1">
                <a:off x="3954463" y="19558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317"/>
              <p:cNvSpPr/>
              <p:nvPr/>
            </p:nvSpPr>
            <p:spPr bwMode="auto">
              <a:xfrm>
                <a:off x="3940176" y="19843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318"/>
              <p:cNvSpPr/>
              <p:nvPr/>
            </p:nvSpPr>
            <p:spPr bwMode="auto">
              <a:xfrm>
                <a:off x="3933826" y="1997075"/>
                <a:ext cx="1588" cy="0"/>
              </a:xfrm>
              <a:custGeom>
                <a:gdLst>
                  <a:gd fmla="*/ 1 w 2" name="T0"/>
                  <a:gd fmla="*/ 0 h 1" name="T1"/>
                  <a:gd fmla="*/ 0 w 2" name="T2"/>
                  <a:gd fmla="*/ 0 h 1" name="T3"/>
                  <a:gd fmla="*/ 1 w 2" name="T4"/>
                  <a:gd fmla="*/ 0 h 1" name="T5"/>
                </a:gdLst>
                <a:cxnLst>
                  <a:cxn ang="0">
                    <a:pos x="T0" y="T1"/>
                  </a:cxn>
                  <a:cxn ang="0">
                    <a:pos x="T2" y="T3"/>
                  </a:cxn>
                  <a:cxn ang="0">
                    <a:pos x="T4" y="T5"/>
                  </a:cxn>
                </a:cxnLst>
                <a:rect b="b" l="0" r="r" t="0"/>
                <a:pathLst>
                  <a:path h="1" w="2">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319"/>
              <p:cNvSpPr/>
              <p:nvPr/>
            </p:nvSpPr>
            <p:spPr bwMode="auto">
              <a:xfrm>
                <a:off x="3933826" y="200501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320"/>
              <p:cNvSpPr/>
              <p:nvPr/>
            </p:nvSpPr>
            <p:spPr bwMode="auto">
              <a:xfrm flipH="1">
                <a:off x="3990976" y="2590800"/>
                <a:ext cx="0" cy="0"/>
              </a:xfrm>
              <a:custGeom>
                <a:gdLst>
                  <a:gd fmla="*/ 2 h 3" name="T0"/>
                  <a:gd fmla="*/ 1 h 3" name="T1"/>
                  <a:gd fmla="*/ 2 h 3" name="T2"/>
                </a:gdLst>
                <a:cxnLst>
                  <a:cxn ang="0">
                    <a:pos x="0" y="T0"/>
                  </a:cxn>
                  <a:cxn ang="0">
                    <a:pos x="0" y="T1"/>
                  </a:cxn>
                  <a:cxn ang="0">
                    <a:pos x="0" y="T2"/>
                  </a:cxn>
                </a:cxnLst>
                <a:rect b="b" l="0" r="r" t="0"/>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321"/>
              <p:cNvSpPr/>
              <p:nvPr/>
            </p:nvSpPr>
            <p:spPr bwMode="auto">
              <a:xfrm>
                <a:off x="3968751" y="2582863"/>
                <a:ext cx="22225" cy="28575"/>
              </a:xfrm>
              <a:custGeom>
                <a:gdLst>
                  <a:gd fmla="*/ 9 w 64" name="T0"/>
                  <a:gd fmla="*/ 67 h 78" name="T1"/>
                  <a:gd fmla="*/ 9 w 64" name="T2"/>
                  <a:gd fmla="*/ 64 h 78" name="T3"/>
                  <a:gd fmla="*/ 5 w 64" name="T4"/>
                  <a:gd fmla="*/ 57 h 78" name="T5"/>
                  <a:gd fmla="*/ 6 w 64" name="T6"/>
                  <a:gd fmla="*/ 55 h 78" name="T7"/>
                  <a:gd fmla="*/ 11 w 64" name="T8"/>
                  <a:gd fmla="*/ 51 h 78" name="T9"/>
                  <a:gd fmla="*/ 12 w 64" name="T10"/>
                  <a:gd fmla="*/ 49 h 78" name="T11"/>
                  <a:gd fmla="*/ 11 w 64" name="T12"/>
                  <a:gd fmla="*/ 45 h 78" name="T13"/>
                  <a:gd fmla="*/ 14 w 64" name="T14"/>
                  <a:gd fmla="*/ 43 h 78" name="T15"/>
                  <a:gd fmla="*/ 16 w 64" name="T16"/>
                  <a:gd fmla="*/ 43 h 78" name="T17"/>
                  <a:gd fmla="*/ 14 w 64" name="T18"/>
                  <a:gd fmla="*/ 40 h 78" name="T19"/>
                  <a:gd fmla="*/ 14 w 64" name="T20"/>
                  <a:gd fmla="*/ 35 h 78" name="T21"/>
                  <a:gd fmla="*/ 15 w 64" name="T22"/>
                  <a:gd fmla="*/ 33 h 78" name="T23"/>
                  <a:gd fmla="*/ 15 w 64" name="T24"/>
                  <a:gd fmla="*/ 30 h 78" name="T25"/>
                  <a:gd fmla="*/ 18 w 64" name="T26"/>
                  <a:gd fmla="*/ 29 h 78" name="T27"/>
                  <a:gd fmla="*/ 20 w 64" name="T28"/>
                  <a:gd fmla="*/ 27 h 78" name="T29"/>
                  <a:gd fmla="*/ 24 w 64" name="T30"/>
                  <a:gd fmla="*/ 26 h 78" name="T31"/>
                  <a:gd fmla="*/ 24 w 64" name="T32"/>
                  <a:gd fmla="*/ 23 h 78" name="T33"/>
                  <a:gd fmla="*/ 27 w 64" name="T34"/>
                  <a:gd fmla="*/ 25 h 78" name="T35"/>
                  <a:gd fmla="*/ 26 w 64" name="T36"/>
                  <a:gd fmla="*/ 22 h 78" name="T37"/>
                  <a:gd fmla="*/ 27 w 64" name="T38"/>
                  <a:gd fmla="*/ 21 h 78" name="T39"/>
                  <a:gd fmla="*/ 28 w 64" name="T40"/>
                  <a:gd fmla="*/ 19 h 78" name="T41"/>
                  <a:gd fmla="*/ 32 w 64" name="T42"/>
                  <a:gd fmla="*/ 16 h 78" name="T43"/>
                  <a:gd fmla="*/ 34 w 64" name="T44"/>
                  <a:gd fmla="*/ 15 h 78" name="T45"/>
                  <a:gd fmla="*/ 36 w 64" name="T46"/>
                  <a:gd fmla="*/ 14 h 78" name="T47"/>
                  <a:gd fmla="*/ 40 w 64" name="T48"/>
                  <a:gd fmla="*/ 13 h 78" name="T49"/>
                  <a:gd fmla="*/ 43 w 64" name="T50"/>
                  <a:gd fmla="*/ 19 h 78" name="T51"/>
                  <a:gd fmla="*/ 42 w 64" name="T52"/>
                  <a:gd fmla="*/ 12 h 78" name="T53"/>
                  <a:gd fmla="*/ 41 w 64" name="T54"/>
                  <a:gd fmla="*/ 5 h 78" name="T55"/>
                  <a:gd fmla="*/ 44 w 64" name="T56"/>
                  <a:gd fmla="*/ 7 h 78" name="T57"/>
                  <a:gd fmla="*/ 44 w 64" name="T58"/>
                  <a:gd fmla="*/ 3 h 78" name="T59"/>
                  <a:gd fmla="*/ 46 w 64" name="T60"/>
                  <a:gd fmla="*/ 6 h 78" name="T61"/>
                  <a:gd fmla="*/ 49 w 64" name="T62"/>
                  <a:gd fmla="*/ 11 h 78" name="T63"/>
                  <a:gd fmla="*/ 49 w 64" name="T64"/>
                  <a:gd fmla="*/ 5 h 78" name="T65"/>
                  <a:gd fmla="*/ 51 w 64" name="T66"/>
                  <a:gd fmla="*/ 8 h 78" name="T67"/>
                  <a:gd fmla="*/ 51 w 64" name="T68"/>
                  <a:gd fmla="*/ 3 h 78" name="T69"/>
                  <a:gd fmla="*/ 53 w 64" name="T70"/>
                  <a:gd fmla="*/ 3 h 78" name="T71"/>
                  <a:gd fmla="*/ 54 w 64" name="T72"/>
                  <a:gd fmla="*/ 12 h 78" name="T73"/>
                  <a:gd fmla="*/ 56 w 64" name="T74"/>
                  <a:gd fmla="*/ 6 h 78" name="T75"/>
                  <a:gd fmla="*/ 61 w 64" name="T76"/>
                  <a:gd fmla="*/ 17 h 78" name="T77"/>
                  <a:gd fmla="*/ 62 w 64" name="T78"/>
                  <a:gd fmla="*/ 18 h 78" name="T79"/>
                  <a:gd fmla="*/ 64 w 64" name="T80"/>
                  <a:gd fmla="*/ 18 h 78" name="T81"/>
                  <a:gd fmla="*/ 63 w 64" name="T82"/>
                  <a:gd fmla="*/ 23 h 78" name="T83"/>
                  <a:gd fmla="*/ 61 w 64" name="T84"/>
                  <a:gd fmla="*/ 19 h 78" name="T85"/>
                  <a:gd fmla="*/ 58 w 64" name="T86"/>
                  <a:gd fmla="*/ 27 h 78" name="T87"/>
                  <a:gd fmla="*/ 54 w 64" name="T88"/>
                  <a:gd fmla="*/ 31 h 78" name="T89"/>
                  <a:gd fmla="*/ 49 w 64" name="T90"/>
                  <a:gd fmla="*/ 35 h 78" name="T91"/>
                  <a:gd fmla="*/ 46 w 64" name="T92"/>
                  <a:gd fmla="*/ 38 h 78" name="T93"/>
                  <a:gd fmla="*/ 44 w 64" name="T94"/>
                  <a:gd fmla="*/ 41 h 78" name="T95"/>
                  <a:gd fmla="*/ 38 w 64" name="T96"/>
                  <a:gd fmla="*/ 44 h 78" name="T97"/>
                  <a:gd fmla="*/ 33 w 64" name="T98"/>
                  <a:gd fmla="*/ 44 h 78" name="T99"/>
                  <a:gd fmla="*/ 28 w 64" name="T100"/>
                  <a:gd fmla="*/ 46 h 78" name="T101"/>
                  <a:gd fmla="*/ 27 w 64" name="T102"/>
                  <a:gd fmla="*/ 64 h 78" name="T103"/>
                  <a:gd fmla="*/ 24 w 64" name="T104"/>
                  <a:gd fmla="*/ 67 h 78" name="T105"/>
                  <a:gd fmla="*/ 16 w 64" name="T106"/>
                  <a:gd fmla="*/ 78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64">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322"/>
              <p:cNvSpPr/>
              <p:nvPr/>
            </p:nvSpPr>
            <p:spPr bwMode="auto">
              <a:xfrm flipH="1">
                <a:off x="3990976" y="2589213"/>
                <a:ext cx="0" cy="1587"/>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323"/>
              <p:cNvSpPr/>
              <p:nvPr/>
            </p:nvSpPr>
            <p:spPr bwMode="auto">
              <a:xfrm flipH="1">
                <a:off x="3987801" y="2584450"/>
                <a:ext cx="0" cy="1587"/>
              </a:xfrm>
              <a:custGeom>
                <a:gdLst>
                  <a:gd fmla="*/ 1 w 1" name="T0"/>
                  <a:gd fmla="*/ 2 h 3" name="T1"/>
                  <a:gd fmla="*/ 0 w 1" name="T2"/>
                  <a:gd fmla="*/ 1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324"/>
              <p:cNvSpPr/>
              <p:nvPr/>
            </p:nvSpPr>
            <p:spPr bwMode="auto">
              <a:xfrm flipH="1">
                <a:off x="3987801" y="2584450"/>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325"/>
              <p:cNvSpPr/>
              <p:nvPr/>
            </p:nvSpPr>
            <p:spPr bwMode="auto">
              <a:xfrm flipH="1">
                <a:off x="3986213" y="2582863"/>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326"/>
              <p:cNvSpPr/>
              <p:nvPr/>
            </p:nvSpPr>
            <p:spPr bwMode="auto">
              <a:xfrm flipH="1">
                <a:off x="3986213" y="2584450"/>
                <a:ext cx="0" cy="0"/>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327"/>
              <p:cNvSpPr/>
              <p:nvPr/>
            </p:nvSpPr>
            <p:spPr bwMode="auto">
              <a:xfrm flipH="1">
                <a:off x="3984626" y="2582863"/>
                <a:ext cx="0" cy="1587"/>
              </a:xfrm>
              <a:custGeom>
                <a:gdLst>
                  <a:gd fmla="*/ 1 w 1" name="T0"/>
                  <a:gd fmla="*/ 2 h 4" name="T1"/>
                  <a:gd fmla="*/ 0 w 1" name="T2"/>
                  <a:gd fmla="*/ 2 h 4" name="T3"/>
                  <a:gd fmla="*/ 1 w 1" name="T4"/>
                  <a:gd fmla="*/ 2 h 4" name="T5"/>
                </a:gdLst>
                <a:cxnLst>
                  <a:cxn ang="0">
                    <a:pos x="T0" y="T1"/>
                  </a:cxn>
                  <a:cxn ang="0">
                    <a:pos x="T2" y="T3"/>
                  </a:cxn>
                  <a:cxn ang="0">
                    <a:pos x="T4" y="T5"/>
                  </a:cxn>
                </a:cxnLst>
                <a:rect b="b" l="0" r="r" t="0"/>
                <a:pathLst>
                  <a:path h="4" w="1">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328"/>
              <p:cNvSpPr/>
              <p:nvPr/>
            </p:nvSpPr>
            <p:spPr bwMode="auto">
              <a:xfrm flipH="1">
                <a:off x="3984626" y="2584450"/>
                <a:ext cx="0" cy="0"/>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329"/>
              <p:cNvSpPr/>
              <p:nvPr/>
            </p:nvSpPr>
            <p:spPr bwMode="auto">
              <a:xfrm>
                <a:off x="3975101" y="25923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330"/>
              <p:cNvSpPr/>
              <p:nvPr/>
            </p:nvSpPr>
            <p:spPr bwMode="auto">
              <a:xfrm flipH="1">
                <a:off x="3971926" y="2595563"/>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332"/>
              <p:cNvSpPr/>
              <p:nvPr/>
            </p:nvSpPr>
            <p:spPr bwMode="auto">
              <a:xfrm flipH="1">
                <a:off x="4003676" y="2643188"/>
                <a:ext cx="0"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333"/>
              <p:cNvSpPr/>
              <p:nvPr/>
            </p:nvSpPr>
            <p:spPr bwMode="auto">
              <a:xfrm>
                <a:off x="3971926" y="2638425"/>
                <a:ext cx="30163" cy="55562"/>
              </a:xfrm>
              <a:custGeom>
                <a:gdLst>
                  <a:gd fmla="*/ 11 w 87" name="T0"/>
                  <a:gd fmla="*/ 130 h 151" name="T1"/>
                  <a:gd fmla="*/ 12 w 87" name="T2"/>
                  <a:gd fmla="*/ 125 h 151" name="T3"/>
                  <a:gd fmla="*/ 9 w 87" name="T4"/>
                  <a:gd fmla="*/ 113 h 151" name="T5"/>
                  <a:gd fmla="*/ 10 w 87" name="T6"/>
                  <a:gd fmla="*/ 110 h 151" name="T7"/>
                  <a:gd fmla="*/ 16 w 87" name="T8"/>
                  <a:gd fmla="*/ 101 h 151" name="T9"/>
                  <a:gd fmla="*/ 17 w 87" name="T10"/>
                  <a:gd fmla="*/ 97 h 151" name="T11"/>
                  <a:gd fmla="*/ 16 w 87" name="T12"/>
                  <a:gd fmla="*/ 91 h 151" name="T13"/>
                  <a:gd fmla="*/ 19 w 87" name="T14"/>
                  <a:gd fmla="*/ 86 h 151" name="T15"/>
                  <a:gd fmla="*/ 22 w 87" name="T16"/>
                  <a:gd fmla="*/ 84 h 151" name="T17"/>
                  <a:gd fmla="*/ 19 w 87" name="T18"/>
                  <a:gd fmla="*/ 81 h 151" name="T19"/>
                  <a:gd fmla="*/ 18 w 87" name="T20"/>
                  <a:gd fmla="*/ 74 h 151" name="T21"/>
                  <a:gd fmla="*/ 20 w 87" name="T22"/>
                  <a:gd fmla="*/ 71 h 151" name="T23"/>
                  <a:gd fmla="*/ 19 w 87" name="T24"/>
                  <a:gd fmla="*/ 66 h 151" name="T25"/>
                  <a:gd fmla="*/ 23 w 87" name="T26"/>
                  <a:gd fmla="*/ 63 h 151" name="T27"/>
                  <a:gd fmla="*/ 24 w 87" name="T28"/>
                  <a:gd fmla="*/ 58 h 151" name="T29"/>
                  <a:gd fmla="*/ 29 w 87" name="T30"/>
                  <a:gd fmla="*/ 53 h 151" name="T31"/>
                  <a:gd fmla="*/ 29 w 87" name="T32"/>
                  <a:gd fmla="*/ 50 h 151" name="T33"/>
                  <a:gd fmla="*/ 32 w 87" name="T34"/>
                  <a:gd fmla="*/ 49 h 151" name="T35"/>
                  <a:gd fmla="*/ 31 w 87" name="T36"/>
                  <a:gd fmla="*/ 45 h 151" name="T37"/>
                  <a:gd fmla="*/ 31 w 87" name="T38"/>
                  <a:gd fmla="*/ 44 h 151" name="T39"/>
                  <a:gd fmla="*/ 32 w 87" name="T40"/>
                  <a:gd fmla="*/ 41 h 151" name="T41"/>
                  <a:gd fmla="*/ 37 w 87" name="T42"/>
                  <a:gd fmla="*/ 34 h 151" name="T43"/>
                  <a:gd fmla="*/ 39 w 87" name="T44"/>
                  <a:gd fmla="*/ 31 h 151" name="T45"/>
                  <a:gd fmla="*/ 41 w 87" name="T46"/>
                  <a:gd fmla="*/ 28 h 151" name="T47"/>
                  <a:gd fmla="*/ 47 w 87" name="T48"/>
                  <a:gd fmla="*/ 23 h 151" name="T49"/>
                  <a:gd fmla="*/ 53 w 87" name="T50"/>
                  <a:gd fmla="*/ 26 h 151" name="T51"/>
                  <a:gd fmla="*/ 50 w 87" name="T52"/>
                  <a:gd fmla="*/ 20 h 151" name="T53"/>
                  <a:gd fmla="*/ 47 w 87" name="T54"/>
                  <a:gd fmla="*/ 13 h 151" name="T55"/>
                  <a:gd fmla="*/ 51 w 87" name="T56"/>
                  <a:gd fmla="*/ 12 h 151" name="T57"/>
                  <a:gd fmla="*/ 50 w 87" name="T58"/>
                  <a:gd fmla="*/ 9 h 151" name="T59"/>
                  <a:gd fmla="*/ 53 w 87" name="T60"/>
                  <a:gd fmla="*/ 10 h 151" name="T61"/>
                  <a:gd fmla="*/ 59 w 87" name="T62"/>
                  <a:gd fmla="*/ 13 h 151" name="T63"/>
                  <a:gd fmla="*/ 58 w 87" name="T64"/>
                  <a:gd fmla="*/ 6 h 151" name="T65"/>
                  <a:gd fmla="*/ 61 w 87" name="T66"/>
                  <a:gd fmla="*/ 8 h 151" name="T67"/>
                  <a:gd fmla="*/ 61 w 87" name="T68"/>
                  <a:gd fmla="*/ 3 h 151" name="T69"/>
                  <a:gd fmla="*/ 64 w 87" name="T70"/>
                  <a:gd fmla="*/ 2 h 151" name="T71"/>
                  <a:gd fmla="*/ 67 w 87" name="T72"/>
                  <a:gd fmla="*/ 10 h 151" name="T73"/>
                  <a:gd fmla="*/ 69 w 87" name="T74"/>
                  <a:gd fmla="*/ 2 h 151" name="T75"/>
                  <a:gd fmla="*/ 80 w 87" name="T76"/>
                  <a:gd fmla="*/ 9 h 151" name="T77"/>
                  <a:gd fmla="*/ 82 w 87" name="T78"/>
                  <a:gd fmla="*/ 10 h 151" name="T79"/>
                  <a:gd fmla="*/ 86 w 87" name="T80"/>
                  <a:gd fmla="*/ 8 h 151" name="T81"/>
                  <a:gd fmla="*/ 86 w 87" name="T82"/>
                  <a:gd fmla="*/ 13 h 151" name="T83"/>
                  <a:gd fmla="*/ 81 w 87" name="T84"/>
                  <a:gd fmla="*/ 11 h 151" name="T85"/>
                  <a:gd fmla="*/ 78 w 87" name="T86"/>
                  <a:gd fmla="*/ 21 h 151" name="T87"/>
                  <a:gd fmla="*/ 71 w 87" name="T88"/>
                  <a:gd fmla="*/ 30 h 151" name="T89"/>
                  <a:gd fmla="*/ 65 w 87" name="T90"/>
                  <a:gd fmla="*/ 39 h 151" name="T91"/>
                  <a:gd fmla="*/ 60 w 87" name="T92"/>
                  <a:gd fmla="*/ 47 h 151" name="T93"/>
                  <a:gd fmla="*/ 57 w 87" name="T94"/>
                  <a:gd fmla="*/ 53 h 151" name="T95"/>
                  <a:gd fmla="*/ 48 w 87" name="T96"/>
                  <a:gd fmla="*/ 65 h 151" name="T97"/>
                  <a:gd fmla="*/ 42 w 87" name="T98"/>
                  <a:gd fmla="*/ 70 h 151" name="T99"/>
                  <a:gd fmla="*/ 36 w 87" name="T100"/>
                  <a:gd fmla="*/ 79 h 151" name="T101"/>
                  <a:gd fmla="*/ 32 w 87" name="T102"/>
                  <a:gd fmla="*/ 115 h 151" name="T103"/>
                  <a:gd fmla="*/ 29 w 87" name="T104"/>
                  <a:gd fmla="*/ 124 h 151" name="T105"/>
                  <a:gd fmla="*/ 6 w 87" name="T106"/>
                  <a:gd fmla="*/ 146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87">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334"/>
              <p:cNvSpPr/>
              <p:nvPr/>
            </p:nvSpPr>
            <p:spPr bwMode="auto">
              <a:xfrm>
                <a:off x="4002088" y="26416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335"/>
              <p:cNvSpPr/>
              <p:nvPr/>
            </p:nvSpPr>
            <p:spPr bwMode="auto">
              <a:xfrm flipH="1">
                <a:off x="3997326" y="2640013"/>
                <a:ext cx="0" cy="0"/>
              </a:xfrm>
              <a:custGeom>
                <a:gdLst>
                  <a:gd fmla="*/ 1 w 2" name="T0"/>
                  <a:gd fmla="*/ 2 h 2" name="T1"/>
                  <a:gd fmla="*/ 1 w 2" name="T2"/>
                  <a:gd fmla="*/ 1 h 2" name="T3"/>
                  <a:gd fmla="*/ 1 w 2" name="T4"/>
                  <a:gd fmla="*/ 0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336"/>
              <p:cNvSpPr/>
              <p:nvPr/>
            </p:nvSpPr>
            <p:spPr bwMode="auto">
              <a:xfrm flipH="1">
                <a:off x="3995738" y="26400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337"/>
              <p:cNvSpPr/>
              <p:nvPr/>
            </p:nvSpPr>
            <p:spPr bwMode="auto">
              <a:xfrm flipH="1">
                <a:off x="3994151" y="2638425"/>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338"/>
              <p:cNvSpPr/>
              <p:nvPr/>
            </p:nvSpPr>
            <p:spPr bwMode="auto">
              <a:xfrm flipH="1">
                <a:off x="3994151" y="2640013"/>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339"/>
              <p:cNvSpPr/>
              <p:nvPr/>
            </p:nvSpPr>
            <p:spPr bwMode="auto">
              <a:xfrm flipH="1">
                <a:off x="3990976" y="2640013"/>
                <a:ext cx="0"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340"/>
              <p:cNvSpPr/>
              <p:nvPr/>
            </p:nvSpPr>
            <p:spPr bwMode="auto">
              <a:xfrm flipH="1">
                <a:off x="3990976" y="264160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341"/>
              <p:cNvSpPr/>
              <p:nvPr/>
            </p:nvSpPr>
            <p:spPr bwMode="auto">
              <a:xfrm>
                <a:off x="3979863" y="26590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342"/>
              <p:cNvSpPr/>
              <p:nvPr/>
            </p:nvSpPr>
            <p:spPr bwMode="auto">
              <a:xfrm>
                <a:off x="3976688" y="2667000"/>
                <a:ext cx="1588" cy="0"/>
              </a:xfrm>
              <a:custGeom>
                <a:gdLst>
                  <a:gd fmla="*/ 2 w 3" name="T0"/>
                  <a:gd fmla="*/ 0 h 1" name="T1"/>
                  <a:gd fmla="*/ 0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343"/>
              <p:cNvSpPr/>
              <p:nvPr/>
            </p:nvSpPr>
            <p:spPr bwMode="auto">
              <a:xfrm>
                <a:off x="3978276" y="26717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344"/>
              <p:cNvSpPr/>
              <p:nvPr/>
            </p:nvSpPr>
            <p:spPr bwMode="auto">
              <a:xfrm>
                <a:off x="5676901" y="1892300"/>
                <a:ext cx="1588" cy="0"/>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345"/>
              <p:cNvSpPr/>
              <p:nvPr/>
            </p:nvSpPr>
            <p:spPr bwMode="auto">
              <a:xfrm>
                <a:off x="5630863" y="1887538"/>
                <a:ext cx="46038" cy="42862"/>
              </a:xfrm>
              <a:custGeom>
                <a:gdLst>
                  <a:gd fmla="*/ 14 w 129" name="T0"/>
                  <a:gd fmla="*/ 98 h 118" name="T1"/>
                  <a:gd fmla="*/ 17 w 129" name="T2"/>
                  <a:gd fmla="*/ 94 h 118" name="T3"/>
                  <a:gd fmla="*/ 19 w 129" name="T4"/>
                  <a:gd fmla="*/ 82 h 118" name="T5"/>
                  <a:gd fmla="*/ 22 w 129" name="T6"/>
                  <a:gd fmla="*/ 80 h 118" name="T7"/>
                  <a:gd fmla="*/ 31 w 129" name="T8"/>
                  <a:gd fmla="*/ 74 h 118" name="T9"/>
                  <a:gd fmla="*/ 34 w 129" name="T10"/>
                  <a:gd fmla="*/ 72 h 118" name="T11"/>
                  <a:gd fmla="*/ 36 w 129" name="T12"/>
                  <a:gd fmla="*/ 66 h 118" name="T13"/>
                  <a:gd fmla="*/ 41 w 129" name="T14"/>
                  <a:gd fmla="*/ 63 h 118" name="T15"/>
                  <a:gd fmla="*/ 44 w 129" name="T16"/>
                  <a:gd fmla="*/ 63 h 118" name="T17"/>
                  <a:gd fmla="*/ 44 w 129" name="T18"/>
                  <a:gd fmla="*/ 59 h 118" name="T19"/>
                  <a:gd fmla="*/ 46 w 129" name="T20"/>
                  <a:gd fmla="*/ 52 h 118" name="T21"/>
                  <a:gd fmla="*/ 49 w 129" name="T22"/>
                  <a:gd fmla="*/ 50 h 118" name="T23"/>
                  <a:gd fmla="*/ 50 w 129" name="T24"/>
                  <a:gd fmla="*/ 46 h 118" name="T25"/>
                  <a:gd fmla="*/ 55 w 129" name="T26"/>
                  <a:gd fmla="*/ 45 h 118" name="T27"/>
                  <a:gd fmla="*/ 58 w 129" name="T28"/>
                  <a:gd fmla="*/ 41 h 118" name="T29"/>
                  <a:gd fmla="*/ 64 w 129" name="T30"/>
                  <a:gd fmla="*/ 39 h 118" name="T31"/>
                  <a:gd fmla="*/ 65 w 129" name="T32"/>
                  <a:gd fmla="*/ 36 h 118" name="T33"/>
                  <a:gd fmla="*/ 69 w 129" name="T34"/>
                  <a:gd fmla="*/ 37 h 118" name="T35"/>
                  <a:gd fmla="*/ 69 w 129" name="T36"/>
                  <a:gd fmla="*/ 34 h 118" name="T37"/>
                  <a:gd fmla="*/ 70 w 129" name="T38"/>
                  <a:gd fmla="*/ 33 h 118" name="T39"/>
                  <a:gd fmla="*/ 72 w 129" name="T40"/>
                  <a:gd fmla="*/ 30 h 118" name="T41"/>
                  <a:gd fmla="*/ 78 w 129" name="T42"/>
                  <a:gd fmla="*/ 25 h 118" name="T43"/>
                  <a:gd fmla="*/ 81 w 129" name="T44"/>
                  <a:gd fmla="*/ 23 h 118" name="T45"/>
                  <a:gd fmla="*/ 83 w 129" name="T46"/>
                  <a:gd fmla="*/ 22 h 118" name="T47"/>
                  <a:gd fmla="*/ 90 w 129" name="T48"/>
                  <a:gd fmla="*/ 18 h 118" name="T49"/>
                  <a:gd fmla="*/ 95 w 129" name="T50"/>
                  <a:gd fmla="*/ 23 h 118" name="T51"/>
                  <a:gd fmla="*/ 93 w 129" name="T52"/>
                  <a:gd fmla="*/ 16 h 118" name="T53"/>
                  <a:gd fmla="*/ 91 w 129" name="T54"/>
                  <a:gd fmla="*/ 9 h 118" name="T55"/>
                  <a:gd fmla="*/ 95 w 129" name="T56"/>
                  <a:gd fmla="*/ 10 h 118" name="T57"/>
                  <a:gd fmla="*/ 95 w 129" name="T58"/>
                  <a:gd fmla="*/ 6 h 118" name="T59"/>
                  <a:gd fmla="*/ 97 w 129" name="T60"/>
                  <a:gd fmla="*/ 8 h 118" name="T61"/>
                  <a:gd fmla="*/ 102 w 129" name="T62"/>
                  <a:gd fmla="*/ 12 h 118" name="T63"/>
                  <a:gd fmla="*/ 102 w 129" name="T64"/>
                  <a:gd fmla="*/ 5 h 118" name="T65"/>
                  <a:gd fmla="*/ 104 w 129" name="T66"/>
                  <a:gd fmla="*/ 7 h 118" name="T67"/>
                  <a:gd fmla="*/ 104 w 129" name="T68"/>
                  <a:gd fmla="*/ 3 h 118" name="T69"/>
                  <a:gd fmla="*/ 107 w 129" name="T70"/>
                  <a:gd fmla="*/ 2 h 118" name="T71"/>
                  <a:gd fmla="*/ 110 w 129" name="T72"/>
                  <a:gd fmla="*/ 10 h 118" name="T73"/>
                  <a:gd fmla="*/ 111 w 129" name="T74"/>
                  <a:gd fmla="*/ 3 h 118" name="T75"/>
                  <a:gd fmla="*/ 122 w 129" name="T76"/>
                  <a:gd fmla="*/ 10 h 118" name="T77"/>
                  <a:gd fmla="*/ 124 w 129" name="T78"/>
                  <a:gd fmla="*/ 10 h 118" name="T79"/>
                  <a:gd fmla="*/ 128 w 129" name="T80"/>
                  <a:gd fmla="*/ 8 h 118" name="T81"/>
                  <a:gd fmla="*/ 128 w 129" name="T82"/>
                  <a:gd fmla="*/ 13 h 118" name="T83"/>
                  <a:gd fmla="*/ 123 w 129" name="T84"/>
                  <a:gd fmla="*/ 11 h 118" name="T85"/>
                  <a:gd fmla="*/ 121 w 129" name="T86"/>
                  <a:gd fmla="*/ 21 h 118" name="T87"/>
                  <a:gd fmla="*/ 112 w 129" name="T88"/>
                  <a:gd fmla="*/ 30 h 118" name="T89"/>
                  <a:gd fmla="*/ 103 w 129" name="T90"/>
                  <a:gd fmla="*/ 39 h 118" name="T91"/>
                  <a:gd fmla="*/ 95 w 129" name="T92"/>
                  <a:gd fmla="*/ 45 h 118" name="T93"/>
                  <a:gd fmla="*/ 90 w 129" name="T94"/>
                  <a:gd fmla="*/ 51 h 118" name="T95"/>
                  <a:gd fmla="*/ 77 w 129" name="T96"/>
                  <a:gd fmla="*/ 58 h 118" name="T97"/>
                  <a:gd fmla="*/ 69 w 129" name="T98"/>
                  <a:gd fmla="*/ 61 h 118" name="T99"/>
                  <a:gd fmla="*/ 59 w 129" name="T100"/>
                  <a:gd fmla="*/ 65 h 118" name="T101"/>
                  <a:gd fmla="*/ 39 w 129" name="T102"/>
                  <a:gd fmla="*/ 94 h 118" name="T103"/>
                  <a:gd fmla="*/ 33 w 129" name="T104"/>
                  <a:gd fmla="*/ 100 h 118" name="T105"/>
                  <a:gd fmla="*/ 10 w 129" name="T106"/>
                  <a:gd fmla="*/ 118 h 1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8" w="129">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346"/>
              <p:cNvSpPr/>
              <p:nvPr/>
            </p:nvSpPr>
            <p:spPr bwMode="auto">
              <a:xfrm flipH="1">
                <a:off x="5676901" y="1890713"/>
                <a:ext cx="0"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347"/>
              <p:cNvSpPr/>
              <p:nvPr/>
            </p:nvSpPr>
            <p:spPr bwMode="auto">
              <a:xfrm>
                <a:off x="5670551" y="1889125"/>
                <a:ext cx="1588" cy="0"/>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348"/>
              <p:cNvSpPr/>
              <p:nvPr/>
            </p:nvSpPr>
            <p:spPr bwMode="auto">
              <a:xfrm flipH="1">
                <a:off x="5670551" y="1889125"/>
                <a:ext cx="0" cy="0"/>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349"/>
              <p:cNvSpPr/>
              <p:nvPr/>
            </p:nvSpPr>
            <p:spPr bwMode="auto">
              <a:xfrm>
                <a:off x="5667376" y="1887538"/>
                <a:ext cx="1588" cy="1587"/>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350"/>
              <p:cNvSpPr/>
              <p:nvPr/>
            </p:nvSpPr>
            <p:spPr bwMode="auto">
              <a:xfrm flipH="1">
                <a:off x="5668963" y="1889125"/>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351"/>
              <p:cNvSpPr/>
              <p:nvPr/>
            </p:nvSpPr>
            <p:spPr bwMode="auto">
              <a:xfrm>
                <a:off x="5665788" y="1889125"/>
                <a:ext cx="1588" cy="0"/>
              </a:xfrm>
              <a:custGeom>
                <a:gdLst>
                  <a:gd fmla="*/ 0 w 1" name="T0"/>
                  <a:gd fmla="*/ 2 h 3" name="T1"/>
                  <a:gd fmla="*/ 0 w 1" name="T2"/>
                  <a:gd fmla="*/ 2 h 3" name="T3"/>
                  <a:gd fmla="*/ 0 w 1" name="T4"/>
                  <a:gd fmla="*/ 2 h 3" name="T5"/>
                </a:gdLst>
                <a:cxnLst>
                  <a:cxn ang="0">
                    <a:pos x="T0" y="T1"/>
                  </a:cxn>
                  <a:cxn ang="0">
                    <a:pos x="T2" y="T3"/>
                  </a:cxn>
                  <a:cxn ang="0">
                    <a:pos x="T4" y="T5"/>
                  </a:cxn>
                </a:cxnLst>
                <a:rect b="b" l="0" r="r" t="0"/>
                <a:pathLst>
                  <a:path h="3" w="1">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352"/>
              <p:cNvSpPr/>
              <p:nvPr/>
            </p:nvSpPr>
            <p:spPr bwMode="auto">
              <a:xfrm flipH="1">
                <a:off x="5665788" y="1889125"/>
                <a:ext cx="0" cy="1587"/>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353"/>
              <p:cNvSpPr/>
              <p:nvPr/>
            </p:nvSpPr>
            <p:spPr bwMode="auto">
              <a:xfrm flipH="1">
                <a:off x="5651501" y="1901825"/>
                <a:ext cx="0" cy="158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354"/>
              <p:cNvSpPr/>
              <p:nvPr/>
            </p:nvSpPr>
            <p:spPr bwMode="auto">
              <a:xfrm flipH="1">
                <a:off x="5645151" y="1906588"/>
                <a:ext cx="0" cy="1587"/>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355"/>
              <p:cNvSpPr/>
              <p:nvPr/>
            </p:nvSpPr>
            <p:spPr bwMode="auto">
              <a:xfrm>
                <a:off x="5643563" y="191293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22" name="文本框 21"/>
            <p:cNvSpPr txBox="1"/>
            <p:nvPr/>
          </p:nvSpPr>
          <p:spPr>
            <a:xfrm>
              <a:off x="5357606" y="2040460"/>
              <a:ext cx="2214880" cy="701040"/>
            </a:xfrm>
            <a:prstGeom prst="rect">
              <a:avLst/>
            </a:prstGeom>
            <a:noFill/>
            <a:effectLst/>
          </p:spPr>
          <p:txBody>
            <a:bodyPr rtlCol="0" wrap="none">
              <a:spAutoFit/>
            </a:bodyPr>
            <a:lstStyle/>
            <a:p>
              <a:r>
                <a:rPr altLang="en-US" b="1" lang="zh-CN" smtClean="0" sz="4000">
                  <a:solidFill>
                    <a:srgbClr val="FDFDFD"/>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nvGrpSpPr>
          <p:cNvPr id="374" name="组合 373"/>
          <p:cNvGrpSpPr/>
          <p:nvPr/>
        </p:nvGrpSpPr>
        <p:grpSpPr>
          <a:xfrm>
            <a:off x="5074859" y="3662819"/>
            <a:ext cx="2882901" cy="1058862"/>
            <a:chOff x="5074859" y="3662819"/>
            <a:chExt cx="2882901" cy="1058862"/>
          </a:xfrm>
        </p:grpSpPr>
        <p:grpSp>
          <p:nvGrpSpPr>
            <p:cNvPr id="375" name="组合 374"/>
            <p:cNvGrpSpPr/>
            <p:nvPr/>
          </p:nvGrpSpPr>
          <p:grpSpPr>
            <a:xfrm>
              <a:off x="5074859" y="3662819"/>
              <a:ext cx="2882901" cy="1058862"/>
              <a:chOff x="3925888" y="1852613"/>
              <a:chExt cx="2882901" cy="1058862"/>
            </a:xfrm>
          </p:grpSpPr>
          <p:grpSp>
            <p:nvGrpSpPr>
              <p:cNvPr id="377" name="Group 205"/>
              <p:cNvGrpSpPr/>
              <p:nvPr/>
            </p:nvGrpSpPr>
            <p:grpSpPr>
              <a:xfrm>
                <a:off x="3930651" y="1852613"/>
                <a:ext cx="2878138" cy="1058862"/>
                <a:chOff x="2476" y="1167"/>
                <a:chExt cx="1813" cy="667"/>
              </a:xfrm>
            </p:grpSpPr>
            <p:sp>
              <p:nvSpPr>
                <p:cNvPr id="528" name="Freeform 5"/>
                <p:cNvSpPr/>
                <p:nvPr/>
              </p:nvSpPr>
              <p:spPr bwMode="auto">
                <a:xfrm>
                  <a:off x="2476" y="1167"/>
                  <a:ext cx="1813" cy="667"/>
                </a:xfrm>
                <a:custGeom>
                  <a:gdLst>
                    <a:gd fmla="*/ 31 w 8180" name="T0"/>
                    <a:gd fmla="*/ 66 h 2895" name="T1"/>
                    <a:gd fmla="*/ 1264 w 8180" name="T2"/>
                    <a:gd fmla="*/ 1 h 2895" name="T3"/>
                    <a:gd fmla="*/ 1388 w 8180" name="T4"/>
                    <a:gd fmla="*/ 0 h 2895" name="T5"/>
                    <a:gd fmla="*/ 1482 w 8180" name="T6"/>
                    <a:gd fmla="*/ 23 h 2895" name="T7"/>
                    <a:gd fmla="*/ 1987 w 8180" name="T8"/>
                    <a:gd fmla="*/ 42 h 2895" name="T9"/>
                    <a:gd fmla="*/ 2722 w 8180" name="T10"/>
                    <a:gd fmla="*/ 89 h 2895" name="T11"/>
                    <a:gd fmla="*/ 3770 w 8180" name="T12"/>
                    <a:gd fmla="*/ 248 h 2895" name="T13"/>
                    <a:gd fmla="*/ 4647 w 8180" name="T14"/>
                    <a:gd fmla="*/ 98 h 2895" name="T15"/>
                    <a:gd fmla="*/ 6340 w 8180" name="T16"/>
                    <a:gd fmla="*/ 77 h 2895" name="T17"/>
                    <a:gd fmla="*/ 7133 w 8180" name="T18"/>
                    <a:gd fmla="*/ 165 h 2895" name="T19"/>
                    <a:gd fmla="*/ 8012 w 8180" name="T20"/>
                    <a:gd fmla="*/ 247 h 2895" name="T21"/>
                    <a:gd fmla="*/ 8180 w 8180" name="T22"/>
                    <a:gd fmla="*/ 1715 h 2895" name="T23"/>
                    <a:gd fmla="*/ 7964 w 8180" name="T24"/>
                    <a:gd fmla="*/ 2895 h 2895" name="T25"/>
                    <a:gd fmla="*/ 6803 w 8180" name="T26"/>
                    <a:gd fmla="*/ 2747 h 2895" name="T27"/>
                    <a:gd fmla="*/ 2494 w 8180" name="T28"/>
                    <a:gd fmla="*/ 2782 h 2895" name="T29"/>
                    <a:gd fmla="*/ 208 w 8180" name="T30"/>
                    <a:gd fmla="*/ 2771 h 2895" name="T31"/>
                    <a:gd fmla="*/ 19 w 8180" name="T32"/>
                    <a:gd fmla="*/ 2084 h 2895" name="T33"/>
                    <a:gd fmla="*/ 133 w 8180" name="T34"/>
                    <a:gd fmla="*/ 769 h 2895" name="T35"/>
                    <a:gd fmla="*/ 0 w 8180" name="T36"/>
                    <a:gd fmla="*/ 528 h 2895" name="T37"/>
                    <a:gd fmla="*/ 31 w 8180" name="T38"/>
                    <a:gd fmla="*/ 66 h 28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95" w="8180">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9" name="Freeform 6"/>
                <p:cNvSpPr/>
                <p:nvPr/>
              </p:nvSpPr>
              <p:spPr bwMode="auto">
                <a:xfrm>
                  <a:off x="2504" y="1218"/>
                  <a:ext cx="1760" cy="565"/>
                </a:xfrm>
                <a:custGeom>
                  <a:gdLst>
                    <a:gd fmla="*/ 91 w 7941" name="T0"/>
                    <a:gd fmla="*/ 0 h 2455" name="T1"/>
                    <a:gd fmla="*/ 2495 w 7941" name="T2"/>
                    <a:gd fmla="*/ 7 h 2455" name="T3"/>
                    <a:gd fmla="*/ 2988 w 7941" name="T4"/>
                    <a:gd fmla="*/ 107 h 2455" name="T5"/>
                    <a:gd fmla="*/ 3269 w 7941" name="T6"/>
                    <a:gd fmla="*/ 159 h 2455" name="T7"/>
                    <a:gd fmla="*/ 3756 w 7941" name="T8"/>
                    <a:gd fmla="*/ 259 h 2455" name="T9"/>
                    <a:gd fmla="*/ 4346 w 7941" name="T10"/>
                    <a:gd fmla="*/ 99 h 2455" name="T11"/>
                    <a:gd fmla="*/ 6077 w 7941" name="T12"/>
                    <a:gd fmla="*/ 37 h 2455" name="T13"/>
                    <a:gd fmla="*/ 6902 w 7941" name="T14"/>
                    <a:gd fmla="*/ 257 h 2455" name="T15"/>
                    <a:gd fmla="*/ 7749 w 7941" name="T16"/>
                    <a:gd fmla="*/ 247 h 2455" name="T17"/>
                    <a:gd fmla="*/ 7752 w 7941" name="T18"/>
                    <a:gd fmla="*/ 539 h 2455" name="T19"/>
                    <a:gd fmla="*/ 7854 w 7941" name="T20"/>
                    <a:gd fmla="*/ 1180 h 2455" name="T21"/>
                    <a:gd fmla="*/ 7860 w 7941" name="T22"/>
                    <a:gd fmla="*/ 1616 h 2455" name="T23"/>
                    <a:gd fmla="*/ 7664 w 7941" name="T24"/>
                    <a:gd fmla="*/ 2450 h 2455" name="T25"/>
                    <a:gd fmla="*/ 7265 w 7941" name="T26"/>
                    <a:gd fmla="*/ 2455 h 2455" name="T27"/>
                    <a:gd fmla="*/ 6791 w 7941" name="T28"/>
                    <a:gd fmla="*/ 2345 h 2455" name="T29"/>
                    <a:gd fmla="*/ 6236 w 7941" name="T30"/>
                    <a:gd fmla="*/ 2321 h 2455" name="T31"/>
                    <a:gd fmla="*/ 4767 w 7941" name="T32"/>
                    <a:gd fmla="*/ 2370 h 2455" name="T33"/>
                    <a:gd fmla="*/ 4654 w 7941" name="T34"/>
                    <a:gd fmla="*/ 2341 h 2455" name="T35"/>
                    <a:gd fmla="*/ 457 w 7941" name="T36"/>
                    <a:gd fmla="*/ 2368 h 2455" name="T37"/>
                    <a:gd fmla="*/ 220 w 7941" name="T38"/>
                    <a:gd fmla="*/ 2377 h 2455" name="T39"/>
                    <a:gd fmla="*/ 115 w 7941" name="T40"/>
                    <a:gd fmla="*/ 1949 h 2455" name="T41"/>
                    <a:gd fmla="*/ 110 w 7941" name="T42"/>
                    <a:gd fmla="*/ 1519 h 2455" name="T43"/>
                    <a:gd fmla="*/ 134 w 7941" name="T44"/>
                    <a:gd fmla="*/ 454 h 2455" name="T45"/>
                    <a:gd fmla="*/ 44 w 7941" name="T46"/>
                    <a:gd fmla="*/ 249 h 2455" name="T47"/>
                    <a:gd fmla="*/ 91 w 7941" name="T48"/>
                    <a:gd fmla="*/ 0 h 24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55" w="7941">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cap="flat" w="12700">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30" name="Freeform 7"/>
                <p:cNvSpPr/>
                <p:nvPr/>
              </p:nvSpPr>
              <p:spPr bwMode="auto">
                <a:xfrm>
                  <a:off x="2580" y="1233"/>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1" name="Freeform 8"/>
                <p:cNvSpPr/>
                <p:nvPr/>
              </p:nvSpPr>
              <p:spPr bwMode="auto">
                <a:xfrm>
                  <a:off x="2557" y="1232"/>
                  <a:ext cx="23" cy="37"/>
                </a:xfrm>
                <a:custGeom>
                  <a:gdLst>
                    <a:gd fmla="*/ 13 w 105" name="T0"/>
                    <a:gd fmla="*/ 136 h 159" name="T1"/>
                    <a:gd fmla="*/ 15 w 105" name="T2"/>
                    <a:gd fmla="*/ 130 h 159" name="T3"/>
                    <a:gd fmla="*/ 14 w 105" name="T4"/>
                    <a:gd fmla="*/ 118 h 159" name="T5"/>
                    <a:gd fmla="*/ 16 w 105" name="T6"/>
                    <a:gd fmla="*/ 114 h 159" name="T7"/>
                    <a:gd fmla="*/ 23 w 105" name="T8"/>
                    <a:gd fmla="*/ 105 h 159" name="T9"/>
                    <a:gd fmla="*/ 25 w 105" name="T10"/>
                    <a:gd fmla="*/ 102 h 159" name="T11"/>
                    <a:gd fmla="*/ 26 w 105" name="T12"/>
                    <a:gd fmla="*/ 94 h 159" name="T13"/>
                    <a:gd fmla="*/ 30 w 105" name="T14"/>
                    <a:gd fmla="*/ 90 h 159" name="T15"/>
                    <a:gd fmla="*/ 33 w 105" name="T16"/>
                    <a:gd fmla="*/ 88 h 159" name="T17"/>
                    <a:gd fmla="*/ 31 w 105" name="T18"/>
                    <a:gd fmla="*/ 84 h 159" name="T19"/>
                    <a:gd fmla="*/ 32 w 105" name="T20"/>
                    <a:gd fmla="*/ 77 h 159" name="T21"/>
                    <a:gd fmla="*/ 34 w 105" name="T22"/>
                    <a:gd fmla="*/ 74 h 159" name="T23"/>
                    <a:gd fmla="*/ 34 w 105" name="T24"/>
                    <a:gd fmla="*/ 69 h 159" name="T25"/>
                    <a:gd fmla="*/ 38 w 105" name="T26"/>
                    <a:gd fmla="*/ 66 h 159" name="T27"/>
                    <a:gd fmla="*/ 40 w 105" name="T28"/>
                    <a:gd fmla="*/ 61 h 159" name="T29"/>
                    <a:gd fmla="*/ 46 w 105" name="T30"/>
                    <a:gd fmla="*/ 57 h 159" name="T31"/>
                    <a:gd fmla="*/ 46 w 105" name="T32"/>
                    <a:gd fmla="*/ 53 h 159" name="T33"/>
                    <a:gd fmla="*/ 50 w 105" name="T34"/>
                    <a:gd fmla="*/ 52 h 159" name="T35"/>
                    <a:gd fmla="*/ 49 w 105" name="T36"/>
                    <a:gd fmla="*/ 49 h 159" name="T37"/>
                    <a:gd fmla="*/ 49 w 105" name="T38"/>
                    <a:gd fmla="*/ 48 h 159" name="T39"/>
                    <a:gd fmla="*/ 50 w 105" name="T40"/>
                    <a:gd fmla="*/ 45 h 159" name="T41"/>
                    <a:gd fmla="*/ 56 w 105" name="T42"/>
                    <a:gd fmla="*/ 37 h 159" name="T43"/>
                    <a:gd fmla="*/ 58 w 105" name="T44"/>
                    <a:gd fmla="*/ 34 h 159" name="T45"/>
                    <a:gd fmla="*/ 60 w 105" name="T46"/>
                    <a:gd fmla="*/ 31 h 159" name="T47"/>
                    <a:gd fmla="*/ 65 w 105" name="T48"/>
                    <a:gd fmla="*/ 25 h 159" name="T49"/>
                    <a:gd fmla="*/ 72 w 105" name="T50"/>
                    <a:gd fmla="*/ 28 h 159" name="T51"/>
                    <a:gd fmla="*/ 68 w 105" name="T52"/>
                    <a:gd fmla="*/ 22 h 159" name="T53"/>
                    <a:gd fmla="*/ 65 w 105" name="T54"/>
                    <a:gd fmla="*/ 15 h 159" name="T55"/>
                    <a:gd fmla="*/ 69 w 105" name="T56"/>
                    <a:gd fmla="*/ 14 h 159" name="T57"/>
                    <a:gd fmla="*/ 67 w 105" name="T58"/>
                    <a:gd fmla="*/ 11 h 159" name="T59"/>
                    <a:gd fmla="*/ 70 w 105" name="T60"/>
                    <a:gd fmla="*/ 12 h 159" name="T61"/>
                    <a:gd fmla="*/ 77 w 105" name="T62"/>
                    <a:gd fmla="*/ 14 h 159" name="T63"/>
                    <a:gd fmla="*/ 75 w 105" name="T64"/>
                    <a:gd fmla="*/ 7 h 159" name="T65"/>
                    <a:gd fmla="*/ 78 w 105" name="T66"/>
                    <a:gd fmla="*/ 8 h 159" name="T67"/>
                    <a:gd fmla="*/ 77 w 105" name="T68"/>
                    <a:gd fmla="*/ 4 h 159" name="T69"/>
                    <a:gd fmla="*/ 79 w 105" name="T70"/>
                    <a:gd fmla="*/ 2 h 159" name="T71"/>
                    <a:gd fmla="*/ 84 w 105" name="T72"/>
                    <a:gd fmla="*/ 9 h 159" name="T73"/>
                    <a:gd fmla="*/ 84 w 105" name="T74"/>
                    <a:gd fmla="*/ 1 h 159" name="T75"/>
                    <a:gd fmla="*/ 97 w 105" name="T76"/>
                    <a:gd fmla="*/ 5 h 159" name="T77"/>
                    <a:gd fmla="*/ 100 w 105" name="T78"/>
                    <a:gd fmla="*/ 5 h 159" name="T79"/>
                    <a:gd fmla="*/ 103 w 105" name="T80"/>
                    <a:gd fmla="*/ 2 h 159" name="T81"/>
                    <a:gd fmla="*/ 104 w 105" name="T82"/>
                    <a:gd fmla="*/ 7 h 159" name="T83"/>
                    <a:gd fmla="*/ 99 w 105" name="T84"/>
                    <a:gd fmla="*/ 6 h 159" name="T85"/>
                    <a:gd fmla="*/ 98 w 105" name="T86"/>
                    <a:gd fmla="*/ 17 h 159" name="T87"/>
                    <a:gd fmla="*/ 91 w 105" name="T88"/>
                    <a:gd fmla="*/ 28 h 159" name="T89"/>
                    <a:gd fmla="*/ 84 w 105" name="T90"/>
                    <a:gd fmla="*/ 40 h 159" name="T91"/>
                    <a:gd fmla="*/ 79 w 105" name="T92"/>
                    <a:gd fmla="*/ 50 h 159" name="T93"/>
                    <a:gd fmla="*/ 75 w 105" name="T94"/>
                    <a:gd fmla="*/ 57 h 159" name="T95"/>
                    <a:gd fmla="*/ 64 w 105" name="T96"/>
                    <a:gd fmla="*/ 70 h 159" name="T97"/>
                    <a:gd fmla="*/ 57 w 105" name="T98"/>
                    <a:gd fmla="*/ 76 h 159" name="T99"/>
                    <a:gd fmla="*/ 48 w 105" name="T100"/>
                    <a:gd fmla="*/ 85 h 159" name="T101"/>
                    <a:gd fmla="*/ 37 w 105" name="T102"/>
                    <a:gd fmla="*/ 123 h 159" name="T103"/>
                    <a:gd fmla="*/ 32 w 105" name="T104"/>
                    <a:gd fmla="*/ 132 h 159" name="T105"/>
                    <a:gd fmla="*/ 5 w 105" name="T106"/>
                    <a:gd fmla="*/ 152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05">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2" name="Freeform 9"/>
                <p:cNvSpPr/>
                <p:nvPr/>
              </p:nvSpPr>
              <p:spPr bwMode="auto">
                <a:xfrm flipH="1">
                  <a:off x="2580" y="1233"/>
                  <a:ext cx="0"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3" name="Freeform 10"/>
                <p:cNvSpPr/>
                <p:nvPr/>
              </p:nvSpPr>
              <p:spPr bwMode="auto">
                <a:xfrm flipH="1">
                  <a:off x="2576" y="1232"/>
                  <a:ext cx="0" cy="1"/>
                </a:xfrm>
                <a:custGeom>
                  <a:gdLst>
                    <a:gd fmla="*/ 1 w 2" name="T0"/>
                    <a:gd fmla="*/ 2 h 2" name="T1"/>
                    <a:gd fmla="*/ 1 w 2" name="T2"/>
                    <a:gd fmla="*/ 2 h 2" name="T3"/>
                    <a:gd fmla="*/ 1 w 2" name="T4"/>
                    <a:gd fmla="*/ 1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4" name="Freeform 11"/>
                <p:cNvSpPr/>
                <p:nvPr/>
              </p:nvSpPr>
              <p:spPr bwMode="auto">
                <a:xfrm flipH="1">
                  <a:off x="2575" y="1233"/>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5" name="Freeform 12"/>
                <p:cNvSpPr/>
                <p:nvPr/>
              </p:nvSpPr>
              <p:spPr bwMode="auto">
                <a:xfrm flipH="1">
                  <a:off x="2574" y="1232"/>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6" name="Freeform 13"/>
                <p:cNvSpPr/>
                <p:nvPr/>
              </p:nvSpPr>
              <p:spPr bwMode="auto">
                <a:xfrm flipH="1">
                  <a:off x="2574" y="1233"/>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7" name="Freeform 14"/>
                <p:cNvSpPr/>
                <p:nvPr/>
              </p:nvSpPr>
              <p:spPr bwMode="auto">
                <a:xfrm>
                  <a:off x="2572" y="1234"/>
                  <a:ext cx="1" cy="0"/>
                </a:xfrm>
                <a:custGeom>
                  <a:gdLst>
                    <a:gd fmla="*/ 1 w 2" name="T0"/>
                    <a:gd fmla="*/ 1 h 3" name="T1"/>
                    <a:gd fmla="*/ 0 w 2" name="T2"/>
                    <a:gd fmla="*/ 2 h 3" name="T3"/>
                    <a:gd fmla="*/ 1 w 2" name="T4"/>
                    <a:gd fmla="*/ 1 h 3" name="T5"/>
                  </a:gdLst>
                  <a:cxnLst>
                    <a:cxn ang="0">
                      <a:pos x="T0" y="T1"/>
                    </a:cxn>
                    <a:cxn ang="0">
                      <a:pos x="T2" y="T3"/>
                    </a:cxn>
                    <a:cxn ang="0">
                      <a:pos x="T4" y="T5"/>
                    </a:cxn>
                  </a:cxnLst>
                  <a:rect b="b" l="0" r="r" t="0"/>
                  <a:pathLst>
                    <a:path h="3" w="2">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8" name="Freeform 15"/>
                <p:cNvSpPr/>
                <p:nvPr/>
              </p:nvSpPr>
              <p:spPr bwMode="auto">
                <a:xfrm flipH="1">
                  <a:off x="2572" y="123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9" name="Freeform 16"/>
                <p:cNvSpPr/>
                <p:nvPr/>
              </p:nvSpPr>
              <p:spPr bwMode="auto">
                <a:xfrm>
                  <a:off x="2565" y="1246"/>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0" name="Freeform 17"/>
                <p:cNvSpPr/>
                <p:nvPr/>
              </p:nvSpPr>
              <p:spPr bwMode="auto">
                <a:xfrm>
                  <a:off x="2562" y="1251"/>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1" name="Freeform 18"/>
                <p:cNvSpPr/>
                <p:nvPr/>
              </p:nvSpPr>
              <p:spPr bwMode="auto">
                <a:xfrm flipH="1">
                  <a:off x="2563" y="1254"/>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2" name="Freeform 19"/>
                <p:cNvSpPr/>
                <p:nvPr/>
              </p:nvSpPr>
              <p:spPr bwMode="auto">
                <a:xfrm flipH="1">
                  <a:off x="2948" y="1181"/>
                  <a:ext cx="0" cy="1"/>
                </a:xfrm>
                <a:custGeom>
                  <a:gdLst>
                    <a:gd fmla="*/ 2 w 2" name="T0"/>
                    <a:gd fmla="*/ 2 h 3" name="T1"/>
                    <a:gd fmla="*/ 1 w 2" name="T2"/>
                    <a:gd fmla="*/ 1 h 3" name="T3"/>
                    <a:gd fmla="*/ 2 w 2" name="T4"/>
                    <a:gd fmla="*/ 2 h 3" name="T5"/>
                  </a:gdLst>
                  <a:cxnLst>
                    <a:cxn ang="0">
                      <a:pos x="T0" y="T1"/>
                    </a:cxn>
                    <a:cxn ang="0">
                      <a:pos x="T2" y="T3"/>
                    </a:cxn>
                    <a:cxn ang="0">
                      <a:pos x="T4" y="T5"/>
                    </a:cxn>
                  </a:cxnLst>
                  <a:rect b="b" l="0" r="r" t="0"/>
                  <a:pathLst>
                    <a:path h="3" w="2">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3" name="Freeform 20"/>
                <p:cNvSpPr/>
                <p:nvPr/>
              </p:nvSpPr>
              <p:spPr bwMode="auto">
                <a:xfrm>
                  <a:off x="2926" y="1179"/>
                  <a:ext cx="22" cy="23"/>
                </a:xfrm>
                <a:custGeom>
                  <a:gdLst>
                    <a:gd fmla="*/ 13 w 99" name="T0"/>
                    <a:gd fmla="*/ 84 h 101" name="T1"/>
                    <a:gd fmla="*/ 16 w 99" name="T2"/>
                    <a:gd fmla="*/ 81 h 101" name="T3"/>
                    <a:gd fmla="*/ 18 w 99" name="T4"/>
                    <a:gd fmla="*/ 71 h 101" name="T5"/>
                    <a:gd fmla="*/ 20 w 99" name="T6"/>
                    <a:gd fmla="*/ 70 h 101" name="T7"/>
                    <a:gd fmla="*/ 28 w 99" name="T8"/>
                    <a:gd fmla="*/ 67 h 101" name="T9"/>
                    <a:gd fmla="*/ 30 w 99" name="T10"/>
                    <a:gd fmla="*/ 65 h 101" name="T11"/>
                    <a:gd fmla="*/ 32 w 99" name="T12"/>
                    <a:gd fmla="*/ 60 h 101" name="T13"/>
                    <a:gd fmla="*/ 35 w 99" name="T14"/>
                    <a:gd fmla="*/ 58 h 101" name="T15"/>
                    <a:gd fmla="*/ 38 w 99" name="T16"/>
                    <a:gd fmla="*/ 58 h 101" name="T17"/>
                    <a:gd fmla="*/ 37 w 99" name="T18"/>
                    <a:gd fmla="*/ 54 h 101" name="T19"/>
                    <a:gd fmla="*/ 38 w 99" name="T20"/>
                    <a:gd fmla="*/ 49 h 101" name="T21"/>
                    <a:gd fmla="*/ 40 w 99" name="T22"/>
                    <a:gd fmla="*/ 47 h 101" name="T23"/>
                    <a:gd fmla="*/ 40 w 99" name="T24"/>
                    <a:gd fmla="*/ 43 h 101" name="T25"/>
                    <a:gd fmla="*/ 44 w 99" name="T26"/>
                    <a:gd fmla="*/ 42 h 101" name="T27"/>
                    <a:gd fmla="*/ 46 w 99" name="T28"/>
                    <a:gd fmla="*/ 39 h 101" name="T29"/>
                    <a:gd fmla="*/ 51 w 99" name="T30"/>
                    <a:gd fmla="*/ 37 h 101" name="T31"/>
                    <a:gd fmla="*/ 51 w 99" name="T32"/>
                    <a:gd fmla="*/ 35 h 101" name="T33"/>
                    <a:gd fmla="*/ 54 w 99" name="T34"/>
                    <a:gd fmla="*/ 35 h 101" name="T35"/>
                    <a:gd fmla="*/ 53 w 99" name="T36"/>
                    <a:gd fmla="*/ 32 h 101" name="T37"/>
                    <a:gd fmla="*/ 54 w 99" name="T38"/>
                    <a:gd fmla="*/ 31 h 101" name="T39"/>
                    <a:gd fmla="*/ 55 w 99" name="T40"/>
                    <a:gd fmla="*/ 29 h 101" name="T41"/>
                    <a:gd fmla="*/ 59 w 99" name="T42"/>
                    <a:gd fmla="*/ 25 h 101" name="T43"/>
                    <a:gd fmla="*/ 61 w 99" name="T44"/>
                    <a:gd fmla="*/ 22 h 101" name="T45"/>
                    <a:gd fmla="*/ 63 w 99" name="T46"/>
                    <a:gd fmla="*/ 21 h 101" name="T47"/>
                    <a:gd fmla="*/ 67 w 99" name="T48"/>
                    <a:gd fmla="*/ 18 h 101" name="T49"/>
                    <a:gd fmla="*/ 73 w 99" name="T50"/>
                    <a:gd fmla="*/ 22 h 101" name="T51"/>
                    <a:gd fmla="*/ 69 w 99" name="T52"/>
                    <a:gd fmla="*/ 16 h 101" name="T53"/>
                    <a:gd fmla="*/ 66 w 99" name="T54"/>
                    <a:gd fmla="*/ 9 h 101" name="T55"/>
                    <a:gd fmla="*/ 70 w 99" name="T56"/>
                    <a:gd fmla="*/ 9 h 101" name="T57"/>
                    <a:gd fmla="*/ 68 w 99" name="T58"/>
                    <a:gd fmla="*/ 6 h 101" name="T59"/>
                    <a:gd fmla="*/ 71 w 99" name="T60"/>
                    <a:gd fmla="*/ 8 h 101" name="T61"/>
                    <a:gd fmla="*/ 76 w 99" name="T62"/>
                    <a:gd fmla="*/ 11 h 101" name="T63"/>
                    <a:gd fmla="*/ 74 w 99" name="T64"/>
                    <a:gd fmla="*/ 5 h 101" name="T65"/>
                    <a:gd fmla="*/ 77 w 99" name="T66"/>
                    <a:gd fmla="*/ 7 h 101" name="T67"/>
                    <a:gd fmla="*/ 76 w 99" name="T68"/>
                    <a:gd fmla="*/ 3 h 101" name="T69"/>
                    <a:gd fmla="*/ 77 w 99" name="T70"/>
                    <a:gd fmla="*/ 1 h 101" name="T71"/>
                    <a:gd fmla="*/ 82 w 99" name="T72"/>
                    <a:gd fmla="*/ 9 h 101" name="T73"/>
                    <a:gd fmla="*/ 81 w 99" name="T74"/>
                    <a:gd fmla="*/ 2 h 101" name="T75"/>
                    <a:gd fmla="*/ 92 w 99" name="T76"/>
                    <a:gd fmla="*/ 8 h 101" name="T77"/>
                    <a:gd fmla="*/ 94 w 99" name="T78"/>
                    <a:gd fmla="*/ 9 h 101" name="T79"/>
                    <a:gd fmla="*/ 96 w 99" name="T80"/>
                    <a:gd fmla="*/ 7 h 101" name="T81"/>
                    <a:gd fmla="*/ 98 w 99" name="T82"/>
                    <a:gd fmla="*/ 11 h 101" name="T83"/>
                    <a:gd fmla="*/ 94 w 99" name="T84"/>
                    <a:gd fmla="*/ 10 h 101" name="T85"/>
                    <a:gd fmla="*/ 94 w 99" name="T86"/>
                    <a:gd fmla="*/ 19 h 101" name="T87"/>
                    <a:gd fmla="*/ 89 w 99" name="T88"/>
                    <a:gd fmla="*/ 27 h 101" name="T89"/>
                    <a:gd fmla="*/ 84 w 99" name="T90"/>
                    <a:gd fmla="*/ 35 h 101" name="T91"/>
                    <a:gd fmla="*/ 79 w 99" name="T92"/>
                    <a:gd fmla="*/ 42 h 101" name="T93"/>
                    <a:gd fmla="*/ 76 w 99" name="T94"/>
                    <a:gd fmla="*/ 47 h 101" name="T95"/>
                    <a:gd fmla="*/ 66 w 99" name="T96"/>
                    <a:gd fmla="*/ 54 h 101" name="T97"/>
                    <a:gd fmla="*/ 60 w 99" name="T98"/>
                    <a:gd fmla="*/ 57 h 101" name="T99"/>
                    <a:gd fmla="*/ 52 w 99" name="T100"/>
                    <a:gd fmla="*/ 61 h 101" name="T101"/>
                    <a:gd fmla="*/ 36 w 99" name="T102"/>
                    <a:gd fmla="*/ 87 h 101" name="T103"/>
                    <a:gd fmla="*/ 29 w 99" name="T104"/>
                    <a:gd fmla="*/ 91 h 101" name="T105"/>
                    <a:gd fmla="*/ 2 w 99" name="T106"/>
                    <a:gd fmla="*/ 91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99">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4" name="Freeform 21"/>
                <p:cNvSpPr/>
                <p:nvPr/>
              </p:nvSpPr>
              <p:spPr bwMode="auto">
                <a:xfrm flipH="1">
                  <a:off x="2948" y="1181"/>
                  <a:ext cx="0"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5" name="Freeform 22"/>
                <p:cNvSpPr/>
                <p:nvPr/>
              </p:nvSpPr>
              <p:spPr bwMode="auto">
                <a:xfrm>
                  <a:off x="2944" y="1179"/>
                  <a:ext cx="1" cy="1"/>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6" name="Freeform 23"/>
                <p:cNvSpPr/>
                <p:nvPr/>
              </p:nvSpPr>
              <p:spPr bwMode="auto">
                <a:xfrm flipH="1">
                  <a:off x="2944" y="1179"/>
                  <a:ext cx="0"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7" name="Freeform 24"/>
                <p:cNvSpPr/>
                <p:nvPr/>
              </p:nvSpPr>
              <p:spPr bwMode="auto">
                <a:xfrm flipH="1">
                  <a:off x="2943" y="1179"/>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8" name="Freeform 25"/>
                <p:cNvSpPr/>
                <p:nvPr/>
              </p:nvSpPr>
              <p:spPr bwMode="auto">
                <a:xfrm flipH="1">
                  <a:off x="2943" y="1180"/>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9" name="Freeform 26"/>
                <p:cNvSpPr/>
                <p:nvPr/>
              </p:nvSpPr>
              <p:spPr bwMode="auto">
                <a:xfrm flipH="1">
                  <a:off x="2942" y="118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0" name="Freeform 27"/>
                <p:cNvSpPr/>
                <p:nvPr/>
              </p:nvSpPr>
              <p:spPr bwMode="auto">
                <a:xfrm flipH="1">
                  <a:off x="2942" y="1180"/>
                  <a:ext cx="0" cy="1"/>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1" name="Freeform 28"/>
                <p:cNvSpPr/>
                <p:nvPr/>
              </p:nvSpPr>
              <p:spPr bwMode="auto">
                <a:xfrm>
                  <a:off x="2936" y="1188"/>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2" name="Freeform 29"/>
                <p:cNvSpPr/>
                <p:nvPr/>
              </p:nvSpPr>
              <p:spPr bwMode="auto">
                <a:xfrm>
                  <a:off x="2933" y="1190"/>
                  <a:ext cx="1" cy="1"/>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3" name="Freeform 30"/>
                <p:cNvSpPr/>
                <p:nvPr/>
              </p:nvSpPr>
              <p:spPr bwMode="auto">
                <a:xfrm>
                  <a:off x="2933" y="11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4" name="Freeform 31"/>
                <p:cNvSpPr/>
                <p:nvPr/>
              </p:nvSpPr>
              <p:spPr bwMode="auto">
                <a:xfrm>
                  <a:off x="3026" y="1229"/>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5" name="Freeform 32"/>
                <p:cNvSpPr/>
                <p:nvPr/>
              </p:nvSpPr>
              <p:spPr bwMode="auto">
                <a:xfrm>
                  <a:off x="2999" y="1228"/>
                  <a:ext cx="27" cy="34"/>
                </a:xfrm>
                <a:custGeom>
                  <a:gdLst>
                    <a:gd fmla="*/ 16 w 124" name="T0"/>
                    <a:gd fmla="*/ 126 h 148" name="T1"/>
                    <a:gd fmla="*/ 19 w 124" name="T2"/>
                    <a:gd fmla="*/ 121 h 148" name="T3"/>
                    <a:gd fmla="*/ 22 w 124" name="T4"/>
                    <a:gd fmla="*/ 109 h 148" name="T5"/>
                    <a:gd fmla="*/ 25 w 124" name="T6"/>
                    <a:gd fmla="*/ 106 h 148" name="T7"/>
                    <a:gd fmla="*/ 35 w 124" name="T8"/>
                    <a:gd fmla="*/ 99 h 148" name="T9"/>
                    <a:gd fmla="*/ 38 w 124" name="T10"/>
                    <a:gd fmla="*/ 97 h 148" name="T11"/>
                    <a:gd fmla="*/ 40 w 124" name="T12"/>
                    <a:gd fmla="*/ 90 h 148" name="T13"/>
                    <a:gd fmla="*/ 45 w 124" name="T14"/>
                    <a:gd fmla="*/ 87 h 148" name="T15"/>
                    <a:gd fmla="*/ 48 w 124" name="T16"/>
                    <a:gd fmla="*/ 85 h 148" name="T17"/>
                    <a:gd fmla="*/ 48 w 124" name="T18"/>
                    <a:gd fmla="*/ 81 h 148" name="T19"/>
                    <a:gd fmla="*/ 49 w 124" name="T20"/>
                    <a:gd fmla="*/ 74 h 148" name="T21"/>
                    <a:gd fmla="*/ 52 w 124" name="T22"/>
                    <a:gd fmla="*/ 72 h 148" name="T23"/>
                    <a:gd fmla="*/ 53 w 124" name="T24"/>
                    <a:gd fmla="*/ 67 h 148" name="T25"/>
                    <a:gd fmla="*/ 57 w 124" name="T26"/>
                    <a:gd fmla="*/ 65 h 148" name="T27"/>
                    <a:gd fmla="*/ 60 w 124" name="T28"/>
                    <a:gd fmla="*/ 60 h 148" name="T29"/>
                    <a:gd fmla="*/ 66 w 124" name="T30"/>
                    <a:gd fmla="*/ 57 h 148" name="T31"/>
                    <a:gd fmla="*/ 67 w 124" name="T32"/>
                    <a:gd fmla="*/ 53 h 148" name="T33"/>
                    <a:gd fmla="*/ 70 w 124" name="T34"/>
                    <a:gd fmla="*/ 53 h 148" name="T35"/>
                    <a:gd fmla="*/ 70 w 124" name="T36"/>
                    <a:gd fmla="*/ 49 h 148" name="T37"/>
                    <a:gd fmla="*/ 70 w 124" name="T38"/>
                    <a:gd fmla="*/ 48 h 148" name="T39"/>
                    <a:gd fmla="*/ 72 w 124" name="T40"/>
                    <a:gd fmla="*/ 46 h 148" name="T41"/>
                    <a:gd fmla="*/ 78 w 124" name="T42"/>
                    <a:gd fmla="*/ 39 h 148" name="T43"/>
                    <a:gd fmla="*/ 80 w 124" name="T44"/>
                    <a:gd fmla="*/ 36 h 148" name="T45"/>
                    <a:gd fmla="*/ 82 w 124" name="T46"/>
                    <a:gd fmla="*/ 33 h 148" name="T47"/>
                    <a:gd fmla="*/ 87 w 124" name="T48"/>
                    <a:gd fmla="*/ 28 h 148" name="T49"/>
                    <a:gd fmla="*/ 93 w 124" name="T50"/>
                    <a:gd fmla="*/ 31 h 148" name="T51"/>
                    <a:gd fmla="*/ 90 w 124" name="T52"/>
                    <a:gd fmla="*/ 24 h 148" name="T53"/>
                    <a:gd fmla="*/ 86 w 124" name="T54"/>
                    <a:gd fmla="*/ 18 h 148" name="T55"/>
                    <a:gd fmla="*/ 90 w 124" name="T56"/>
                    <a:gd fmla="*/ 17 h 148" name="T57"/>
                    <a:gd fmla="*/ 88 w 124" name="T58"/>
                    <a:gd fmla="*/ 14 h 148" name="T59"/>
                    <a:gd fmla="*/ 91 w 124" name="T60"/>
                    <a:gd fmla="*/ 14 h 148" name="T61"/>
                    <a:gd fmla="*/ 97 w 124" name="T62"/>
                    <a:gd fmla="*/ 16 h 148" name="T63"/>
                    <a:gd fmla="*/ 94 w 124" name="T64"/>
                    <a:gd fmla="*/ 10 h 148" name="T65"/>
                    <a:gd fmla="*/ 98 w 124" name="T66"/>
                    <a:gd fmla="*/ 11 h 148" name="T67"/>
                    <a:gd fmla="*/ 96 w 124" name="T68"/>
                    <a:gd fmla="*/ 7 h 148" name="T69"/>
                    <a:gd fmla="*/ 98 w 124" name="T70"/>
                    <a:gd fmla="*/ 5 h 148" name="T71"/>
                    <a:gd fmla="*/ 104 w 124" name="T72"/>
                    <a:gd fmla="*/ 11 h 148" name="T73"/>
                    <a:gd fmla="*/ 102 w 124" name="T74"/>
                    <a:gd fmla="*/ 4 h 148" name="T75"/>
                    <a:gd fmla="*/ 115 w 124" name="T76"/>
                    <a:gd fmla="*/ 5 h 148" name="T77"/>
                    <a:gd fmla="*/ 118 w 124" name="T78"/>
                    <a:gd fmla="*/ 5 h 148" name="T79"/>
                    <a:gd fmla="*/ 120 w 124" name="T80"/>
                    <a:gd fmla="*/ 1 h 148" name="T81"/>
                    <a:gd fmla="*/ 123 w 124" name="T82"/>
                    <a:gd fmla="*/ 5 h 148" name="T83"/>
                    <a:gd fmla="*/ 117 w 124" name="T84"/>
                    <a:gd fmla="*/ 6 h 148" name="T85"/>
                    <a:gd fmla="*/ 119 w 124" name="T86"/>
                    <a:gd fmla="*/ 17 h 148" name="T87"/>
                    <a:gd fmla="*/ 113 w 124" name="T88"/>
                    <a:gd fmla="*/ 29 h 148" name="T89"/>
                    <a:gd fmla="*/ 106 w 124" name="T90"/>
                    <a:gd fmla="*/ 42 h 148" name="T91"/>
                    <a:gd fmla="*/ 100 w 124" name="T92"/>
                    <a:gd fmla="*/ 52 h 148" name="T93"/>
                    <a:gd fmla="*/ 95 w 124" name="T94"/>
                    <a:gd fmla="*/ 60 h 148" name="T95"/>
                    <a:gd fmla="*/ 83 w 124" name="T96"/>
                    <a:gd fmla="*/ 72 h 148" name="T97"/>
                    <a:gd fmla="*/ 74 w 124" name="T98"/>
                    <a:gd fmla="*/ 78 h 148" name="T99"/>
                    <a:gd fmla="*/ 64 w 124" name="T100"/>
                    <a:gd fmla="*/ 85 h 148" name="T101"/>
                    <a:gd fmla="*/ 43 w 124" name="T102"/>
                    <a:gd fmla="*/ 120 h 148" name="T103"/>
                    <a:gd fmla="*/ 35 w 124" name="T104"/>
                    <a:gd fmla="*/ 127 h 148" name="T105"/>
                    <a:gd fmla="*/ 4 w 124" name="T106"/>
                    <a:gd fmla="*/ 140 h 1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8" w="124">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6" name="Freeform 33"/>
                <p:cNvSpPr/>
                <p:nvPr/>
              </p:nvSpPr>
              <p:spPr bwMode="auto">
                <a:xfrm flipH="1">
                  <a:off x="3026" y="1229"/>
                  <a:ext cx="0"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7" name="Freeform 34"/>
                <p:cNvSpPr/>
                <p:nvPr/>
              </p:nvSpPr>
              <p:spPr bwMode="auto">
                <a:xfrm flipH="1">
                  <a:off x="3022" y="1229"/>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8" name="Freeform 35"/>
                <p:cNvSpPr/>
                <p:nvPr/>
              </p:nvSpPr>
              <p:spPr bwMode="auto">
                <a:xfrm flipH="1">
                  <a:off x="3021" y="1229"/>
                  <a:ext cx="0" cy="1"/>
                </a:xfrm>
                <a:custGeom>
                  <a:gdLst>
                    <a:gd fmla="*/ 2 w 2" name="T0"/>
                    <a:gd fmla="*/ 3 h 3" name="T1"/>
                    <a:gd fmla="*/ 1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1"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9" name="Freeform 36"/>
                <p:cNvSpPr/>
                <p:nvPr/>
              </p:nvSpPr>
              <p:spPr bwMode="auto">
                <a:xfrm flipH="1">
                  <a:off x="3020" y="1229"/>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0" name="Freeform 37"/>
                <p:cNvSpPr/>
                <p:nvPr/>
              </p:nvSpPr>
              <p:spPr bwMode="auto">
                <a:xfrm>
                  <a:off x="3020" y="1230"/>
                  <a:ext cx="1"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1" name="Freeform 38"/>
                <p:cNvSpPr/>
                <p:nvPr/>
              </p:nvSpPr>
              <p:spPr bwMode="auto">
                <a:xfrm flipH="1">
                  <a:off x="3019" y="1230"/>
                  <a:ext cx="0" cy="1"/>
                </a:xfrm>
                <a:custGeom>
                  <a:gdLst>
                    <a:gd fmla="*/ 2 w 3" name="T0"/>
                    <a:gd fmla="*/ 1 h 3" name="T1"/>
                    <a:gd fmla="*/ 1 w 3" name="T2"/>
                    <a:gd fmla="*/ 2 h 3" name="T3"/>
                    <a:gd fmla="*/ 2 w 3" name="T4"/>
                    <a:gd fmla="*/ 1 h 3" name="T5"/>
                  </a:gdLst>
                  <a:cxnLst>
                    <a:cxn ang="0">
                      <a:pos x="T0" y="T1"/>
                    </a:cxn>
                    <a:cxn ang="0">
                      <a:pos x="T2" y="T3"/>
                    </a:cxn>
                    <a:cxn ang="0">
                      <a:pos x="T4" y="T5"/>
                    </a:cxn>
                  </a:cxnLst>
                  <a:rect b="b" l="0" r="r" t="0"/>
                  <a:pathLst>
                    <a:path h="3" w="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2" name="Freeform 39"/>
                <p:cNvSpPr/>
                <p:nvPr/>
              </p:nvSpPr>
              <p:spPr bwMode="auto">
                <a:xfrm flipH="1">
                  <a:off x="3019" y="1231"/>
                  <a:ext cx="0" cy="1"/>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4" name="Freeform 41"/>
                <p:cNvSpPr/>
                <p:nvPr/>
              </p:nvSpPr>
              <p:spPr bwMode="auto">
                <a:xfrm>
                  <a:off x="3008" y="124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5" name="Freeform 42"/>
                <p:cNvSpPr/>
                <p:nvPr/>
              </p:nvSpPr>
              <p:spPr bwMode="auto">
                <a:xfrm>
                  <a:off x="3007" y="1249"/>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6" name="Freeform 43"/>
                <p:cNvSpPr/>
                <p:nvPr/>
              </p:nvSpPr>
              <p:spPr bwMode="auto">
                <a:xfrm>
                  <a:off x="3657" y="1238"/>
                  <a:ext cx="1"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7" name="Freeform 44"/>
                <p:cNvSpPr/>
                <p:nvPr/>
              </p:nvSpPr>
              <p:spPr bwMode="auto">
                <a:xfrm>
                  <a:off x="3617" y="1238"/>
                  <a:ext cx="40" cy="60"/>
                </a:xfrm>
                <a:custGeom>
                  <a:gdLst>
                    <a:gd fmla="*/ 26 w 180" name="T0"/>
                    <a:gd fmla="*/ 230 h 260" name="T1"/>
                    <a:gd fmla="*/ 33 w 180" name="T2"/>
                    <a:gd fmla="*/ 224 h 260" name="T3"/>
                    <a:gd fmla="*/ 44 w 180" name="T4"/>
                    <a:gd fmla="*/ 207 h 260" name="T5"/>
                    <a:gd fmla="*/ 49 w 180" name="T6"/>
                    <a:gd fmla="*/ 203 h 260" name="T7"/>
                    <a:gd fmla="*/ 66 w 180" name="T8"/>
                    <a:gd fmla="*/ 191 h 260" name="T9"/>
                    <a:gd fmla="*/ 70 w 180" name="T10"/>
                    <a:gd fmla="*/ 187 h 260" name="T11"/>
                    <a:gd fmla="*/ 76 w 180" name="T12"/>
                    <a:gd fmla="*/ 177 h 260" name="T13"/>
                    <a:gd fmla="*/ 84 w 180" name="T14"/>
                    <a:gd fmla="*/ 171 h 260" name="T15"/>
                    <a:gd fmla="*/ 89 w 180" name="T16"/>
                    <a:gd fmla="*/ 168 h 260" name="T17"/>
                    <a:gd fmla="*/ 89 w 180" name="T18"/>
                    <a:gd fmla="*/ 162 h 260" name="T19"/>
                    <a:gd fmla="*/ 94 w 180" name="T20"/>
                    <a:gd fmla="*/ 152 h 260" name="T21"/>
                    <a:gd fmla="*/ 98 w 180" name="T22"/>
                    <a:gd fmla="*/ 147 h 260" name="T23"/>
                    <a:gd fmla="*/ 99 w 180" name="T24"/>
                    <a:gd fmla="*/ 140 h 260" name="T25"/>
                    <a:gd fmla="*/ 105 w 180" name="T26"/>
                    <a:gd fmla="*/ 135 h 260" name="T27"/>
                    <a:gd fmla="*/ 110 w 180" name="T28"/>
                    <a:gd fmla="*/ 127 h 260" name="T29"/>
                    <a:gd fmla="*/ 118 w 180" name="T30"/>
                    <a:gd fmla="*/ 119 h 260" name="T31"/>
                    <a:gd fmla="*/ 118 w 180" name="T32"/>
                    <a:gd fmla="*/ 114 h 260" name="T33"/>
                    <a:gd fmla="*/ 123 w 180" name="T34"/>
                    <a:gd fmla="*/ 111 h 260" name="T35"/>
                    <a:gd fmla="*/ 122 w 180" name="T36"/>
                    <a:gd fmla="*/ 106 h 260" name="T37"/>
                    <a:gd fmla="*/ 123 w 180" name="T38"/>
                    <a:gd fmla="*/ 105 h 260" name="T39"/>
                    <a:gd fmla="*/ 124 w 180" name="T40"/>
                    <a:gd fmla="*/ 100 h 260" name="T41"/>
                    <a:gd fmla="*/ 130 w 180" name="T42"/>
                    <a:gd fmla="*/ 86 h 260" name="T43"/>
                    <a:gd fmla="*/ 132 w 180" name="T44"/>
                    <a:gd fmla="*/ 80 h 260" name="T45"/>
                    <a:gd fmla="*/ 133 w 180" name="T46"/>
                    <a:gd fmla="*/ 75 h 260" name="T47"/>
                    <a:gd fmla="*/ 138 w 180" name="T48"/>
                    <a:gd fmla="*/ 63 h 260" name="T49"/>
                    <a:gd fmla="*/ 145 w 180" name="T50"/>
                    <a:gd fmla="*/ 62 h 260" name="T51"/>
                    <a:gd fmla="*/ 140 w 180" name="T52"/>
                    <a:gd fmla="*/ 56 h 260" name="T53"/>
                    <a:gd fmla="*/ 135 w 180" name="T54"/>
                    <a:gd fmla="*/ 50 h 260" name="T55"/>
                    <a:gd fmla="*/ 140 w 180" name="T56"/>
                    <a:gd fmla="*/ 44 h 260" name="T57"/>
                    <a:gd fmla="*/ 137 w 180" name="T58"/>
                    <a:gd fmla="*/ 41 h 260" name="T59"/>
                    <a:gd fmla="*/ 140 w 180" name="T60"/>
                    <a:gd fmla="*/ 40 h 260" name="T61"/>
                    <a:gd fmla="*/ 148 w 180" name="T62"/>
                    <a:gd fmla="*/ 37 h 260" name="T63"/>
                    <a:gd fmla="*/ 144 w 180" name="T64"/>
                    <a:gd fmla="*/ 30 h 260" name="T65"/>
                    <a:gd fmla="*/ 148 w 180" name="T66"/>
                    <a:gd fmla="*/ 29 h 260" name="T67"/>
                    <a:gd fmla="*/ 146 w 180" name="T68"/>
                    <a:gd fmla="*/ 23 h 260" name="T69"/>
                    <a:gd fmla="*/ 148 w 180" name="T70"/>
                    <a:gd fmla="*/ 18 h 260" name="T71"/>
                    <a:gd fmla="*/ 155 w 180" name="T72"/>
                    <a:gd fmla="*/ 24 h 260" name="T73"/>
                    <a:gd fmla="*/ 154 w 180" name="T74"/>
                    <a:gd fmla="*/ 14 h 260" name="T75"/>
                    <a:gd fmla="*/ 170 w 180" name="T76"/>
                    <a:gd fmla="*/ 9 h 260" name="T77"/>
                    <a:gd fmla="*/ 173 w 180" name="T78"/>
                    <a:gd fmla="*/ 7 h 260" name="T79"/>
                    <a:gd fmla="*/ 177 w 180" name="T80"/>
                    <a:gd fmla="*/ 0 h 260" name="T81"/>
                    <a:gd fmla="*/ 179 w 180" name="T82"/>
                    <a:gd fmla="*/ 6 h 260" name="T83"/>
                    <a:gd fmla="*/ 172 w 180" name="T84"/>
                    <a:gd fmla="*/ 9 h 260" name="T85"/>
                    <a:gd fmla="*/ 172 w 180" name="T86"/>
                    <a:gd fmla="*/ 24 h 260" name="T87"/>
                    <a:gd fmla="*/ 167 w 180" name="T88"/>
                    <a:gd fmla="*/ 45 h 260" name="T89"/>
                    <a:gd fmla="*/ 161 w 180" name="T90"/>
                    <a:gd fmla="*/ 69 h 260" name="T91"/>
                    <a:gd fmla="*/ 156 w 180" name="T92"/>
                    <a:gd fmla="*/ 89 h 260" name="T93"/>
                    <a:gd fmla="*/ 152 w 180" name="T94"/>
                    <a:gd fmla="*/ 103 h 260" name="T95"/>
                    <a:gd fmla="*/ 137 w 180" name="T96"/>
                    <a:gd fmla="*/ 133 h 260" name="T97"/>
                    <a:gd fmla="*/ 125 w 180" name="T98"/>
                    <a:gd fmla="*/ 146 h 260" name="T99"/>
                    <a:gd fmla="*/ 113 w 180" name="T100"/>
                    <a:gd fmla="*/ 160 h 260" name="T101"/>
                    <a:gd fmla="*/ 108 w 180" name="T102"/>
                    <a:gd fmla="*/ 172 h 260" name="T103"/>
                    <a:gd fmla="*/ 61 w 180" name="T104"/>
                    <a:gd fmla="*/ 218 h 260" name="T105"/>
                    <a:gd fmla="*/ 53 w 180" name="T106"/>
                    <a:gd fmla="*/ 231 h 2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0" w="18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8" name="Freeform 45"/>
                <p:cNvSpPr/>
                <p:nvPr/>
              </p:nvSpPr>
              <p:spPr bwMode="auto">
                <a:xfrm>
                  <a:off x="3656" y="1238"/>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9" name="Freeform 46"/>
                <p:cNvSpPr/>
                <p:nvPr/>
              </p:nvSpPr>
              <p:spPr bwMode="auto">
                <a:xfrm>
                  <a:off x="3651" y="1240"/>
                  <a:ext cx="1" cy="1"/>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0" name="Freeform 47"/>
                <p:cNvSpPr/>
                <p:nvPr/>
              </p:nvSpPr>
              <p:spPr bwMode="auto">
                <a:xfrm flipH="1">
                  <a:off x="3651" y="1241"/>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1" name="Freeform 48"/>
                <p:cNvSpPr/>
                <p:nvPr/>
              </p:nvSpPr>
              <p:spPr bwMode="auto">
                <a:xfrm flipH="1">
                  <a:off x="3649" y="1242"/>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2" name="Freeform 49"/>
                <p:cNvSpPr/>
                <p:nvPr/>
              </p:nvSpPr>
              <p:spPr bwMode="auto">
                <a:xfrm flipH="1">
                  <a:off x="3650" y="1243"/>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3" name="Freeform 50"/>
                <p:cNvSpPr/>
                <p:nvPr/>
              </p:nvSpPr>
              <p:spPr bwMode="auto">
                <a:xfrm flipH="1">
                  <a:off x="3648" y="1245"/>
                  <a:ext cx="0" cy="1"/>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4" name="Freeform 51"/>
                <p:cNvSpPr/>
                <p:nvPr/>
              </p:nvSpPr>
              <p:spPr bwMode="auto">
                <a:xfrm flipH="1">
                  <a:off x="3648" y="1246"/>
                  <a:ext cx="0" cy="1"/>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6" name="Freeform 53"/>
                <p:cNvSpPr/>
                <p:nvPr/>
              </p:nvSpPr>
              <p:spPr bwMode="auto">
                <a:xfrm flipH="1">
                  <a:off x="3636" y="1274"/>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8" name="Freeform 55"/>
                <p:cNvSpPr/>
                <p:nvPr/>
              </p:nvSpPr>
              <p:spPr bwMode="auto">
                <a:xfrm>
                  <a:off x="3683" y="1271"/>
                  <a:ext cx="1"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9" name="Freeform 56"/>
                <p:cNvSpPr/>
                <p:nvPr/>
              </p:nvSpPr>
              <p:spPr bwMode="auto">
                <a:xfrm>
                  <a:off x="3650" y="1270"/>
                  <a:ext cx="33" cy="32"/>
                </a:xfrm>
                <a:custGeom>
                  <a:gdLst>
                    <a:gd fmla="*/ 18 w 151" name="T0"/>
                    <a:gd fmla="*/ 121 h 141" name="T1"/>
                    <a:gd fmla="*/ 23 w 151" name="T2"/>
                    <a:gd fmla="*/ 117 h 141" name="T3"/>
                    <a:gd fmla="*/ 29 w 151" name="T4"/>
                    <a:gd fmla="*/ 105 h 141" name="T5"/>
                    <a:gd fmla="*/ 33 w 151" name="T6"/>
                    <a:gd fmla="*/ 103 h 141" name="T7"/>
                    <a:gd fmla="*/ 45 w 151" name="T8"/>
                    <a:gd fmla="*/ 97 h 141" name="T9"/>
                    <a:gd fmla="*/ 48 w 151" name="T10"/>
                    <a:gd fmla="*/ 95 h 141" name="T11"/>
                    <a:gd fmla="*/ 51 w 151" name="T12"/>
                    <a:gd fmla="*/ 88 h 141" name="T13"/>
                    <a:gd fmla="*/ 57 w 151" name="T14"/>
                    <a:gd fmla="*/ 85 h 141" name="T15"/>
                    <a:gd fmla="*/ 61 w 151" name="T16"/>
                    <a:gd fmla="*/ 84 h 141" name="T17"/>
                    <a:gd fmla="*/ 61 w 151" name="T18"/>
                    <a:gd fmla="*/ 80 h 141" name="T19"/>
                    <a:gd fmla="*/ 64 w 151" name="T20"/>
                    <a:gd fmla="*/ 73 h 141" name="T21"/>
                    <a:gd fmla="*/ 67 w 151" name="T22"/>
                    <a:gd fmla="*/ 70 h 141" name="T23"/>
                    <a:gd fmla="*/ 68 w 151" name="T24"/>
                    <a:gd fmla="*/ 66 h 141" name="T25"/>
                    <a:gd fmla="*/ 73 w 151" name="T26"/>
                    <a:gd fmla="*/ 64 h 141" name="T27"/>
                    <a:gd fmla="*/ 76 w 151" name="T28"/>
                    <a:gd fmla="*/ 59 h 141" name="T29"/>
                    <a:gd fmla="*/ 83 w 151" name="T30"/>
                    <a:gd fmla="*/ 55 h 141" name="T31"/>
                    <a:gd fmla="*/ 84 w 151" name="T32"/>
                    <a:gd fmla="*/ 52 h 141" name="T33"/>
                    <a:gd fmla="*/ 88 w 151" name="T34"/>
                    <a:gd fmla="*/ 52 h 141" name="T35"/>
                    <a:gd fmla="*/ 88 w 151" name="T36"/>
                    <a:gd fmla="*/ 48 h 141" name="T37"/>
                    <a:gd fmla="*/ 88 w 151" name="T38"/>
                    <a:gd fmla="*/ 47 h 141" name="T39"/>
                    <a:gd fmla="*/ 90 w 151" name="T40"/>
                    <a:gd fmla="*/ 44 h 141" name="T41"/>
                    <a:gd fmla="*/ 97 w 151" name="T42"/>
                    <a:gd fmla="*/ 37 h 141" name="T43"/>
                    <a:gd fmla="*/ 99 w 151" name="T44"/>
                    <a:gd fmla="*/ 34 h 141" name="T45"/>
                    <a:gd fmla="*/ 102 w 151" name="T46"/>
                    <a:gd fmla="*/ 31 h 141" name="T47"/>
                    <a:gd fmla="*/ 108 w 151" name="T48"/>
                    <a:gd fmla="*/ 26 h 141" name="T49"/>
                    <a:gd fmla="*/ 114 w 151" name="T50"/>
                    <a:gd fmla="*/ 29 h 141" name="T51"/>
                    <a:gd fmla="*/ 112 w 151" name="T52"/>
                    <a:gd fmla="*/ 23 h 141" name="T53"/>
                    <a:gd fmla="*/ 109 w 151" name="T54"/>
                    <a:gd fmla="*/ 16 h 141" name="T55"/>
                    <a:gd fmla="*/ 113 w 151" name="T56"/>
                    <a:gd fmla="*/ 15 h 141" name="T57"/>
                    <a:gd fmla="*/ 112 w 151" name="T58"/>
                    <a:gd fmla="*/ 12 h 141" name="T59"/>
                    <a:gd fmla="*/ 115 w 151" name="T60"/>
                    <a:gd fmla="*/ 12 h 141" name="T61"/>
                    <a:gd fmla="*/ 122 w 151" name="T62"/>
                    <a:gd fmla="*/ 15 h 141" name="T63"/>
                    <a:gd fmla="*/ 120 w 151" name="T64"/>
                    <a:gd fmla="*/ 8 h 141" name="T65"/>
                    <a:gd fmla="*/ 123 w 151" name="T66"/>
                    <a:gd fmla="*/ 9 h 141" name="T67"/>
                    <a:gd fmla="*/ 122 w 151" name="T68"/>
                    <a:gd fmla="*/ 5 h 141" name="T69"/>
                    <a:gd fmla="*/ 125 w 151" name="T70"/>
                    <a:gd fmla="*/ 3 h 141" name="T71"/>
                    <a:gd fmla="*/ 129 w 151" name="T72"/>
                    <a:gd fmla="*/ 10 h 141" name="T73"/>
                    <a:gd fmla="*/ 130 w 151" name="T74"/>
                    <a:gd fmla="*/ 2 h 141" name="T75"/>
                    <a:gd fmla="*/ 143 w 151" name="T76"/>
                    <a:gd fmla="*/ 6 h 141" name="T77"/>
                    <a:gd fmla="*/ 146 w 151" name="T78"/>
                    <a:gd fmla="*/ 6 h 141" name="T79"/>
                    <a:gd fmla="*/ 149 w 151" name="T80"/>
                    <a:gd fmla="*/ 3 h 141" name="T81"/>
                    <a:gd fmla="*/ 151 w 151" name="T82"/>
                    <a:gd fmla="*/ 8 h 141" name="T83"/>
                    <a:gd fmla="*/ 145 w 151" name="T84"/>
                    <a:gd fmla="*/ 7 h 141" name="T85"/>
                    <a:gd fmla="*/ 143 w 151" name="T86"/>
                    <a:gd fmla="*/ 18 h 141" name="T87"/>
                    <a:gd fmla="*/ 135 w 151" name="T88"/>
                    <a:gd fmla="*/ 30 h 141" name="T89"/>
                    <a:gd fmla="*/ 126 w 151" name="T90"/>
                    <a:gd fmla="*/ 43 h 141" name="T91"/>
                    <a:gd fmla="*/ 118 w 151" name="T92"/>
                    <a:gd fmla="*/ 52 h 141" name="T93"/>
                    <a:gd fmla="*/ 113 w 151" name="T94"/>
                    <a:gd fmla="*/ 60 h 141" name="T95"/>
                    <a:gd fmla="*/ 98 w 151" name="T96"/>
                    <a:gd fmla="*/ 72 h 141" name="T97"/>
                    <a:gd fmla="*/ 89 w 151" name="T98"/>
                    <a:gd fmla="*/ 77 h 141" name="T99"/>
                    <a:gd fmla="*/ 77 w 151" name="T100"/>
                    <a:gd fmla="*/ 85 h 141" name="T101"/>
                    <a:gd fmla="*/ 48 w 151" name="T102"/>
                    <a:gd fmla="*/ 120 h 141" name="T103"/>
                    <a:gd fmla="*/ 38 w 151" name="T104"/>
                    <a:gd fmla="*/ 126 h 141" name="T105"/>
                    <a:gd fmla="*/ 3 w 151"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5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0" name="Freeform 57"/>
                <p:cNvSpPr/>
                <p:nvPr/>
              </p:nvSpPr>
              <p:spPr bwMode="auto">
                <a:xfrm>
                  <a:off x="3683" y="1270"/>
                  <a:ext cx="1"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1" name="Freeform 58"/>
                <p:cNvSpPr/>
                <p:nvPr/>
              </p:nvSpPr>
              <p:spPr bwMode="auto">
                <a:xfrm flipH="1">
                  <a:off x="3679" y="1270"/>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2" name="Freeform 59"/>
                <p:cNvSpPr/>
                <p:nvPr/>
              </p:nvSpPr>
              <p:spPr bwMode="auto">
                <a:xfrm>
                  <a:off x="3678" y="1270"/>
                  <a:ext cx="1"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3" name="Freeform 60"/>
                <p:cNvSpPr/>
                <p:nvPr/>
              </p:nvSpPr>
              <p:spPr bwMode="auto">
                <a:xfrm flipH="1">
                  <a:off x="3677" y="1270"/>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4" name="Freeform 61"/>
                <p:cNvSpPr/>
                <p:nvPr/>
              </p:nvSpPr>
              <p:spPr bwMode="auto">
                <a:xfrm flipH="1">
                  <a:off x="3677" y="1270"/>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5" name="Freeform 62"/>
                <p:cNvSpPr/>
                <p:nvPr/>
              </p:nvSpPr>
              <p:spPr bwMode="auto">
                <a:xfrm>
                  <a:off x="3675" y="1271"/>
                  <a:ext cx="1"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6" name="Freeform 63"/>
                <p:cNvSpPr/>
                <p:nvPr/>
              </p:nvSpPr>
              <p:spPr bwMode="auto">
                <a:xfrm flipH="1">
                  <a:off x="3675" y="1272"/>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8" name="Freeform 65"/>
                <p:cNvSpPr/>
                <p:nvPr/>
              </p:nvSpPr>
              <p:spPr bwMode="auto">
                <a:xfrm>
                  <a:off x="3662" y="1287"/>
                  <a:ext cx="1"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9" name="Freeform 66"/>
                <p:cNvSpPr/>
                <p:nvPr/>
              </p:nvSpPr>
              <p:spPr bwMode="auto">
                <a:xfrm>
                  <a:off x="3661" y="1290"/>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0" name="Freeform 67"/>
                <p:cNvSpPr/>
                <p:nvPr/>
              </p:nvSpPr>
              <p:spPr bwMode="auto">
                <a:xfrm>
                  <a:off x="3878" y="1191"/>
                  <a:ext cx="1" cy="0"/>
                </a:xfrm>
                <a:custGeom>
                  <a:gdLst>
                    <a:gd fmla="*/ 0 w 1" name="T0"/>
                    <a:gd fmla="*/ 2 h 3" name="T1"/>
                    <a:gd fmla="*/ 0 w 1" name="T2"/>
                    <a:gd fmla="*/ 1 h 3" name="T3"/>
                    <a:gd fmla="*/ 0 w 1" name="T4"/>
                    <a:gd fmla="*/ 2 h 3" name="T5"/>
                  </a:gdLst>
                  <a:cxnLst>
                    <a:cxn ang="0">
                      <a:pos x="T0" y="T1"/>
                    </a:cxn>
                    <a:cxn ang="0">
                      <a:pos x="T2" y="T3"/>
                    </a:cxn>
                    <a:cxn ang="0">
                      <a:pos x="T4" y="T5"/>
                    </a:cxn>
                  </a:cxnLst>
                  <a:rect b="b" l="0" r="r" t="0"/>
                  <a:pathLst>
                    <a:path h="3" w="1">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1" name="Freeform 68"/>
                <p:cNvSpPr/>
                <p:nvPr/>
              </p:nvSpPr>
              <p:spPr bwMode="auto">
                <a:xfrm>
                  <a:off x="3866" y="1185"/>
                  <a:ext cx="12" cy="12"/>
                </a:xfrm>
                <a:custGeom>
                  <a:gdLst>
                    <a:gd fmla="*/ 7 w 56" name="T0"/>
                    <a:gd fmla="*/ 32 h 49" name="T1"/>
                    <a:gd fmla="*/ 9 w 56" name="T2"/>
                    <a:gd fmla="*/ 31 h 49" name="T3"/>
                    <a:gd fmla="*/ 9 w 56" name="T4"/>
                    <a:gd fmla="*/ 23 h 49" name="T5"/>
                    <a:gd fmla="*/ 10 w 56" name="T6"/>
                    <a:gd fmla="*/ 23 h 49" name="T7"/>
                    <a:gd fmla="*/ 15 w 56" name="T8"/>
                    <a:gd fmla="*/ 24 h 49" name="T9"/>
                    <a:gd fmla="*/ 16 w 56" name="T10"/>
                    <a:gd fmla="*/ 23 h 49" name="T11"/>
                    <a:gd fmla="*/ 17 w 56" name="T12"/>
                    <a:gd fmla="*/ 20 h 49" name="T13"/>
                    <a:gd fmla="*/ 19 w 56" name="T14"/>
                    <a:gd fmla="*/ 20 h 49" name="T15"/>
                    <a:gd fmla="*/ 21 w 56" name="T16"/>
                    <a:gd fmla="*/ 22 h 49" name="T17"/>
                    <a:gd fmla="*/ 21 w 56" name="T18"/>
                    <a:gd fmla="*/ 18 h 49" name="T19"/>
                    <a:gd fmla="*/ 22 w 56" name="T20"/>
                    <a:gd fmla="*/ 15 h 49" name="T21"/>
                    <a:gd fmla="*/ 23 w 56" name="T22"/>
                    <a:gd fmla="*/ 15 h 49" name="T23"/>
                    <a:gd fmla="*/ 24 w 56" name="T24"/>
                    <a:gd fmla="*/ 11 h 49" name="T25"/>
                    <a:gd fmla="*/ 26 w 56" name="T26"/>
                    <a:gd fmla="*/ 13 h 49" name="T27"/>
                    <a:gd fmla="*/ 28 w 56" name="T28"/>
                    <a:gd fmla="*/ 12 h 49" name="T29"/>
                    <a:gd fmla="*/ 30 w 56" name="T30"/>
                    <a:gd fmla="*/ 14 h 49" name="T31"/>
                    <a:gd fmla="*/ 31 w 56" name="T32"/>
                    <a:gd fmla="*/ 12 h 49" name="T33"/>
                    <a:gd fmla="*/ 32 w 56" name="T34"/>
                    <a:gd fmla="*/ 14 h 49" name="T35"/>
                    <a:gd fmla="*/ 33 w 56" name="T36"/>
                    <a:gd fmla="*/ 11 h 49" name="T37"/>
                    <a:gd fmla="*/ 33 w 56" name="T38"/>
                    <a:gd fmla="*/ 11 h 49" name="T39"/>
                    <a:gd fmla="*/ 34 w 56" name="T40"/>
                    <a:gd fmla="*/ 10 h 49" name="T41"/>
                    <a:gd fmla="*/ 37 w 56" name="T42"/>
                    <a:gd fmla="*/ 10 h 49" name="T43"/>
                    <a:gd fmla="*/ 38 w 56" name="T44"/>
                    <a:gd fmla="*/ 9 h 49" name="T45"/>
                    <a:gd fmla="*/ 39 w 56" name="T46"/>
                    <a:gd fmla="*/ 9 h 49" name="T47"/>
                    <a:gd fmla="*/ 42 w 56" name="T48"/>
                    <a:gd fmla="*/ 9 h 49" name="T49"/>
                    <a:gd fmla="*/ 43 w 56" name="T50"/>
                    <a:gd fmla="*/ 16 h 49" name="T51"/>
                    <a:gd fmla="*/ 43 w 56" name="T52"/>
                    <a:gd fmla="*/ 9 h 49" name="T53"/>
                    <a:gd fmla="*/ 44 w 56" name="T54"/>
                    <a:gd fmla="*/ 2 h 49" name="T55"/>
                    <a:gd fmla="*/ 45 w 56" name="T56"/>
                    <a:gd fmla="*/ 5 h 49" name="T57"/>
                    <a:gd fmla="*/ 45 w 56" name="T58"/>
                    <a:gd fmla="*/ 1 h 49" name="T59"/>
                    <a:gd fmla="*/ 46 w 56" name="T60"/>
                    <a:gd fmla="*/ 4 h 49" name="T61"/>
                    <a:gd fmla="*/ 47 w 56" name="T62"/>
                    <a:gd fmla="*/ 10 h 49" name="T63"/>
                    <a:gd fmla="*/ 48 w 56" name="T64"/>
                    <a:gd fmla="*/ 4 h 49" name="T65"/>
                    <a:gd fmla="*/ 49 w 56" name="T66"/>
                    <a:gd fmla="*/ 7 h 49" name="T67"/>
                    <a:gd fmla="*/ 49 w 56" name="T68"/>
                    <a:gd fmla="*/ 3 h 49" name="T69"/>
                    <a:gd fmla="*/ 50 w 56" name="T70"/>
                    <a:gd fmla="*/ 3 h 49" name="T71"/>
                    <a:gd fmla="*/ 50 w 56" name="T72"/>
                    <a:gd fmla="*/ 12 h 49" name="T73"/>
                    <a:gd fmla="*/ 51 w 56" name="T74"/>
                    <a:gd fmla="*/ 6 h 49" name="T75"/>
                    <a:gd fmla="*/ 54 w 56" name="T76"/>
                    <a:gd fmla="*/ 17 h 49" name="T77"/>
                    <a:gd fmla="*/ 54 w 56" name="T78"/>
                    <a:gd fmla="*/ 19 h 49" name="T79"/>
                    <a:gd fmla="*/ 56 w 56" name="T80"/>
                    <a:gd fmla="*/ 19 h 49" name="T81"/>
                    <a:gd fmla="*/ 55 w 56" name="T82"/>
                    <a:gd fmla="*/ 24 h 49" name="T83"/>
                    <a:gd fmla="*/ 54 w 56" name="T84"/>
                    <a:gd fmla="*/ 20 h 49" name="T85"/>
                    <a:gd fmla="*/ 52 w 56" name="T86"/>
                    <a:gd fmla="*/ 27 h 49" name="T87"/>
                    <a:gd fmla="*/ 48 w 56" name="T88"/>
                    <a:gd fmla="*/ 31 h 49" name="T89"/>
                    <a:gd fmla="*/ 44 w 56" name="T90"/>
                    <a:gd fmla="*/ 33 h 49" name="T91"/>
                    <a:gd fmla="*/ 40 w 56" name="T92"/>
                    <a:gd fmla="*/ 35 h 49" name="T93"/>
                    <a:gd fmla="*/ 38 w 56" name="T94"/>
                    <a:gd fmla="*/ 37 h 49" name="T95"/>
                    <a:gd fmla="*/ 33 w 56" name="T96"/>
                    <a:gd fmla="*/ 36 h 49" name="T97"/>
                    <a:gd fmla="*/ 30 w 56" name="T98"/>
                    <a:gd fmla="*/ 34 h 49" name="T99"/>
                    <a:gd fmla="*/ 27 w 56" name="T100"/>
                    <a:gd fmla="*/ 32 h 49" name="T101"/>
                    <a:gd fmla="*/ 20 w 56" name="T102"/>
                    <a:gd fmla="*/ 44 h 49" name="T103"/>
                    <a:gd fmla="*/ 17 w 56" name="T104"/>
                    <a:gd fmla="*/ 44 h 49" name="T105"/>
                    <a:gd fmla="*/ 3 w 56" name="T106"/>
                    <a:gd fmla="*/ 36 h 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 w="56">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2" name="Freeform 69"/>
                <p:cNvSpPr/>
                <p:nvPr/>
              </p:nvSpPr>
              <p:spPr bwMode="auto">
                <a:xfrm flipH="1">
                  <a:off x="3878" y="1190"/>
                  <a:ext cx="0" cy="1"/>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3" name="Freeform 70"/>
                <p:cNvSpPr/>
                <p:nvPr/>
              </p:nvSpPr>
              <p:spPr bwMode="auto">
                <a:xfrm flipH="1">
                  <a:off x="3877" y="1187"/>
                  <a:ext cx="0" cy="1"/>
                </a:xfrm>
                <a:custGeom>
                  <a:gdLst>
                    <a:gd fmla="*/ 3 h 3" name="T0"/>
                    <a:gd fmla="*/ 2 h 3" name="T1"/>
                    <a:gd fmla="*/ 1 h 3" name="T2"/>
                    <a:gd fmla="*/ 3 h 3" name="T3"/>
                  </a:gdLst>
                  <a:cxnLst>
                    <a:cxn ang="0">
                      <a:pos x="0" y="T0"/>
                    </a:cxn>
                    <a:cxn ang="0">
                      <a:pos x="0" y="T1"/>
                    </a:cxn>
                    <a:cxn ang="0">
                      <a:pos x="0" y="T2"/>
                    </a:cxn>
                    <a:cxn ang="0">
                      <a:pos x="0" y="T3"/>
                    </a:cxn>
                  </a:cxnLst>
                  <a:rect b="b" l="0" r="r" t="0"/>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4" name="Freeform 71"/>
                <p:cNvSpPr/>
                <p:nvPr/>
              </p:nvSpPr>
              <p:spPr bwMode="auto">
                <a:xfrm flipH="1">
                  <a:off x="3877" y="1187"/>
                  <a:ext cx="0" cy="1"/>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5" name="Freeform 72"/>
                <p:cNvSpPr/>
                <p:nvPr/>
              </p:nvSpPr>
              <p:spPr bwMode="auto">
                <a:xfrm flipH="1">
                  <a:off x="3877" y="1186"/>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6" name="Freeform 73"/>
                <p:cNvSpPr/>
                <p:nvPr/>
              </p:nvSpPr>
              <p:spPr bwMode="auto">
                <a:xfrm flipH="1">
                  <a:off x="3877" y="1186"/>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7" name="Freeform 74"/>
                <p:cNvSpPr/>
                <p:nvPr/>
              </p:nvSpPr>
              <p:spPr bwMode="auto">
                <a:xfrm flipH="1">
                  <a:off x="3876" y="1185"/>
                  <a:ext cx="0" cy="1"/>
                </a:xfrm>
                <a:custGeom>
                  <a:gdLst>
                    <a:gd fmla="*/ 2 h 4" name="T0"/>
                    <a:gd fmla="*/ 2 h 4" name="T1"/>
                    <a:gd fmla="*/ 2 h 4" name="T2"/>
                  </a:gdLst>
                  <a:cxnLst>
                    <a:cxn ang="0">
                      <a:pos x="0" y="T0"/>
                    </a:cxn>
                    <a:cxn ang="0">
                      <a:pos x="0" y="T1"/>
                    </a:cxn>
                    <a:cxn ang="0">
                      <a:pos x="0" y="T2"/>
                    </a:cxn>
                  </a:cxnLst>
                  <a:rect b="b" l="0" r="r" t="0"/>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8" name="Freeform 75"/>
                <p:cNvSpPr/>
                <p:nvPr/>
              </p:nvSpPr>
              <p:spPr bwMode="auto">
                <a:xfrm flipH="1">
                  <a:off x="3876" y="1186"/>
                  <a:ext cx="0" cy="0"/>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0" name="Freeform 77"/>
                <p:cNvSpPr/>
                <p:nvPr/>
              </p:nvSpPr>
              <p:spPr bwMode="auto">
                <a:xfrm flipH="1">
                  <a:off x="3870" y="1188"/>
                  <a:ext cx="0" cy="1"/>
                </a:xfrm>
                <a:custGeom>
                  <a:gdLst>
                    <a:gd fmla="*/ 1 h 2" name="T0"/>
                    <a:gd fmla="*/ 0 h 2" name="T1"/>
                    <a:gd fmla="*/ 1 h 2" name="T2"/>
                  </a:gdLst>
                  <a:cxnLst>
                    <a:cxn ang="0">
                      <a:pos x="0" y="T0"/>
                    </a:cxn>
                    <a:cxn ang="0">
                      <a:pos x="0" y="T1"/>
                    </a:cxn>
                    <a:cxn ang="0">
                      <a:pos x="0" y="T2"/>
                    </a:cxn>
                  </a:cxnLst>
                  <a:rect b="b" l="0" r="r" t="0"/>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1" name="Freeform 78"/>
                <p:cNvSpPr/>
                <p:nvPr/>
              </p:nvSpPr>
              <p:spPr bwMode="auto">
                <a:xfrm flipH="1">
                  <a:off x="3870" y="1190"/>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2" name="Freeform 79"/>
                <p:cNvSpPr/>
                <p:nvPr/>
              </p:nvSpPr>
              <p:spPr bwMode="auto">
                <a:xfrm>
                  <a:off x="3928" y="1193"/>
                  <a:ext cx="1"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3" name="Freeform 80"/>
                <p:cNvSpPr/>
                <p:nvPr/>
              </p:nvSpPr>
              <p:spPr bwMode="auto">
                <a:xfrm>
                  <a:off x="3910" y="1191"/>
                  <a:ext cx="18" cy="29"/>
                </a:xfrm>
                <a:custGeom>
                  <a:gdLst>
                    <a:gd fmla="*/ 9 w 83" name="T0"/>
                    <a:gd fmla="*/ 108 h 126" name="T1"/>
                    <a:gd fmla="*/ 10 w 83" name="T2"/>
                    <a:gd fmla="*/ 104 h 126" name="T3"/>
                    <a:gd fmla="*/ 7 w 83" name="T4"/>
                    <a:gd fmla="*/ 93 h 126" name="T5"/>
                    <a:gd fmla="*/ 9 w 83" name="T6"/>
                    <a:gd fmla="*/ 91 h 126" name="T7"/>
                    <a:gd fmla="*/ 15 w 83" name="T8"/>
                    <a:gd fmla="*/ 83 h 126" name="T9"/>
                    <a:gd fmla="*/ 16 w 83" name="T10"/>
                    <a:gd fmla="*/ 80 h 126" name="T11"/>
                    <a:gd fmla="*/ 16 w 83" name="T12"/>
                    <a:gd fmla="*/ 74 h 126" name="T13"/>
                    <a:gd fmla="*/ 19 w 83" name="T14"/>
                    <a:gd fmla="*/ 71 h 126" name="T15"/>
                    <a:gd fmla="*/ 22 w 83" name="T16"/>
                    <a:gd fmla="*/ 70 h 126" name="T17"/>
                    <a:gd fmla="*/ 20 w 83" name="T18"/>
                    <a:gd fmla="*/ 66 h 126" name="T19"/>
                    <a:gd fmla="*/ 20 w 83" name="T20"/>
                    <a:gd fmla="*/ 60 h 126" name="T21"/>
                    <a:gd fmla="*/ 22 w 83" name="T22"/>
                    <a:gd fmla="*/ 58 h 126" name="T23"/>
                    <a:gd fmla="*/ 21 w 83" name="T24"/>
                    <a:gd fmla="*/ 53 h 126" name="T25"/>
                    <a:gd fmla="*/ 25 w 83" name="T26"/>
                    <a:gd fmla="*/ 51 h 126" name="T27"/>
                    <a:gd fmla="*/ 27 w 83" name="T28"/>
                    <a:gd fmla="*/ 47 h 126" name="T29"/>
                    <a:gd fmla="*/ 32 w 83" name="T30"/>
                    <a:gd fmla="*/ 44 h 126" name="T31"/>
                    <a:gd fmla="*/ 32 w 83" name="T32"/>
                    <a:gd fmla="*/ 41 h 126" name="T33"/>
                    <a:gd fmla="*/ 35 w 83" name="T34"/>
                    <a:gd fmla="*/ 41 h 126" name="T35"/>
                    <a:gd fmla="*/ 35 w 83" name="T36"/>
                    <a:gd fmla="*/ 38 h 126" name="T37"/>
                    <a:gd fmla="*/ 35 w 83" name="T38"/>
                    <a:gd fmla="*/ 37 h 126" name="T39"/>
                    <a:gd fmla="*/ 36 w 83" name="T40"/>
                    <a:gd fmla="*/ 34 h 126" name="T41"/>
                    <a:gd fmla="*/ 41 w 83" name="T42"/>
                    <a:gd fmla="*/ 28 h 126" name="T43"/>
                    <a:gd fmla="*/ 42 w 83" name="T44"/>
                    <a:gd fmla="*/ 26 h 126" name="T45"/>
                    <a:gd fmla="*/ 44 w 83" name="T46"/>
                    <a:gd fmla="*/ 24 h 126" name="T47"/>
                    <a:gd fmla="*/ 49 w 83" name="T48"/>
                    <a:gd fmla="*/ 20 h 126" name="T49"/>
                    <a:gd fmla="*/ 55 w 83" name="T50"/>
                    <a:gd fmla="*/ 23 h 126" name="T51"/>
                    <a:gd fmla="*/ 51 w 83" name="T52"/>
                    <a:gd fmla="*/ 17 h 126" name="T53"/>
                    <a:gd fmla="*/ 48 w 83" name="T54"/>
                    <a:gd fmla="*/ 11 h 126" name="T55"/>
                    <a:gd fmla="*/ 51 w 83" name="T56"/>
                    <a:gd fmla="*/ 11 h 126" name="T57"/>
                    <a:gd fmla="*/ 50 w 83" name="T58"/>
                    <a:gd fmla="*/ 8 h 126" name="T59"/>
                    <a:gd fmla="*/ 53 w 83" name="T60"/>
                    <a:gd fmla="*/ 9 h 126" name="T61"/>
                    <a:gd fmla="*/ 59 w 83" name="T62"/>
                    <a:gd fmla="*/ 11 h 126" name="T63"/>
                    <a:gd fmla="*/ 56 w 83" name="T64"/>
                    <a:gd fmla="*/ 5 h 126" name="T65"/>
                    <a:gd fmla="*/ 59 w 83" name="T66"/>
                    <a:gd fmla="*/ 7 h 126" name="T67"/>
                    <a:gd fmla="*/ 58 w 83" name="T68"/>
                    <a:gd fmla="*/ 2 h 126" name="T69"/>
                    <a:gd fmla="*/ 59 w 83" name="T70"/>
                    <a:gd fmla="*/ 1 h 126" name="T71"/>
                    <a:gd fmla="*/ 64 w 83" name="T72"/>
                    <a:gd fmla="*/ 8 h 126" name="T73"/>
                    <a:gd fmla="*/ 64 w 83" name="T74"/>
                    <a:gd fmla="*/ 1 h 126" name="T75"/>
                    <a:gd fmla="*/ 75 w 83" name="T76"/>
                    <a:gd fmla="*/ 6 h 126" name="T77"/>
                    <a:gd fmla="*/ 78 w 83" name="T78"/>
                    <a:gd fmla="*/ 6 h 126" name="T79"/>
                    <a:gd fmla="*/ 80 w 83" name="T80"/>
                    <a:gd fmla="*/ 4 h 126" name="T81"/>
                    <a:gd fmla="*/ 82 w 83" name="T82"/>
                    <a:gd fmla="*/ 8 h 126" name="T83"/>
                    <a:gd fmla="*/ 77 w 83" name="T84"/>
                    <a:gd fmla="*/ 7 h 126" name="T85"/>
                    <a:gd fmla="*/ 77 w 83" name="T86"/>
                    <a:gd fmla="*/ 17 h 126" name="T87"/>
                    <a:gd fmla="*/ 73 w 83" name="T88"/>
                    <a:gd fmla="*/ 26 h 126" name="T89"/>
                    <a:gd fmla="*/ 67 w 83" name="T90"/>
                    <a:gd fmla="*/ 36 h 126" name="T91"/>
                    <a:gd fmla="*/ 62 w 83" name="T92"/>
                    <a:gd fmla="*/ 43 h 126" name="T93"/>
                    <a:gd fmla="*/ 59 w 83" name="T94"/>
                    <a:gd fmla="*/ 49 h 126" name="T95"/>
                    <a:gd fmla="*/ 50 w 83" name="T96"/>
                    <a:gd fmla="*/ 58 h 126" name="T97"/>
                    <a:gd fmla="*/ 43 w 83" name="T98"/>
                    <a:gd fmla="*/ 62 h 126" name="T99"/>
                    <a:gd fmla="*/ 36 w 83" name="T100"/>
                    <a:gd fmla="*/ 68 h 126" name="T101"/>
                    <a:gd fmla="*/ 37 w 83" name="T102"/>
                    <a:gd fmla="*/ 88 h 126" name="T103"/>
                    <a:gd fmla="*/ 29 w 83" name="T104"/>
                    <a:gd fmla="*/ 101 h 126" name="T105"/>
                    <a:gd fmla="*/ 26 w 83" name="T106"/>
                    <a:gd fmla="*/ 11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83">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4" name="Freeform 81"/>
                <p:cNvSpPr/>
                <p:nvPr/>
              </p:nvSpPr>
              <p:spPr bwMode="auto">
                <a:xfrm>
                  <a:off x="3928" y="1193"/>
                  <a:ext cx="1"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5" name="Freeform 82"/>
                <p:cNvSpPr/>
                <p:nvPr/>
              </p:nvSpPr>
              <p:spPr bwMode="auto">
                <a:xfrm>
                  <a:off x="3924" y="1192"/>
                  <a:ext cx="1" cy="0"/>
                </a:xfrm>
                <a:custGeom>
                  <a:gdLst>
                    <a:gd fmla="*/ 2 w 2" name="T0"/>
                    <a:gd fmla="*/ 2 h 3" name="T1"/>
                    <a:gd fmla="*/ 1 w 2" name="T2"/>
                    <a:gd fmla="*/ 2 h 3" name="T3"/>
                    <a:gd fmla="*/ 1 w 2" name="T4"/>
                    <a:gd fmla="*/ 1 h 3" name="T5"/>
                    <a:gd fmla="*/ 2 w 2" name="T6"/>
                    <a:gd fmla="*/ 2 h 3" name="T7"/>
                  </a:gdLst>
                  <a:cxnLst>
                    <a:cxn ang="0">
                      <a:pos x="T0" y="T1"/>
                    </a:cxn>
                    <a:cxn ang="0">
                      <a:pos x="T2" y="T3"/>
                    </a:cxn>
                    <a:cxn ang="0">
                      <a:pos x="T4" y="T5"/>
                    </a:cxn>
                    <a:cxn ang="0">
                      <a:pos x="T6" y="T7"/>
                    </a:cxn>
                  </a:cxnLst>
                  <a:rect b="b" l="0" r="r" t="0"/>
                  <a:pathLst>
                    <a:path h="3" w="2">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6" name="Freeform 83"/>
                <p:cNvSpPr/>
                <p:nvPr/>
              </p:nvSpPr>
              <p:spPr bwMode="auto">
                <a:xfrm flipH="1">
                  <a:off x="3924" y="1192"/>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7" name="Freeform 84"/>
                <p:cNvSpPr/>
                <p:nvPr/>
              </p:nvSpPr>
              <p:spPr bwMode="auto">
                <a:xfrm flipH="1">
                  <a:off x="3923" y="1191"/>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8" name="Freeform 85"/>
                <p:cNvSpPr/>
                <p:nvPr/>
              </p:nvSpPr>
              <p:spPr bwMode="auto">
                <a:xfrm flipH="1">
                  <a:off x="3923" y="1192"/>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9" name="Freeform 86"/>
                <p:cNvSpPr/>
                <p:nvPr/>
              </p:nvSpPr>
              <p:spPr bwMode="auto">
                <a:xfrm flipH="1">
                  <a:off x="3922" y="1192"/>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0" name="Freeform 87"/>
                <p:cNvSpPr/>
                <p:nvPr/>
              </p:nvSpPr>
              <p:spPr bwMode="auto">
                <a:xfrm flipH="1">
                  <a:off x="3922" y="1193"/>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2" name="Freeform 89"/>
                <p:cNvSpPr/>
                <p:nvPr/>
              </p:nvSpPr>
              <p:spPr bwMode="auto">
                <a:xfrm>
                  <a:off x="3913" y="120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4" name="Freeform 91"/>
                <p:cNvSpPr/>
                <p:nvPr/>
              </p:nvSpPr>
              <p:spPr bwMode="auto">
                <a:xfrm flipH="1">
                  <a:off x="4078" y="1210"/>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5" name="Freeform 92"/>
                <p:cNvSpPr/>
                <p:nvPr/>
              </p:nvSpPr>
              <p:spPr bwMode="auto">
                <a:xfrm>
                  <a:off x="4054" y="1207"/>
                  <a:ext cx="23" cy="25"/>
                </a:xfrm>
                <a:custGeom>
                  <a:gdLst>
                    <a:gd fmla="*/ 12 w 105" name="T0"/>
                    <a:gd fmla="*/ 92 h 110" name="T1"/>
                    <a:gd fmla="*/ 14 w 105" name="T2"/>
                    <a:gd fmla="*/ 88 h 110" name="T3"/>
                    <a:gd fmla="*/ 14 w 105" name="T4"/>
                    <a:gd fmla="*/ 77 h 110" name="T5"/>
                    <a:gd fmla="*/ 16 w 105" name="T6"/>
                    <a:gd fmla="*/ 75 h 110" name="T7"/>
                    <a:gd fmla="*/ 24 w 105" name="T8"/>
                    <a:gd fmla="*/ 70 h 110" name="T9"/>
                    <a:gd fmla="*/ 26 w 105" name="T10"/>
                    <a:gd fmla="*/ 68 h 110" name="T11"/>
                    <a:gd fmla="*/ 28 w 105" name="T12"/>
                    <a:gd fmla="*/ 62 h 110" name="T13"/>
                    <a:gd fmla="*/ 31 w 105" name="T14"/>
                    <a:gd fmla="*/ 59 h 110" name="T15"/>
                    <a:gd fmla="*/ 35 w 105" name="T16"/>
                    <a:gd fmla="*/ 59 h 110" name="T17"/>
                    <a:gd fmla="*/ 34 w 105" name="T18"/>
                    <a:gd fmla="*/ 55 h 110" name="T19"/>
                    <a:gd fmla="*/ 35 w 105" name="T20"/>
                    <a:gd fmla="*/ 49 h 110" name="T21"/>
                    <a:gd fmla="*/ 37 w 105" name="T22"/>
                    <a:gd fmla="*/ 48 h 110" name="T23"/>
                    <a:gd fmla="*/ 38 w 105" name="T24"/>
                    <a:gd fmla="*/ 43 h 110" name="T25"/>
                    <a:gd fmla="*/ 42 w 105" name="T26"/>
                    <a:gd fmla="*/ 42 h 110" name="T27"/>
                    <a:gd fmla="*/ 45 w 105" name="T28"/>
                    <a:gd fmla="*/ 39 h 110" name="T29"/>
                    <a:gd fmla="*/ 50 w 105" name="T30"/>
                    <a:gd fmla="*/ 37 h 110" name="T31"/>
                    <a:gd fmla="*/ 51 w 105" name="T32"/>
                    <a:gd fmla="*/ 34 h 110" name="T33"/>
                    <a:gd fmla="*/ 54 w 105" name="T34"/>
                    <a:gd fmla="*/ 35 h 110" name="T35"/>
                    <a:gd fmla="*/ 54 w 105" name="T36"/>
                    <a:gd fmla="*/ 32 h 110" name="T37"/>
                    <a:gd fmla="*/ 54 w 105" name="T38"/>
                    <a:gd fmla="*/ 31 h 110" name="T39"/>
                    <a:gd fmla="*/ 56 w 105" name="T40"/>
                    <a:gd fmla="*/ 29 h 110" name="T41"/>
                    <a:gd fmla="*/ 61 w 105" name="T42"/>
                    <a:gd fmla="*/ 24 h 110" name="T43"/>
                    <a:gd fmla="*/ 63 w 105" name="T44"/>
                    <a:gd fmla="*/ 22 h 110" name="T45"/>
                    <a:gd fmla="*/ 65 w 105" name="T46"/>
                    <a:gd fmla="*/ 21 h 110" name="T47"/>
                    <a:gd fmla="*/ 71 w 105" name="T48"/>
                    <a:gd fmla="*/ 17 h 110" name="T49"/>
                    <a:gd fmla="*/ 76 w 105" name="T50"/>
                    <a:gd fmla="*/ 22 h 110" name="T51"/>
                    <a:gd fmla="*/ 74 w 105" name="T52"/>
                    <a:gd fmla="*/ 16 h 110" name="T53"/>
                    <a:gd fmla="*/ 71 w 105" name="T54"/>
                    <a:gd fmla="*/ 9 h 110" name="T55"/>
                    <a:gd fmla="*/ 75 w 105" name="T56"/>
                    <a:gd fmla="*/ 9 h 110" name="T57"/>
                    <a:gd fmla="*/ 74 w 105" name="T58"/>
                    <a:gd fmla="*/ 6 h 110" name="T59"/>
                    <a:gd fmla="*/ 76 w 105" name="T60"/>
                    <a:gd fmla="*/ 7 h 110" name="T61"/>
                    <a:gd fmla="*/ 81 w 105" name="T62"/>
                    <a:gd fmla="*/ 11 h 110" name="T63"/>
                    <a:gd fmla="*/ 80 w 105" name="T64"/>
                    <a:gd fmla="*/ 5 h 110" name="T65"/>
                    <a:gd fmla="*/ 83 w 105" name="T66"/>
                    <a:gd fmla="*/ 7 h 110" name="T67"/>
                    <a:gd fmla="*/ 82 w 105" name="T68"/>
                    <a:gd fmla="*/ 3 h 110" name="T69"/>
                    <a:gd fmla="*/ 84 w 105" name="T70"/>
                    <a:gd fmla="*/ 1 h 110" name="T71"/>
                    <a:gd fmla="*/ 88 w 105" name="T72"/>
                    <a:gd fmla="*/ 9 h 110" name="T73"/>
                    <a:gd fmla="*/ 88 w 105" name="T74"/>
                    <a:gd fmla="*/ 2 h 110" name="T75"/>
                    <a:gd fmla="*/ 99 w 105" name="T76"/>
                    <a:gd fmla="*/ 9 h 110" name="T77"/>
                    <a:gd fmla="*/ 101 w 105" name="T78"/>
                    <a:gd fmla="*/ 10 h 110" name="T79"/>
                    <a:gd fmla="*/ 103 w 105" name="T80"/>
                    <a:gd fmla="*/ 8 h 110" name="T81"/>
                    <a:gd fmla="*/ 105 w 105" name="T82"/>
                    <a:gd fmla="*/ 13 h 110" name="T83"/>
                    <a:gd fmla="*/ 100 w 105" name="T84"/>
                    <a:gd fmla="*/ 11 h 110" name="T85"/>
                    <a:gd fmla="*/ 99 w 105" name="T86"/>
                    <a:gd fmla="*/ 21 h 110" name="T87"/>
                    <a:gd fmla="*/ 93 w 105" name="T88"/>
                    <a:gd fmla="*/ 29 h 110" name="T89"/>
                    <a:gd fmla="*/ 85 w 105" name="T90"/>
                    <a:gd fmla="*/ 37 h 110" name="T91"/>
                    <a:gd fmla="*/ 79 w 105" name="T92"/>
                    <a:gd fmla="*/ 43 h 110" name="T93"/>
                    <a:gd fmla="*/ 75 w 105" name="T94"/>
                    <a:gd fmla="*/ 48 h 110" name="T95"/>
                    <a:gd fmla="*/ 64 w 105" name="T96"/>
                    <a:gd fmla="*/ 55 h 110" name="T97"/>
                    <a:gd fmla="*/ 57 w 105" name="T98"/>
                    <a:gd fmla="*/ 57 h 110" name="T99"/>
                    <a:gd fmla="*/ 49 w 105" name="T100"/>
                    <a:gd fmla="*/ 62 h 110" name="T101"/>
                    <a:gd fmla="*/ 35 w 105" name="T102"/>
                    <a:gd fmla="*/ 88 h 110" name="T103"/>
                    <a:gd fmla="*/ 30 w 105" name="T104"/>
                    <a:gd fmla="*/ 94 h 110" name="T105"/>
                    <a:gd fmla="*/ 4 w 105" name="T106"/>
                    <a:gd fmla="*/ 103 h 11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0" w="105">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6" name="Freeform 93"/>
                <p:cNvSpPr/>
                <p:nvPr/>
              </p:nvSpPr>
              <p:spPr bwMode="auto">
                <a:xfrm>
                  <a:off x="4077" y="1209"/>
                  <a:ext cx="1" cy="1"/>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7" name="Freeform 94"/>
                <p:cNvSpPr/>
                <p:nvPr/>
              </p:nvSpPr>
              <p:spPr bwMode="auto">
                <a:xfrm flipH="1">
                  <a:off x="4074" y="1208"/>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8" name="Freeform 95"/>
                <p:cNvSpPr/>
                <p:nvPr/>
              </p:nvSpPr>
              <p:spPr bwMode="auto">
                <a:xfrm>
                  <a:off x="4073" y="1208"/>
                  <a:ext cx="1"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 name="Freeform 96"/>
                <p:cNvSpPr/>
                <p:nvPr/>
              </p:nvSpPr>
              <p:spPr bwMode="auto">
                <a:xfrm flipH="1">
                  <a:off x="4072" y="1207"/>
                  <a:ext cx="0" cy="1"/>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 name="Freeform 97"/>
                <p:cNvSpPr/>
                <p:nvPr/>
              </p:nvSpPr>
              <p:spPr bwMode="auto">
                <a:xfrm>
                  <a:off x="4072" y="1208"/>
                  <a:ext cx="1"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 name="Freeform 98"/>
                <p:cNvSpPr/>
                <p:nvPr/>
              </p:nvSpPr>
              <p:spPr bwMode="auto">
                <a:xfrm flipH="1">
                  <a:off x="4071" y="1208"/>
                  <a:ext cx="0" cy="0"/>
                </a:xfrm>
                <a:custGeom>
                  <a:gdLst>
                    <a:gd fmla="*/ 1 w 1" name="T0"/>
                    <a:gd fmla="*/ 1 h 3" name="T1"/>
                    <a:gd fmla="*/ 0 w 1" name="T2"/>
                    <a:gd fmla="*/ 1 h 3" name="T3"/>
                    <a:gd fmla="*/ 1 w 1" name="T4"/>
                    <a:gd fmla="*/ 1 h 3" name="T5"/>
                  </a:gdLst>
                  <a:cxnLst>
                    <a:cxn ang="0">
                      <a:pos x="T0" y="T1"/>
                    </a:cxn>
                    <a:cxn ang="0">
                      <a:pos x="T2" y="T3"/>
                    </a:cxn>
                    <a:cxn ang="0">
                      <a:pos x="T4" y="T5"/>
                    </a:cxn>
                  </a:cxnLst>
                  <a:rect b="b" l="0" r="r" t="0"/>
                  <a:pathLst>
                    <a:path h="3" w="1">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 name="Freeform 99"/>
                <p:cNvSpPr/>
                <p:nvPr/>
              </p:nvSpPr>
              <p:spPr bwMode="auto">
                <a:xfrm flipH="1">
                  <a:off x="4071" y="1208"/>
                  <a:ext cx="0" cy="1"/>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 name="Freeform 101"/>
                <p:cNvSpPr/>
                <p:nvPr/>
              </p:nvSpPr>
              <p:spPr bwMode="auto">
                <a:xfrm flipH="1">
                  <a:off x="4061" y="1219"/>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 name="Freeform 102"/>
                <p:cNvSpPr/>
                <p:nvPr/>
              </p:nvSpPr>
              <p:spPr bwMode="auto">
                <a:xfrm>
                  <a:off x="4060" y="1222"/>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6" name="Freeform 103"/>
                <p:cNvSpPr/>
                <p:nvPr/>
              </p:nvSpPr>
              <p:spPr bwMode="auto">
                <a:xfrm flipH="1">
                  <a:off x="4097" y="1212"/>
                  <a:ext cx="0" cy="1"/>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7" name="Freeform 104"/>
                <p:cNvSpPr/>
                <p:nvPr/>
              </p:nvSpPr>
              <p:spPr bwMode="auto">
                <a:xfrm>
                  <a:off x="4061" y="1210"/>
                  <a:ext cx="35" cy="37"/>
                </a:xfrm>
                <a:custGeom>
                  <a:gdLst>
                    <a:gd fmla="*/ 17 w 159" name="T0"/>
                    <a:gd fmla="*/ 133 h 159" name="T1"/>
                    <a:gd fmla="*/ 20 w 159" name="T2"/>
                    <a:gd fmla="*/ 128 h 159" name="T3"/>
                    <a:gd fmla="*/ 23 w 159" name="T4"/>
                    <a:gd fmla="*/ 113 h 159" name="T5"/>
                    <a:gd fmla="*/ 26 w 159" name="T6"/>
                    <a:gd fmla="*/ 110 h 159" name="T7"/>
                    <a:gd fmla="*/ 37 w 159" name="T8"/>
                    <a:gd fmla="*/ 101 h 159" name="T9"/>
                    <a:gd fmla="*/ 40 w 159" name="T10"/>
                    <a:gd fmla="*/ 97 h 159" name="T11"/>
                    <a:gd fmla="*/ 43 w 159" name="T12"/>
                    <a:gd fmla="*/ 90 h 159" name="T13"/>
                    <a:gd fmla="*/ 48 w 159" name="T14"/>
                    <a:gd fmla="*/ 85 h 159" name="T15"/>
                    <a:gd fmla="*/ 52 w 159" name="T16"/>
                    <a:gd fmla="*/ 84 h 159" name="T17"/>
                    <a:gd fmla="*/ 52 w 159" name="T18"/>
                    <a:gd fmla="*/ 79 h 159" name="T19"/>
                    <a:gd fmla="*/ 55 w 159" name="T20"/>
                    <a:gd fmla="*/ 71 h 159" name="T21"/>
                    <a:gd fmla="*/ 58 w 159" name="T22"/>
                    <a:gd fmla="*/ 69 h 159" name="T23"/>
                    <a:gd fmla="*/ 60 w 159" name="T24"/>
                    <a:gd fmla="*/ 63 h 159" name="T25"/>
                    <a:gd fmla="*/ 65 w 159" name="T26"/>
                    <a:gd fmla="*/ 61 h 159" name="T27"/>
                    <a:gd fmla="*/ 70 w 159" name="T28"/>
                    <a:gd fmla="*/ 56 h 159" name="T29"/>
                    <a:gd fmla="*/ 77 w 159" name="T30"/>
                    <a:gd fmla="*/ 52 h 159" name="T31"/>
                    <a:gd fmla="*/ 78 w 159" name="T32"/>
                    <a:gd fmla="*/ 48 h 159" name="T33"/>
                    <a:gd fmla="*/ 82 w 159" name="T34"/>
                    <a:gd fmla="*/ 48 h 159" name="T35"/>
                    <a:gd fmla="*/ 83 w 159" name="T36"/>
                    <a:gd fmla="*/ 44 h 159" name="T37"/>
                    <a:gd fmla="*/ 84 w 159" name="T38"/>
                    <a:gd fmla="*/ 43 h 159" name="T39"/>
                    <a:gd fmla="*/ 86 w 159" name="T40"/>
                    <a:gd fmla="*/ 40 h 159" name="T41"/>
                    <a:gd fmla="*/ 95 w 159" name="T42"/>
                    <a:gd fmla="*/ 33 h 159" name="T43"/>
                    <a:gd fmla="*/ 98 w 159" name="T44"/>
                    <a:gd fmla="*/ 30 h 159" name="T45"/>
                    <a:gd fmla="*/ 101 w 159" name="T46"/>
                    <a:gd fmla="*/ 28 h 159" name="T47"/>
                    <a:gd fmla="*/ 109 w 159" name="T48"/>
                    <a:gd fmla="*/ 22 h 159" name="T49"/>
                    <a:gd fmla="*/ 115 w 159" name="T50"/>
                    <a:gd fmla="*/ 27 h 159" name="T51"/>
                    <a:gd fmla="*/ 114 w 159" name="T52"/>
                    <a:gd fmla="*/ 20 h 159" name="T53"/>
                    <a:gd fmla="*/ 112 w 159" name="T54"/>
                    <a:gd fmla="*/ 12 h 159" name="T55"/>
                    <a:gd fmla="*/ 117 w 159" name="T56"/>
                    <a:gd fmla="*/ 12 h 159" name="T57"/>
                    <a:gd fmla="*/ 117 w 159" name="T58"/>
                    <a:gd fmla="*/ 8 h 159" name="T59"/>
                    <a:gd fmla="*/ 120 w 159" name="T60"/>
                    <a:gd fmla="*/ 10 h 159" name="T61"/>
                    <a:gd fmla="*/ 126 w 159" name="T62"/>
                    <a:gd fmla="*/ 13 h 159" name="T63"/>
                    <a:gd fmla="*/ 126 w 159" name="T64"/>
                    <a:gd fmla="*/ 6 h 159" name="T65"/>
                    <a:gd fmla="*/ 129 w 159" name="T66"/>
                    <a:gd fmla="*/ 8 h 159" name="T67"/>
                    <a:gd fmla="*/ 130 w 159" name="T68"/>
                    <a:gd fmla="*/ 3 h 159" name="T69"/>
                    <a:gd fmla="*/ 133 w 159" name="T70"/>
                    <a:gd fmla="*/ 1 h 159" name="T71"/>
                    <a:gd fmla="*/ 136 w 159" name="T72"/>
                    <a:gd fmla="*/ 10 h 159" name="T73"/>
                    <a:gd fmla="*/ 138 w 159" name="T74"/>
                    <a:gd fmla="*/ 2 h 159" name="T75"/>
                    <a:gd fmla="*/ 151 w 159" name="T76"/>
                    <a:gd fmla="*/ 8 h 159" name="T77"/>
                    <a:gd fmla="*/ 153 w 159" name="T78"/>
                    <a:gd fmla="*/ 9 h 159" name="T79"/>
                    <a:gd fmla="*/ 158 w 159" name="T80"/>
                    <a:gd fmla="*/ 6 h 159" name="T81"/>
                    <a:gd fmla="*/ 158 w 159" name="T82"/>
                    <a:gd fmla="*/ 12 h 159" name="T83"/>
                    <a:gd fmla="*/ 152 w 159" name="T84"/>
                    <a:gd fmla="*/ 10 h 159" name="T85"/>
                    <a:gd fmla="*/ 147 w 159" name="T86"/>
                    <a:gd fmla="*/ 21 h 159" name="T87"/>
                    <a:gd fmla="*/ 136 w 159" name="T88"/>
                    <a:gd fmla="*/ 31 h 159" name="T89"/>
                    <a:gd fmla="*/ 124 w 159" name="T90"/>
                    <a:gd fmla="*/ 42 h 159" name="T91"/>
                    <a:gd fmla="*/ 114 w 159" name="T92"/>
                    <a:gd fmla="*/ 51 h 159" name="T93"/>
                    <a:gd fmla="*/ 107 w 159" name="T94"/>
                    <a:gd fmla="*/ 58 h 159" name="T95"/>
                    <a:gd fmla="*/ 91 w 159" name="T96"/>
                    <a:gd fmla="*/ 70 h 159" name="T97"/>
                    <a:gd fmla="*/ 81 w 159" name="T98"/>
                    <a:gd fmla="*/ 75 h 159" name="T99"/>
                    <a:gd fmla="*/ 69 w 159" name="T100"/>
                    <a:gd fmla="*/ 83 h 159" name="T101"/>
                    <a:gd fmla="*/ 59 w 159" name="T102"/>
                    <a:gd fmla="*/ 109 h 159" name="T103"/>
                    <a:gd fmla="*/ 36 w 159" name="T104"/>
                    <a:gd fmla="*/ 130 h 159" name="T105"/>
                    <a:gd fmla="*/ 12 w 159" name="T106"/>
                    <a:gd fmla="*/ 159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8" name="Freeform 105"/>
                <p:cNvSpPr/>
                <p:nvPr/>
              </p:nvSpPr>
              <p:spPr bwMode="auto">
                <a:xfrm>
                  <a:off x="4096" y="1212"/>
                  <a:ext cx="1"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9" name="Freeform 106"/>
                <p:cNvSpPr/>
                <p:nvPr/>
              </p:nvSpPr>
              <p:spPr bwMode="auto">
                <a:xfrm flipH="1">
                  <a:off x="4092" y="1211"/>
                  <a:ext cx="0" cy="0"/>
                </a:xfrm>
                <a:custGeom>
                  <a:gdLst>
                    <a:gd fmla="*/ 1 w 1" name="T0"/>
                    <a:gd fmla="*/ 2 h 3" name="T1"/>
                    <a:gd fmla="*/ 0 w 1" name="T2"/>
                    <a:gd fmla="*/ 2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0" name="Freeform 107"/>
                <p:cNvSpPr/>
                <p:nvPr/>
              </p:nvSpPr>
              <p:spPr bwMode="auto">
                <a:xfrm>
                  <a:off x="4091" y="1211"/>
                  <a:ext cx="1"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1" name="Freeform 108"/>
                <p:cNvSpPr/>
                <p:nvPr/>
              </p:nvSpPr>
              <p:spPr bwMode="auto">
                <a:xfrm flipH="1">
                  <a:off x="4090" y="1210"/>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2" name="Freeform 109"/>
                <p:cNvSpPr/>
                <p:nvPr/>
              </p:nvSpPr>
              <p:spPr bwMode="auto">
                <a:xfrm flipH="1">
                  <a:off x="4090" y="1211"/>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3" name="Freeform 110"/>
                <p:cNvSpPr/>
                <p:nvPr/>
              </p:nvSpPr>
              <p:spPr bwMode="auto">
                <a:xfrm flipH="1">
                  <a:off x="4088" y="1211"/>
                  <a:ext cx="0" cy="1"/>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4" name="Freeform 111"/>
                <p:cNvSpPr/>
                <p:nvPr/>
              </p:nvSpPr>
              <p:spPr bwMode="auto">
                <a:xfrm flipH="1">
                  <a:off x="4088" y="1212"/>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6" name="Freeform 113"/>
                <p:cNvSpPr/>
                <p:nvPr/>
              </p:nvSpPr>
              <p:spPr bwMode="auto">
                <a:xfrm flipH="1">
                  <a:off x="4072" y="1227"/>
                  <a:ext cx="0" cy="1"/>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7" name="Freeform 114"/>
                <p:cNvSpPr/>
                <p:nvPr/>
              </p:nvSpPr>
              <p:spPr bwMode="auto">
                <a:xfrm flipH="1">
                  <a:off x="4071" y="1231"/>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8" name="Freeform 115"/>
                <p:cNvSpPr/>
                <p:nvPr/>
              </p:nvSpPr>
              <p:spPr bwMode="auto">
                <a:xfrm>
                  <a:off x="4238" y="1226"/>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9" name="Freeform 116"/>
                <p:cNvSpPr/>
                <p:nvPr/>
              </p:nvSpPr>
              <p:spPr bwMode="auto">
                <a:xfrm>
                  <a:off x="4221" y="1225"/>
                  <a:ext cx="17" cy="27"/>
                </a:xfrm>
                <a:custGeom>
                  <a:gdLst>
                    <a:gd fmla="*/ 11 w 78" name="T0"/>
                    <a:gd fmla="*/ 97 h 115" name="T1"/>
                    <a:gd fmla="*/ 13 w 78" name="T2"/>
                    <a:gd fmla="*/ 94 h 115" name="T3"/>
                    <a:gd fmla="*/ 11 w 78" name="T4"/>
                    <a:gd fmla="*/ 84 h 115" name="T5"/>
                    <a:gd fmla="*/ 12 w 78" name="T6"/>
                    <a:gd fmla="*/ 82 h 115" name="T7"/>
                    <a:gd fmla="*/ 19 w 78" name="T8"/>
                    <a:gd fmla="*/ 76 h 115" name="T9"/>
                    <a:gd fmla="*/ 21 w 78" name="T10"/>
                    <a:gd fmla="*/ 74 h 115" name="T11"/>
                    <a:gd fmla="*/ 20 w 78" name="T12"/>
                    <a:gd fmla="*/ 68 h 115" name="T13"/>
                    <a:gd fmla="*/ 24 w 78" name="T14"/>
                    <a:gd fmla="*/ 65 h 115" name="T15"/>
                    <a:gd fmla="*/ 26 w 78" name="T16"/>
                    <a:gd fmla="*/ 65 h 115" name="T17"/>
                    <a:gd fmla="*/ 25 w 78" name="T18"/>
                    <a:gd fmla="*/ 61 h 115" name="T19"/>
                    <a:gd fmla="*/ 25 w 78" name="T20"/>
                    <a:gd fmla="*/ 55 h 115" name="T21"/>
                    <a:gd fmla="*/ 26 w 78" name="T22"/>
                    <a:gd fmla="*/ 53 h 115" name="T23"/>
                    <a:gd fmla="*/ 26 w 78" name="T24"/>
                    <a:gd fmla="*/ 50 h 115" name="T25"/>
                    <a:gd fmla="*/ 29 w 78" name="T26"/>
                    <a:gd fmla="*/ 48 h 115" name="T27"/>
                    <a:gd fmla="*/ 31 w 78" name="T28"/>
                    <a:gd fmla="*/ 44 h 115" name="T29"/>
                    <a:gd fmla="*/ 35 w 78" name="T30"/>
                    <a:gd fmla="*/ 42 h 115" name="T31"/>
                    <a:gd fmla="*/ 35 w 78" name="T32"/>
                    <a:gd fmla="*/ 39 h 115" name="T33"/>
                    <a:gd fmla="*/ 38 w 78" name="T34"/>
                    <a:gd fmla="*/ 39 h 115" name="T35"/>
                    <a:gd fmla="*/ 37 w 78" name="T36"/>
                    <a:gd fmla="*/ 36 h 115" name="T37"/>
                    <a:gd fmla="*/ 37 w 78" name="T38"/>
                    <a:gd fmla="*/ 35 h 115" name="T39"/>
                    <a:gd fmla="*/ 38 w 78" name="T40"/>
                    <a:gd fmla="*/ 33 h 115" name="T41"/>
                    <a:gd fmla="*/ 42 w 78" name="T42"/>
                    <a:gd fmla="*/ 28 h 115" name="T43"/>
                    <a:gd fmla="*/ 43 w 78" name="T44"/>
                    <a:gd fmla="*/ 25 h 115" name="T45"/>
                    <a:gd fmla="*/ 44 w 78" name="T46"/>
                    <a:gd fmla="*/ 24 h 115" name="T47"/>
                    <a:gd fmla="*/ 48 w 78" name="T48"/>
                    <a:gd fmla="*/ 20 h 115" name="T49"/>
                    <a:gd fmla="*/ 54 w 78" name="T50"/>
                    <a:gd fmla="*/ 23 h 115" name="T51"/>
                    <a:gd fmla="*/ 50 w 78" name="T52"/>
                    <a:gd fmla="*/ 17 h 115" name="T53"/>
                    <a:gd fmla="*/ 46 w 78" name="T54"/>
                    <a:gd fmla="*/ 12 h 115" name="T55"/>
                    <a:gd fmla="*/ 49 w 78" name="T56"/>
                    <a:gd fmla="*/ 11 h 115" name="T57"/>
                    <a:gd fmla="*/ 47 w 78" name="T58"/>
                    <a:gd fmla="*/ 9 h 115" name="T59"/>
                    <a:gd fmla="*/ 50 w 78" name="T60"/>
                    <a:gd fmla="*/ 9 h 115" name="T61"/>
                    <a:gd fmla="*/ 56 w 78" name="T62"/>
                    <a:gd fmla="*/ 12 h 115" name="T63"/>
                    <a:gd fmla="*/ 52 w 78" name="T64"/>
                    <a:gd fmla="*/ 6 h 115" name="T65"/>
                    <a:gd fmla="*/ 55 w 78" name="T66"/>
                    <a:gd fmla="*/ 7 h 115" name="T67"/>
                    <a:gd fmla="*/ 53 w 78" name="T68"/>
                    <a:gd fmla="*/ 3 h 115" name="T69"/>
                    <a:gd fmla="*/ 54 w 78" name="T70"/>
                    <a:gd fmla="*/ 2 h 115" name="T71"/>
                    <a:gd fmla="*/ 61 w 78" name="T72"/>
                    <a:gd fmla="*/ 8 h 115" name="T73"/>
                    <a:gd fmla="*/ 58 w 78" name="T74"/>
                    <a:gd fmla="*/ 2 h 115" name="T75"/>
                    <a:gd fmla="*/ 70 w 78" name="T76"/>
                    <a:gd fmla="*/ 5 h 115" name="T77"/>
                    <a:gd fmla="*/ 72 w 78" name="T78"/>
                    <a:gd fmla="*/ 5 h 115" name="T79"/>
                    <a:gd fmla="*/ 74 w 78" name="T80"/>
                    <a:gd fmla="*/ 2 h 115" name="T81"/>
                    <a:gd fmla="*/ 77 w 78" name="T82"/>
                    <a:gd fmla="*/ 6 h 115" name="T83"/>
                    <a:gd fmla="*/ 72 w 78" name="T84"/>
                    <a:gd fmla="*/ 6 h 115" name="T85"/>
                    <a:gd fmla="*/ 75 w 78" name="T86"/>
                    <a:gd fmla="*/ 15 h 115" name="T87"/>
                    <a:gd fmla="*/ 72 w 78" name="T88"/>
                    <a:gd fmla="*/ 24 h 115" name="T89"/>
                    <a:gd fmla="*/ 68 w 78" name="T90"/>
                    <a:gd fmla="*/ 34 h 115" name="T91"/>
                    <a:gd fmla="*/ 64 w 78" name="T92"/>
                    <a:gd fmla="*/ 41 h 115" name="T93"/>
                    <a:gd fmla="*/ 62 w 78" name="T94"/>
                    <a:gd fmla="*/ 47 h 115" name="T95"/>
                    <a:gd fmla="*/ 53 w 78" name="T96"/>
                    <a:gd fmla="*/ 56 h 115" name="T97"/>
                    <a:gd fmla="*/ 47 w 78" name="T98"/>
                    <a:gd fmla="*/ 59 h 115" name="T99"/>
                    <a:gd fmla="*/ 40 w 78" name="T100"/>
                    <a:gd fmla="*/ 65 h 115" name="T101"/>
                    <a:gd fmla="*/ 33 w 78" name="T102"/>
                    <a:gd fmla="*/ 92 h 115" name="T103"/>
                    <a:gd fmla="*/ 29 w 78" name="T104"/>
                    <a:gd fmla="*/ 98 h 115" name="T105"/>
                    <a:gd fmla="*/ 6 w 78" name="T106"/>
                    <a:gd fmla="*/ 109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78">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0" name="Freeform 117"/>
                <p:cNvSpPr/>
                <p:nvPr/>
              </p:nvSpPr>
              <p:spPr bwMode="auto">
                <a:xfrm flipH="1">
                  <a:off x="4238" y="1226"/>
                  <a:ext cx="0" cy="0"/>
                </a:xfrm>
                <a:custGeom>
                  <a:gdLst>
                    <a:gd fmla="*/ 3 w 3" name="T0"/>
                    <a:gd fmla="*/ 2 h 2" name="T1"/>
                    <a:gd fmla="*/ 0 w 3" name="T2"/>
                    <a:gd fmla="*/ 0 h 2" name="T3"/>
                    <a:gd fmla="*/ 3 w 3" name="T4"/>
                    <a:gd fmla="*/ 2 h 2" name="T5"/>
                  </a:gdLst>
                  <a:cxnLst>
                    <a:cxn ang="0">
                      <a:pos x="T0" y="T1"/>
                    </a:cxn>
                    <a:cxn ang="0">
                      <a:pos x="T2" y="T3"/>
                    </a:cxn>
                    <a:cxn ang="0">
                      <a:pos x="T4" y="T5"/>
                    </a:cxn>
                  </a:cxnLst>
                  <a:rect b="b" l="0" r="r" t="0"/>
                  <a:pathLst>
                    <a:path h="2" w="3">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1" name="Freeform 118"/>
                <p:cNvSpPr/>
                <p:nvPr/>
              </p:nvSpPr>
              <p:spPr bwMode="auto">
                <a:xfrm>
                  <a:off x="4234" y="1226"/>
                  <a:ext cx="1" cy="0"/>
                </a:xfrm>
                <a:custGeom>
                  <a:gdLst>
                    <a:gd fmla="*/ 1 w 2" name="T0"/>
                    <a:gd fmla="*/ 1 h 2" name="T1"/>
                    <a:gd fmla="*/ 1 w 2" name="T2"/>
                    <a:gd fmla="*/ 1 h 2" name="T3"/>
                    <a:gd fmla="*/ 0 w 2" name="T4"/>
                    <a:gd fmla="*/ 0 h 2" name="T5"/>
                    <a:gd fmla="*/ 1 w 2" name="T6"/>
                    <a:gd fmla="*/ 1 h 2" name="T7"/>
                  </a:gdLst>
                  <a:cxnLst>
                    <a:cxn ang="0">
                      <a:pos x="T0" y="T1"/>
                    </a:cxn>
                    <a:cxn ang="0">
                      <a:pos x="T2" y="T3"/>
                    </a:cxn>
                    <a:cxn ang="0">
                      <a:pos x="T4" y="T5"/>
                    </a:cxn>
                    <a:cxn ang="0">
                      <a:pos x="T6" y="T7"/>
                    </a:cxn>
                  </a:cxnLst>
                  <a:rect b="b" l="0" r="r" t="0"/>
                  <a:pathLst>
                    <a:path h="2" w="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2" name="Freeform 119"/>
                <p:cNvSpPr/>
                <p:nvPr/>
              </p:nvSpPr>
              <p:spPr bwMode="auto">
                <a:xfrm flipH="1">
                  <a:off x="4234" y="1226"/>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3" name="Freeform 120"/>
                <p:cNvSpPr/>
                <p:nvPr/>
              </p:nvSpPr>
              <p:spPr bwMode="auto">
                <a:xfrm flipH="1">
                  <a:off x="4233" y="1226"/>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4" name="Freeform 121"/>
                <p:cNvSpPr/>
                <p:nvPr/>
              </p:nvSpPr>
              <p:spPr bwMode="auto">
                <a:xfrm flipH="1">
                  <a:off x="4233" y="1226"/>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5" name="Freeform 122"/>
                <p:cNvSpPr/>
                <p:nvPr/>
              </p:nvSpPr>
              <p:spPr bwMode="auto">
                <a:xfrm flipH="1">
                  <a:off x="4232" y="1226"/>
                  <a:ext cx="0" cy="1"/>
                </a:xfrm>
                <a:custGeom>
                  <a:gdLst>
                    <a:gd fmla="*/ 2 w 3" name="T0"/>
                    <a:gd fmla="*/ 1 h 2" name="T1"/>
                    <a:gd fmla="*/ 1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6" name="Freeform 123"/>
                <p:cNvSpPr/>
                <p:nvPr/>
              </p:nvSpPr>
              <p:spPr bwMode="auto">
                <a:xfrm flipH="1">
                  <a:off x="4232" y="1227"/>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8" name="Freeform 125"/>
                <p:cNvSpPr/>
                <p:nvPr/>
              </p:nvSpPr>
              <p:spPr bwMode="auto">
                <a:xfrm>
                  <a:off x="4225" y="1238"/>
                  <a:ext cx="1" cy="1"/>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0" name="Freeform 127"/>
                <p:cNvSpPr/>
                <p:nvPr/>
              </p:nvSpPr>
              <p:spPr bwMode="auto">
                <a:xfrm>
                  <a:off x="4245" y="1233"/>
                  <a:ext cx="1"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1" name="Freeform 128"/>
                <p:cNvSpPr/>
                <p:nvPr/>
              </p:nvSpPr>
              <p:spPr bwMode="auto">
                <a:xfrm>
                  <a:off x="4232" y="1233"/>
                  <a:ext cx="14" cy="33"/>
                </a:xfrm>
                <a:custGeom>
                  <a:gdLst>
                    <a:gd fmla="*/ 11 w 62" name="T0"/>
                    <a:gd fmla="*/ 122 h 142" name="T1"/>
                    <a:gd fmla="*/ 12 w 62" name="T2"/>
                    <a:gd fmla="*/ 118 h 142" name="T3"/>
                    <a:gd fmla="*/ 9 w 62" name="T4"/>
                    <a:gd fmla="*/ 108 h 142" name="T5"/>
                    <a:gd fmla="*/ 11 w 62" name="T6"/>
                    <a:gd fmla="*/ 105 h 142" name="T7"/>
                    <a:gd fmla="*/ 17 w 62" name="T8"/>
                    <a:gd fmla="*/ 97 h 142" name="T9"/>
                    <a:gd fmla="*/ 19 w 62" name="T10"/>
                    <a:gd fmla="*/ 94 h 142" name="T11"/>
                    <a:gd fmla="*/ 18 w 62" name="T12"/>
                    <a:gd fmla="*/ 88 h 142" name="T13"/>
                    <a:gd fmla="*/ 21 w 62" name="T14"/>
                    <a:gd fmla="*/ 85 h 142" name="T15"/>
                    <a:gd fmla="*/ 24 w 62" name="T16"/>
                    <a:gd fmla="*/ 83 h 142" name="T17"/>
                    <a:gd fmla="*/ 21 w 62" name="T18"/>
                    <a:gd fmla="*/ 80 h 142" name="T19"/>
                    <a:gd fmla="*/ 20 w 62" name="T20"/>
                    <a:gd fmla="*/ 74 h 142" name="T21"/>
                    <a:gd fmla="*/ 22 w 62" name="T22"/>
                    <a:gd fmla="*/ 71 h 142" name="T23"/>
                    <a:gd fmla="*/ 20 w 62" name="T24"/>
                    <a:gd fmla="*/ 67 h 142" name="T25"/>
                    <a:gd fmla="*/ 24 w 62" name="T26"/>
                    <a:gd fmla="*/ 65 h 142" name="T27"/>
                    <a:gd fmla="*/ 25 w 62" name="T28"/>
                    <a:gd fmla="*/ 60 h 142" name="T29"/>
                    <a:gd fmla="*/ 29 w 62" name="T30"/>
                    <a:gd fmla="*/ 56 h 142" name="T31"/>
                    <a:gd fmla="*/ 28 w 62" name="T32"/>
                    <a:gd fmla="*/ 53 h 142" name="T33"/>
                    <a:gd fmla="*/ 31 w 62" name="T34"/>
                    <a:gd fmla="*/ 52 h 142" name="T35"/>
                    <a:gd fmla="*/ 29 w 62" name="T36"/>
                    <a:gd fmla="*/ 50 h 142" name="T37"/>
                    <a:gd fmla="*/ 29 w 62" name="T38"/>
                    <a:gd fmla="*/ 49 h 142" name="T39"/>
                    <a:gd fmla="*/ 29 w 62" name="T40"/>
                    <a:gd fmla="*/ 46 h 142" name="T41"/>
                    <a:gd fmla="*/ 32 w 62" name="T42"/>
                    <a:gd fmla="*/ 39 h 142" name="T43"/>
                    <a:gd fmla="*/ 32 w 62" name="T44"/>
                    <a:gd fmla="*/ 37 h 142" name="T45"/>
                    <a:gd fmla="*/ 33 w 62" name="T46"/>
                    <a:gd fmla="*/ 34 h 142" name="T47"/>
                    <a:gd fmla="*/ 36 w 62" name="T48"/>
                    <a:gd fmla="*/ 29 h 142" name="T49"/>
                    <a:gd fmla="*/ 43 w 62" name="T50"/>
                    <a:gd fmla="*/ 30 h 142" name="T51"/>
                    <a:gd fmla="*/ 37 w 62" name="T52"/>
                    <a:gd fmla="*/ 26 h 142" name="T53"/>
                    <a:gd fmla="*/ 31 w 62" name="T54"/>
                    <a:gd fmla="*/ 22 h 142" name="T55"/>
                    <a:gd fmla="*/ 34 w 62" name="T56"/>
                    <a:gd fmla="*/ 20 h 142" name="T57"/>
                    <a:gd fmla="*/ 31 w 62" name="T58"/>
                    <a:gd fmla="*/ 18 h 142" name="T59"/>
                    <a:gd fmla="*/ 34 w 62" name="T60"/>
                    <a:gd fmla="*/ 18 h 142" name="T61"/>
                    <a:gd fmla="*/ 41 w 62" name="T62"/>
                    <a:gd fmla="*/ 18 h 142" name="T63"/>
                    <a:gd fmla="*/ 36 w 62" name="T64"/>
                    <a:gd fmla="*/ 14 h 142" name="T65"/>
                    <a:gd fmla="*/ 39 w 62" name="T66"/>
                    <a:gd fmla="*/ 14 h 142" name="T67"/>
                    <a:gd fmla="*/ 36 w 62" name="T68"/>
                    <a:gd fmla="*/ 11 h 142" name="T69"/>
                    <a:gd fmla="*/ 36 w 62" name="T70"/>
                    <a:gd fmla="*/ 9 h 142" name="T71"/>
                    <a:gd fmla="*/ 44 w 62" name="T72"/>
                    <a:gd fmla="*/ 12 h 142" name="T73"/>
                    <a:gd fmla="*/ 40 w 62" name="T74"/>
                    <a:gd fmla="*/ 7 h 142" name="T75"/>
                    <a:gd fmla="*/ 52 w 62" name="T76"/>
                    <a:gd fmla="*/ 5 h 142" name="T77"/>
                    <a:gd fmla="*/ 54 w 62" name="T78"/>
                    <a:gd fmla="*/ 4 h 142" name="T79"/>
                    <a:gd fmla="*/ 55 w 62" name="T80"/>
                    <a:gd fmla="*/ 0 h 142" name="T81"/>
                    <a:gd fmla="*/ 59 w 62" name="T82"/>
                    <a:gd fmla="*/ 3 h 142" name="T83"/>
                    <a:gd fmla="*/ 54 w 62" name="T84"/>
                    <a:gd fmla="*/ 5 h 142" name="T85"/>
                    <a:gd fmla="*/ 60 w 62" name="T86"/>
                    <a:gd fmla="*/ 13 h 142" name="T87"/>
                    <a:gd fmla="*/ 60 w 62" name="T88"/>
                    <a:gd fmla="*/ 24 h 142" name="T89"/>
                    <a:gd fmla="*/ 59 w 62" name="T90"/>
                    <a:gd fmla="*/ 36 h 142" name="T91"/>
                    <a:gd fmla="*/ 57 w 62" name="T92"/>
                    <a:gd fmla="*/ 46 h 142" name="T93"/>
                    <a:gd fmla="*/ 56 w 62" name="T94"/>
                    <a:gd fmla="*/ 53 h 142" name="T95"/>
                    <a:gd fmla="*/ 49 w 62" name="T96"/>
                    <a:gd fmla="*/ 66 h 142" name="T97"/>
                    <a:gd fmla="*/ 44 w 62" name="T98"/>
                    <a:gd fmla="*/ 72 h 142" name="T99"/>
                    <a:gd fmla="*/ 38 w 62" name="T100"/>
                    <a:gd fmla="*/ 80 h 142" name="T101"/>
                    <a:gd fmla="*/ 33 w 62" name="T102"/>
                    <a:gd fmla="*/ 112 h 142" name="T103"/>
                    <a:gd fmla="*/ 29 w 62" name="T104"/>
                    <a:gd fmla="*/ 120 h 142" name="T105"/>
                    <a:gd fmla="*/ 6 w 62" name="T106"/>
                    <a:gd fmla="*/ 13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6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2" name="Freeform 129"/>
                <p:cNvSpPr/>
                <p:nvPr/>
              </p:nvSpPr>
              <p:spPr bwMode="auto">
                <a:xfrm>
                  <a:off x="4245" y="1233"/>
                  <a:ext cx="1" cy="0"/>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3" name="Freeform 130"/>
                <p:cNvSpPr/>
                <p:nvPr/>
              </p:nvSpPr>
              <p:spPr bwMode="auto">
                <a:xfrm>
                  <a:off x="4241" y="1234"/>
                  <a:ext cx="1" cy="1"/>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4" name="Freeform 131"/>
                <p:cNvSpPr/>
                <p:nvPr/>
              </p:nvSpPr>
              <p:spPr bwMode="auto">
                <a:xfrm>
                  <a:off x="4241" y="1235"/>
                  <a:ext cx="1"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1" y="1"/>
                        <a:pt x="0"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5" name="Freeform 132"/>
                <p:cNvSpPr/>
                <p:nvPr/>
              </p:nvSpPr>
              <p:spPr bwMode="auto">
                <a:xfrm flipH="1">
                  <a:off x="4240" y="123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6" name="Freeform 133"/>
                <p:cNvSpPr/>
                <p:nvPr/>
              </p:nvSpPr>
              <p:spPr bwMode="auto">
                <a:xfrm>
                  <a:off x="4240" y="1235"/>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7" name="Freeform 134"/>
                <p:cNvSpPr/>
                <p:nvPr/>
              </p:nvSpPr>
              <p:spPr bwMode="auto">
                <a:xfrm>
                  <a:off x="4239" y="1236"/>
                  <a:ext cx="1" cy="0"/>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8" name="Freeform 135"/>
                <p:cNvSpPr/>
                <p:nvPr/>
              </p:nvSpPr>
              <p:spPr bwMode="auto">
                <a:xfrm flipH="1">
                  <a:off x="4240" y="1237"/>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9" name="Freeform 136"/>
                <p:cNvSpPr/>
                <p:nvPr/>
              </p:nvSpPr>
              <p:spPr bwMode="auto">
                <a:xfrm flipH="1">
                  <a:off x="4238" y="1246"/>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0" name="Freeform 137"/>
                <p:cNvSpPr/>
                <p:nvPr/>
              </p:nvSpPr>
              <p:spPr bwMode="auto">
                <a:xfrm flipH="1">
                  <a:off x="4236" y="1251"/>
                  <a:ext cx="0" cy="0"/>
                </a:xfrm>
                <a:custGeom>
                  <a:gdLst>
                    <a:gd fmla="*/ 2 w 3" name="T0"/>
                    <a:gd fmla="*/ 0 h 1" name="T1"/>
                    <a:gd fmla="*/ 1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1" name="Freeform 138"/>
                <p:cNvSpPr/>
                <p:nvPr/>
              </p:nvSpPr>
              <p:spPr bwMode="auto">
                <a:xfrm>
                  <a:off x="4236" y="125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2" name="Freeform 139"/>
                <p:cNvSpPr/>
                <p:nvPr/>
              </p:nvSpPr>
              <p:spPr bwMode="auto">
                <a:xfrm>
                  <a:off x="4233" y="1478"/>
                  <a:ext cx="1" cy="1"/>
                </a:xfrm>
                <a:custGeom>
                  <a:gdLst>
                    <a:gd fmla="*/ 3 w 4" name="T0"/>
                    <a:gd fmla="*/ 3 h 4" name="T1"/>
                    <a:gd fmla="*/ 3 w 4" name="T2"/>
                    <a:gd fmla="*/ 1 h 4" name="T3"/>
                    <a:gd fmla="*/ 3 w 4" name="T4"/>
                    <a:gd fmla="*/ 3 h 4" name="T5"/>
                  </a:gdLst>
                  <a:cxnLst>
                    <a:cxn ang="0">
                      <a:pos x="T0" y="T1"/>
                    </a:cxn>
                    <a:cxn ang="0">
                      <a:pos x="T2" y="T3"/>
                    </a:cxn>
                    <a:cxn ang="0">
                      <a:pos x="T4" y="T5"/>
                    </a:cxn>
                  </a:cxnLst>
                  <a:rect b="b" l="0" r="r" t="0"/>
                  <a:pathLst>
                    <a:path h="4" w="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3" name="Freeform 140"/>
                <p:cNvSpPr/>
                <p:nvPr/>
              </p:nvSpPr>
              <p:spPr bwMode="auto">
                <a:xfrm>
                  <a:off x="4145" y="1480"/>
                  <a:ext cx="87" cy="170"/>
                </a:xfrm>
                <a:custGeom>
                  <a:gdLst>
                    <a:gd fmla="*/ 46 w 394" name="T0"/>
                    <a:gd fmla="*/ 654 h 740" name="T1"/>
                    <a:gd fmla="*/ 57 w 394" name="T2"/>
                    <a:gd fmla="*/ 632 h 740" name="T3"/>
                    <a:gd fmla="*/ 73 w 394" name="T4"/>
                    <a:gd fmla="*/ 584 h 740" name="T5"/>
                    <a:gd fmla="*/ 81 w 394" name="T6"/>
                    <a:gd fmla="*/ 569 h 740" name="T7"/>
                    <a:gd fmla="*/ 106 w 394" name="T8"/>
                    <a:gd fmla="*/ 521 h 740" name="T9"/>
                    <a:gd fmla="*/ 113 w 394" name="T10"/>
                    <a:gd fmla="*/ 505 h 740" name="T11"/>
                    <a:gd fmla="*/ 123 w 394" name="T12"/>
                    <a:gd fmla="*/ 476 h 740" name="T13"/>
                    <a:gd fmla="*/ 135 w 394" name="T14"/>
                    <a:gd fmla="*/ 454 h 740" name="T15"/>
                    <a:gd fmla="*/ 143 w 394" name="T16"/>
                    <a:gd fmla="*/ 441 h 740" name="T17"/>
                    <a:gd fmla="*/ 145 w 394" name="T18"/>
                    <a:gd fmla="*/ 428 h 740" name="T19"/>
                    <a:gd fmla="*/ 156 w 394" name="T20"/>
                    <a:gd fmla="*/ 401 h 740" name="T21"/>
                    <a:gd fmla="*/ 165 w 394" name="T22"/>
                    <a:gd fmla="*/ 386 h 740" name="T23"/>
                    <a:gd fmla="*/ 171 w 394" name="T24"/>
                    <a:gd fmla="*/ 370 h 740" name="T25"/>
                    <a:gd fmla="*/ 184 w 394" name="T26"/>
                    <a:gd fmla="*/ 352 h 740" name="T27"/>
                    <a:gd fmla="*/ 197 w 394" name="T28"/>
                    <a:gd fmla="*/ 330 h 740" name="T29"/>
                    <a:gd fmla="*/ 214 w 394" name="T30"/>
                    <a:gd fmla="*/ 305 h 740" name="T31"/>
                    <a:gd fmla="*/ 219 w 394" name="T32"/>
                    <a:gd fmla="*/ 293 h 740" name="T33"/>
                    <a:gd fmla="*/ 228 w 394" name="T34"/>
                    <a:gd fmla="*/ 284 h 740" name="T35"/>
                    <a:gd fmla="*/ 231 w 394" name="T36"/>
                    <a:gd fmla="*/ 274 h 740" name="T37"/>
                    <a:gd fmla="*/ 234 w 394" name="T38"/>
                    <a:gd fmla="*/ 269 h 740" name="T39"/>
                    <a:gd fmla="*/ 240 w 394" name="T40"/>
                    <a:gd fmla="*/ 257 h 740" name="T41"/>
                    <a:gd fmla="*/ 262 w 394" name="T42"/>
                    <a:gd fmla="*/ 221 h 740" name="T43"/>
                    <a:gd fmla="*/ 270 w 394" name="T44"/>
                    <a:gd fmla="*/ 206 h 740" name="T45"/>
                    <a:gd fmla="*/ 278 w 394" name="T46"/>
                    <a:gd fmla="*/ 194 h 740" name="T47"/>
                    <a:gd fmla="*/ 296 w 394" name="T48"/>
                    <a:gd fmla="*/ 165 h 740" name="T49"/>
                    <a:gd fmla="*/ 306 w 394" name="T50"/>
                    <a:gd fmla="*/ 161 h 740" name="T51"/>
                    <a:gd fmla="*/ 306 w 394" name="T52"/>
                    <a:gd fmla="*/ 147 h 740" name="T53"/>
                    <a:gd fmla="*/ 305 w 394" name="T54"/>
                    <a:gd fmla="*/ 135 h 740" name="T55"/>
                    <a:gd fmla="*/ 315 w 394" name="T56"/>
                    <a:gd fmla="*/ 122 h 740" name="T57"/>
                    <a:gd fmla="*/ 315 w 394" name="T58"/>
                    <a:gd fmla="*/ 116 h 740" name="T59"/>
                    <a:gd fmla="*/ 320 w 394" name="T60"/>
                    <a:gd fmla="*/ 111 h 740" name="T61"/>
                    <a:gd fmla="*/ 332 w 394" name="T62"/>
                    <a:gd fmla="*/ 104 h 740" name="T63"/>
                    <a:gd fmla="*/ 333 w 394" name="T64"/>
                    <a:gd fmla="*/ 89 h 740" name="T65"/>
                    <a:gd fmla="*/ 338 w 394" name="T66"/>
                    <a:gd fmla="*/ 85 h 740" name="T67"/>
                    <a:gd fmla="*/ 340 w 394" name="T68"/>
                    <a:gd fmla="*/ 73 h 740" name="T69"/>
                    <a:gd fmla="*/ 346 w 394" name="T70"/>
                    <a:gd fmla="*/ 62 h 740" name="T71"/>
                    <a:gd fmla="*/ 351 w 394" name="T72"/>
                    <a:gd fmla="*/ 71 h 740" name="T73"/>
                    <a:gd fmla="*/ 355 w 394" name="T74"/>
                    <a:gd fmla="*/ 49 h 740" name="T75"/>
                    <a:gd fmla="*/ 378 w 394" name="T76"/>
                    <a:gd fmla="*/ 26 h 740" name="T77"/>
                    <a:gd fmla="*/ 384 w 394" name="T78"/>
                    <a:gd fmla="*/ 19 h 740" name="T79"/>
                    <a:gd fmla="*/ 391 w 394" name="T80"/>
                    <a:gd fmla="*/ 0 h 740" name="T81"/>
                    <a:gd fmla="*/ 393 w 394" name="T82"/>
                    <a:gd fmla="*/ 9 h 740" name="T83"/>
                    <a:gd fmla="*/ 381 w 394" name="T84"/>
                    <a:gd fmla="*/ 25 h 740" name="T85"/>
                    <a:gd fmla="*/ 373 w 394" name="T86"/>
                    <a:gd fmla="*/ 61 h 740" name="T87"/>
                    <a:gd fmla="*/ 349 w 394" name="T88"/>
                    <a:gd fmla="*/ 115 h 740" name="T89"/>
                    <a:gd fmla="*/ 319 w 394" name="T90"/>
                    <a:gd fmla="*/ 174 h 740" name="T91"/>
                    <a:gd fmla="*/ 293 w 394" name="T92"/>
                    <a:gd fmla="*/ 220 h 740" name="T93"/>
                    <a:gd fmla="*/ 274 w 394" name="T94"/>
                    <a:gd fmla="*/ 253 h 740" name="T95"/>
                    <a:gd fmla="*/ 231 w 394" name="T96"/>
                    <a:gd fmla="*/ 321 h 740" name="T97"/>
                    <a:gd fmla="*/ 207 w 394" name="T98"/>
                    <a:gd fmla="*/ 356 h 740" name="T99"/>
                    <a:gd fmla="*/ 182 w 394" name="T100"/>
                    <a:gd fmla="*/ 398 h 740" name="T101"/>
                    <a:gd fmla="*/ 162 w 394" name="T102"/>
                    <a:gd fmla="*/ 445 h 740" name="T103"/>
                    <a:gd fmla="*/ 99 w 394" name="T104"/>
                    <a:gd fmla="*/ 584 h 740" name="T105"/>
                    <a:gd fmla="*/ 79 w 394" name="T106"/>
                    <a:gd fmla="*/ 631 h 740" name="T107"/>
                    <a:gd fmla="*/ 5 w 394" name="T108"/>
                    <a:gd fmla="*/ 740 h 7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0" w="394">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4" name="Freeform 141"/>
                <p:cNvSpPr/>
                <p:nvPr/>
              </p:nvSpPr>
              <p:spPr bwMode="auto">
                <a:xfrm>
                  <a:off x="4232" y="1480"/>
                  <a:ext cx="1" cy="0"/>
                </a:xfrm>
                <a:custGeom>
                  <a:gdLst>
                    <a:gd fmla="*/ 5 w 5" name="T0"/>
                    <a:gd fmla="*/ 1 h 3" name="T1"/>
                    <a:gd fmla="*/ 0 w 5" name="T2"/>
                    <a:gd fmla="*/ 0 h 3" name="T3"/>
                    <a:gd fmla="*/ 5 w 5" name="T4"/>
                    <a:gd fmla="*/ 1 h 3" name="T5"/>
                  </a:gdLst>
                  <a:cxnLst>
                    <a:cxn ang="0">
                      <a:pos x="T0" y="T1"/>
                    </a:cxn>
                    <a:cxn ang="0">
                      <a:pos x="T2" y="T3"/>
                    </a:cxn>
                    <a:cxn ang="0">
                      <a:pos x="T4" y="T5"/>
                    </a:cxn>
                  </a:cxnLst>
                  <a:rect b="b" l="0" r="r" t="0"/>
                  <a:pathLst>
                    <a:path h="3" w="5">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5" name="Freeform 142"/>
                <p:cNvSpPr/>
                <p:nvPr/>
              </p:nvSpPr>
              <p:spPr bwMode="auto">
                <a:xfrm>
                  <a:off x="4224" y="1490"/>
                  <a:ext cx="1" cy="1"/>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6" name="Freeform 143"/>
                <p:cNvSpPr/>
                <p:nvPr/>
              </p:nvSpPr>
              <p:spPr bwMode="auto">
                <a:xfrm flipH="1">
                  <a:off x="4223" y="1492"/>
                  <a:ext cx="0" cy="1"/>
                </a:xfrm>
                <a:custGeom>
                  <a:gdLst>
                    <a:gd fmla="*/ 1 w 1" name="T0"/>
                    <a:gd fmla="*/ 6 h 6" name="T1"/>
                    <a:gd fmla="*/ 1 w 1" name="T2"/>
                    <a:gd fmla="*/ 0 h 6" name="T3"/>
                    <a:gd fmla="*/ 1 w 1" name="T4"/>
                    <a:gd fmla="*/ 6 h 6" name="T5"/>
                  </a:gdLst>
                  <a:cxnLst>
                    <a:cxn ang="0">
                      <a:pos x="T0" y="T1"/>
                    </a:cxn>
                    <a:cxn ang="0">
                      <a:pos x="T2" y="T3"/>
                    </a:cxn>
                    <a:cxn ang="0">
                      <a:pos x="T4" y="T5"/>
                    </a:cxn>
                  </a:cxnLst>
                  <a:rect b="b" l="0" r="r" t="0"/>
                  <a:pathLst>
                    <a:path h="6" w="1">
                      <a:moveTo>
                        <a:pt x="1" y="6"/>
                      </a:moveTo>
                      <a:cubicBezTo>
                        <a:pt x="0" y="5"/>
                        <a:pt x="1" y="2"/>
                        <a:pt x="1" y="0"/>
                      </a:cubicBezTo>
                      <a:lnTo>
                        <a:pt x="1"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7" name="Freeform 144"/>
                <p:cNvSpPr/>
                <p:nvPr/>
              </p:nvSpPr>
              <p:spPr bwMode="auto">
                <a:xfrm>
                  <a:off x="4220" y="1495"/>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8" name="Freeform 145"/>
                <p:cNvSpPr/>
                <p:nvPr/>
              </p:nvSpPr>
              <p:spPr bwMode="auto">
                <a:xfrm flipH="1">
                  <a:off x="4221" y="1496"/>
                  <a:ext cx="0" cy="1"/>
                </a:xfrm>
                <a:custGeom>
                  <a:gdLst>
                    <a:gd fmla="*/ 3 w 3" name="T0"/>
                    <a:gd fmla="*/ 2 h 4" name="T1"/>
                    <a:gd fmla="*/ 0 w 3" name="T2"/>
                    <a:gd fmla="*/ 3 h 4" name="T3"/>
                    <a:gd fmla="*/ 3 w 3" name="T4"/>
                    <a:gd fmla="*/ 2 h 4" name="T5"/>
                  </a:gdLst>
                  <a:cxnLst>
                    <a:cxn ang="0">
                      <a:pos x="T0" y="T1"/>
                    </a:cxn>
                    <a:cxn ang="0">
                      <a:pos x="T2" y="T3"/>
                    </a:cxn>
                    <a:cxn ang="0">
                      <a:pos x="T4" y="T5"/>
                    </a:cxn>
                  </a:cxnLst>
                  <a:rect b="b" l="0" r="r" t="0"/>
                  <a:pathLst>
                    <a:path h="4" w="3">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9" name="Freeform 146"/>
                <p:cNvSpPr/>
                <p:nvPr/>
              </p:nvSpPr>
              <p:spPr bwMode="auto">
                <a:xfrm flipH="1">
                  <a:off x="4217" y="1502"/>
                  <a:ext cx="0" cy="0"/>
                </a:xfrm>
                <a:custGeom>
                  <a:gdLst>
                    <a:gd fmla="*/ 2 w 2" name="T0"/>
                    <a:gd fmla="*/ 1 h 4" name="T1"/>
                    <a:gd fmla="*/ 0 w 2" name="T2"/>
                    <a:gd fmla="*/ 4 h 4" name="T3"/>
                    <a:gd fmla="*/ 2 w 2" name="T4"/>
                    <a:gd fmla="*/ 1 h 4" name="T5"/>
                  </a:gdLst>
                  <a:cxnLst>
                    <a:cxn ang="0">
                      <a:pos x="T0" y="T1"/>
                    </a:cxn>
                    <a:cxn ang="0">
                      <a:pos x="T2" y="T3"/>
                    </a:cxn>
                    <a:cxn ang="0">
                      <a:pos x="T4" y="T5"/>
                    </a:cxn>
                  </a:cxnLst>
                  <a:rect b="b" l="0" r="r" t="0"/>
                  <a:pathLst>
                    <a:path h="4" w="2">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0" name="Freeform 147"/>
                <p:cNvSpPr/>
                <p:nvPr/>
              </p:nvSpPr>
              <p:spPr bwMode="auto">
                <a:xfrm flipH="1">
                  <a:off x="4216" y="1505"/>
                  <a:ext cx="0"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2" name="Freeform 149"/>
                <p:cNvSpPr/>
                <p:nvPr/>
              </p:nvSpPr>
              <p:spPr bwMode="auto">
                <a:xfrm flipH="1">
                  <a:off x="4176" y="1577"/>
                  <a:ext cx="0" cy="1"/>
                </a:xfrm>
                <a:custGeom>
                  <a:gdLst>
                    <a:gd fmla="*/ 2 w 2" name="T0"/>
                    <a:gd fmla="*/ 1 h 3" name="T1"/>
                    <a:gd fmla="*/ 0 w 2" name="T2"/>
                    <a:gd fmla="*/ 1 h 3" name="T3"/>
                    <a:gd fmla="*/ 2 w 2" name="T4"/>
                    <a:gd fmla="*/ 1 h 3" name="T5"/>
                  </a:gdLst>
                  <a:cxnLst>
                    <a:cxn ang="0">
                      <a:pos x="T0" y="T1"/>
                    </a:cxn>
                    <a:cxn ang="0">
                      <a:pos x="T2" y="T3"/>
                    </a:cxn>
                    <a:cxn ang="0">
                      <a:pos x="T4" y="T5"/>
                    </a:cxn>
                  </a:cxnLst>
                  <a:rect b="b" l="0" r="r" t="0"/>
                  <a:pathLst>
                    <a:path h="3" w="2">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4" name="Freeform 151"/>
                <p:cNvSpPr/>
                <p:nvPr/>
              </p:nvSpPr>
              <p:spPr bwMode="auto">
                <a:xfrm>
                  <a:off x="3861" y="1588"/>
                  <a:ext cx="1" cy="1"/>
                </a:xfrm>
                <a:custGeom>
                  <a:gdLst>
                    <a:gd fmla="*/ 3 w 4" name="T0"/>
                    <a:gd fmla="*/ 2 h 2" name="T1"/>
                    <a:gd fmla="*/ 3 w 4" name="T2"/>
                    <a:gd fmla="*/ 0 h 2" name="T3"/>
                    <a:gd fmla="*/ 3 w 4" name="T4"/>
                    <a:gd fmla="*/ 2 h 2" name="T5"/>
                  </a:gdLst>
                  <a:cxnLst>
                    <a:cxn ang="0">
                      <a:pos x="T0" y="T1"/>
                    </a:cxn>
                    <a:cxn ang="0">
                      <a:pos x="T2" y="T3"/>
                    </a:cxn>
                    <a:cxn ang="0">
                      <a:pos x="T4" y="T5"/>
                    </a:cxn>
                  </a:cxnLst>
                  <a:rect b="b" l="0" r="r" t="0"/>
                  <a:pathLst>
                    <a:path h="2" w="4">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5" name="Freeform 152"/>
                <p:cNvSpPr/>
                <p:nvPr/>
              </p:nvSpPr>
              <p:spPr bwMode="auto">
                <a:xfrm>
                  <a:off x="3812" y="1589"/>
                  <a:ext cx="49" cy="131"/>
                </a:xfrm>
                <a:custGeom>
                  <a:gdLst>
                    <a:gd fmla="*/ 31 w 218" name="T0"/>
                    <a:gd fmla="*/ 506 h 571" name="T1"/>
                    <a:gd fmla="*/ 40 w 218" name="T2"/>
                    <a:gd fmla="*/ 490 h 571" name="T3"/>
                    <a:gd fmla="*/ 52 w 218" name="T4"/>
                    <a:gd fmla="*/ 455 h 571" name="T5"/>
                    <a:gd fmla="*/ 58 w 218" name="T6"/>
                    <a:gd fmla="*/ 444 h 571" name="T7"/>
                    <a:gd fmla="*/ 79 w 218" name="T8"/>
                    <a:gd fmla="*/ 410 h 571" name="T9"/>
                    <a:gd fmla="*/ 85 w 218" name="T10"/>
                    <a:gd fmla="*/ 399 h 571" name="T11"/>
                    <a:gd fmla="*/ 92 w 218" name="T12"/>
                    <a:gd fmla="*/ 378 h 571" name="T13"/>
                    <a:gd fmla="*/ 100 w 218" name="T14"/>
                    <a:gd fmla="*/ 362 h 571" name="T15"/>
                    <a:gd fmla="*/ 106 w 218" name="T16"/>
                    <a:gd fmla="*/ 353 h 571" name="T17"/>
                    <a:gd fmla="*/ 107 w 218" name="T18"/>
                    <a:gd fmla="*/ 343 h 571" name="T19"/>
                    <a:gd fmla="*/ 111 w 218" name="T20"/>
                    <a:gd fmla="*/ 322 h 571" name="T21"/>
                    <a:gd fmla="*/ 116 w 218" name="T22"/>
                    <a:gd fmla="*/ 311 h 571" name="T23"/>
                    <a:gd fmla="*/ 117 w 218" name="T24"/>
                    <a:gd fmla="*/ 298 h 571" name="T25"/>
                    <a:gd fmla="*/ 124 w 218" name="T26"/>
                    <a:gd fmla="*/ 284 h 571" name="T27"/>
                    <a:gd fmla="*/ 128 w 218" name="T28"/>
                    <a:gd fmla="*/ 266 h 571" name="T29"/>
                    <a:gd fmla="*/ 136 w 218" name="T30"/>
                    <a:gd fmla="*/ 246 h 571" name="T31"/>
                    <a:gd fmla="*/ 136 w 218" name="T32"/>
                    <a:gd fmla="*/ 236 h 571" name="T33"/>
                    <a:gd fmla="*/ 141 w 218" name="T34"/>
                    <a:gd fmla="*/ 228 h 571" name="T35"/>
                    <a:gd fmla="*/ 140 w 218" name="T36"/>
                    <a:gd fmla="*/ 220 h 571" name="T37"/>
                    <a:gd fmla="*/ 141 w 218" name="T38"/>
                    <a:gd fmla="*/ 216 h 571" name="T39"/>
                    <a:gd fmla="*/ 142 w 218" name="T40"/>
                    <a:gd fmla="*/ 206 h 571" name="T41"/>
                    <a:gd fmla="*/ 149 w 218" name="T42"/>
                    <a:gd fmla="*/ 176 h 571" name="T43"/>
                    <a:gd fmla="*/ 151 w 218" name="T44"/>
                    <a:gd fmla="*/ 164 h 571" name="T45"/>
                    <a:gd fmla="*/ 154 w 218" name="T46"/>
                    <a:gd fmla="*/ 154 h 571" name="T47"/>
                    <a:gd fmla="*/ 160 w 218" name="T48"/>
                    <a:gd fmla="*/ 129 h 571" name="T49"/>
                    <a:gd fmla="*/ 168 w 218" name="T50"/>
                    <a:gd fmla="*/ 125 h 571" name="T51"/>
                    <a:gd fmla="*/ 164 w 218" name="T52"/>
                    <a:gd fmla="*/ 115 h 571" name="T53"/>
                    <a:gd fmla="*/ 159 w 218" name="T54"/>
                    <a:gd fmla="*/ 106 h 571" name="T55"/>
                    <a:gd fmla="*/ 165 w 218" name="T56"/>
                    <a:gd fmla="*/ 95 h 571" name="T57"/>
                    <a:gd fmla="*/ 163 w 218" name="T58"/>
                    <a:gd fmla="*/ 90 h 571" name="T59"/>
                    <a:gd fmla="*/ 166 w 218" name="T60"/>
                    <a:gd fmla="*/ 86 h 571" name="T61"/>
                    <a:gd fmla="*/ 175 w 218" name="T62"/>
                    <a:gd fmla="*/ 79 h 571" name="T63"/>
                    <a:gd fmla="*/ 172 w 218" name="T64"/>
                    <a:gd fmla="*/ 68 h 571" name="T65"/>
                    <a:gd fmla="*/ 176 w 218" name="T66"/>
                    <a:gd fmla="*/ 64 h 571" name="T67"/>
                    <a:gd fmla="*/ 175 w 218" name="T68"/>
                    <a:gd fmla="*/ 55 h 571" name="T69"/>
                    <a:gd fmla="*/ 179 w 218" name="T70"/>
                    <a:gd fmla="*/ 46 h 571" name="T71"/>
                    <a:gd fmla="*/ 185 w 218" name="T72"/>
                    <a:gd fmla="*/ 53 h 571" name="T73"/>
                    <a:gd fmla="*/ 186 w 218" name="T74"/>
                    <a:gd fmla="*/ 36 h 571" name="T75"/>
                    <a:gd fmla="*/ 205 w 218" name="T76"/>
                    <a:gd fmla="*/ 19 h 571" name="T77"/>
                    <a:gd fmla="*/ 209 w 218" name="T78"/>
                    <a:gd fmla="*/ 14 h 571" name="T79"/>
                    <a:gd fmla="*/ 215 w 218" name="T80"/>
                    <a:gd fmla="*/ 0 h 571" name="T81"/>
                    <a:gd fmla="*/ 217 w 218" name="T82"/>
                    <a:gd fmla="*/ 8 h 571" name="T83"/>
                    <a:gd fmla="*/ 207 w 218" name="T84"/>
                    <a:gd fmla="*/ 18 h 571" name="T85"/>
                    <a:gd fmla="*/ 204 w 218" name="T86"/>
                    <a:gd fmla="*/ 45 h 571" name="T87"/>
                    <a:gd fmla="*/ 194 w 218" name="T88"/>
                    <a:gd fmla="*/ 86 h 571" name="T89"/>
                    <a:gd fmla="*/ 184 w 218" name="T90"/>
                    <a:gd fmla="*/ 132 h 571" name="T91"/>
                    <a:gd fmla="*/ 177 w 218" name="T92"/>
                    <a:gd fmla="*/ 170 h 571" name="T93"/>
                    <a:gd fmla="*/ 172 w 218" name="T94"/>
                    <a:gd fmla="*/ 198 h 571" name="T95"/>
                    <a:gd fmla="*/ 157 w 218" name="T96"/>
                    <a:gd fmla="*/ 255 h 571" name="T97"/>
                    <a:gd fmla="*/ 146 w 218" name="T98"/>
                    <a:gd fmla="*/ 284 h 571" name="T99"/>
                    <a:gd fmla="*/ 131 w 218" name="T100"/>
                    <a:gd fmla="*/ 322 h 571" name="T101"/>
                    <a:gd fmla="*/ 110 w 218" name="T102"/>
                    <a:gd fmla="*/ 397 h 571" name="T103"/>
                    <a:gd fmla="*/ 66 w 218" name="T104"/>
                    <a:gd fmla="*/ 477 h 571" name="T105"/>
                    <a:gd fmla="*/ 30 w 218" name="T106"/>
                    <a:gd fmla="*/ 538 h 5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1" w="218">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6" name="Freeform 153"/>
                <p:cNvSpPr/>
                <p:nvPr/>
              </p:nvSpPr>
              <p:spPr bwMode="auto">
                <a:xfrm>
                  <a:off x="3861" y="1589"/>
                  <a:ext cx="1" cy="0"/>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7" name="Freeform 154"/>
                <p:cNvSpPr/>
                <p:nvPr/>
              </p:nvSpPr>
              <p:spPr bwMode="auto">
                <a:xfrm>
                  <a:off x="3854" y="1596"/>
                  <a:ext cx="1" cy="1"/>
                </a:xfrm>
                <a:custGeom>
                  <a:gdLst>
                    <a:gd fmla="*/ 2 w 3" name="T0"/>
                    <a:gd fmla="*/ 1 h 2" name="T1"/>
                    <a:gd fmla="*/ 1 w 3" name="T2"/>
                    <a:gd fmla="*/ 2 h 2" name="T3"/>
                    <a:gd fmla="*/ 1 w 3" name="T4"/>
                    <a:gd fmla="*/ 0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8" name="Freeform 155"/>
                <p:cNvSpPr/>
                <p:nvPr/>
              </p:nvSpPr>
              <p:spPr bwMode="auto">
                <a:xfrm flipH="1">
                  <a:off x="3853" y="1598"/>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4"/>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9" name="Freeform 156"/>
                <p:cNvSpPr/>
                <p:nvPr/>
              </p:nvSpPr>
              <p:spPr bwMode="auto">
                <a:xfrm>
                  <a:off x="3851" y="1600"/>
                  <a:ext cx="1" cy="1"/>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0" name="Freeform 157"/>
                <p:cNvSpPr/>
                <p:nvPr/>
              </p:nvSpPr>
              <p:spPr bwMode="auto">
                <a:xfrm flipH="1">
                  <a:off x="3852" y="1601"/>
                  <a:ext cx="0" cy="0"/>
                </a:xfrm>
                <a:custGeom>
                  <a:gdLst>
                    <a:gd fmla="*/ 2 w 2" name="T0"/>
                    <a:gd fmla="*/ 1 h 2" name="T1"/>
                    <a:gd fmla="*/ 0 w 2" name="T2"/>
                    <a:gd fmla="*/ 2 h 2" name="T3"/>
                    <a:gd fmla="*/ 2 w 2" name="T4"/>
                    <a:gd fmla="*/ 1 h 2" name="T5"/>
                  </a:gdLst>
                  <a:cxnLst>
                    <a:cxn ang="0">
                      <a:pos x="T0" y="T1"/>
                    </a:cxn>
                    <a:cxn ang="0">
                      <a:pos x="T2" y="T3"/>
                    </a:cxn>
                    <a:cxn ang="0">
                      <a:pos x="T4" y="T5"/>
                    </a:cxn>
                  </a:cxnLst>
                  <a:rect b="b" l="0" r="r" t="0"/>
                  <a:pathLst>
                    <a:path h="2" w="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1" name="Freeform 158"/>
                <p:cNvSpPr/>
                <p:nvPr/>
              </p:nvSpPr>
              <p:spPr bwMode="auto">
                <a:xfrm>
                  <a:off x="3849" y="1605"/>
                  <a:ext cx="1" cy="1"/>
                </a:xfrm>
                <a:custGeom>
                  <a:gdLst>
                    <a:gd fmla="*/ 2 w 2" name="T0"/>
                    <a:gd fmla="*/ 1 h 3" name="T1"/>
                    <a:gd fmla="*/ 1 w 2" name="T2"/>
                    <a:gd fmla="*/ 3 h 3" name="T3"/>
                    <a:gd fmla="*/ 2 w 2" name="T4"/>
                    <a:gd fmla="*/ 1 h 3" name="T5"/>
                  </a:gdLst>
                  <a:cxnLst>
                    <a:cxn ang="0">
                      <a:pos x="T0" y="T1"/>
                    </a:cxn>
                    <a:cxn ang="0">
                      <a:pos x="T2" y="T3"/>
                    </a:cxn>
                    <a:cxn ang="0">
                      <a:pos x="T4" y="T5"/>
                    </a:cxn>
                  </a:cxnLst>
                  <a:rect b="b" l="0" r="r" t="0"/>
                  <a:pathLst>
                    <a:path h="3" w="2">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2" name="Freeform 159"/>
                <p:cNvSpPr/>
                <p:nvPr/>
              </p:nvSpPr>
              <p:spPr bwMode="auto">
                <a:xfrm>
                  <a:off x="3849" y="1608"/>
                  <a:ext cx="1"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3" name="Freeform 160"/>
                <p:cNvSpPr/>
                <p:nvPr/>
              </p:nvSpPr>
              <p:spPr bwMode="auto">
                <a:xfrm flipH="1">
                  <a:off x="3841" y="1649"/>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4" name="Freeform 161"/>
                <p:cNvSpPr/>
                <p:nvPr/>
              </p:nvSpPr>
              <p:spPr bwMode="auto">
                <a:xfrm flipH="1">
                  <a:off x="3835" y="1667"/>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6" name="Freeform 163"/>
                <p:cNvSpPr/>
                <p:nvPr/>
              </p:nvSpPr>
              <p:spPr bwMode="auto">
                <a:xfrm>
                  <a:off x="3743" y="1716"/>
                  <a:ext cx="1"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7" name="Freeform 164"/>
                <p:cNvSpPr/>
                <p:nvPr/>
              </p:nvSpPr>
              <p:spPr bwMode="auto">
                <a:xfrm>
                  <a:off x="3721" y="1716"/>
                  <a:ext cx="22" cy="64"/>
                </a:xfrm>
                <a:custGeom>
                  <a:gdLst>
                    <a:gd fmla="*/ 15 w 98" name="T0"/>
                    <a:gd fmla="*/ 244 h 279" name="T1"/>
                    <a:gd fmla="*/ 18 w 98" name="T2"/>
                    <a:gd fmla="*/ 236 h 279" name="T3"/>
                    <a:gd fmla="*/ 17 w 98" name="T4"/>
                    <a:gd fmla="*/ 217 h 279" name="T5"/>
                    <a:gd fmla="*/ 19 w 98" name="T6"/>
                    <a:gd fmla="*/ 211 h 279" name="T7"/>
                    <a:gd fmla="*/ 26 w 98" name="T8"/>
                    <a:gd fmla="*/ 194 h 279" name="T9"/>
                    <a:gd fmla="*/ 28 w 98" name="T10"/>
                    <a:gd fmla="*/ 188 h 279" name="T11"/>
                    <a:gd fmla="*/ 28 w 98" name="T12"/>
                    <a:gd fmla="*/ 178 h 279" name="T13"/>
                    <a:gd fmla="*/ 31 w 98" name="T14"/>
                    <a:gd fmla="*/ 169 h 279" name="T15"/>
                    <a:gd fmla="*/ 34 w 98" name="T16"/>
                    <a:gd fmla="*/ 165 h 279" name="T17"/>
                    <a:gd fmla="*/ 32 w 98" name="T18"/>
                    <a:gd fmla="*/ 160 h 279" name="T19"/>
                    <a:gd fmla="*/ 31 w 98" name="T20"/>
                    <a:gd fmla="*/ 149 h 279" name="T21"/>
                    <a:gd fmla="*/ 33 w 98" name="T22"/>
                    <a:gd fmla="*/ 144 h 279" name="T23"/>
                    <a:gd fmla="*/ 32 w 98" name="T24"/>
                    <a:gd fmla="*/ 137 h 279" name="T25"/>
                    <a:gd fmla="*/ 36 w 98" name="T26"/>
                    <a:gd fmla="*/ 130 h 279" name="T27"/>
                    <a:gd fmla="*/ 37 w 98" name="T28"/>
                    <a:gd fmla="*/ 122 h 279" name="T29"/>
                    <a:gd fmla="*/ 42 w 98" name="T30"/>
                    <a:gd fmla="*/ 112 h 279" name="T31"/>
                    <a:gd fmla="*/ 41 w 98" name="T32"/>
                    <a:gd fmla="*/ 107 h 279" name="T33"/>
                    <a:gd fmla="*/ 45 w 98" name="T34"/>
                    <a:gd fmla="*/ 104 h 279" name="T35"/>
                    <a:gd fmla="*/ 43 w 98" name="T36"/>
                    <a:gd fmla="*/ 99 h 279" name="T37"/>
                    <a:gd fmla="*/ 43 w 98" name="T38"/>
                    <a:gd fmla="*/ 97 h 279" name="T39"/>
                    <a:gd fmla="*/ 44 w 98" name="T40"/>
                    <a:gd fmla="*/ 92 h 279" name="T41"/>
                    <a:gd fmla="*/ 48 w 98" name="T42"/>
                    <a:gd fmla="*/ 78 h 279" name="T43"/>
                    <a:gd fmla="*/ 50 w 98" name="T44"/>
                    <a:gd fmla="*/ 72 h 279" name="T45"/>
                    <a:gd fmla="*/ 51 w 98" name="T46"/>
                    <a:gd fmla="*/ 68 h 279" name="T47"/>
                    <a:gd fmla="*/ 56 w 98" name="T48"/>
                    <a:gd fmla="*/ 56 h 279" name="T49"/>
                    <a:gd fmla="*/ 63 w 98" name="T50"/>
                    <a:gd fmla="*/ 56 h 279" name="T51"/>
                    <a:gd fmla="*/ 59 w 98" name="T52"/>
                    <a:gd fmla="*/ 50 h 279" name="T53"/>
                    <a:gd fmla="*/ 54 w 98" name="T54"/>
                    <a:gd fmla="*/ 43 h 279" name="T55"/>
                    <a:gd fmla="*/ 58 w 98" name="T56"/>
                    <a:gd fmla="*/ 39 h 279" name="T57"/>
                    <a:gd fmla="*/ 56 w 98" name="T58"/>
                    <a:gd fmla="*/ 36 h 279" name="T59"/>
                    <a:gd fmla="*/ 59 w 98" name="T60"/>
                    <a:gd fmla="*/ 35 h 279" name="T61"/>
                    <a:gd fmla="*/ 67 w 98" name="T62"/>
                    <a:gd fmla="*/ 33 h 279" name="T63"/>
                    <a:gd fmla="*/ 63 w 98" name="T64"/>
                    <a:gd fmla="*/ 26 h 279" name="T65"/>
                    <a:gd fmla="*/ 67 w 98" name="T66"/>
                    <a:gd fmla="*/ 25 h 279" name="T67"/>
                    <a:gd fmla="*/ 65 w 98" name="T68"/>
                    <a:gd fmla="*/ 20 h 279" name="T69"/>
                    <a:gd fmla="*/ 67 w 98" name="T70"/>
                    <a:gd fmla="*/ 16 h 279" name="T71"/>
                    <a:gd fmla="*/ 74 w 98" name="T72"/>
                    <a:gd fmla="*/ 22 h 279" name="T73"/>
                    <a:gd fmla="*/ 72 w 98" name="T74"/>
                    <a:gd fmla="*/ 12 h 279" name="T75"/>
                    <a:gd fmla="*/ 87 w 98" name="T76"/>
                    <a:gd fmla="*/ 8 h 279" name="T77"/>
                    <a:gd fmla="*/ 91 w 98" name="T78"/>
                    <a:gd fmla="*/ 6 h 279" name="T79"/>
                    <a:gd fmla="*/ 94 w 98" name="T80"/>
                    <a:gd fmla="*/ 0 h 279" name="T81"/>
                    <a:gd fmla="*/ 97 w 98" name="T82"/>
                    <a:gd fmla="*/ 5 h 279" name="T83"/>
                    <a:gd fmla="*/ 90 w 98" name="T84"/>
                    <a:gd fmla="*/ 8 h 279" name="T85"/>
                    <a:gd fmla="*/ 91 w 98" name="T86"/>
                    <a:gd fmla="*/ 23 h 279" name="T87"/>
                    <a:gd fmla="*/ 85 w 98" name="T88"/>
                    <a:gd fmla="*/ 42 h 279" name="T89"/>
                    <a:gd fmla="*/ 79 w 98" name="T90"/>
                    <a:gd fmla="*/ 63 h 279" name="T91"/>
                    <a:gd fmla="*/ 75 w 98" name="T92"/>
                    <a:gd fmla="*/ 81 h 279" name="T93"/>
                    <a:gd fmla="*/ 72 w 98" name="T94"/>
                    <a:gd fmla="*/ 93 h 279" name="T95"/>
                    <a:gd fmla="*/ 63 w 98" name="T96"/>
                    <a:gd fmla="*/ 119 h 279" name="T97"/>
                    <a:gd fmla="*/ 57 w 98" name="T98"/>
                    <a:gd fmla="*/ 133 h 279" name="T99"/>
                    <a:gd fmla="*/ 50 w 98" name="T100"/>
                    <a:gd fmla="*/ 151 h 279" name="T101"/>
                    <a:gd fmla="*/ 42 w 98" name="T102"/>
                    <a:gd fmla="*/ 214 h 279" name="T103"/>
                    <a:gd fmla="*/ 36 w 98" name="T104"/>
                    <a:gd fmla="*/ 230 h 279" name="T105"/>
                    <a:gd fmla="*/ 12 w 98" name="T106"/>
                    <a:gd fmla="*/ 279 h 2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9" w="98">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8" name="Freeform 165"/>
                <p:cNvSpPr/>
                <p:nvPr/>
              </p:nvSpPr>
              <p:spPr bwMode="auto">
                <a:xfrm>
                  <a:off x="3742" y="1716"/>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9" name="Freeform 166"/>
                <p:cNvSpPr/>
                <p:nvPr/>
              </p:nvSpPr>
              <p:spPr bwMode="auto">
                <a:xfrm flipH="1">
                  <a:off x="3738" y="1719"/>
                  <a:ext cx="0"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0" name="Freeform 167"/>
                <p:cNvSpPr/>
                <p:nvPr/>
              </p:nvSpPr>
              <p:spPr bwMode="auto">
                <a:xfrm flipH="1">
                  <a:off x="3737" y="1719"/>
                  <a:ext cx="0" cy="1"/>
                </a:xfrm>
                <a:custGeom>
                  <a:gdLst>
                    <a:gd fmla="*/ 2 w 2" name="T0"/>
                    <a:gd fmla="*/ 2 h 2" name="T1"/>
                    <a:gd fmla="*/ 1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1"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1" name="Freeform 168"/>
                <p:cNvSpPr/>
                <p:nvPr/>
              </p:nvSpPr>
              <p:spPr bwMode="auto">
                <a:xfrm>
                  <a:off x="3735" y="1720"/>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2" name="Freeform 169"/>
                <p:cNvSpPr/>
                <p:nvPr/>
              </p:nvSpPr>
              <p:spPr bwMode="auto">
                <a:xfrm flipH="1">
                  <a:off x="3736" y="1720"/>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3" name="Freeform 170"/>
                <p:cNvSpPr/>
                <p:nvPr/>
              </p:nvSpPr>
              <p:spPr bwMode="auto">
                <a:xfrm>
                  <a:off x="3734" y="1722"/>
                  <a:ext cx="1" cy="1"/>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4" name="Freeform 171"/>
                <p:cNvSpPr/>
                <p:nvPr/>
              </p:nvSpPr>
              <p:spPr bwMode="auto">
                <a:xfrm flipH="1">
                  <a:off x="3734" y="1724"/>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5" name="Freeform 172"/>
                <p:cNvSpPr/>
                <p:nvPr/>
              </p:nvSpPr>
              <p:spPr bwMode="auto">
                <a:xfrm>
                  <a:off x="3729" y="174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6" name="Freeform 173"/>
                <p:cNvSpPr/>
                <p:nvPr/>
              </p:nvSpPr>
              <p:spPr bwMode="auto">
                <a:xfrm flipH="1">
                  <a:off x="3727" y="1752"/>
                  <a:ext cx="0"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7" name="Freeform 174"/>
                <p:cNvSpPr/>
                <p:nvPr/>
              </p:nvSpPr>
              <p:spPr bwMode="auto">
                <a:xfrm flipH="1">
                  <a:off x="3728" y="1757"/>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8" name="Freeform 175"/>
                <p:cNvSpPr/>
                <p:nvPr/>
              </p:nvSpPr>
              <p:spPr bwMode="auto">
                <a:xfrm>
                  <a:off x="3807" y="1785"/>
                  <a:ext cx="1" cy="0"/>
                </a:xfrm>
                <a:custGeom>
                  <a:gdLst>
                    <a:gd fmla="*/ 3 w 3" name="T0"/>
                    <a:gd fmla="*/ 0 h 1" name="T1"/>
                    <a:gd fmla="*/ 2 w 3" name="T2"/>
                    <a:gd fmla="*/ 0 h 1" name="T3"/>
                    <a:gd fmla="*/ 3 w 3" name="T4"/>
                    <a:gd fmla="*/ 0 h 1" name="T5"/>
                  </a:gdLst>
                  <a:cxnLst>
                    <a:cxn ang="0">
                      <a:pos x="T0" y="T1"/>
                    </a:cxn>
                    <a:cxn ang="0">
                      <a:pos x="T2" y="T3"/>
                    </a:cxn>
                    <a:cxn ang="0">
                      <a:pos x="T4" y="T5"/>
                    </a:cxn>
                  </a:cxnLst>
                  <a:rect b="b" l="0" r="r" t="0"/>
                  <a:pathLst>
                    <a:path h="1" w="3">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9" name="Freeform 176"/>
                <p:cNvSpPr/>
                <p:nvPr/>
              </p:nvSpPr>
              <p:spPr bwMode="auto">
                <a:xfrm>
                  <a:off x="3802" y="1785"/>
                  <a:ext cx="8" cy="14"/>
                </a:xfrm>
                <a:custGeom>
                  <a:gdLst>
                    <a:gd fmla="*/ 9 w 36" name="T0"/>
                    <a:gd fmla="*/ 47 h 59" name="T1"/>
                    <a:gd fmla="*/ 9 w 36" name="T2"/>
                    <a:gd fmla="*/ 45 h 59" name="T3"/>
                    <a:gd fmla="*/ 5 w 36" name="T4"/>
                    <a:gd fmla="*/ 38 h 59" name="T5"/>
                    <a:gd fmla="*/ 6 w 36" name="T6"/>
                    <a:gd fmla="*/ 38 h 59" name="T7"/>
                    <a:gd fmla="*/ 10 w 36" name="T8"/>
                    <a:gd fmla="*/ 36 h 59" name="T9"/>
                    <a:gd fmla="*/ 11 w 36" name="T10"/>
                    <a:gd fmla="*/ 35 h 59" name="T11"/>
                    <a:gd fmla="*/ 9 w 36" name="T12"/>
                    <a:gd fmla="*/ 32 h 59" name="T13"/>
                    <a:gd fmla="*/ 10 w 36" name="T14"/>
                    <a:gd fmla="*/ 31 h 59" name="T15"/>
                    <a:gd fmla="*/ 12 w 36" name="T16"/>
                    <a:gd fmla="*/ 31 h 59" name="T17"/>
                    <a:gd fmla="*/ 10 w 36" name="T18"/>
                    <a:gd fmla="*/ 29 h 59" name="T19"/>
                    <a:gd fmla="*/ 7 w 36" name="T20"/>
                    <a:gd fmla="*/ 26 h 59" name="T21"/>
                    <a:gd fmla="*/ 8 w 36" name="T22"/>
                    <a:gd fmla="*/ 25 h 59" name="T23"/>
                    <a:gd fmla="*/ 6 w 36" name="T24"/>
                    <a:gd fmla="*/ 24 h 59" name="T25"/>
                    <a:gd fmla="*/ 8 w 36" name="T26"/>
                    <a:gd fmla="*/ 23 h 59" name="T27"/>
                    <a:gd fmla="*/ 8 w 36" name="T28"/>
                    <a:gd fmla="*/ 21 h 59" name="T29"/>
                    <a:gd fmla="*/ 10 w 36" name="T30"/>
                    <a:gd fmla="*/ 20 h 59" name="T31"/>
                    <a:gd fmla="*/ 8 w 36" name="T32"/>
                    <a:gd fmla="*/ 19 h 59" name="T33"/>
                    <a:gd fmla="*/ 11 w 36" name="T34"/>
                    <a:gd fmla="*/ 19 h 59" name="T35"/>
                    <a:gd fmla="*/ 9 w 36" name="T36"/>
                    <a:gd fmla="*/ 18 h 59" name="T37"/>
                    <a:gd fmla="*/ 8 w 36" name="T38"/>
                    <a:gd fmla="*/ 18 h 59" name="T39"/>
                    <a:gd fmla="*/ 8 w 36" name="T40"/>
                    <a:gd fmla="*/ 17 h 59" name="T41"/>
                    <a:gd fmla="*/ 8 w 36" name="T42"/>
                    <a:gd fmla="*/ 14 h 59" name="T43"/>
                    <a:gd fmla="*/ 8 w 36" name="T44"/>
                    <a:gd fmla="*/ 13 h 59" name="T45"/>
                    <a:gd fmla="*/ 8 w 36" name="T46"/>
                    <a:gd fmla="*/ 13 h 59" name="T47"/>
                    <a:gd fmla="*/ 9 w 36" name="T48"/>
                    <a:gd fmla="*/ 11 h 59" name="T49"/>
                    <a:gd fmla="*/ 16 w 36" name="T50"/>
                    <a:gd fmla="*/ 11 h 59" name="T51"/>
                    <a:gd fmla="*/ 9 w 36" name="T52"/>
                    <a:gd fmla="*/ 10 h 59" name="T53"/>
                    <a:gd fmla="*/ 2 w 36" name="T54"/>
                    <a:gd fmla="*/ 8 h 59" name="T55"/>
                    <a:gd fmla="*/ 5 w 36" name="T56"/>
                    <a:gd fmla="*/ 8 h 59" name="T57"/>
                    <a:gd fmla="*/ 1 w 36" name="T58"/>
                    <a:gd fmla="*/ 7 h 59" name="T59"/>
                    <a:gd fmla="*/ 4 w 36" name="T60"/>
                    <a:gd fmla="*/ 7 h 59" name="T61"/>
                    <a:gd fmla="*/ 10 w 36" name="T62"/>
                    <a:gd fmla="*/ 7 h 59" name="T63"/>
                    <a:gd fmla="*/ 4 w 36" name="T64"/>
                    <a:gd fmla="*/ 6 h 59" name="T65"/>
                    <a:gd fmla="*/ 7 w 36" name="T66"/>
                    <a:gd fmla="*/ 5 h 59" name="T67"/>
                    <a:gd fmla="*/ 4 w 36" name="T68"/>
                    <a:gd fmla="*/ 5 h 59" name="T69"/>
                    <a:gd fmla="*/ 4 w 36" name="T70"/>
                    <a:gd fmla="*/ 4 h 59" name="T71"/>
                    <a:gd fmla="*/ 12 w 36" name="T72"/>
                    <a:gd fmla="*/ 5 h 59" name="T73"/>
                    <a:gd fmla="*/ 7 w 36" name="T74"/>
                    <a:gd fmla="*/ 3 h 59" name="T75"/>
                    <a:gd fmla="*/ 18 w 36" name="T76"/>
                    <a:gd fmla="*/ 2 h 59" name="T77"/>
                    <a:gd fmla="*/ 20 w 36" name="T78"/>
                    <a:gd fmla="*/ 1 h 59" name="T79"/>
                    <a:gd fmla="*/ 19 w 36" name="T80"/>
                    <a:gd fmla="*/ 0 h 59" name="T81"/>
                    <a:gd fmla="*/ 24 w 36" name="T82"/>
                    <a:gd fmla="*/ 0 h 59" name="T83"/>
                    <a:gd fmla="*/ 20 w 36" name="T84"/>
                    <a:gd fmla="*/ 2 h 59" name="T85"/>
                    <a:gd fmla="*/ 28 w 36" name="T86"/>
                    <a:gd fmla="*/ 4 h 59" name="T87"/>
                    <a:gd fmla="*/ 31 w 36" name="T88"/>
                    <a:gd fmla="*/ 9 h 59" name="T89"/>
                    <a:gd fmla="*/ 33 w 36" name="T90"/>
                    <a:gd fmla="*/ 14 h 59" name="T91"/>
                    <a:gd fmla="*/ 34 w 36" name="T92"/>
                    <a:gd fmla="*/ 18 h 59" name="T93"/>
                    <a:gd fmla="*/ 35 w 36" name="T94"/>
                    <a:gd fmla="*/ 21 h 59" name="T95"/>
                    <a:gd fmla="*/ 32 w 36" name="T96"/>
                    <a:gd fmla="*/ 27 h 59" name="T97"/>
                    <a:gd fmla="*/ 28 w 36" name="T98"/>
                    <a:gd fmla="*/ 29 h 59" name="T99"/>
                    <a:gd fmla="*/ 24 w 36" name="T100"/>
                    <a:gd fmla="*/ 32 h 59" name="T101"/>
                    <a:gd fmla="*/ 26 w 36" name="T102"/>
                    <a:gd fmla="*/ 49 h 59" name="T103"/>
                    <a:gd fmla="*/ 23 w 36" name="T104"/>
                    <a:gd fmla="*/ 52 h 59" name="T105"/>
                    <a:gd fmla="*/ 5 w 36" name="T106"/>
                    <a:gd fmla="*/ 51 h 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 w="36">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0" name="Freeform 177"/>
                <p:cNvSpPr/>
                <p:nvPr/>
              </p:nvSpPr>
              <p:spPr bwMode="auto">
                <a:xfrm>
                  <a:off x="3807" y="1785"/>
                  <a:ext cx="1" cy="0"/>
                </a:xfrm>
                <a:custGeom>
                  <a:gdLst>
                    <a:gd fmla="*/ 5 w 5" name="T0"/>
                    <a:gd fmla="*/ 0 w 5" name="T1"/>
                    <a:gd fmla="*/ 5 w 5" name="T2"/>
                  </a:gdLst>
                  <a:cxnLst>
                    <a:cxn ang="0">
                      <a:pos x="T0" y="0"/>
                    </a:cxn>
                    <a:cxn ang="0">
                      <a:pos x="T1" y="0"/>
                    </a:cxn>
                    <a:cxn ang="0">
                      <a:pos x="T2" y="0"/>
                    </a:cxn>
                  </a:cxnLst>
                  <a:rect b="b" l="0" r="r" t="0"/>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1" name="Freeform 178"/>
                <p:cNvSpPr/>
                <p:nvPr/>
              </p:nvSpPr>
              <p:spPr bwMode="auto">
                <a:xfrm>
                  <a:off x="3804" y="1786"/>
                  <a:ext cx="1"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2" name="Freeform 179"/>
                <p:cNvSpPr/>
                <p:nvPr/>
              </p:nvSpPr>
              <p:spPr bwMode="auto">
                <a:xfrm flipH="1">
                  <a:off x="3804" y="1786"/>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3" name="Freeform 180"/>
                <p:cNvSpPr/>
                <p:nvPr/>
              </p:nvSpPr>
              <p:spPr bwMode="auto">
                <a:xfrm flipH="1">
                  <a:off x="3803" y="1786"/>
                  <a:ext cx="0"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4" name="Freeform 181"/>
                <p:cNvSpPr/>
                <p:nvPr/>
              </p:nvSpPr>
              <p:spPr bwMode="auto">
                <a:xfrm>
                  <a:off x="3803" y="1786"/>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5" name="Freeform 182"/>
                <p:cNvSpPr/>
                <p:nvPr/>
              </p:nvSpPr>
              <p:spPr bwMode="auto">
                <a:xfrm flipH="1">
                  <a:off x="3803" y="1787"/>
                  <a:ext cx="0"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6" name="Freeform 183"/>
                <p:cNvSpPr/>
                <p:nvPr/>
              </p:nvSpPr>
              <p:spPr bwMode="auto">
                <a:xfrm flipH="1">
                  <a:off x="3803" y="1787"/>
                  <a:ext cx="0" cy="0"/>
                </a:xfrm>
                <a:custGeom>
                  <a:gdLst>
                    <a:gd fmla="*/ 1 w 2" name="T0"/>
                    <a:gd fmla="*/ 2 w 2" name="T1"/>
                    <a:gd fmla="*/ 0 w 2" name="T2"/>
                    <a:gd fmla="*/ 1 w 2" name="T3"/>
                  </a:gdLst>
                  <a:cxnLst>
                    <a:cxn ang="0">
                      <a:pos x="T0" y="0"/>
                    </a:cxn>
                    <a:cxn ang="0">
                      <a:pos x="T1" y="0"/>
                    </a:cxn>
                    <a:cxn ang="0">
                      <a:pos x="T2" y="0"/>
                    </a:cxn>
                    <a:cxn ang="0">
                      <a:pos x="T3" y="0"/>
                    </a:cxn>
                  </a:cxnLst>
                  <a:rect b="b" l="0" r="r" t="0"/>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8" name="Freeform 185"/>
                <p:cNvSpPr/>
                <p:nvPr/>
              </p:nvSpPr>
              <p:spPr bwMode="auto">
                <a:xfrm>
                  <a:off x="3803" y="1791"/>
                  <a:ext cx="1" cy="0"/>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9" name="Freeform 186"/>
                <p:cNvSpPr/>
                <p:nvPr/>
              </p:nvSpPr>
              <p:spPr bwMode="auto">
                <a:xfrm>
                  <a:off x="3804" y="17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0" name="Freeform 187"/>
                <p:cNvSpPr/>
                <p:nvPr/>
              </p:nvSpPr>
              <p:spPr bwMode="auto">
                <a:xfrm flipH="1">
                  <a:off x="3878" y="1783"/>
                  <a:ext cx="0"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1" name="Freeform 188"/>
                <p:cNvSpPr/>
                <p:nvPr/>
              </p:nvSpPr>
              <p:spPr bwMode="auto">
                <a:xfrm>
                  <a:off x="3863" y="1782"/>
                  <a:ext cx="15" cy="22"/>
                </a:xfrm>
                <a:custGeom>
                  <a:gdLst>
                    <a:gd fmla="*/ 11 w 66" name="T0"/>
                    <a:gd fmla="*/ 76 h 92" name="T1"/>
                    <a:gd fmla="*/ 12 w 66" name="T2"/>
                    <a:gd fmla="*/ 74 h 92" name="T3"/>
                    <a:gd fmla="*/ 11 w 66" name="T4"/>
                    <a:gd fmla="*/ 65 h 92" name="T5"/>
                    <a:gd fmla="*/ 13 w 66" name="T6"/>
                    <a:gd fmla="*/ 63 h 92" name="T7"/>
                    <a:gd fmla="*/ 19 w 66" name="T8"/>
                    <a:gd fmla="*/ 60 h 92" name="T9"/>
                    <a:gd fmla="*/ 20 w 66" name="T10"/>
                    <a:gd fmla="*/ 58 h 92" name="T11"/>
                    <a:gd fmla="*/ 20 w 66" name="T12"/>
                    <a:gd fmla="*/ 54 h 92" name="T13"/>
                    <a:gd fmla="*/ 23 w 66" name="T14"/>
                    <a:gd fmla="*/ 52 h 92" name="T15"/>
                    <a:gd fmla="*/ 26 w 66" name="T16"/>
                    <a:gd fmla="*/ 52 h 92" name="T17"/>
                    <a:gd fmla="*/ 24 w 66" name="T18"/>
                    <a:gd fmla="*/ 49 h 92" name="T19"/>
                    <a:gd fmla="*/ 23 w 66" name="T20"/>
                    <a:gd fmla="*/ 44 h 92" name="T21"/>
                    <a:gd fmla="*/ 25 w 66" name="T22"/>
                    <a:gd fmla="*/ 42 h 92" name="T23"/>
                    <a:gd fmla="*/ 24 w 66" name="T24"/>
                    <a:gd fmla="*/ 39 h 92" name="T25"/>
                    <a:gd fmla="*/ 27 w 66" name="T26"/>
                    <a:gd fmla="*/ 38 h 92" name="T27"/>
                    <a:gd fmla="*/ 28 w 66" name="T28"/>
                    <a:gd fmla="*/ 35 h 92" name="T29"/>
                    <a:gd fmla="*/ 32 w 66" name="T30"/>
                    <a:gd fmla="*/ 34 h 92" name="T31"/>
                    <a:gd fmla="*/ 31 w 66" name="T32"/>
                    <a:gd fmla="*/ 31 h 92" name="T33"/>
                    <a:gd fmla="*/ 34 w 66" name="T34"/>
                    <a:gd fmla="*/ 32 h 92" name="T35"/>
                    <a:gd fmla="*/ 33 w 66" name="T36"/>
                    <a:gd fmla="*/ 29 h 92" name="T37"/>
                    <a:gd fmla="*/ 33 w 66" name="T38"/>
                    <a:gd fmla="*/ 28 h 92" name="T39"/>
                    <a:gd fmla="*/ 33 w 66" name="T40"/>
                    <a:gd fmla="*/ 26 h 92" name="T41"/>
                    <a:gd fmla="*/ 36 w 66" name="T42"/>
                    <a:gd fmla="*/ 22 h 92" name="T43"/>
                    <a:gd fmla="*/ 36 w 66" name="T44"/>
                    <a:gd fmla="*/ 20 h 92" name="T45"/>
                    <a:gd fmla="*/ 37 w 66" name="T46"/>
                    <a:gd fmla="*/ 19 h 92" name="T47"/>
                    <a:gd fmla="*/ 40 w 66" name="T48"/>
                    <a:gd fmla="*/ 16 h 92" name="T49"/>
                    <a:gd fmla="*/ 46 w 66" name="T50"/>
                    <a:gd fmla="*/ 19 h 92" name="T51"/>
                    <a:gd fmla="*/ 41 w 66" name="T52"/>
                    <a:gd fmla="*/ 14 h 92" name="T53"/>
                    <a:gd fmla="*/ 36 w 66" name="T54"/>
                    <a:gd fmla="*/ 9 h 92" name="T55"/>
                    <a:gd fmla="*/ 39 w 66" name="T56"/>
                    <a:gd fmla="*/ 9 h 92" name="T57"/>
                    <a:gd fmla="*/ 37 w 66" name="T58"/>
                    <a:gd fmla="*/ 6 h 92" name="T59"/>
                    <a:gd fmla="*/ 39 w 66" name="T60"/>
                    <a:gd fmla="*/ 7 h 92" name="T61"/>
                    <a:gd fmla="*/ 46 w 66" name="T62"/>
                    <a:gd fmla="*/ 9 h 92" name="T63"/>
                    <a:gd fmla="*/ 41 w 66" name="T64"/>
                    <a:gd fmla="*/ 5 h 92" name="T65"/>
                    <a:gd fmla="*/ 44 w 66" name="T66"/>
                    <a:gd fmla="*/ 6 h 92" name="T67"/>
                    <a:gd fmla="*/ 41 w 66" name="T68"/>
                    <a:gd fmla="*/ 2 h 92" name="T69"/>
                    <a:gd fmla="*/ 42 w 66" name="T70"/>
                    <a:gd fmla="*/ 1 h 92" name="T71"/>
                    <a:gd fmla="*/ 49 w 66" name="T72"/>
                    <a:gd fmla="*/ 6 h 92" name="T73"/>
                    <a:gd fmla="*/ 46 w 66" name="T74"/>
                    <a:gd fmla="*/ 1 h 92" name="T75"/>
                    <a:gd fmla="*/ 57 w 66" name="T76"/>
                    <a:gd fmla="*/ 4 h 92" name="T77"/>
                    <a:gd fmla="*/ 60 w 66" name="T78"/>
                    <a:gd fmla="*/ 4 h 92" name="T79"/>
                    <a:gd fmla="*/ 61 w 66" name="T80"/>
                    <a:gd fmla="*/ 1 h 92" name="T81"/>
                    <a:gd fmla="*/ 64 w 66" name="T82"/>
                    <a:gd fmla="*/ 5 h 92" name="T83"/>
                    <a:gd fmla="*/ 59 w 66" name="T84"/>
                    <a:gd fmla="*/ 5 h 92" name="T85"/>
                    <a:gd fmla="*/ 64 w 66" name="T86"/>
                    <a:gd fmla="*/ 12 h 92" name="T87"/>
                    <a:gd fmla="*/ 63 w 66" name="T88"/>
                    <a:gd fmla="*/ 20 h 92" name="T89"/>
                    <a:gd fmla="*/ 61 w 66" name="T90"/>
                    <a:gd fmla="*/ 29 h 92" name="T91"/>
                    <a:gd fmla="*/ 58 w 66" name="T92"/>
                    <a:gd fmla="*/ 35 h 92" name="T93"/>
                    <a:gd fmla="*/ 57 w 66" name="T94"/>
                    <a:gd fmla="*/ 40 h 92" name="T95"/>
                    <a:gd fmla="*/ 50 w 66" name="T96"/>
                    <a:gd fmla="*/ 47 h 92" name="T97"/>
                    <a:gd fmla="*/ 45 w 66" name="T98"/>
                    <a:gd fmla="*/ 50 h 92" name="T99"/>
                    <a:gd fmla="*/ 39 w 66" name="T100"/>
                    <a:gd fmla="*/ 54 h 92" name="T101"/>
                    <a:gd fmla="*/ 31 w 66" name="T102"/>
                    <a:gd fmla="*/ 77 h 92" name="T103"/>
                    <a:gd fmla="*/ 26 w 66" name="T104"/>
                    <a:gd fmla="*/ 81 h 92" name="T105"/>
                    <a:gd fmla="*/ 4 w 66" name="T106"/>
                    <a:gd fmla="*/ 84 h 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2" w="66">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2" name="Freeform 189"/>
                <p:cNvSpPr/>
                <p:nvPr/>
              </p:nvSpPr>
              <p:spPr bwMode="auto">
                <a:xfrm>
                  <a:off x="3877" y="1783"/>
                  <a:ext cx="1" cy="1"/>
                </a:xfrm>
                <a:custGeom>
                  <a:gdLst>
                    <a:gd fmla="*/ 4 w 4" name="T0"/>
                    <a:gd fmla="*/ 3 h 3" name="T1"/>
                    <a:gd fmla="*/ 0 w 4" name="T2"/>
                    <a:gd fmla="*/ 0 h 3" name="T3"/>
                    <a:gd fmla="*/ 4 w 4" name="T4"/>
                    <a:gd fmla="*/ 3 h 3" name="T5"/>
                  </a:gdLst>
                  <a:cxnLst>
                    <a:cxn ang="0">
                      <a:pos x="T0" y="T1"/>
                    </a:cxn>
                    <a:cxn ang="0">
                      <a:pos x="T2" y="T3"/>
                    </a:cxn>
                    <a:cxn ang="0">
                      <a:pos x="T4" y="T5"/>
                    </a:cxn>
                  </a:cxnLst>
                  <a:rect b="b" l="0" r="r" t="0"/>
                  <a:pathLst>
                    <a:path h="3" w="4">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3" name="Freeform 190"/>
                <p:cNvSpPr/>
                <p:nvPr/>
              </p:nvSpPr>
              <p:spPr bwMode="auto">
                <a:xfrm>
                  <a:off x="3874" y="1783"/>
                  <a:ext cx="1" cy="0"/>
                </a:xfrm>
                <a:custGeom>
                  <a:gdLst>
                    <a:gd fmla="*/ 2 w 3" name="T0"/>
                    <a:gd fmla="*/ 1 h 2" name="T1"/>
                    <a:gd fmla="*/ 1 w 3" name="T2"/>
                    <a:gd fmla="*/ 1 h 2" name="T3"/>
                    <a:gd fmla="*/ 1 w 3" name="T4"/>
                    <a:gd fmla="*/ 1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4" name="Freeform 191"/>
                <p:cNvSpPr/>
                <p:nvPr/>
              </p:nvSpPr>
              <p:spPr bwMode="auto">
                <a:xfrm flipH="1">
                  <a:off x="3874" y="178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5" name="Freeform 192"/>
                <p:cNvSpPr/>
                <p:nvPr/>
              </p:nvSpPr>
              <p:spPr bwMode="auto">
                <a:xfrm>
                  <a:off x="3872" y="178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6" name="Freeform 193"/>
                <p:cNvSpPr/>
                <p:nvPr/>
              </p:nvSpPr>
              <p:spPr bwMode="auto">
                <a:xfrm flipH="1">
                  <a:off x="3873" y="1783"/>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7" name="Freeform 194"/>
                <p:cNvSpPr/>
                <p:nvPr/>
              </p:nvSpPr>
              <p:spPr bwMode="auto">
                <a:xfrm flipH="1">
                  <a:off x="3872" y="1783"/>
                  <a:ext cx="0" cy="1"/>
                </a:xfrm>
                <a:custGeom>
                  <a:gdLst>
                    <a:gd fmla="*/ 2 w 3" name="T0"/>
                    <a:gd fmla="*/ 2 h 2" name="T1"/>
                    <a:gd fmla="*/ 2 w 3" name="T2"/>
                    <a:gd fmla="*/ 2 h 2" name="T3"/>
                    <a:gd fmla="*/ 2 w 3" name="T4"/>
                    <a:gd fmla="*/ 2 h 2" name="T5"/>
                  </a:gdLst>
                  <a:cxnLst>
                    <a:cxn ang="0">
                      <a:pos x="T0" y="T1"/>
                    </a:cxn>
                    <a:cxn ang="0">
                      <a:pos x="T2" y="T3"/>
                    </a:cxn>
                    <a:cxn ang="0">
                      <a:pos x="T4" y="T5"/>
                    </a:cxn>
                  </a:cxnLst>
                  <a:rect b="b" l="0" r="r" t="0"/>
                  <a:pathLst>
                    <a:path h="2" w="3">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8" name="Freeform 195"/>
                <p:cNvSpPr/>
                <p:nvPr/>
              </p:nvSpPr>
              <p:spPr bwMode="auto">
                <a:xfrm flipH="1">
                  <a:off x="3872" y="1784"/>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0" name="Freeform 197"/>
                <p:cNvSpPr/>
                <p:nvPr/>
              </p:nvSpPr>
              <p:spPr bwMode="auto">
                <a:xfrm flipH="1">
                  <a:off x="3868" y="1793"/>
                  <a:ext cx="0"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1" name="Freeform 198"/>
                <p:cNvSpPr/>
                <p:nvPr/>
              </p:nvSpPr>
              <p:spPr bwMode="auto">
                <a:xfrm>
                  <a:off x="3868" y="1795"/>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2" name="Freeform 199"/>
                <p:cNvSpPr/>
                <p:nvPr/>
              </p:nvSpPr>
              <p:spPr bwMode="auto">
                <a:xfrm flipH="1">
                  <a:off x="4160" y="1792"/>
                  <a:ext cx="0"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3" name="Freeform 200"/>
                <p:cNvSpPr/>
                <p:nvPr/>
              </p:nvSpPr>
              <p:spPr bwMode="auto">
                <a:xfrm>
                  <a:off x="4141" y="1792"/>
                  <a:ext cx="19" cy="20"/>
                </a:xfrm>
                <a:custGeom>
                  <a:gdLst>
                    <a:gd fmla="*/ 13 w 86" name="T0"/>
                    <a:gd fmla="*/ 71 h 88" name="T1"/>
                    <a:gd fmla="*/ 17 w 86" name="T2"/>
                    <a:gd fmla="*/ 70 h 88" name="T3"/>
                    <a:gd fmla="*/ 22 w 86" name="T4"/>
                    <a:gd fmla="*/ 62 h 88" name="T5"/>
                    <a:gd fmla="*/ 24 w 86" name="T6"/>
                    <a:gd fmla="*/ 61 h 88" name="T7"/>
                    <a:gd fmla="*/ 31 w 86" name="T8"/>
                    <a:gd fmla="*/ 61 h 88" name="T9"/>
                    <a:gd fmla="*/ 34 w 86" name="T10"/>
                    <a:gd fmla="*/ 60 h 88" name="T11"/>
                    <a:gd fmla="*/ 36 w 86" name="T12"/>
                    <a:gd fmla="*/ 56 h 88" name="T13"/>
                    <a:gd fmla="*/ 39 w 86" name="T14"/>
                    <a:gd fmla="*/ 55 h 88" name="T15"/>
                    <a:gd fmla="*/ 42 w 86" name="T16"/>
                    <a:gd fmla="*/ 56 h 88" name="T17"/>
                    <a:gd fmla="*/ 41 w 86" name="T18"/>
                    <a:gd fmla="*/ 52 h 88" name="T19"/>
                    <a:gd fmla="*/ 42 w 86" name="T20"/>
                    <a:gd fmla="*/ 47 h 88" name="T21"/>
                    <a:gd fmla="*/ 44 w 86" name="T22"/>
                    <a:gd fmla="*/ 46 h 88" name="T23"/>
                    <a:gd fmla="*/ 44 w 86" name="T24"/>
                    <a:gd fmla="*/ 43 h 88" name="T25"/>
                    <a:gd fmla="*/ 47 w 86" name="T26"/>
                    <a:gd fmla="*/ 43 h 88" name="T27"/>
                    <a:gd fmla="*/ 49 w 86" name="T28"/>
                    <a:gd fmla="*/ 40 h 88" name="T29"/>
                    <a:gd fmla="*/ 53 w 86" name="T30"/>
                    <a:gd fmla="*/ 39 h 88" name="T31"/>
                    <a:gd fmla="*/ 52 w 86" name="T32"/>
                    <a:gd fmla="*/ 36 h 88" name="T33"/>
                    <a:gd fmla="*/ 55 w 86" name="T34"/>
                    <a:gd fmla="*/ 37 h 88" name="T35"/>
                    <a:gd fmla="*/ 54 w 86" name="T36"/>
                    <a:gd fmla="*/ 34 h 88" name="T37"/>
                    <a:gd fmla="*/ 54 w 86" name="T38"/>
                    <a:gd fmla="*/ 33 h 88" name="T39"/>
                    <a:gd fmla="*/ 54 w 86" name="T40"/>
                    <a:gd fmla="*/ 31 h 88" name="T41"/>
                    <a:gd fmla="*/ 57 w 86" name="T42"/>
                    <a:gd fmla="*/ 27 h 88" name="T43"/>
                    <a:gd fmla="*/ 57 w 86" name="T44"/>
                    <a:gd fmla="*/ 25 h 88" name="T45"/>
                    <a:gd fmla="*/ 58 w 86" name="T46"/>
                    <a:gd fmla="*/ 24 h 88" name="T47"/>
                    <a:gd fmla="*/ 61 w 86" name="T48"/>
                    <a:gd fmla="*/ 20 h 88" name="T49"/>
                    <a:gd fmla="*/ 67 w 86" name="T50"/>
                    <a:gd fmla="*/ 22 h 88" name="T51"/>
                    <a:gd fmla="*/ 62 w 86" name="T52"/>
                    <a:gd fmla="*/ 18 h 88" name="T53"/>
                    <a:gd fmla="*/ 56 w 86" name="T54"/>
                    <a:gd fmla="*/ 14 h 88" name="T55"/>
                    <a:gd fmla="*/ 59 w 86" name="T56"/>
                    <a:gd fmla="*/ 13 h 88" name="T57"/>
                    <a:gd fmla="*/ 56 w 86" name="T58"/>
                    <a:gd fmla="*/ 11 h 88" name="T59"/>
                    <a:gd fmla="*/ 59 w 86" name="T60"/>
                    <a:gd fmla="*/ 11 h 88" name="T61"/>
                    <a:gd fmla="*/ 65 w 86" name="T62"/>
                    <a:gd fmla="*/ 12 h 88" name="T63"/>
                    <a:gd fmla="*/ 60 w 86" name="T64"/>
                    <a:gd fmla="*/ 9 h 88" name="T65"/>
                    <a:gd fmla="*/ 63 w 86" name="T66"/>
                    <a:gd fmla="*/ 9 h 88" name="T67"/>
                    <a:gd fmla="*/ 60 w 86" name="T68"/>
                    <a:gd fmla="*/ 6 h 88" name="T69"/>
                    <a:gd fmla="*/ 61 w 86" name="T70"/>
                    <a:gd fmla="*/ 5 h 88" name="T71"/>
                    <a:gd fmla="*/ 69 w 86" name="T72"/>
                    <a:gd fmla="*/ 8 h 88" name="T73"/>
                    <a:gd fmla="*/ 64 w 86" name="T74"/>
                    <a:gd fmla="*/ 4 h 88" name="T75"/>
                    <a:gd fmla="*/ 76 w 86" name="T76"/>
                    <a:gd fmla="*/ 4 h 88" name="T77"/>
                    <a:gd fmla="*/ 78 w 86" name="T78"/>
                    <a:gd fmla="*/ 3 h 88" name="T79"/>
                    <a:gd fmla="*/ 79 w 86" name="T80"/>
                    <a:gd fmla="*/ 0 h 88" name="T81"/>
                    <a:gd fmla="*/ 83 w 86" name="T82"/>
                    <a:gd fmla="*/ 3 h 88" name="T83"/>
                    <a:gd fmla="*/ 78 w 86" name="T84"/>
                    <a:gd fmla="*/ 4 h 88" name="T85"/>
                    <a:gd fmla="*/ 84 w 86" name="T86"/>
                    <a:gd fmla="*/ 11 h 88" name="T87"/>
                    <a:gd fmla="*/ 84 w 86" name="T88"/>
                    <a:gd fmla="*/ 20 h 88" name="T89"/>
                    <a:gd fmla="*/ 83 w 86" name="T90"/>
                    <a:gd fmla="*/ 30 h 88" name="T91"/>
                    <a:gd fmla="*/ 80 w 86" name="T92"/>
                    <a:gd fmla="*/ 38 h 88" name="T93"/>
                    <a:gd fmla="*/ 78 w 86" name="T94"/>
                    <a:gd fmla="*/ 44 h 88" name="T95"/>
                    <a:gd fmla="*/ 69 w 86" name="T96"/>
                    <a:gd fmla="*/ 54 h 88" name="T97"/>
                    <a:gd fmla="*/ 62 w 86" name="T98"/>
                    <a:gd fmla="*/ 57 h 88" name="T99"/>
                    <a:gd fmla="*/ 54 w 86" name="T100"/>
                    <a:gd fmla="*/ 61 h 88" name="T101"/>
                    <a:gd fmla="*/ 45 w 86" name="T102"/>
                    <a:gd fmla="*/ 79 h 88" name="T103"/>
                    <a:gd fmla="*/ 29 w 86" name="T104"/>
                    <a:gd fmla="*/ 83 h 88" name="T105"/>
                    <a:gd fmla="*/ 18 w 86" name="T106"/>
                    <a:gd fmla="*/ 87 h 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8" w="86">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4" name="Freeform 201"/>
                <p:cNvSpPr/>
                <p:nvPr/>
              </p:nvSpPr>
              <p:spPr bwMode="auto">
                <a:xfrm>
                  <a:off x="4159" y="1792"/>
                  <a:ext cx="1" cy="1"/>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5" name="Freeform 202"/>
                <p:cNvSpPr/>
                <p:nvPr/>
              </p:nvSpPr>
              <p:spPr bwMode="auto">
                <a:xfrm flipH="1">
                  <a:off x="4156" y="1793"/>
                  <a:ext cx="0" cy="0"/>
                </a:xfrm>
                <a:custGeom>
                  <a:gdLst>
                    <a:gd fmla="*/ 2 w 2" name="T0"/>
                    <a:gd fmla="*/ 0 h 1" name="T1"/>
                    <a:gd fmla="*/ 1 w 2" name="T2"/>
                    <a:gd fmla="*/ 0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6" name="Freeform 203"/>
                <p:cNvSpPr/>
                <p:nvPr/>
              </p:nvSpPr>
              <p:spPr bwMode="auto">
                <a:xfrm>
                  <a:off x="4155" y="179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7" name="Freeform 204"/>
                <p:cNvSpPr/>
                <p:nvPr/>
              </p:nvSpPr>
              <p:spPr bwMode="auto">
                <a:xfrm flipH="1">
                  <a:off x="4154" y="179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78" name="Freeform 206"/>
              <p:cNvSpPr/>
              <p:nvPr/>
            </p:nvSpPr>
            <p:spPr bwMode="auto">
              <a:xfrm flipH="1">
                <a:off x="6596063" y="2846388"/>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9" name="Freeform 207"/>
              <p:cNvSpPr/>
              <p:nvPr/>
            </p:nvSpPr>
            <p:spPr bwMode="auto">
              <a:xfrm flipH="1">
                <a:off x="6594476" y="2847975"/>
                <a:ext cx="0"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0" name="Freeform 208"/>
              <p:cNvSpPr/>
              <p:nvPr/>
            </p:nvSpPr>
            <p:spPr bwMode="auto">
              <a:xfrm flipH="1">
                <a:off x="6594476" y="2849563"/>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1"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210"/>
              <p:cNvSpPr/>
              <p:nvPr/>
            </p:nvSpPr>
            <p:spPr bwMode="auto">
              <a:xfrm flipH="1">
                <a:off x="6588126" y="2862263"/>
                <a:ext cx="0" cy="0"/>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211"/>
              <p:cNvSpPr/>
              <p:nvPr/>
            </p:nvSpPr>
            <p:spPr bwMode="auto">
              <a:xfrm flipH="1">
                <a:off x="6586538" y="28654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4" name="Freeform 212"/>
              <p:cNvSpPr/>
              <p:nvPr/>
            </p:nvSpPr>
            <p:spPr bwMode="auto">
              <a:xfrm flipH="1">
                <a:off x="6716713" y="2819400"/>
                <a:ext cx="0" cy="1587"/>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5" name="Freeform 213"/>
              <p:cNvSpPr/>
              <p:nvPr/>
            </p:nvSpPr>
            <p:spPr bwMode="auto">
              <a:xfrm>
                <a:off x="6654801" y="2816225"/>
                <a:ext cx="60325" cy="74612"/>
              </a:xfrm>
              <a:custGeom>
                <a:gdLst>
                  <a:gd fmla="*/ 16 w 170" name="T0"/>
                  <a:gd fmla="*/ 175 h 205" name="T1"/>
                  <a:gd fmla="*/ 19 w 170" name="T2"/>
                  <a:gd fmla="*/ 167 h 205" name="T3"/>
                  <a:gd fmla="*/ 21 w 170" name="T4"/>
                  <a:gd fmla="*/ 150 h 205" name="T5"/>
                  <a:gd fmla="*/ 24 w 170" name="T6"/>
                  <a:gd fmla="*/ 146 h 205" name="T7"/>
                  <a:gd fmla="*/ 36 w 170" name="T8"/>
                  <a:gd fmla="*/ 133 h 205" name="T9"/>
                  <a:gd fmla="*/ 39 w 170" name="T10"/>
                  <a:gd fmla="*/ 128 h 205" name="T11"/>
                  <a:gd fmla="*/ 42 w 170" name="T12"/>
                  <a:gd fmla="*/ 119 h 205" name="T13"/>
                  <a:gd fmla="*/ 48 w 170" name="T14"/>
                  <a:gd fmla="*/ 113 h 205" name="T15"/>
                  <a:gd fmla="*/ 52 w 170" name="T16"/>
                  <a:gd fmla="*/ 110 h 205" name="T17"/>
                  <a:gd fmla="*/ 52 w 170" name="T18"/>
                  <a:gd fmla="*/ 105 h 205" name="T19"/>
                  <a:gd fmla="*/ 54 w 170" name="T20"/>
                  <a:gd fmla="*/ 96 h 205" name="T21"/>
                  <a:gd fmla="*/ 58 w 170" name="T22"/>
                  <a:gd fmla="*/ 92 h 205" name="T23"/>
                  <a:gd fmla="*/ 59 w 170" name="T24"/>
                  <a:gd fmla="*/ 85 h 205" name="T25"/>
                  <a:gd fmla="*/ 65 w 170" name="T26"/>
                  <a:gd fmla="*/ 81 h 205" name="T27"/>
                  <a:gd fmla="*/ 70 w 170" name="T28"/>
                  <a:gd fmla="*/ 75 h 205" name="T29"/>
                  <a:gd fmla="*/ 78 w 170" name="T30"/>
                  <a:gd fmla="*/ 69 h 205" name="T31"/>
                  <a:gd fmla="*/ 79 w 170" name="T32"/>
                  <a:gd fmla="*/ 64 h 205" name="T33"/>
                  <a:gd fmla="*/ 84 w 170" name="T34"/>
                  <a:gd fmla="*/ 63 h 205" name="T35"/>
                  <a:gd fmla="*/ 84 w 170" name="T36"/>
                  <a:gd fmla="*/ 59 h 205" name="T37"/>
                  <a:gd fmla="*/ 85 w 170" name="T38"/>
                  <a:gd fmla="*/ 58 h 205" name="T39"/>
                  <a:gd fmla="*/ 88 w 170" name="T40"/>
                  <a:gd fmla="*/ 54 h 205" name="T41"/>
                  <a:gd fmla="*/ 97 w 170" name="T42"/>
                  <a:gd fmla="*/ 44 h 205" name="T43"/>
                  <a:gd fmla="*/ 101 w 170" name="T44"/>
                  <a:gd fmla="*/ 40 h 205" name="T45"/>
                  <a:gd fmla="*/ 104 w 170" name="T46"/>
                  <a:gd fmla="*/ 37 h 205" name="T47"/>
                  <a:gd fmla="*/ 113 w 170" name="T48"/>
                  <a:gd fmla="*/ 29 h 205" name="T49"/>
                  <a:gd fmla="*/ 119 w 170" name="T50"/>
                  <a:gd fmla="*/ 33 h 205" name="T51"/>
                  <a:gd fmla="*/ 118 w 170" name="T52"/>
                  <a:gd fmla="*/ 25 h 205" name="T53"/>
                  <a:gd fmla="*/ 116 w 170" name="T54"/>
                  <a:gd fmla="*/ 18 h 205" name="T55"/>
                  <a:gd fmla="*/ 122 w 170" name="T56"/>
                  <a:gd fmla="*/ 16 h 205" name="T57"/>
                  <a:gd fmla="*/ 121 w 170" name="T58"/>
                  <a:gd fmla="*/ 13 h 205" name="T59"/>
                  <a:gd fmla="*/ 125 w 170" name="T60"/>
                  <a:gd fmla="*/ 13 h 205" name="T61"/>
                  <a:gd fmla="*/ 132 w 170" name="T62"/>
                  <a:gd fmla="*/ 16 h 205" name="T63"/>
                  <a:gd fmla="*/ 132 w 170" name="T64"/>
                  <a:gd fmla="*/ 8 h 205" name="T65"/>
                  <a:gd fmla="*/ 135 w 170" name="T66"/>
                  <a:gd fmla="*/ 10 h 205" name="T67"/>
                  <a:gd fmla="*/ 137 w 170" name="T68"/>
                  <a:gd fmla="*/ 4 h 205" name="T69"/>
                  <a:gd fmla="*/ 140 w 170" name="T70"/>
                  <a:gd fmla="*/ 2 h 205" name="T71"/>
                  <a:gd fmla="*/ 143 w 170" name="T72"/>
                  <a:gd fmla="*/ 10 h 205" name="T73"/>
                  <a:gd fmla="*/ 147 w 170" name="T74"/>
                  <a:gd fmla="*/ 2 h 205" name="T75"/>
                  <a:gd fmla="*/ 161 w 170" name="T76"/>
                  <a:gd fmla="*/ 7 h 205" name="T77"/>
                  <a:gd fmla="*/ 164 w 170" name="T78"/>
                  <a:gd fmla="*/ 7 h 205" name="T79"/>
                  <a:gd fmla="*/ 170 w 170" name="T80"/>
                  <a:gd fmla="*/ 5 h 205" name="T81"/>
                  <a:gd fmla="*/ 169 w 170" name="T82"/>
                  <a:gd fmla="*/ 10 h 205" name="T83"/>
                  <a:gd fmla="*/ 164 w 170" name="T84"/>
                  <a:gd fmla="*/ 9 h 205" name="T85"/>
                  <a:gd fmla="*/ 157 w 170" name="T86"/>
                  <a:gd fmla="*/ 16 h 205" name="T87"/>
                  <a:gd fmla="*/ 145 w 170" name="T88"/>
                  <a:gd fmla="*/ 29 h 205" name="T89"/>
                  <a:gd fmla="*/ 134 w 170" name="T90"/>
                  <a:gd fmla="*/ 38 h 205" name="T91"/>
                  <a:gd fmla="*/ 119 w 170" name="T92"/>
                  <a:gd fmla="*/ 56 h 205" name="T93"/>
                  <a:gd fmla="*/ 110 w 170" name="T94"/>
                  <a:gd fmla="*/ 66 h 205" name="T95"/>
                  <a:gd fmla="*/ 94 w 170" name="T96"/>
                  <a:gd fmla="*/ 86 h 205" name="T97"/>
                  <a:gd fmla="*/ 84 w 170" name="T98"/>
                  <a:gd fmla="*/ 94 h 205" name="T99"/>
                  <a:gd fmla="*/ 74 w 170" name="T100"/>
                  <a:gd fmla="*/ 105 h 205" name="T101"/>
                  <a:gd fmla="*/ 60 w 170" name="T102"/>
                  <a:gd fmla="*/ 136 h 205" name="T103"/>
                  <a:gd fmla="*/ 36 w 170" name="T104"/>
                  <a:gd fmla="*/ 165 h 205" name="T105"/>
                  <a:gd fmla="*/ 13 w 170" name="T106"/>
                  <a:gd fmla="*/ 205 h 20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5" w="170">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214"/>
              <p:cNvSpPr/>
              <p:nvPr/>
            </p:nvSpPr>
            <p:spPr bwMode="auto">
              <a:xfrm>
                <a:off x="6715126" y="28194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7" name="Freeform 215"/>
              <p:cNvSpPr/>
              <p:nvPr/>
            </p:nvSpPr>
            <p:spPr bwMode="auto">
              <a:xfrm flipH="1">
                <a:off x="6707188" y="2817813"/>
                <a:ext cx="0" cy="0"/>
              </a:xfrm>
              <a:custGeom>
                <a:gdLst>
                  <a:gd fmla="*/ 1 w 1" name="T0"/>
                  <a:gd fmla="*/ 2 h 2" name="T1"/>
                  <a:gd fmla="*/ 0 w 1" name="T2"/>
                  <a:gd fmla="*/ 1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8" name="Freeform 216"/>
              <p:cNvSpPr/>
              <p:nvPr/>
            </p:nvSpPr>
            <p:spPr bwMode="auto">
              <a:xfrm flipH="1">
                <a:off x="6705601" y="28178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9" name="Freeform 217"/>
              <p:cNvSpPr/>
              <p:nvPr/>
            </p:nvSpPr>
            <p:spPr bwMode="auto">
              <a:xfrm flipH="1">
                <a:off x="6704013" y="281781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0" name="Freeform 218"/>
              <p:cNvSpPr/>
              <p:nvPr/>
            </p:nvSpPr>
            <p:spPr bwMode="auto">
              <a:xfrm flipH="1">
                <a:off x="6704013" y="281781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1" name="Freeform 219"/>
              <p:cNvSpPr/>
              <p:nvPr/>
            </p:nvSpPr>
            <p:spPr bwMode="auto">
              <a:xfrm flipH="1">
                <a:off x="6700838" y="281940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220"/>
              <p:cNvSpPr/>
              <p:nvPr/>
            </p:nvSpPr>
            <p:spPr bwMode="auto">
              <a:xfrm flipH="1">
                <a:off x="6699251" y="2820988"/>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222"/>
              <p:cNvSpPr/>
              <p:nvPr/>
            </p:nvSpPr>
            <p:spPr bwMode="auto">
              <a:xfrm>
                <a:off x="6670676" y="2852738"/>
                <a:ext cx="1588"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223"/>
              <p:cNvSpPr/>
              <p:nvPr/>
            </p:nvSpPr>
            <p:spPr bwMode="auto">
              <a:xfrm>
                <a:off x="6669088" y="28606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224"/>
              <p:cNvSpPr/>
              <p:nvPr/>
            </p:nvSpPr>
            <p:spPr bwMode="auto">
              <a:xfrm>
                <a:off x="5248276" y="2628900"/>
                <a:ext cx="1588"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225"/>
              <p:cNvSpPr/>
              <p:nvPr/>
            </p:nvSpPr>
            <p:spPr bwMode="auto">
              <a:xfrm>
                <a:off x="5168901" y="2628900"/>
                <a:ext cx="77788" cy="153987"/>
              </a:xfrm>
              <a:custGeom>
                <a:gdLst>
                  <a:gd fmla="*/ 22 w 223" name="T0"/>
                  <a:gd fmla="*/ 369 h 422" name="T1"/>
                  <a:gd fmla="*/ 28 w 223" name="T2"/>
                  <a:gd fmla="*/ 356 h 422" name="T3"/>
                  <a:gd fmla="*/ 34 w 223" name="T4"/>
                  <a:gd fmla="*/ 328 h 422" name="T5"/>
                  <a:gd fmla="*/ 38 w 223" name="T6"/>
                  <a:gd fmla="*/ 319 h 422" name="T7"/>
                  <a:gd fmla="*/ 55 w 223" name="T8"/>
                  <a:gd fmla="*/ 296 h 422" name="T9"/>
                  <a:gd fmla="*/ 60 w 223" name="T10"/>
                  <a:gd fmla="*/ 288 h 422" name="T11"/>
                  <a:gd fmla="*/ 68 w 223" name="T12"/>
                  <a:gd fmla="*/ 272 h 422" name="T13"/>
                  <a:gd fmla="*/ 75 w 223" name="T14"/>
                  <a:gd fmla="*/ 263 h 422" name="T15"/>
                  <a:gd fmla="*/ 76 w 223" name="T16"/>
                  <a:gd fmla="*/ 248 h 422" name="T17"/>
                  <a:gd fmla="*/ 76 w 223" name="T18"/>
                  <a:gd fmla="*/ 240 h 422" name="T19"/>
                  <a:gd fmla="*/ 83 w 223" name="T20"/>
                  <a:gd fmla="*/ 227 h 422" name="T21"/>
                  <a:gd fmla="*/ 89 w 223" name="T22"/>
                  <a:gd fmla="*/ 214 h 422" name="T23"/>
                  <a:gd fmla="*/ 92 w 223" name="T24"/>
                  <a:gd fmla="*/ 209 h 422" name="T25"/>
                  <a:gd fmla="*/ 93 w 223" name="T26"/>
                  <a:gd fmla="*/ 200 h 422" name="T27"/>
                  <a:gd fmla="*/ 101 w 223" name="T28"/>
                  <a:gd fmla="*/ 188 h 422" name="T29"/>
                  <a:gd fmla="*/ 107 w 223" name="T30"/>
                  <a:gd fmla="*/ 177 h 422" name="T31"/>
                  <a:gd fmla="*/ 115 w 223" name="T32"/>
                  <a:gd fmla="*/ 163 h 422" name="T33"/>
                  <a:gd fmla="*/ 122 w 223" name="T34"/>
                  <a:gd fmla="*/ 158 h 422" name="T35"/>
                  <a:gd fmla="*/ 121 w 223" name="T36"/>
                  <a:gd fmla="*/ 152 h 422" name="T37"/>
                  <a:gd fmla="*/ 126 w 223" name="T38"/>
                  <a:gd fmla="*/ 151 h 422" name="T39"/>
                  <a:gd fmla="*/ 127 w 223" name="T40"/>
                  <a:gd fmla="*/ 142 h 422" name="T41"/>
                  <a:gd fmla="*/ 133 w 223" name="T42"/>
                  <a:gd fmla="*/ 129 h 422" name="T43"/>
                  <a:gd fmla="*/ 140 w 223" name="T44"/>
                  <a:gd fmla="*/ 114 h 422" name="T45"/>
                  <a:gd fmla="*/ 145 w 223" name="T46"/>
                  <a:gd fmla="*/ 106 h 422" name="T47"/>
                  <a:gd fmla="*/ 154 w 223" name="T48"/>
                  <a:gd fmla="*/ 87 h 422" name="T49"/>
                  <a:gd fmla="*/ 159 w 223" name="T50"/>
                  <a:gd fmla="*/ 83 h 422" name="T51"/>
                  <a:gd fmla="*/ 163 w 223" name="T52"/>
                  <a:gd fmla="*/ 82 h 422" name="T53"/>
                  <a:gd fmla="*/ 166 w 223" name="T54"/>
                  <a:gd fmla="*/ 76 h 422" name="T55"/>
                  <a:gd fmla="*/ 169 w 223" name="T56"/>
                  <a:gd fmla="*/ 67 h 422" name="T57"/>
                  <a:gd fmla="*/ 168 w 223" name="T58"/>
                  <a:gd fmla="*/ 62 h 422" name="T59"/>
                  <a:gd fmla="*/ 169 w 223" name="T60"/>
                  <a:gd fmla="*/ 56 h 422" name="T61"/>
                  <a:gd fmla="*/ 177 w 223" name="T62"/>
                  <a:gd fmla="*/ 52 h 422" name="T63"/>
                  <a:gd fmla="*/ 181 w 223" name="T64"/>
                  <a:gd fmla="*/ 46 h 422" name="T65"/>
                  <a:gd fmla="*/ 185 w 223" name="T66"/>
                  <a:gd fmla="*/ 44 h 422" name="T67"/>
                  <a:gd fmla="*/ 179 w 223" name="T68"/>
                  <a:gd fmla="*/ 36 h 422" name="T69"/>
                  <a:gd fmla="*/ 186 w 223" name="T70"/>
                  <a:gd fmla="*/ 35 h 422" name="T71"/>
                  <a:gd fmla="*/ 196 w 223" name="T72"/>
                  <a:gd fmla="*/ 39 h 422" name="T73"/>
                  <a:gd fmla="*/ 190 w 223" name="T74"/>
                  <a:gd fmla="*/ 23 h 422" name="T75"/>
                  <a:gd fmla="*/ 206 w 223" name="T76"/>
                  <a:gd fmla="*/ 13 h 422" name="T77"/>
                  <a:gd fmla="*/ 213 w 223" name="T78"/>
                  <a:gd fmla="*/ 9 h 422" name="T79"/>
                  <a:gd fmla="*/ 218 w 223" name="T80"/>
                  <a:gd fmla="*/ 1 h 422" name="T81"/>
                  <a:gd fmla="*/ 222 w 223" name="T82"/>
                  <a:gd fmla="*/ 8 h 422" name="T83"/>
                  <a:gd fmla="*/ 216 w 223" name="T84"/>
                  <a:gd fmla="*/ 13 h 422" name="T85"/>
                  <a:gd fmla="*/ 210 w 223" name="T86"/>
                  <a:gd fmla="*/ 29 h 422" name="T87"/>
                  <a:gd fmla="*/ 199 w 223" name="T88"/>
                  <a:gd fmla="*/ 59 h 422" name="T89"/>
                  <a:gd fmla="*/ 186 w 223" name="T90"/>
                  <a:gd fmla="*/ 82 h 422" name="T91"/>
                  <a:gd fmla="*/ 166 w 223" name="T92"/>
                  <a:gd fmla="*/ 122 h 422" name="T93"/>
                  <a:gd fmla="*/ 156 w 223" name="T94"/>
                  <a:gd fmla="*/ 144 h 422" name="T95"/>
                  <a:gd fmla="*/ 134 w 223" name="T96"/>
                  <a:gd fmla="*/ 185 h 422" name="T97"/>
                  <a:gd fmla="*/ 120 w 223" name="T98"/>
                  <a:gd fmla="*/ 205 h 422" name="T99"/>
                  <a:gd fmla="*/ 105 w 223" name="T100"/>
                  <a:gd fmla="*/ 228 h 422" name="T101"/>
                  <a:gd fmla="*/ 91 w 223" name="T102"/>
                  <a:gd fmla="*/ 266 h 422" name="T103"/>
                  <a:gd fmla="*/ 50 w 223" name="T104"/>
                  <a:gd fmla="*/ 347 h 422" name="T105"/>
                  <a:gd fmla="*/ 27 w 223" name="T106"/>
                  <a:gd fmla="*/ 396 h 4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2" w="223">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226"/>
              <p:cNvSpPr/>
              <p:nvPr/>
            </p:nvSpPr>
            <p:spPr bwMode="auto">
              <a:xfrm>
                <a:off x="5246688" y="2628900"/>
                <a:ext cx="1588" cy="1587"/>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227"/>
              <p:cNvSpPr/>
              <p:nvPr/>
            </p:nvSpPr>
            <p:spPr bwMode="auto">
              <a:xfrm>
                <a:off x="5237163" y="2636838"/>
                <a:ext cx="1588"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0" name="Freeform 228"/>
              <p:cNvSpPr/>
              <p:nvPr/>
            </p:nvSpPr>
            <p:spPr bwMode="auto">
              <a:xfrm flipH="1">
                <a:off x="5235576" y="2638425"/>
                <a:ext cx="0" cy="1587"/>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1" name="Freeform 229"/>
              <p:cNvSpPr/>
              <p:nvPr/>
            </p:nvSpPr>
            <p:spPr bwMode="auto">
              <a:xfrm>
                <a:off x="5232401" y="2641600"/>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2" name="Freeform 230"/>
              <p:cNvSpPr/>
              <p:nvPr/>
            </p:nvSpPr>
            <p:spPr bwMode="auto">
              <a:xfrm flipH="1">
                <a:off x="5233988" y="2641600"/>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231"/>
              <p:cNvSpPr/>
              <p:nvPr/>
            </p:nvSpPr>
            <p:spPr bwMode="auto">
              <a:xfrm>
                <a:off x="5229226" y="2646363"/>
                <a:ext cx="1588" cy="0"/>
              </a:xfrm>
              <a:custGeom>
                <a:gdLst>
                  <a:gd fmla="*/ 1 w 2" name="T0"/>
                  <a:gd fmla="*/ 1 h 3" name="T1"/>
                  <a:gd fmla="*/ 0 w 2" name="T2"/>
                  <a:gd fmla="*/ 3 h 3" name="T3"/>
                  <a:gd fmla="*/ 1 w 2" name="T4"/>
                  <a:gd fmla="*/ 1 h 3" name="T5"/>
                </a:gdLst>
                <a:cxnLst>
                  <a:cxn ang="0">
                    <a:pos x="T0" y="T1"/>
                  </a:cxn>
                  <a:cxn ang="0">
                    <a:pos x="T2" y="T3"/>
                  </a:cxn>
                  <a:cxn ang="0">
                    <a:pos x="T4" y="T5"/>
                  </a:cxn>
                </a:cxnLst>
                <a:rect b="b" l="0" r="r" t="0"/>
                <a:pathLst>
                  <a:path h="3" w="2">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4" name="Freeform 232"/>
              <p:cNvSpPr/>
              <p:nvPr/>
            </p:nvSpPr>
            <p:spPr bwMode="auto">
              <a:xfrm flipH="1">
                <a:off x="5229226" y="2649538"/>
                <a:ext cx="0" cy="0"/>
              </a:xfrm>
              <a:custGeom>
                <a:gdLst>
                  <a:gd fmla="*/ 2 w 2" name="T0"/>
                  <a:gd fmla="*/ 0 h 1" name="T1"/>
                  <a:gd fmla="*/ 2 w 2" name="T2"/>
                  <a:gd fmla="*/ 1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6" name="Freeform 234"/>
              <p:cNvSpPr/>
              <p:nvPr/>
            </p:nvSpPr>
            <p:spPr bwMode="auto">
              <a:xfrm>
                <a:off x="5194301" y="2716213"/>
                <a:ext cx="1588"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7" name="Freeform 235"/>
              <p:cNvSpPr/>
              <p:nvPr/>
            </p:nvSpPr>
            <p:spPr bwMode="auto">
              <a:xfrm>
                <a:off x="5191126" y="27273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236"/>
              <p:cNvSpPr/>
              <p:nvPr/>
            </p:nvSpPr>
            <p:spPr bwMode="auto">
              <a:xfrm>
                <a:off x="5257801" y="2744788"/>
                <a:ext cx="1588"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 name="Freeform 237"/>
              <p:cNvSpPr/>
              <p:nvPr/>
            </p:nvSpPr>
            <p:spPr bwMode="auto">
              <a:xfrm>
                <a:off x="5237163" y="2743200"/>
                <a:ext cx="22225" cy="38100"/>
              </a:xfrm>
              <a:custGeom>
                <a:gdLst>
                  <a:gd fmla="*/ 10 w 61" name="T0"/>
                  <a:gd fmla="*/ 85 h 101" name="T1"/>
                  <a:gd fmla="*/ 12 w 61" name="T2"/>
                  <a:gd fmla="*/ 82 h 101" name="T3"/>
                  <a:gd fmla="*/ 9 w 61" name="T4"/>
                  <a:gd fmla="*/ 73 h 101" name="T5"/>
                  <a:gd fmla="*/ 10 w 61" name="T6"/>
                  <a:gd fmla="*/ 71 h 101" name="T7"/>
                  <a:gd fmla="*/ 16 w 61" name="T8"/>
                  <a:gd fmla="*/ 67 h 101" name="T9"/>
                  <a:gd fmla="*/ 17 w 61" name="T10"/>
                  <a:gd fmla="*/ 65 h 101" name="T11"/>
                  <a:gd fmla="*/ 16 w 61" name="T12"/>
                  <a:gd fmla="*/ 60 h 101" name="T13"/>
                  <a:gd fmla="*/ 19 w 61" name="T14"/>
                  <a:gd fmla="*/ 57 h 101" name="T15"/>
                  <a:gd fmla="*/ 22 w 61" name="T16"/>
                  <a:gd fmla="*/ 57 h 101" name="T17"/>
                  <a:gd fmla="*/ 20 w 61" name="T18"/>
                  <a:gd fmla="*/ 54 h 101" name="T19"/>
                  <a:gd fmla="*/ 19 w 61" name="T20"/>
                  <a:gd fmla="*/ 49 h 101" name="T21"/>
                  <a:gd fmla="*/ 20 w 61" name="T22"/>
                  <a:gd fmla="*/ 47 h 101" name="T23"/>
                  <a:gd fmla="*/ 19 w 61" name="T24"/>
                  <a:gd fmla="*/ 44 h 101" name="T25"/>
                  <a:gd fmla="*/ 22 w 61" name="T26"/>
                  <a:gd fmla="*/ 42 h 101" name="T27"/>
                  <a:gd fmla="*/ 23 w 61" name="T28"/>
                  <a:gd fmla="*/ 39 h 101" name="T29"/>
                  <a:gd fmla="*/ 27 w 61" name="T30"/>
                  <a:gd fmla="*/ 37 h 101" name="T31"/>
                  <a:gd fmla="*/ 26 w 61" name="T32"/>
                  <a:gd fmla="*/ 34 h 101" name="T33"/>
                  <a:gd fmla="*/ 29 w 61" name="T34"/>
                  <a:gd fmla="*/ 34 h 101" name="T35"/>
                  <a:gd fmla="*/ 27 w 61" name="T36"/>
                  <a:gd fmla="*/ 32 h 101" name="T37"/>
                  <a:gd fmla="*/ 27 w 61" name="T38"/>
                  <a:gd fmla="*/ 31 h 101" name="T39"/>
                  <a:gd fmla="*/ 27 w 61" name="T40"/>
                  <a:gd fmla="*/ 29 h 101" name="T41"/>
                  <a:gd fmla="*/ 30 w 61" name="T42"/>
                  <a:gd fmla="*/ 24 h 101" name="T43"/>
                  <a:gd fmla="*/ 31 w 61" name="T44"/>
                  <a:gd fmla="*/ 22 h 101" name="T45"/>
                  <a:gd fmla="*/ 32 w 61" name="T46"/>
                  <a:gd fmla="*/ 21 h 101" name="T47"/>
                  <a:gd fmla="*/ 34 w 61" name="T48"/>
                  <a:gd fmla="*/ 17 h 101" name="T49"/>
                  <a:gd fmla="*/ 41 w 61" name="T50"/>
                  <a:gd fmla="*/ 19 h 101" name="T51"/>
                  <a:gd fmla="*/ 36 w 61" name="T52"/>
                  <a:gd fmla="*/ 15 h 101" name="T53"/>
                  <a:gd fmla="*/ 30 w 61" name="T54"/>
                  <a:gd fmla="*/ 10 h 101" name="T55"/>
                  <a:gd fmla="*/ 34 w 61" name="T56"/>
                  <a:gd fmla="*/ 9 h 101" name="T57"/>
                  <a:gd fmla="*/ 31 w 61" name="T58"/>
                  <a:gd fmla="*/ 7 h 101" name="T59"/>
                  <a:gd fmla="*/ 34 w 61" name="T60"/>
                  <a:gd fmla="*/ 8 h 101" name="T61"/>
                  <a:gd fmla="*/ 40 w 61" name="T62"/>
                  <a:gd fmla="*/ 10 h 101" name="T63"/>
                  <a:gd fmla="*/ 36 w 61" name="T64"/>
                  <a:gd fmla="*/ 5 h 101" name="T65"/>
                  <a:gd fmla="*/ 39 w 61" name="T66"/>
                  <a:gd fmla="*/ 6 h 101" name="T67"/>
                  <a:gd fmla="*/ 36 w 61" name="T68"/>
                  <a:gd fmla="*/ 2 h 101" name="T69"/>
                  <a:gd fmla="*/ 37 w 61" name="T70"/>
                  <a:gd fmla="*/ 1 h 101" name="T71"/>
                  <a:gd fmla="*/ 44 w 61" name="T72"/>
                  <a:gd fmla="*/ 6 h 101" name="T73"/>
                  <a:gd fmla="*/ 40 w 61" name="T74"/>
                  <a:gd fmla="*/ 1 h 101" name="T75"/>
                  <a:gd fmla="*/ 52 w 61" name="T76"/>
                  <a:gd fmla="*/ 3 h 101" name="T77"/>
                  <a:gd fmla="*/ 54 w 61" name="T78"/>
                  <a:gd fmla="*/ 3 h 101" name="T79"/>
                  <a:gd fmla="*/ 55 w 61" name="T80"/>
                  <a:gd fmla="*/ 0 h 101" name="T81"/>
                  <a:gd fmla="*/ 59 w 61" name="T82"/>
                  <a:gd fmla="*/ 4 h 101" name="T83"/>
                  <a:gd fmla="*/ 54 w 61" name="T84"/>
                  <a:gd fmla="*/ 4 h 101" name="T85"/>
                  <a:gd fmla="*/ 58 w 61" name="T86"/>
                  <a:gd fmla="*/ 12 h 101" name="T87"/>
                  <a:gd fmla="*/ 58 w 61" name="T88"/>
                  <a:gd fmla="*/ 20 h 101" name="T89"/>
                  <a:gd fmla="*/ 55 w 61" name="T90"/>
                  <a:gd fmla="*/ 29 h 101" name="T91"/>
                  <a:gd fmla="*/ 53 w 61" name="T92"/>
                  <a:gd fmla="*/ 35 h 101" name="T93"/>
                  <a:gd fmla="*/ 52 w 61" name="T94"/>
                  <a:gd fmla="*/ 40 h 101" name="T95"/>
                  <a:gd fmla="*/ 46 w 61" name="T96"/>
                  <a:gd fmla="*/ 49 h 101" name="T97"/>
                  <a:gd fmla="*/ 41 w 61" name="T98"/>
                  <a:gd fmla="*/ 52 h 101" name="T99"/>
                  <a:gd fmla="*/ 35 w 61" name="T100"/>
                  <a:gd fmla="*/ 57 h 101" name="T101"/>
                  <a:gd fmla="*/ 31 w 61" name="T102"/>
                  <a:gd fmla="*/ 81 h 101" name="T103"/>
                  <a:gd fmla="*/ 27 w 61" name="T104"/>
                  <a:gd fmla="*/ 87 h 101" name="T105"/>
                  <a:gd fmla="*/ 6 w 61" name="T106"/>
                  <a:gd fmla="*/ 95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6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 name="Freeform 238"/>
              <p:cNvSpPr/>
              <p:nvPr/>
            </p:nvSpPr>
            <p:spPr bwMode="auto">
              <a:xfrm>
                <a:off x="5257801" y="2743200"/>
                <a:ext cx="1588" cy="1587"/>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239"/>
              <p:cNvSpPr/>
              <p:nvPr/>
            </p:nvSpPr>
            <p:spPr bwMode="auto">
              <a:xfrm flipH="1">
                <a:off x="5253038" y="2743200"/>
                <a:ext cx="0" cy="1587"/>
              </a:xfrm>
              <a:custGeom>
                <a:gdLst>
                  <a:gd fmla="*/ 2 w 2" name="T0"/>
                  <a:gd fmla="*/ 1 h 1" name="T1"/>
                  <a:gd fmla="*/ 1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 name="Freeform 240"/>
              <p:cNvSpPr/>
              <p:nvPr/>
            </p:nvSpPr>
            <p:spPr bwMode="auto">
              <a:xfrm>
                <a:off x="5251451" y="274320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0" y="1"/>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 name="Freeform 241"/>
              <p:cNvSpPr/>
              <p:nvPr/>
            </p:nvSpPr>
            <p:spPr bwMode="auto">
              <a:xfrm flipH="1">
                <a:off x="5249863" y="2743200"/>
                <a:ext cx="0" cy="1587"/>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 name="Freeform 242"/>
              <p:cNvSpPr/>
              <p:nvPr/>
            </p:nvSpPr>
            <p:spPr bwMode="auto">
              <a:xfrm flipH="1">
                <a:off x="5251451" y="2744788"/>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 name="Freeform 243"/>
              <p:cNvSpPr/>
              <p:nvPr/>
            </p:nvSpPr>
            <p:spPr bwMode="auto">
              <a:xfrm>
                <a:off x="5248276" y="2744788"/>
                <a:ext cx="1588" cy="1587"/>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 name="Freeform 244"/>
              <p:cNvSpPr/>
              <p:nvPr/>
            </p:nvSpPr>
            <p:spPr bwMode="auto">
              <a:xfrm flipH="1">
                <a:off x="5249863" y="274637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 name="Freeform 246"/>
              <p:cNvSpPr/>
              <p:nvPr/>
            </p:nvSpPr>
            <p:spPr bwMode="auto">
              <a:xfrm>
                <a:off x="5241926" y="2762250"/>
                <a:ext cx="1588"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9" name="Freeform 247"/>
              <p:cNvSpPr/>
              <p:nvPr/>
            </p:nvSpPr>
            <p:spPr bwMode="auto">
              <a:xfrm>
                <a:off x="5243513" y="27654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0" name="Freeform 248"/>
              <p:cNvSpPr/>
              <p:nvPr/>
            </p:nvSpPr>
            <p:spPr bwMode="auto">
              <a:xfrm>
                <a:off x="5138738" y="2759075"/>
                <a:ext cx="1588" cy="0"/>
              </a:xfrm>
              <a:custGeom>
                <a:gdLst>
                  <a:gd fmla="*/ 3 w 4" name="T0"/>
                  <a:gd fmla="*/ 1 h 1" name="T1"/>
                  <a:gd fmla="*/ 2 w 4" name="T2"/>
                  <a:gd fmla="*/ 1 h 1" name="T3"/>
                  <a:gd fmla="*/ 3 w 4" name="T4"/>
                  <a:gd fmla="*/ 1 h 1" name="T5"/>
                </a:gdLst>
                <a:cxnLst>
                  <a:cxn ang="0">
                    <a:pos x="T0" y="T1"/>
                  </a:cxn>
                  <a:cxn ang="0">
                    <a:pos x="T2" y="T3"/>
                  </a:cxn>
                  <a:cxn ang="0">
                    <a:pos x="T4" y="T5"/>
                  </a:cxn>
                </a:cxnLst>
                <a:rect b="b" l="0" r="r" t="0"/>
                <a:pathLst>
                  <a:path h="1" w="4">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249"/>
              <p:cNvSpPr/>
              <p:nvPr/>
            </p:nvSpPr>
            <p:spPr bwMode="auto">
              <a:xfrm>
                <a:off x="5121276" y="2759075"/>
                <a:ext cx="19050" cy="31750"/>
              </a:xfrm>
              <a:custGeom>
                <a:gdLst>
                  <a:gd fmla="*/ 10 w 52" name="T0"/>
                  <a:gd fmla="*/ 75 h 89" name="T1"/>
                  <a:gd fmla="*/ 11 w 52" name="T2"/>
                  <a:gd fmla="*/ 72 h 89" name="T3"/>
                  <a:gd fmla="*/ 8 w 52" name="T4"/>
                  <a:gd fmla="*/ 64 h 89" name="T5"/>
                  <a:gd fmla="*/ 10 w 52" name="T6"/>
                  <a:gd fmla="*/ 62 h 89" name="T7"/>
                  <a:gd fmla="*/ 15 w 52" name="T8"/>
                  <a:gd fmla="*/ 59 h 89" name="T9"/>
                  <a:gd fmla="*/ 16 w 52" name="T10"/>
                  <a:gd fmla="*/ 57 h 89" name="T11"/>
                  <a:gd fmla="*/ 15 w 52" name="T12"/>
                  <a:gd fmla="*/ 53 h 89" name="T13"/>
                  <a:gd fmla="*/ 18 w 52" name="T14"/>
                  <a:gd fmla="*/ 51 h 89" name="T15"/>
                  <a:gd fmla="*/ 20 w 52" name="T16"/>
                  <a:gd fmla="*/ 51 h 89" name="T17"/>
                  <a:gd fmla="*/ 18 w 52" name="T18"/>
                  <a:gd fmla="*/ 48 h 89" name="T19"/>
                  <a:gd fmla="*/ 17 w 52" name="T20"/>
                  <a:gd fmla="*/ 43 h 89" name="T21"/>
                  <a:gd fmla="*/ 18 w 52" name="T22"/>
                  <a:gd fmla="*/ 42 h 89" name="T23"/>
                  <a:gd fmla="*/ 17 w 52" name="T24"/>
                  <a:gd fmla="*/ 39 h 89" name="T25"/>
                  <a:gd fmla="*/ 20 w 52" name="T26"/>
                  <a:gd fmla="*/ 38 h 89" name="T27"/>
                  <a:gd fmla="*/ 20 w 52" name="T28"/>
                  <a:gd fmla="*/ 35 h 89" name="T29"/>
                  <a:gd fmla="*/ 23 w 52" name="T30"/>
                  <a:gd fmla="*/ 34 h 89" name="T31"/>
                  <a:gd fmla="*/ 22 w 52" name="T32"/>
                  <a:gd fmla="*/ 31 h 89" name="T33"/>
                  <a:gd fmla="*/ 25 w 52" name="T34"/>
                  <a:gd fmla="*/ 31 h 89" name="T35"/>
                  <a:gd fmla="*/ 23 w 52" name="T36"/>
                  <a:gd fmla="*/ 29 h 89" name="T37"/>
                  <a:gd fmla="*/ 23 w 52" name="T38"/>
                  <a:gd fmla="*/ 29 h 89" name="T39"/>
                  <a:gd fmla="*/ 23 w 52" name="T40"/>
                  <a:gd fmla="*/ 27 h 89" name="T41"/>
                  <a:gd fmla="*/ 25 w 52" name="T42"/>
                  <a:gd fmla="*/ 23 h 89" name="T43"/>
                  <a:gd fmla="*/ 25 w 52" name="T44"/>
                  <a:gd fmla="*/ 21 h 89" name="T45"/>
                  <a:gd fmla="*/ 26 w 52" name="T46"/>
                  <a:gd fmla="*/ 20 h 89" name="T47"/>
                  <a:gd fmla="*/ 27 w 52" name="T48"/>
                  <a:gd fmla="*/ 17 h 89" name="T49"/>
                  <a:gd fmla="*/ 34 w 52" name="T50"/>
                  <a:gd fmla="*/ 19 h 89" name="T51"/>
                  <a:gd fmla="*/ 28 w 52" name="T52"/>
                  <a:gd fmla="*/ 15 h 89" name="T53"/>
                  <a:gd fmla="*/ 22 w 52" name="T54"/>
                  <a:gd fmla="*/ 12 h 89" name="T55"/>
                  <a:gd fmla="*/ 25 w 52" name="T56"/>
                  <a:gd fmla="*/ 11 h 89" name="T57"/>
                  <a:gd fmla="*/ 22 w 52" name="T58"/>
                  <a:gd fmla="*/ 10 h 89" name="T59"/>
                  <a:gd fmla="*/ 24 w 52" name="T60"/>
                  <a:gd fmla="*/ 10 h 89" name="T61"/>
                  <a:gd fmla="*/ 31 w 52" name="T62"/>
                  <a:gd fmla="*/ 11 h 89" name="T63"/>
                  <a:gd fmla="*/ 25 w 52" name="T64"/>
                  <a:gd fmla="*/ 7 h 89" name="T65"/>
                  <a:gd fmla="*/ 29 w 52" name="T66"/>
                  <a:gd fmla="*/ 8 h 89" name="T67"/>
                  <a:gd fmla="*/ 25 w 52" name="T68"/>
                  <a:gd fmla="*/ 6 h 89" name="T69"/>
                  <a:gd fmla="*/ 25 w 52" name="T70"/>
                  <a:gd fmla="*/ 4 h 89" name="T71"/>
                  <a:gd fmla="*/ 34 w 52" name="T72"/>
                  <a:gd fmla="*/ 7 h 89" name="T73"/>
                  <a:gd fmla="*/ 29 w 52" name="T74"/>
                  <a:gd fmla="*/ 4 h 89" name="T75"/>
                  <a:gd fmla="*/ 40 w 52" name="T76"/>
                  <a:gd fmla="*/ 3 h 89" name="T77"/>
                  <a:gd fmla="*/ 42 w 52" name="T78"/>
                  <a:gd fmla="*/ 3 h 89" name="T79"/>
                  <a:gd fmla="*/ 42 w 52" name="T80"/>
                  <a:gd fmla="*/ 0 h 89" name="T81"/>
                  <a:gd fmla="*/ 47 w 52" name="T82"/>
                  <a:gd fmla="*/ 2 h 89" name="T83"/>
                  <a:gd fmla="*/ 42 w 52" name="T84"/>
                  <a:gd fmla="*/ 3 h 89" name="T85"/>
                  <a:gd fmla="*/ 49 w 52" name="T86"/>
                  <a:gd fmla="*/ 9 h 89" name="T87"/>
                  <a:gd fmla="*/ 50 w 52" name="T88"/>
                  <a:gd fmla="*/ 17 h 89" name="T89"/>
                  <a:gd fmla="*/ 50 w 52" name="T90"/>
                  <a:gd fmla="*/ 25 h 89" name="T91"/>
                  <a:gd fmla="*/ 49 w 52" name="T92"/>
                  <a:gd fmla="*/ 32 h 89" name="T93"/>
                  <a:gd fmla="*/ 49 w 52" name="T94"/>
                  <a:gd fmla="*/ 37 h 89" name="T95"/>
                  <a:gd fmla="*/ 43 w 52" name="T96"/>
                  <a:gd fmla="*/ 45 h 89" name="T97"/>
                  <a:gd fmla="*/ 38 w 52" name="T98"/>
                  <a:gd fmla="*/ 48 h 89" name="T99"/>
                  <a:gd fmla="*/ 33 w 52" name="T100"/>
                  <a:gd fmla="*/ 52 h 89" name="T101"/>
                  <a:gd fmla="*/ 29 w 52" name="T102"/>
                  <a:gd fmla="*/ 74 h 89" name="T103"/>
                  <a:gd fmla="*/ 25 w 52" name="T104"/>
                  <a:gd fmla="*/ 78 h 89" name="T105"/>
                  <a:gd fmla="*/ 5 w 52" name="T106"/>
                  <a:gd fmla="*/ 82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52">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250"/>
              <p:cNvSpPr/>
              <p:nvPr/>
            </p:nvSpPr>
            <p:spPr bwMode="auto">
              <a:xfrm>
                <a:off x="5137151" y="2759075"/>
                <a:ext cx="1588" cy="0"/>
              </a:xfrm>
              <a:custGeom>
                <a:gdLst>
                  <a:gd fmla="*/ 4 w 4" name="T0"/>
                  <a:gd fmla="*/ 0 w 4" name="T1"/>
                  <a:gd fmla="*/ 4 w 4" name="T2"/>
                </a:gdLst>
                <a:cxnLst>
                  <a:cxn ang="0">
                    <a:pos x="T0" y="0"/>
                  </a:cxn>
                  <a:cxn ang="0">
                    <a:pos x="T1" y="0"/>
                  </a:cxn>
                  <a:cxn ang="0">
                    <a:pos x="T2" y="0"/>
                  </a:cxn>
                </a:cxnLst>
                <a:rect b="b" l="0" r="r" t="0"/>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3" name="Freeform 251"/>
              <p:cNvSpPr/>
              <p:nvPr/>
            </p:nvSpPr>
            <p:spPr bwMode="auto">
              <a:xfrm>
                <a:off x="5132388" y="2760663"/>
                <a:ext cx="1588" cy="0"/>
              </a:xfrm>
              <a:custGeom>
                <a:gdLst>
                  <a:gd fmla="*/ 2 w 2" name="T0"/>
                  <a:gd fmla="*/ 1 h 1" name="T1"/>
                  <a:gd fmla="*/ 1 w 2" name="T2"/>
                  <a:gd fmla="*/ 1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4" name="Freeform 252"/>
              <p:cNvSpPr/>
              <p:nvPr/>
            </p:nvSpPr>
            <p:spPr bwMode="auto">
              <a:xfrm flipH="1">
                <a:off x="5132388" y="2760663"/>
                <a:ext cx="0"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2" y="1"/>
                      <a:pt x="1"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5" name="Freeform 253"/>
              <p:cNvSpPr/>
              <p:nvPr/>
            </p:nvSpPr>
            <p:spPr bwMode="auto">
              <a:xfrm flipH="1">
                <a:off x="5130801" y="2760663"/>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6" name="Freeform 254"/>
              <p:cNvSpPr/>
              <p:nvPr/>
            </p:nvSpPr>
            <p:spPr bwMode="auto">
              <a:xfrm>
                <a:off x="5130801" y="2760663"/>
                <a:ext cx="1588" cy="0"/>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7" name="Freeform 255"/>
              <p:cNvSpPr/>
              <p:nvPr/>
            </p:nvSpPr>
            <p:spPr bwMode="auto">
              <a:xfrm>
                <a:off x="5129213" y="27622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8" name="Freeform 256"/>
              <p:cNvSpPr/>
              <p:nvPr/>
            </p:nvSpPr>
            <p:spPr bwMode="auto">
              <a:xfrm flipH="1">
                <a:off x="5130801" y="2762250"/>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0" name="Freeform 258"/>
              <p:cNvSpPr/>
              <p:nvPr/>
            </p:nvSpPr>
            <p:spPr bwMode="auto">
              <a:xfrm>
                <a:off x="5126038" y="2774950"/>
                <a:ext cx="1588" cy="1587"/>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1" name="Freeform 259"/>
              <p:cNvSpPr/>
              <p:nvPr/>
            </p:nvSpPr>
            <p:spPr bwMode="auto">
              <a:xfrm>
                <a:off x="5127626" y="27781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2" name="Freeform 260"/>
              <p:cNvSpPr/>
              <p:nvPr/>
            </p:nvSpPr>
            <p:spPr bwMode="auto">
              <a:xfrm>
                <a:off x="4838701" y="2743200"/>
                <a:ext cx="1588" cy="0"/>
              </a:xfrm>
              <a:custGeom>
                <a:gdLst>
                  <a:gd fmla="*/ 2 w 3" name="T0"/>
                  <a:gd fmla="*/ 2 h 2" name="T1"/>
                  <a:gd fmla="*/ 2 w 3" name="T2"/>
                  <a:gd fmla="*/ 1 h 2" name="T3"/>
                  <a:gd fmla="*/ 2 w 3" name="T4"/>
                  <a:gd fmla="*/ 2 h 2" name="T5"/>
                </a:gdLst>
                <a:cxnLst>
                  <a:cxn ang="0">
                    <a:pos x="T0" y="T1"/>
                  </a:cxn>
                  <a:cxn ang="0">
                    <a:pos x="T2" y="T3"/>
                  </a:cxn>
                  <a:cxn ang="0">
                    <a:pos x="T4" y="T5"/>
                  </a:cxn>
                </a:cxnLst>
                <a:rect b="b" l="0" r="r" t="0"/>
                <a:pathLst>
                  <a:path h="2" w="3">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3" name="Freeform 261"/>
              <p:cNvSpPr/>
              <p:nvPr/>
            </p:nvSpPr>
            <p:spPr bwMode="auto">
              <a:xfrm>
                <a:off x="4802188" y="2740025"/>
                <a:ext cx="36513" cy="50800"/>
              </a:xfrm>
              <a:custGeom>
                <a:gdLst>
                  <a:gd fmla="*/ 13 w 106" name="T0"/>
                  <a:gd fmla="*/ 115 h 136" name="T1"/>
                  <a:gd fmla="*/ 15 w 106" name="T2"/>
                  <a:gd fmla="*/ 111 h 136" name="T3"/>
                  <a:gd fmla="*/ 14 w 106" name="T4"/>
                  <a:gd fmla="*/ 99 h 136" name="T5"/>
                  <a:gd fmla="*/ 16 w 106" name="T6"/>
                  <a:gd fmla="*/ 96 h 136" name="T7"/>
                  <a:gd fmla="*/ 24 w 106" name="T8"/>
                  <a:gd fmla="*/ 88 h 136" name="T9"/>
                  <a:gd fmla="*/ 26 w 106" name="T10"/>
                  <a:gd fmla="*/ 86 h 136" name="T11"/>
                  <a:gd fmla="*/ 27 w 106" name="T12"/>
                  <a:gd fmla="*/ 79 h 136" name="T13"/>
                  <a:gd fmla="*/ 30 w 106" name="T14"/>
                  <a:gd fmla="*/ 76 h 136" name="T15"/>
                  <a:gd fmla="*/ 34 w 106" name="T16"/>
                  <a:gd fmla="*/ 74 h 136" name="T17"/>
                  <a:gd fmla="*/ 33 w 106" name="T18"/>
                  <a:gd fmla="*/ 70 h 136" name="T19"/>
                  <a:gd fmla="*/ 33 w 106" name="T20"/>
                  <a:gd fmla="*/ 64 h 136" name="T21"/>
                  <a:gd fmla="*/ 36 w 106" name="T22"/>
                  <a:gd fmla="*/ 61 h 136" name="T23"/>
                  <a:gd fmla="*/ 36 w 106" name="T24"/>
                  <a:gd fmla="*/ 57 h 136" name="T25"/>
                  <a:gd fmla="*/ 40 w 106" name="T26"/>
                  <a:gd fmla="*/ 55 h 136" name="T27"/>
                  <a:gd fmla="*/ 43 w 106" name="T28"/>
                  <a:gd fmla="*/ 50 h 136" name="T29"/>
                  <a:gd fmla="*/ 48 w 106" name="T30"/>
                  <a:gd fmla="*/ 47 h 136" name="T31"/>
                  <a:gd fmla="*/ 49 w 106" name="T32"/>
                  <a:gd fmla="*/ 44 h 136" name="T33"/>
                  <a:gd fmla="*/ 52 w 106" name="T34"/>
                  <a:gd fmla="*/ 44 h 136" name="T35"/>
                  <a:gd fmla="*/ 52 w 106" name="T36"/>
                  <a:gd fmla="*/ 40 h 136" name="T37"/>
                  <a:gd fmla="*/ 52 w 106" name="T38"/>
                  <a:gd fmla="*/ 39 h 136" name="T39"/>
                  <a:gd fmla="*/ 53 w 106" name="T40"/>
                  <a:gd fmla="*/ 37 h 136" name="T41"/>
                  <a:gd fmla="*/ 59 w 106" name="T42"/>
                  <a:gd fmla="*/ 31 h 136" name="T43"/>
                  <a:gd fmla="*/ 61 w 106" name="T44"/>
                  <a:gd fmla="*/ 28 h 136" name="T45"/>
                  <a:gd fmla="*/ 63 w 106" name="T46"/>
                  <a:gd fmla="*/ 26 h 136" name="T47"/>
                  <a:gd fmla="*/ 69 w 106" name="T48"/>
                  <a:gd fmla="*/ 21 h 136" name="T49"/>
                  <a:gd fmla="*/ 75 w 106" name="T50"/>
                  <a:gd fmla="*/ 25 h 136" name="T51"/>
                  <a:gd fmla="*/ 72 w 106" name="T52"/>
                  <a:gd fmla="*/ 19 h 136" name="T53"/>
                  <a:gd fmla="*/ 69 w 106" name="T54"/>
                  <a:gd fmla="*/ 12 h 136" name="T55"/>
                  <a:gd fmla="*/ 73 w 106" name="T56"/>
                  <a:gd fmla="*/ 12 h 136" name="T57"/>
                  <a:gd fmla="*/ 71 w 106" name="T58"/>
                  <a:gd fmla="*/ 8 h 136" name="T59"/>
                  <a:gd fmla="*/ 74 w 106" name="T60"/>
                  <a:gd fmla="*/ 9 h 136" name="T61"/>
                  <a:gd fmla="*/ 80 w 106" name="T62"/>
                  <a:gd fmla="*/ 13 h 136" name="T63"/>
                  <a:gd fmla="*/ 78 w 106" name="T64"/>
                  <a:gd fmla="*/ 6 h 136" name="T65"/>
                  <a:gd fmla="*/ 81 w 106" name="T66"/>
                  <a:gd fmla="*/ 8 h 136" name="T67"/>
                  <a:gd fmla="*/ 80 w 106" name="T68"/>
                  <a:gd fmla="*/ 3 h 136" name="T69"/>
                  <a:gd fmla="*/ 83 w 106" name="T70"/>
                  <a:gd fmla="*/ 1 h 136" name="T71"/>
                  <a:gd fmla="*/ 87 w 106" name="T72"/>
                  <a:gd fmla="*/ 9 h 136" name="T73"/>
                  <a:gd fmla="*/ 87 w 106" name="T74"/>
                  <a:gd fmla="*/ 2 h 136" name="T75"/>
                  <a:gd fmla="*/ 99 w 106" name="T76"/>
                  <a:gd fmla="*/ 7 h 136" name="T77"/>
                  <a:gd fmla="*/ 101 w 106" name="T78"/>
                  <a:gd fmla="*/ 7 h 136" name="T79"/>
                  <a:gd fmla="*/ 104 w 106" name="T80"/>
                  <a:gd fmla="*/ 4 h 136" name="T81"/>
                  <a:gd fmla="*/ 106 w 106" name="T82"/>
                  <a:gd fmla="*/ 9 h 136" name="T83"/>
                  <a:gd fmla="*/ 100 w 106" name="T84"/>
                  <a:gd fmla="*/ 8 h 136" name="T85"/>
                  <a:gd fmla="*/ 100 w 106" name="T86"/>
                  <a:gd fmla="*/ 19 h 136" name="T87"/>
                  <a:gd fmla="*/ 93 w 106" name="T88"/>
                  <a:gd fmla="*/ 28 h 136" name="T89"/>
                  <a:gd fmla="*/ 86 w 106" name="T90"/>
                  <a:gd fmla="*/ 38 h 136" name="T91"/>
                  <a:gd fmla="*/ 80 w 106" name="T92"/>
                  <a:gd fmla="*/ 46 h 136" name="T93"/>
                  <a:gd fmla="*/ 76 w 106" name="T94"/>
                  <a:gd fmla="*/ 53 h 136" name="T95"/>
                  <a:gd fmla="*/ 65 w 106" name="T96"/>
                  <a:gd fmla="*/ 63 h 136" name="T97"/>
                  <a:gd fmla="*/ 57 w 106" name="T98"/>
                  <a:gd fmla="*/ 67 h 136" name="T99"/>
                  <a:gd fmla="*/ 49 w 106" name="T100"/>
                  <a:gd fmla="*/ 74 h 136" name="T101"/>
                  <a:gd fmla="*/ 36 w 106" name="T102"/>
                  <a:gd fmla="*/ 106 h 136" name="T103"/>
                  <a:gd fmla="*/ 31 w 106" name="T104"/>
                  <a:gd fmla="*/ 114 h 136" name="T105"/>
                  <a:gd fmla="*/ 14 w 106" name="T106"/>
                  <a:gd fmla="*/ 136 h 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6" w="105">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 name="Freeform 262"/>
              <p:cNvSpPr/>
              <p:nvPr/>
            </p:nvSpPr>
            <p:spPr bwMode="auto">
              <a:xfrm>
                <a:off x="4838701" y="2743200"/>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 name="Freeform 263"/>
              <p:cNvSpPr/>
              <p:nvPr/>
            </p:nvSpPr>
            <p:spPr bwMode="auto">
              <a:xfrm>
                <a:off x="4832351" y="2741613"/>
                <a:ext cx="1588"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6" name="Freeform 264"/>
              <p:cNvSpPr/>
              <p:nvPr/>
            </p:nvSpPr>
            <p:spPr bwMode="auto">
              <a:xfrm flipH="1">
                <a:off x="4832351" y="2741613"/>
                <a:ext cx="0" cy="158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7" name="Freeform 265"/>
              <p:cNvSpPr/>
              <p:nvPr/>
            </p:nvSpPr>
            <p:spPr bwMode="auto">
              <a:xfrm>
                <a:off x="4829176" y="2741613"/>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8" name="Freeform 266"/>
              <p:cNvSpPr/>
              <p:nvPr/>
            </p:nvSpPr>
            <p:spPr bwMode="auto">
              <a:xfrm flipH="1">
                <a:off x="4830763" y="2741613"/>
                <a:ext cx="0" cy="1587"/>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267"/>
              <p:cNvSpPr/>
              <p:nvPr/>
            </p:nvSpPr>
            <p:spPr bwMode="auto">
              <a:xfrm>
                <a:off x="4827588" y="2741613"/>
                <a:ext cx="1588"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0" name="Freeform 268"/>
              <p:cNvSpPr/>
              <p:nvPr/>
            </p:nvSpPr>
            <p:spPr bwMode="auto">
              <a:xfrm flipH="1">
                <a:off x="4827588" y="27432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2" name="Freeform 270"/>
              <p:cNvSpPr/>
              <p:nvPr/>
            </p:nvSpPr>
            <p:spPr bwMode="auto">
              <a:xfrm flipH="1">
                <a:off x="4811713" y="2765425"/>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4" name="Freeform 272"/>
              <p:cNvSpPr/>
              <p:nvPr/>
            </p:nvSpPr>
            <p:spPr bwMode="auto">
              <a:xfrm>
                <a:off x="4171951" y="2773363"/>
                <a:ext cx="1588" cy="1587"/>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5" name="Freeform 273"/>
              <p:cNvSpPr/>
              <p:nvPr/>
            </p:nvSpPr>
            <p:spPr bwMode="auto">
              <a:xfrm>
                <a:off x="4157663" y="2773363"/>
                <a:ext cx="15875" cy="23812"/>
              </a:xfrm>
              <a:custGeom>
                <a:gdLst>
                  <a:gd fmla="*/ 9 w 46" name="T0"/>
                  <a:gd fmla="*/ 53 h 66" name="T1"/>
                  <a:gd fmla="*/ 10 w 46" name="T2"/>
                  <a:gd fmla="*/ 51 h 66" name="T3"/>
                  <a:gd fmla="*/ 8 w 46" name="T4"/>
                  <a:gd fmla="*/ 44 h 66" name="T5"/>
                  <a:gd fmla="*/ 9 w 46" name="T6"/>
                  <a:gd fmla="*/ 43 h 66" name="T7"/>
                  <a:gd fmla="*/ 13 w 46" name="T8"/>
                  <a:gd fmla="*/ 41 h 66" name="T9"/>
                  <a:gd fmla="*/ 14 w 46" name="T10"/>
                  <a:gd fmla="*/ 40 h 66" name="T11"/>
                  <a:gd fmla="*/ 13 w 46" name="T12"/>
                  <a:gd fmla="*/ 36 h 66" name="T13"/>
                  <a:gd fmla="*/ 16 w 46" name="T14"/>
                  <a:gd fmla="*/ 35 h 66" name="T15"/>
                  <a:gd fmla="*/ 18 w 46" name="T16"/>
                  <a:gd fmla="*/ 36 h 66" name="T17"/>
                  <a:gd fmla="*/ 16 w 46" name="T18"/>
                  <a:gd fmla="*/ 33 h 66" name="T19"/>
                  <a:gd fmla="*/ 14 w 46" name="T20"/>
                  <a:gd fmla="*/ 29 h 66" name="T21"/>
                  <a:gd fmla="*/ 15 w 46" name="T22"/>
                  <a:gd fmla="*/ 28 h 66" name="T23"/>
                  <a:gd fmla="*/ 14 w 46" name="T24"/>
                  <a:gd fmla="*/ 25 h 66" name="T25"/>
                  <a:gd fmla="*/ 16 w 46" name="T26"/>
                  <a:gd fmla="*/ 25 h 66" name="T27"/>
                  <a:gd fmla="*/ 17 w 46" name="T28"/>
                  <a:gd fmla="*/ 23 h 66" name="T29"/>
                  <a:gd fmla="*/ 20 w 46" name="T30"/>
                  <a:gd fmla="*/ 22 h 66" name="T31"/>
                  <a:gd fmla="*/ 18 w 46" name="T32"/>
                  <a:gd fmla="*/ 21 h 66" name="T33"/>
                  <a:gd fmla="*/ 21 w 46" name="T34"/>
                  <a:gd fmla="*/ 21 h 66" name="T35"/>
                  <a:gd fmla="*/ 19 w 46" name="T36"/>
                  <a:gd fmla="*/ 19 h 66" name="T37"/>
                  <a:gd fmla="*/ 19 w 46" name="T38"/>
                  <a:gd fmla="*/ 19 h 66" name="T39"/>
                  <a:gd fmla="*/ 19 w 46" name="T40"/>
                  <a:gd fmla="*/ 17 h 66" name="T41"/>
                  <a:gd fmla="*/ 20 w 46" name="T42"/>
                  <a:gd fmla="*/ 14 h 66" name="T43"/>
                  <a:gd fmla="*/ 21 w 46" name="T44"/>
                  <a:gd fmla="*/ 13 h 66" name="T45"/>
                  <a:gd fmla="*/ 21 w 46" name="T46"/>
                  <a:gd fmla="*/ 12 h 66" name="T47"/>
                  <a:gd fmla="*/ 23 w 46" name="T48"/>
                  <a:gd fmla="*/ 10 h 66" name="T49"/>
                  <a:gd fmla="*/ 29 w 46" name="T50"/>
                  <a:gd fmla="*/ 13 h 66" name="T51"/>
                  <a:gd fmla="*/ 23 w 46" name="T52"/>
                  <a:gd fmla="*/ 9 h 66" name="T53"/>
                  <a:gd fmla="*/ 18 w 46" name="T54"/>
                  <a:gd fmla="*/ 5 h 66" name="T55"/>
                  <a:gd fmla="*/ 20 w 46" name="T56"/>
                  <a:gd fmla="*/ 5 h 66" name="T57"/>
                  <a:gd fmla="*/ 17 w 46" name="T58"/>
                  <a:gd fmla="*/ 4 h 66" name="T59"/>
                  <a:gd fmla="*/ 20 w 46" name="T60"/>
                  <a:gd fmla="*/ 4 h 66" name="T61"/>
                  <a:gd fmla="*/ 26 w 46" name="T62"/>
                  <a:gd fmla="*/ 6 h 66" name="T63"/>
                  <a:gd fmla="*/ 21 w 46" name="T64"/>
                  <a:gd fmla="*/ 3 h 66" name="T65"/>
                  <a:gd fmla="*/ 24 w 46" name="T66"/>
                  <a:gd fmla="*/ 3 h 66" name="T67"/>
                  <a:gd fmla="*/ 20 w 46" name="T68"/>
                  <a:gd fmla="*/ 1 h 66" name="T69"/>
                  <a:gd fmla="*/ 21 w 46" name="T70"/>
                  <a:gd fmla="*/ 0 h 66" name="T71"/>
                  <a:gd fmla="*/ 29 w 46" name="T72"/>
                  <a:gd fmla="*/ 4 h 66" name="T73"/>
                  <a:gd fmla="*/ 24 w 46" name="T74"/>
                  <a:gd fmla="*/ 0 h 66" name="T75"/>
                  <a:gd fmla="*/ 35 w 46" name="T76"/>
                  <a:gd fmla="*/ 2 h 66" name="T77"/>
                  <a:gd fmla="*/ 37 w 46" name="T78"/>
                  <a:gd fmla="*/ 2 h 66" name="T79"/>
                  <a:gd fmla="*/ 37 w 46" name="T80"/>
                  <a:gd fmla="*/ 0 h 66" name="T81"/>
                  <a:gd fmla="*/ 42 w 46" name="T82"/>
                  <a:gd fmla="*/ 3 h 66" name="T83"/>
                  <a:gd fmla="*/ 37 w 46" name="T84"/>
                  <a:gd fmla="*/ 3 h 66" name="T85"/>
                  <a:gd fmla="*/ 43 w 46" name="T86"/>
                  <a:gd fmla="*/ 8 h 66" name="T87"/>
                  <a:gd fmla="*/ 45 w 46" name="T88"/>
                  <a:gd fmla="*/ 14 h 66" name="T89"/>
                  <a:gd fmla="*/ 45 w 46" name="T90"/>
                  <a:gd fmla="*/ 21 h 66" name="T91"/>
                  <a:gd fmla="*/ 44 w 46" name="T92"/>
                  <a:gd fmla="*/ 25 h 66" name="T93"/>
                  <a:gd fmla="*/ 44 w 46" name="T94"/>
                  <a:gd fmla="*/ 29 h 66" name="T95"/>
                  <a:gd fmla="*/ 39 w 46" name="T96"/>
                  <a:gd fmla="*/ 35 h 66" name="T97"/>
                  <a:gd fmla="*/ 34 w 46" name="T98"/>
                  <a:gd fmla="*/ 36 h 66" name="T99"/>
                  <a:gd fmla="*/ 30 w 46" name="T100"/>
                  <a:gd fmla="*/ 39 h 66" name="T101"/>
                  <a:gd fmla="*/ 27 w 46" name="T102"/>
                  <a:gd fmla="*/ 57 h 66" name="T103"/>
                  <a:gd fmla="*/ 24 w 46" name="T104"/>
                  <a:gd fmla="*/ 60 h 66" name="T105"/>
                  <a:gd fmla="*/ 5 w 46" name="T106"/>
                  <a:gd fmla="*/ 59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4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274"/>
              <p:cNvSpPr/>
              <p:nvPr/>
            </p:nvSpPr>
            <p:spPr bwMode="auto">
              <a:xfrm>
                <a:off x="4171951" y="2773363"/>
                <a:ext cx="1588" cy="1587"/>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7" name="Freeform 275"/>
              <p:cNvSpPr/>
              <p:nvPr/>
            </p:nvSpPr>
            <p:spPr bwMode="auto">
              <a:xfrm>
                <a:off x="4165601" y="2773363"/>
                <a:ext cx="1588" cy="1587"/>
              </a:xfrm>
              <a:custGeom>
                <a:gdLst>
                  <a:gd fmla="*/ 2 w 3" name="T0"/>
                  <a:gd fmla="*/ 0 h 1" name="T1"/>
                  <a:gd fmla="*/ 1 w 3" name="T2"/>
                  <a:gd fmla="*/ 0 h 1" name="T3"/>
                  <a:gd fmla="*/ 1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8" name="Freeform 276"/>
              <p:cNvSpPr/>
              <p:nvPr/>
            </p:nvSpPr>
            <p:spPr bwMode="auto">
              <a:xfrm>
                <a:off x="4165601" y="2773363"/>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9" name="Freeform 277"/>
              <p:cNvSpPr/>
              <p:nvPr/>
            </p:nvSpPr>
            <p:spPr bwMode="auto">
              <a:xfrm flipH="1">
                <a:off x="4164013" y="277336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0" name="Freeform 278"/>
              <p:cNvSpPr/>
              <p:nvPr/>
            </p:nvSpPr>
            <p:spPr bwMode="auto">
              <a:xfrm flipH="1">
                <a:off x="4165601" y="2773363"/>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1" name="Freeform 279"/>
              <p:cNvSpPr/>
              <p:nvPr/>
            </p:nvSpPr>
            <p:spPr bwMode="auto">
              <a:xfrm flipH="1">
                <a:off x="4164013" y="2774950"/>
                <a:ext cx="0" cy="0"/>
              </a:xfrm>
              <a:custGeom>
                <a:gdLst>
                  <a:gd fmla="*/ 2 w 3" name="T0"/>
                  <a:gd fmla="*/ 0 h 1" name="T1"/>
                  <a:gd fmla="*/ 1 w 3" name="T2"/>
                  <a:gd fmla="*/ 1 h 1" name="T3"/>
                  <a:gd fmla="*/ 2 w 3" name="T4"/>
                  <a:gd fmla="*/ 0 h 1" name="T5"/>
                </a:gdLst>
                <a:cxnLst>
                  <a:cxn ang="0">
                    <a:pos x="T0" y="T1"/>
                  </a:cxn>
                  <a:cxn ang="0">
                    <a:pos x="T2" y="T3"/>
                  </a:cxn>
                  <a:cxn ang="0">
                    <a:pos x="T4" y="T5"/>
                  </a:cxn>
                </a:cxnLst>
                <a:rect b="b" l="0" r="r" t="0"/>
                <a:pathLst>
                  <a:path h="1" w="3">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2" name="Freeform 280"/>
              <p:cNvSpPr/>
              <p:nvPr/>
            </p:nvSpPr>
            <p:spPr bwMode="auto">
              <a:xfrm flipH="1">
                <a:off x="4164013" y="2774950"/>
                <a:ext cx="0"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3" name="Freeform 281"/>
              <p:cNvSpPr/>
              <p:nvPr/>
            </p:nvSpPr>
            <p:spPr bwMode="auto">
              <a:xfrm>
                <a:off x="4162426" y="2781300"/>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4" name="Freeform 282"/>
              <p:cNvSpPr/>
              <p:nvPr/>
            </p:nvSpPr>
            <p:spPr bwMode="auto">
              <a:xfrm>
                <a:off x="4160838" y="2784475"/>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6" name="Freeform 284"/>
              <p:cNvSpPr/>
              <p:nvPr/>
            </p:nvSpPr>
            <p:spPr bwMode="auto">
              <a:xfrm>
                <a:off x="4124326" y="2747963"/>
                <a:ext cx="1588"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7" name="Freeform 285"/>
              <p:cNvSpPr/>
              <p:nvPr/>
            </p:nvSpPr>
            <p:spPr bwMode="auto">
              <a:xfrm>
                <a:off x="4067176" y="2746375"/>
                <a:ext cx="57150" cy="50800"/>
              </a:xfrm>
              <a:custGeom>
                <a:gdLst>
                  <a:gd fmla="*/ 19 w 163" name="T0"/>
                  <a:gd fmla="*/ 119 h 141" name="T1"/>
                  <a:gd fmla="*/ 23 w 163" name="T2"/>
                  <a:gd fmla="*/ 115 h 141" name="T3"/>
                  <a:gd fmla="*/ 29 w 163" name="T4"/>
                  <a:gd fmla="*/ 103 h 141" name="T5"/>
                  <a:gd fmla="*/ 33 w 163" name="T6"/>
                  <a:gd fmla="*/ 100 h 141" name="T7"/>
                  <a:gd fmla="*/ 45 w 163" name="T8"/>
                  <a:gd fmla="*/ 94 h 141" name="T9"/>
                  <a:gd fmla="*/ 49 w 163" name="T10"/>
                  <a:gd fmla="*/ 92 h 141" name="T11"/>
                  <a:gd fmla="*/ 53 w 163" name="T12"/>
                  <a:gd fmla="*/ 85 h 141" name="T13"/>
                  <a:gd fmla="*/ 58 w 163" name="T14"/>
                  <a:gd fmla="*/ 82 h 141" name="T15"/>
                  <a:gd fmla="*/ 62 w 163" name="T16"/>
                  <a:gd fmla="*/ 81 h 141" name="T17"/>
                  <a:gd fmla="*/ 63 w 163" name="T18"/>
                  <a:gd fmla="*/ 76 h 141" name="T19"/>
                  <a:gd fmla="*/ 66 w 163" name="T20"/>
                  <a:gd fmla="*/ 69 h 141" name="T21"/>
                  <a:gd fmla="*/ 69 w 163" name="T22"/>
                  <a:gd fmla="*/ 67 h 141" name="T23"/>
                  <a:gd fmla="*/ 71 w 163" name="T24"/>
                  <a:gd fmla="*/ 62 h 141" name="T25"/>
                  <a:gd fmla="*/ 77 w 163" name="T26"/>
                  <a:gd fmla="*/ 60 h 141" name="T27"/>
                  <a:gd fmla="*/ 81 w 163" name="T28"/>
                  <a:gd fmla="*/ 55 h 141" name="T29"/>
                  <a:gd fmla="*/ 88 w 163" name="T30"/>
                  <a:gd fmla="*/ 52 h 141" name="T31"/>
                  <a:gd fmla="*/ 89 w 163" name="T32"/>
                  <a:gd fmla="*/ 49 h 141" name="T33"/>
                  <a:gd fmla="*/ 93 w 163" name="T34"/>
                  <a:gd fmla="*/ 49 h 141" name="T35"/>
                  <a:gd fmla="*/ 94 w 163" name="T36"/>
                  <a:gd fmla="*/ 45 h 141" name="T37"/>
                  <a:gd fmla="*/ 94 w 163" name="T38"/>
                  <a:gd fmla="*/ 44 h 141" name="T39"/>
                  <a:gd fmla="*/ 97 w 163" name="T40"/>
                  <a:gd fmla="*/ 41 h 141" name="T41"/>
                  <a:gd fmla="*/ 105 w 163" name="T42"/>
                  <a:gd fmla="*/ 34 h 141" name="T43"/>
                  <a:gd fmla="*/ 107 w 163" name="T44"/>
                  <a:gd fmla="*/ 31 h 141" name="T45"/>
                  <a:gd fmla="*/ 110 w 163" name="T46"/>
                  <a:gd fmla="*/ 29 h 141" name="T47"/>
                  <a:gd fmla="*/ 117 w 163" name="T48"/>
                  <a:gd fmla="*/ 24 h 141" name="T49"/>
                  <a:gd fmla="*/ 123 w 163" name="T50"/>
                  <a:gd fmla="*/ 28 h 141" name="T51"/>
                  <a:gd fmla="*/ 121 w 163" name="T52"/>
                  <a:gd fmla="*/ 21 h 141" name="T53"/>
                  <a:gd fmla="*/ 119 w 163" name="T54"/>
                  <a:gd fmla="*/ 14 h 141" name="T55"/>
                  <a:gd fmla="*/ 124 w 163" name="T56"/>
                  <a:gd fmla="*/ 13 h 141" name="T57"/>
                  <a:gd fmla="*/ 123 w 163" name="T58"/>
                  <a:gd fmla="*/ 10 h 141" name="T59"/>
                  <a:gd fmla="*/ 126 w 163" name="T60"/>
                  <a:gd fmla="*/ 11 h 141" name="T61"/>
                  <a:gd fmla="*/ 132 w 163" name="T62"/>
                  <a:gd fmla="*/ 14 h 141" name="T63"/>
                  <a:gd fmla="*/ 131 w 163" name="T64"/>
                  <a:gd fmla="*/ 7 h 141" name="T65"/>
                  <a:gd fmla="*/ 134 w 163" name="T66"/>
                  <a:gd fmla="*/ 9 h 141" name="T67"/>
                  <a:gd fmla="*/ 134 w 163" name="T68"/>
                  <a:gd fmla="*/ 4 h 141" name="T69"/>
                  <a:gd fmla="*/ 137 w 163" name="T70"/>
                  <a:gd fmla="*/ 2 h 141" name="T71"/>
                  <a:gd fmla="*/ 141 w 163" name="T72"/>
                  <a:gd fmla="*/ 10 h 141" name="T73"/>
                  <a:gd fmla="*/ 142 w 163" name="T74"/>
                  <a:gd fmla="*/ 2 h 141" name="T75"/>
                  <a:gd fmla="*/ 155 w 163" name="T76"/>
                  <a:gd fmla="*/ 7 h 141" name="T77"/>
                  <a:gd fmla="*/ 158 w 163" name="T78"/>
                  <a:gd fmla="*/ 7 h 141" name="T79"/>
                  <a:gd fmla="*/ 162 w 163" name="T80"/>
                  <a:gd fmla="*/ 3 h 141" name="T81"/>
                  <a:gd fmla="*/ 163 w 163" name="T82"/>
                  <a:gd fmla="*/ 9 h 141" name="T83"/>
                  <a:gd fmla="*/ 157 w 163" name="T84"/>
                  <a:gd fmla="*/ 8 h 141" name="T85"/>
                  <a:gd fmla="*/ 154 w 163" name="T86"/>
                  <a:gd fmla="*/ 19 h 141" name="T87"/>
                  <a:gd fmla="*/ 144 w 163" name="T88"/>
                  <a:gd fmla="*/ 31 h 141" name="T89"/>
                  <a:gd fmla="*/ 133 w 163" name="T90"/>
                  <a:gd fmla="*/ 43 h 141" name="T91"/>
                  <a:gd fmla="*/ 124 w 163" name="T92"/>
                  <a:gd fmla="*/ 52 h 141" name="T93"/>
                  <a:gd fmla="*/ 118 w 163" name="T94"/>
                  <a:gd fmla="*/ 59 h 141" name="T95"/>
                  <a:gd fmla="*/ 101 w 163" name="T96"/>
                  <a:gd fmla="*/ 71 h 141" name="T97"/>
                  <a:gd fmla="*/ 91 w 163" name="T98"/>
                  <a:gd fmla="*/ 75 h 141" name="T99"/>
                  <a:gd fmla="*/ 79 w 163" name="T100"/>
                  <a:gd fmla="*/ 82 h 141" name="T101"/>
                  <a:gd fmla="*/ 49 w 163" name="T102"/>
                  <a:gd fmla="*/ 117 h 141" name="T103"/>
                  <a:gd fmla="*/ 39 w 163" name="T104"/>
                  <a:gd fmla="*/ 124 h 141" name="T105"/>
                  <a:gd fmla="*/ 4 w 163"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63">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8" name="Freeform 286"/>
              <p:cNvSpPr/>
              <p:nvPr/>
            </p:nvSpPr>
            <p:spPr bwMode="auto">
              <a:xfrm>
                <a:off x="4124326" y="2747963"/>
                <a:ext cx="1588"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9" name="Freeform 287"/>
              <p:cNvSpPr/>
              <p:nvPr/>
            </p:nvSpPr>
            <p:spPr bwMode="auto">
              <a:xfrm flipH="1">
                <a:off x="4117976" y="2746375"/>
                <a:ext cx="0" cy="1587"/>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0" name="Freeform 288"/>
              <p:cNvSpPr/>
              <p:nvPr/>
            </p:nvSpPr>
            <p:spPr bwMode="auto">
              <a:xfrm flipH="1">
                <a:off x="4116388" y="2746375"/>
                <a:ext cx="0" cy="1587"/>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1" name="Freeform 289"/>
              <p:cNvSpPr/>
              <p:nvPr/>
            </p:nvSpPr>
            <p:spPr bwMode="auto">
              <a:xfrm flipH="1">
                <a:off x="4114801" y="2746375"/>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2" name="Freeform 290"/>
              <p:cNvSpPr/>
              <p:nvPr/>
            </p:nvSpPr>
            <p:spPr bwMode="auto">
              <a:xfrm flipH="1">
                <a:off x="4114801" y="274796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3" name="Freeform 291"/>
              <p:cNvSpPr/>
              <p:nvPr/>
            </p:nvSpPr>
            <p:spPr bwMode="auto">
              <a:xfrm>
                <a:off x="4111626" y="2747963"/>
                <a:ext cx="1588" cy="0"/>
              </a:xfrm>
              <a:custGeom>
                <a:gdLst>
                  <a:gd fmla="*/ 2 w 2" name="T0"/>
                  <a:gd fmla="*/ 2 h 3" name="T1"/>
                  <a:gd fmla="*/ 1 w 2" name="T2"/>
                  <a:gd fmla="*/ 2 h 3" name="T3"/>
                  <a:gd fmla="*/ 2 w 2" name="T4"/>
                  <a:gd fmla="*/ 2 h 3" name="T5"/>
                </a:gdLst>
                <a:cxnLst>
                  <a:cxn ang="0">
                    <a:pos x="T0" y="T1"/>
                  </a:cxn>
                  <a:cxn ang="0">
                    <a:pos x="T2" y="T3"/>
                  </a:cxn>
                  <a:cxn ang="0">
                    <a:pos x="T4" y="T5"/>
                  </a:cxn>
                </a:cxnLst>
                <a:rect b="b" l="0" r="r" t="0"/>
                <a:pathLst>
                  <a:path h="3" w="2">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4" name="Freeform 292"/>
              <p:cNvSpPr/>
              <p:nvPr/>
            </p:nvSpPr>
            <p:spPr bwMode="auto">
              <a:xfrm flipH="1">
                <a:off x="4111626" y="274955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6" name="Freeform 294"/>
              <p:cNvSpPr/>
              <p:nvPr/>
            </p:nvSpPr>
            <p:spPr bwMode="auto">
              <a:xfrm flipH="1">
                <a:off x="4087813" y="2771775"/>
                <a:ext cx="0"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7" name="Freeform 295"/>
              <p:cNvSpPr/>
              <p:nvPr/>
            </p:nvSpPr>
            <p:spPr bwMode="auto">
              <a:xfrm flipH="1">
                <a:off x="4086226" y="27765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8" name="Freeform 296"/>
              <p:cNvSpPr/>
              <p:nvPr/>
            </p:nvSpPr>
            <p:spPr bwMode="auto">
              <a:xfrm>
                <a:off x="4062413" y="2241550"/>
                <a:ext cx="1588" cy="1587"/>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9" name="Freeform 297"/>
              <p:cNvSpPr/>
              <p:nvPr/>
            </p:nvSpPr>
            <p:spPr bwMode="auto">
              <a:xfrm>
                <a:off x="4019551" y="2243138"/>
                <a:ext cx="44450" cy="90487"/>
              </a:xfrm>
              <a:custGeom>
                <a:gdLst>
                  <a:gd fmla="*/ 18 w 127" name="T0"/>
                  <a:gd fmla="*/ 217 h 249" name="T1"/>
                  <a:gd fmla="*/ 22 w 127" name="T2"/>
                  <a:gd fmla="*/ 210 h 249" name="T3"/>
                  <a:gd fmla="*/ 25 w 127" name="T4"/>
                  <a:gd fmla="*/ 193 h 249" name="T5"/>
                  <a:gd fmla="*/ 28 w 127" name="T6"/>
                  <a:gd fmla="*/ 188 h 249" name="T7"/>
                  <a:gd fmla="*/ 39 w 127" name="T8"/>
                  <a:gd fmla="*/ 174 h 249" name="T9"/>
                  <a:gd fmla="*/ 43 w 127" name="T10"/>
                  <a:gd fmla="*/ 170 h 249" name="T11"/>
                  <a:gd fmla="*/ 45 w 127" name="T12"/>
                  <a:gd fmla="*/ 160 h 249" name="T13"/>
                  <a:gd fmla="*/ 50 w 127" name="T14"/>
                  <a:gd fmla="*/ 153 h 249" name="T15"/>
                  <a:gd fmla="*/ 54 w 127" name="T16"/>
                  <a:gd fmla="*/ 150 h 249" name="T17"/>
                  <a:gd fmla="*/ 54 w 127" name="T18"/>
                  <a:gd fmla="*/ 145 h 249" name="T19"/>
                  <a:gd fmla="*/ 56 w 127" name="T20"/>
                  <a:gd fmla="*/ 135 h 249" name="T21"/>
                  <a:gd fmla="*/ 59 w 127" name="T22"/>
                  <a:gd fmla="*/ 131 h 249" name="T23"/>
                  <a:gd fmla="*/ 59 w 127" name="T24"/>
                  <a:gd fmla="*/ 124 h 249" name="T25"/>
                  <a:gd fmla="*/ 64 w 127" name="T26"/>
                  <a:gd fmla="*/ 119 h 249" name="T27"/>
                  <a:gd fmla="*/ 68 w 127" name="T28"/>
                  <a:gd fmla="*/ 112 h 249" name="T29"/>
                  <a:gd fmla="*/ 74 w 127" name="T30"/>
                  <a:gd fmla="*/ 104 h 249" name="T31"/>
                  <a:gd fmla="*/ 74 w 127" name="T32"/>
                  <a:gd fmla="*/ 100 h 249" name="T33"/>
                  <a:gd fmla="*/ 78 w 127" name="T34"/>
                  <a:gd fmla="*/ 97 h 249" name="T35"/>
                  <a:gd fmla="*/ 78 w 127" name="T36"/>
                  <a:gd fmla="*/ 93 h 249" name="T37"/>
                  <a:gd fmla="*/ 78 w 127" name="T38"/>
                  <a:gd fmla="*/ 92 h 249" name="T39"/>
                  <a:gd fmla="*/ 79 w 127" name="T40"/>
                  <a:gd fmla="*/ 87 h 249" name="T41"/>
                  <a:gd fmla="*/ 85 w 127" name="T42"/>
                  <a:gd fmla="*/ 75 h 249" name="T43"/>
                  <a:gd fmla="*/ 87 w 127" name="T44"/>
                  <a:gd fmla="*/ 70 h 249" name="T45"/>
                  <a:gd fmla="*/ 88 w 127" name="T46"/>
                  <a:gd fmla="*/ 66 h 249" name="T47"/>
                  <a:gd fmla="*/ 93 w 127" name="T48"/>
                  <a:gd fmla="*/ 56 h 249" name="T49"/>
                  <a:gd fmla="*/ 100 w 127" name="T50"/>
                  <a:gd fmla="*/ 56 h 249" name="T51"/>
                  <a:gd fmla="*/ 96 w 127" name="T52"/>
                  <a:gd fmla="*/ 50 h 249" name="T53"/>
                  <a:gd fmla="*/ 90 w 127" name="T54"/>
                  <a:gd fmla="*/ 44 h 249" name="T55"/>
                  <a:gd fmla="*/ 94 w 127" name="T56"/>
                  <a:gd fmla="*/ 41 h 249" name="T57"/>
                  <a:gd fmla="*/ 92 w 127" name="T58"/>
                  <a:gd fmla="*/ 38 h 249" name="T59"/>
                  <a:gd fmla="*/ 95 w 127" name="T60"/>
                  <a:gd fmla="*/ 37 h 249" name="T61"/>
                  <a:gd fmla="*/ 102 w 127" name="T62"/>
                  <a:gd fmla="*/ 35 h 249" name="T63"/>
                  <a:gd fmla="*/ 97 w 127" name="T64"/>
                  <a:gd fmla="*/ 29 h 249" name="T65"/>
                  <a:gd fmla="*/ 101 w 127" name="T66"/>
                  <a:gd fmla="*/ 28 h 249" name="T67"/>
                  <a:gd fmla="*/ 98 w 127" name="T68"/>
                  <a:gd fmla="*/ 24 h 249" name="T69"/>
                  <a:gd fmla="*/ 99 w 127" name="T70"/>
                  <a:gd fmla="*/ 20 h 249" name="T71"/>
                  <a:gd fmla="*/ 107 w 127" name="T72"/>
                  <a:gd fmla="*/ 24 h 249" name="T73"/>
                  <a:gd fmla="*/ 103 w 127" name="T74"/>
                  <a:gd fmla="*/ 16 h 249" name="T75"/>
                  <a:gd fmla="*/ 117 w 127" name="T76"/>
                  <a:gd fmla="*/ 9 h 249" name="T77"/>
                  <a:gd fmla="*/ 119 w 127" name="T78"/>
                  <a:gd fmla="*/ 7 h 249" name="T79"/>
                  <a:gd fmla="*/ 120 w 127" name="T80"/>
                  <a:gd fmla="*/ 0 h 249" name="T81"/>
                  <a:gd fmla="*/ 124 w 127" name="T82"/>
                  <a:gd fmla="*/ 4 h 249" name="T83"/>
                  <a:gd fmla="*/ 119 w 127" name="T84"/>
                  <a:gd fmla="*/ 9 h 249" name="T85"/>
                  <a:gd fmla="*/ 124 w 127" name="T86"/>
                  <a:gd fmla="*/ 22 h 249" name="T87"/>
                  <a:gd fmla="*/ 121 w 127" name="T88"/>
                  <a:gd fmla="*/ 42 h 249" name="T89"/>
                  <a:gd fmla="*/ 116 w 127" name="T90"/>
                  <a:gd fmla="*/ 64 h 249" name="T91"/>
                  <a:gd fmla="*/ 111 w 127" name="T92"/>
                  <a:gd fmla="*/ 80 h 249" name="T93"/>
                  <a:gd fmla="*/ 107 w 127" name="T94"/>
                  <a:gd fmla="*/ 93 h 249" name="T95"/>
                  <a:gd fmla="*/ 93 w 127" name="T96"/>
                  <a:gd fmla="*/ 116 h 249" name="T97"/>
                  <a:gd fmla="*/ 84 w 127" name="T98"/>
                  <a:gd fmla="*/ 127 h 249" name="T99"/>
                  <a:gd fmla="*/ 73 w 127" name="T100"/>
                  <a:gd fmla="*/ 142 h 249" name="T101"/>
                  <a:gd fmla="*/ 49 w 127" name="T102"/>
                  <a:gd fmla="*/ 197 h 249" name="T103"/>
                  <a:gd fmla="*/ 41 w 127" name="T104"/>
                  <a:gd fmla="*/ 210 h 249" name="T105"/>
                  <a:gd fmla="*/ 5 w 127" name="T106"/>
                  <a:gd fmla="*/ 24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127">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0" name="Freeform 298"/>
              <p:cNvSpPr/>
              <p:nvPr/>
            </p:nvSpPr>
            <p:spPr bwMode="auto">
              <a:xfrm>
                <a:off x="4062413" y="2243138"/>
                <a:ext cx="1588" cy="0"/>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1" name="Freeform 299"/>
              <p:cNvSpPr/>
              <p:nvPr/>
            </p:nvSpPr>
            <p:spPr bwMode="auto">
              <a:xfrm flipH="1">
                <a:off x="4056063" y="2247900"/>
                <a:ext cx="0"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2" name="Freeform 300"/>
              <p:cNvSpPr/>
              <p:nvPr/>
            </p:nvSpPr>
            <p:spPr bwMode="auto">
              <a:xfrm>
                <a:off x="4054476" y="2249488"/>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0"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3" name="Freeform 301"/>
              <p:cNvSpPr/>
              <p:nvPr/>
            </p:nvSpPr>
            <p:spPr bwMode="auto">
              <a:xfrm flipH="1">
                <a:off x="4052888" y="225107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 name="Freeform 302"/>
              <p:cNvSpPr/>
              <p:nvPr/>
            </p:nvSpPr>
            <p:spPr bwMode="auto">
              <a:xfrm>
                <a:off x="4052888" y="2251075"/>
                <a:ext cx="1588" cy="0"/>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 name="Freeform 303"/>
              <p:cNvSpPr/>
              <p:nvPr/>
            </p:nvSpPr>
            <p:spPr bwMode="auto">
              <a:xfrm>
                <a:off x="4051301" y="2254250"/>
                <a:ext cx="1588" cy="0"/>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 name="Freeform 304"/>
              <p:cNvSpPr/>
              <p:nvPr/>
            </p:nvSpPr>
            <p:spPr bwMode="auto">
              <a:xfrm>
                <a:off x="4051301" y="2255838"/>
                <a:ext cx="1588"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 name="Freeform 305"/>
              <p:cNvSpPr/>
              <p:nvPr/>
            </p:nvSpPr>
            <p:spPr bwMode="auto">
              <a:xfrm>
                <a:off x="4041776" y="2282825"/>
                <a:ext cx="158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 name="Freeform 306"/>
              <p:cNvSpPr/>
              <p:nvPr/>
            </p:nvSpPr>
            <p:spPr bwMode="auto">
              <a:xfrm>
                <a:off x="4035426" y="2293938"/>
                <a:ext cx="1588" cy="1587"/>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 name="Freeform 308"/>
              <p:cNvSpPr/>
              <p:nvPr/>
            </p:nvSpPr>
            <p:spPr bwMode="auto">
              <a:xfrm>
                <a:off x="3968751" y="1946275"/>
                <a:ext cx="1588"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 name="Freeform 309"/>
              <p:cNvSpPr/>
              <p:nvPr/>
            </p:nvSpPr>
            <p:spPr bwMode="auto">
              <a:xfrm>
                <a:off x="3925888" y="1946275"/>
                <a:ext cx="42863" cy="92075"/>
              </a:xfrm>
              <a:custGeom>
                <a:gdLst>
                  <a:gd fmla="*/ 9 w 119" name="T0"/>
                  <a:gd fmla="*/ 224 h 255" name="T1"/>
                  <a:gd fmla="*/ 10 w 119" name="T2"/>
                  <a:gd fmla="*/ 215 h 255" name="T3"/>
                  <a:gd fmla="*/ 7 w 119" name="T4"/>
                  <a:gd fmla="*/ 197 h 255" name="T5"/>
                  <a:gd fmla="*/ 9 w 119" name="T6"/>
                  <a:gd fmla="*/ 192 h 255" name="T7"/>
                  <a:gd fmla="*/ 18 w 119" name="T8"/>
                  <a:gd fmla="*/ 177 h 255" name="T9"/>
                  <a:gd fmla="*/ 21 w 119" name="T10"/>
                  <a:gd fmla="*/ 172 h 255" name="T11"/>
                  <a:gd fmla="*/ 25 w 119" name="T12"/>
                  <a:gd fmla="*/ 162 h 255" name="T13"/>
                  <a:gd fmla="*/ 30 w 119" name="T14"/>
                  <a:gd fmla="*/ 157 h 255" name="T15"/>
                  <a:gd fmla="*/ 27 w 119" name="T16"/>
                  <a:gd fmla="*/ 147 h 255" name="T17"/>
                  <a:gd fmla="*/ 25 w 119" name="T18"/>
                  <a:gd fmla="*/ 141 h 255" name="T19"/>
                  <a:gd fmla="*/ 29 w 119" name="T20"/>
                  <a:gd fmla="*/ 133 h 255" name="T21"/>
                  <a:gd fmla="*/ 32 w 119" name="T22"/>
                  <a:gd fmla="*/ 125 h 255" name="T23"/>
                  <a:gd fmla="*/ 33 w 119" name="T24"/>
                  <a:gd fmla="*/ 122 h 255" name="T25"/>
                  <a:gd fmla="*/ 33 w 119" name="T26"/>
                  <a:gd fmla="*/ 116 h 255" name="T27"/>
                  <a:gd fmla="*/ 38 w 119" name="T28"/>
                  <a:gd fmla="*/ 109 h 255" name="T29"/>
                  <a:gd fmla="*/ 41 w 119" name="T30"/>
                  <a:gd fmla="*/ 101 h 255" name="T31"/>
                  <a:gd fmla="*/ 46 w 119" name="T32"/>
                  <a:gd fmla="*/ 93 h 255" name="T33"/>
                  <a:gd fmla="*/ 52 w 119" name="T34"/>
                  <a:gd fmla="*/ 91 h 255" name="T35"/>
                  <a:gd fmla="*/ 50 w 119" name="T36"/>
                  <a:gd fmla="*/ 86 h 255" name="T37"/>
                  <a:gd fmla="*/ 54 w 119" name="T38"/>
                  <a:gd fmla="*/ 86 h 255" name="T39"/>
                  <a:gd fmla="*/ 53 w 119" name="T40"/>
                  <a:gd fmla="*/ 80 h 255" name="T41"/>
                  <a:gd fmla="*/ 56 w 119" name="T42"/>
                  <a:gd fmla="*/ 73 h 255" name="T43"/>
                  <a:gd fmla="*/ 61 w 119" name="T44"/>
                  <a:gd fmla="*/ 63 h 255" name="T45"/>
                  <a:gd fmla="*/ 64 w 119" name="T46"/>
                  <a:gd fmla="*/ 58 h 255" name="T47"/>
                  <a:gd fmla="*/ 69 w 119" name="T48"/>
                  <a:gd fmla="*/ 47 h 255" name="T49"/>
                  <a:gd fmla="*/ 73 w 119" name="T50"/>
                  <a:gd fmla="*/ 45 h 255" name="T51"/>
                  <a:gd fmla="*/ 76 w 119" name="T52"/>
                  <a:gd fmla="*/ 45 h 255" name="T53"/>
                  <a:gd fmla="*/ 78 w 119" name="T54"/>
                  <a:gd fmla="*/ 41 h 255" name="T55"/>
                  <a:gd fmla="*/ 80 w 119" name="T56"/>
                  <a:gd fmla="*/ 36 h 255" name="T57"/>
                  <a:gd fmla="*/ 77 w 119" name="T58"/>
                  <a:gd fmla="*/ 32 h 255" name="T59"/>
                  <a:gd fmla="*/ 78 w 119" name="T60"/>
                  <a:gd fmla="*/ 28 h 255" name="T61"/>
                  <a:gd fmla="*/ 84 w 119" name="T62"/>
                  <a:gd fmla="*/ 27 h 255" name="T63"/>
                  <a:gd fmla="*/ 87 w 119" name="T64"/>
                  <a:gd fmla="*/ 24 h 255" name="T65"/>
                  <a:gd fmla="*/ 90 w 119" name="T66"/>
                  <a:gd fmla="*/ 23 h 255" name="T67"/>
                  <a:gd fmla="*/ 84 w 119" name="T68"/>
                  <a:gd fmla="*/ 16 h 255" name="T69"/>
                  <a:gd fmla="*/ 90 w 119" name="T70"/>
                  <a:gd fmla="*/ 17 h 255" name="T71"/>
                  <a:gd fmla="*/ 99 w 119" name="T72"/>
                  <a:gd fmla="*/ 22 h 255" name="T73"/>
                  <a:gd fmla="*/ 92 w 119" name="T74"/>
                  <a:gd fmla="*/ 9 h 255" name="T75"/>
                  <a:gd fmla="*/ 104 w 119" name="T76"/>
                  <a:gd fmla="*/ 6 h 255" name="T77"/>
                  <a:gd fmla="*/ 110 w 119" name="T78"/>
                  <a:gd fmla="*/ 4 h 255" name="T79"/>
                  <a:gd fmla="*/ 114 w 119" name="T80"/>
                  <a:gd fmla="*/ 0 h 255" name="T81"/>
                  <a:gd fmla="*/ 118 w 119" name="T82"/>
                  <a:gd fmla="*/ 5 h 255" name="T83"/>
                  <a:gd fmla="*/ 113 w 119" name="T84"/>
                  <a:gd fmla="*/ 7 h 255" name="T85"/>
                  <a:gd fmla="*/ 111 w 119" name="T86"/>
                  <a:gd fmla="*/ 18 h 255" name="T87"/>
                  <a:gd fmla="*/ 104 w 119" name="T88"/>
                  <a:gd fmla="*/ 36 h 255" name="T89"/>
                  <a:gd fmla="*/ 96 w 119" name="T90"/>
                  <a:gd fmla="*/ 50 h 255" name="T91"/>
                  <a:gd fmla="*/ 85 w 119" name="T92"/>
                  <a:gd fmla="*/ 74 h 255" name="T93"/>
                  <a:gd fmla="*/ 79 w 119" name="T94"/>
                  <a:gd fmla="*/ 87 h 255" name="T95"/>
                  <a:gd fmla="*/ 67 w 119" name="T96"/>
                  <a:gd fmla="*/ 111 h 255" name="T97"/>
                  <a:gd fmla="*/ 58 w 119" name="T98"/>
                  <a:gd fmla="*/ 123 h 255" name="T99"/>
                  <a:gd fmla="*/ 50 w 119" name="T100"/>
                  <a:gd fmla="*/ 137 h 255" name="T101"/>
                  <a:gd fmla="*/ 45 w 119" name="T102"/>
                  <a:gd fmla="*/ 160 h 255" name="T103"/>
                  <a:gd fmla="*/ 28 w 119" name="T104"/>
                  <a:gd fmla="*/ 198 h 255" name="T105"/>
                  <a:gd fmla="*/ 29 w 119" name="T106"/>
                  <a:gd fmla="*/ 210 h 2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5" w="119">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 name="Freeform 310"/>
              <p:cNvSpPr/>
              <p:nvPr/>
            </p:nvSpPr>
            <p:spPr bwMode="auto">
              <a:xfrm>
                <a:off x="3968751" y="1946275"/>
                <a:ext cx="1588"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 name="Freeform 311"/>
              <p:cNvSpPr/>
              <p:nvPr/>
            </p:nvSpPr>
            <p:spPr bwMode="auto">
              <a:xfrm flipH="1">
                <a:off x="3960813" y="1949450"/>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4" name="Freeform 312"/>
              <p:cNvSpPr/>
              <p:nvPr/>
            </p:nvSpPr>
            <p:spPr bwMode="auto">
              <a:xfrm>
                <a:off x="3959226" y="194945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5" name="Freeform 313"/>
              <p:cNvSpPr/>
              <p:nvPr/>
            </p:nvSpPr>
            <p:spPr bwMode="auto">
              <a:xfrm flipH="1">
                <a:off x="3957638" y="1951038"/>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6" name="Freeform 314"/>
              <p:cNvSpPr/>
              <p:nvPr/>
            </p:nvSpPr>
            <p:spPr bwMode="auto">
              <a:xfrm flipH="1">
                <a:off x="3957638" y="1951038"/>
                <a:ext cx="0"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7" name="Freeform 315"/>
              <p:cNvSpPr/>
              <p:nvPr/>
            </p:nvSpPr>
            <p:spPr bwMode="auto">
              <a:xfrm>
                <a:off x="3954463" y="1954213"/>
                <a:ext cx="1588" cy="0"/>
              </a:xfrm>
              <a:custGeom>
                <a:gdLst>
                  <a:gd fmla="*/ 1 w 2" name="T0"/>
                  <a:gd fmla="*/ 2 h 3" name="T1"/>
                  <a:gd fmla="*/ 0 w 2" name="T2"/>
                  <a:gd fmla="*/ 2 h 3" name="T3"/>
                  <a:gd fmla="*/ 1 w 2" name="T4"/>
                  <a:gd fmla="*/ 2 h 3" name="T5"/>
                </a:gdLst>
                <a:cxnLst>
                  <a:cxn ang="0">
                    <a:pos x="T0" y="T1"/>
                  </a:cxn>
                  <a:cxn ang="0">
                    <a:pos x="T2" y="T3"/>
                  </a:cxn>
                  <a:cxn ang="0">
                    <a:pos x="T4" y="T5"/>
                  </a:cxn>
                </a:cxnLst>
                <a:rect b="b" l="0" r="r" t="0"/>
                <a:pathLst>
                  <a:path h="3" w="2">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8" name="Freeform 316"/>
              <p:cNvSpPr/>
              <p:nvPr/>
            </p:nvSpPr>
            <p:spPr bwMode="auto">
              <a:xfrm flipH="1">
                <a:off x="3954463" y="19558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9" name="Freeform 317"/>
              <p:cNvSpPr/>
              <p:nvPr/>
            </p:nvSpPr>
            <p:spPr bwMode="auto">
              <a:xfrm>
                <a:off x="3940176" y="19843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0" name="Freeform 318"/>
              <p:cNvSpPr/>
              <p:nvPr/>
            </p:nvSpPr>
            <p:spPr bwMode="auto">
              <a:xfrm>
                <a:off x="3933826" y="1997075"/>
                <a:ext cx="1588" cy="0"/>
              </a:xfrm>
              <a:custGeom>
                <a:gdLst>
                  <a:gd fmla="*/ 1 w 2" name="T0"/>
                  <a:gd fmla="*/ 0 h 1" name="T1"/>
                  <a:gd fmla="*/ 0 w 2" name="T2"/>
                  <a:gd fmla="*/ 0 h 1" name="T3"/>
                  <a:gd fmla="*/ 1 w 2" name="T4"/>
                  <a:gd fmla="*/ 0 h 1" name="T5"/>
                </a:gdLst>
                <a:cxnLst>
                  <a:cxn ang="0">
                    <a:pos x="T0" y="T1"/>
                  </a:cxn>
                  <a:cxn ang="0">
                    <a:pos x="T2" y="T3"/>
                  </a:cxn>
                  <a:cxn ang="0">
                    <a:pos x="T4" y="T5"/>
                  </a:cxn>
                </a:cxnLst>
                <a:rect b="b" l="0" r="r" t="0"/>
                <a:pathLst>
                  <a:path h="1" w="2">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1" name="Freeform 319"/>
              <p:cNvSpPr/>
              <p:nvPr/>
            </p:nvSpPr>
            <p:spPr bwMode="auto">
              <a:xfrm>
                <a:off x="3933826" y="200501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2" name="Freeform 320"/>
              <p:cNvSpPr/>
              <p:nvPr/>
            </p:nvSpPr>
            <p:spPr bwMode="auto">
              <a:xfrm flipH="1">
                <a:off x="3990976" y="2590800"/>
                <a:ext cx="0" cy="0"/>
              </a:xfrm>
              <a:custGeom>
                <a:gdLst>
                  <a:gd fmla="*/ 2 h 3" name="T0"/>
                  <a:gd fmla="*/ 1 h 3" name="T1"/>
                  <a:gd fmla="*/ 2 h 3" name="T2"/>
                </a:gdLst>
                <a:cxnLst>
                  <a:cxn ang="0">
                    <a:pos x="0" y="T0"/>
                  </a:cxn>
                  <a:cxn ang="0">
                    <a:pos x="0" y="T1"/>
                  </a:cxn>
                  <a:cxn ang="0">
                    <a:pos x="0" y="T2"/>
                  </a:cxn>
                </a:cxnLst>
                <a:rect b="b" l="0" r="r" t="0"/>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3" name="Freeform 321"/>
              <p:cNvSpPr/>
              <p:nvPr/>
            </p:nvSpPr>
            <p:spPr bwMode="auto">
              <a:xfrm>
                <a:off x="3968751" y="2582863"/>
                <a:ext cx="22225" cy="28575"/>
              </a:xfrm>
              <a:custGeom>
                <a:gdLst>
                  <a:gd fmla="*/ 9 w 64" name="T0"/>
                  <a:gd fmla="*/ 67 h 78" name="T1"/>
                  <a:gd fmla="*/ 9 w 64" name="T2"/>
                  <a:gd fmla="*/ 64 h 78" name="T3"/>
                  <a:gd fmla="*/ 5 w 64" name="T4"/>
                  <a:gd fmla="*/ 57 h 78" name="T5"/>
                  <a:gd fmla="*/ 6 w 64" name="T6"/>
                  <a:gd fmla="*/ 55 h 78" name="T7"/>
                  <a:gd fmla="*/ 11 w 64" name="T8"/>
                  <a:gd fmla="*/ 51 h 78" name="T9"/>
                  <a:gd fmla="*/ 12 w 64" name="T10"/>
                  <a:gd fmla="*/ 49 h 78" name="T11"/>
                  <a:gd fmla="*/ 11 w 64" name="T12"/>
                  <a:gd fmla="*/ 45 h 78" name="T13"/>
                  <a:gd fmla="*/ 14 w 64" name="T14"/>
                  <a:gd fmla="*/ 43 h 78" name="T15"/>
                  <a:gd fmla="*/ 16 w 64" name="T16"/>
                  <a:gd fmla="*/ 43 h 78" name="T17"/>
                  <a:gd fmla="*/ 14 w 64" name="T18"/>
                  <a:gd fmla="*/ 40 h 78" name="T19"/>
                  <a:gd fmla="*/ 14 w 64" name="T20"/>
                  <a:gd fmla="*/ 35 h 78" name="T21"/>
                  <a:gd fmla="*/ 15 w 64" name="T22"/>
                  <a:gd fmla="*/ 33 h 78" name="T23"/>
                  <a:gd fmla="*/ 15 w 64" name="T24"/>
                  <a:gd fmla="*/ 30 h 78" name="T25"/>
                  <a:gd fmla="*/ 18 w 64" name="T26"/>
                  <a:gd fmla="*/ 29 h 78" name="T27"/>
                  <a:gd fmla="*/ 20 w 64" name="T28"/>
                  <a:gd fmla="*/ 27 h 78" name="T29"/>
                  <a:gd fmla="*/ 24 w 64" name="T30"/>
                  <a:gd fmla="*/ 26 h 78" name="T31"/>
                  <a:gd fmla="*/ 24 w 64" name="T32"/>
                  <a:gd fmla="*/ 23 h 78" name="T33"/>
                  <a:gd fmla="*/ 27 w 64" name="T34"/>
                  <a:gd fmla="*/ 25 h 78" name="T35"/>
                  <a:gd fmla="*/ 26 w 64" name="T36"/>
                  <a:gd fmla="*/ 22 h 78" name="T37"/>
                  <a:gd fmla="*/ 27 w 64" name="T38"/>
                  <a:gd fmla="*/ 21 h 78" name="T39"/>
                  <a:gd fmla="*/ 28 w 64" name="T40"/>
                  <a:gd fmla="*/ 19 h 78" name="T41"/>
                  <a:gd fmla="*/ 32 w 64" name="T42"/>
                  <a:gd fmla="*/ 16 h 78" name="T43"/>
                  <a:gd fmla="*/ 34 w 64" name="T44"/>
                  <a:gd fmla="*/ 15 h 78" name="T45"/>
                  <a:gd fmla="*/ 36 w 64" name="T46"/>
                  <a:gd fmla="*/ 14 h 78" name="T47"/>
                  <a:gd fmla="*/ 40 w 64" name="T48"/>
                  <a:gd fmla="*/ 13 h 78" name="T49"/>
                  <a:gd fmla="*/ 43 w 64" name="T50"/>
                  <a:gd fmla="*/ 19 h 78" name="T51"/>
                  <a:gd fmla="*/ 42 w 64" name="T52"/>
                  <a:gd fmla="*/ 12 h 78" name="T53"/>
                  <a:gd fmla="*/ 41 w 64" name="T54"/>
                  <a:gd fmla="*/ 5 h 78" name="T55"/>
                  <a:gd fmla="*/ 44 w 64" name="T56"/>
                  <a:gd fmla="*/ 7 h 78" name="T57"/>
                  <a:gd fmla="*/ 44 w 64" name="T58"/>
                  <a:gd fmla="*/ 3 h 78" name="T59"/>
                  <a:gd fmla="*/ 46 w 64" name="T60"/>
                  <a:gd fmla="*/ 6 h 78" name="T61"/>
                  <a:gd fmla="*/ 49 w 64" name="T62"/>
                  <a:gd fmla="*/ 11 h 78" name="T63"/>
                  <a:gd fmla="*/ 49 w 64" name="T64"/>
                  <a:gd fmla="*/ 5 h 78" name="T65"/>
                  <a:gd fmla="*/ 51 w 64" name="T66"/>
                  <a:gd fmla="*/ 8 h 78" name="T67"/>
                  <a:gd fmla="*/ 51 w 64" name="T68"/>
                  <a:gd fmla="*/ 3 h 78" name="T69"/>
                  <a:gd fmla="*/ 53 w 64" name="T70"/>
                  <a:gd fmla="*/ 3 h 78" name="T71"/>
                  <a:gd fmla="*/ 54 w 64" name="T72"/>
                  <a:gd fmla="*/ 12 h 78" name="T73"/>
                  <a:gd fmla="*/ 56 w 64" name="T74"/>
                  <a:gd fmla="*/ 6 h 78" name="T75"/>
                  <a:gd fmla="*/ 61 w 64" name="T76"/>
                  <a:gd fmla="*/ 17 h 78" name="T77"/>
                  <a:gd fmla="*/ 62 w 64" name="T78"/>
                  <a:gd fmla="*/ 18 h 78" name="T79"/>
                  <a:gd fmla="*/ 64 w 64" name="T80"/>
                  <a:gd fmla="*/ 18 h 78" name="T81"/>
                  <a:gd fmla="*/ 63 w 64" name="T82"/>
                  <a:gd fmla="*/ 23 h 78" name="T83"/>
                  <a:gd fmla="*/ 61 w 64" name="T84"/>
                  <a:gd fmla="*/ 19 h 78" name="T85"/>
                  <a:gd fmla="*/ 58 w 64" name="T86"/>
                  <a:gd fmla="*/ 27 h 78" name="T87"/>
                  <a:gd fmla="*/ 54 w 64" name="T88"/>
                  <a:gd fmla="*/ 31 h 78" name="T89"/>
                  <a:gd fmla="*/ 49 w 64" name="T90"/>
                  <a:gd fmla="*/ 35 h 78" name="T91"/>
                  <a:gd fmla="*/ 46 w 64" name="T92"/>
                  <a:gd fmla="*/ 38 h 78" name="T93"/>
                  <a:gd fmla="*/ 44 w 64" name="T94"/>
                  <a:gd fmla="*/ 41 h 78" name="T95"/>
                  <a:gd fmla="*/ 38 w 64" name="T96"/>
                  <a:gd fmla="*/ 44 h 78" name="T97"/>
                  <a:gd fmla="*/ 33 w 64" name="T98"/>
                  <a:gd fmla="*/ 44 h 78" name="T99"/>
                  <a:gd fmla="*/ 28 w 64" name="T100"/>
                  <a:gd fmla="*/ 46 h 78" name="T101"/>
                  <a:gd fmla="*/ 27 w 64" name="T102"/>
                  <a:gd fmla="*/ 64 h 78" name="T103"/>
                  <a:gd fmla="*/ 24 w 64" name="T104"/>
                  <a:gd fmla="*/ 67 h 78" name="T105"/>
                  <a:gd fmla="*/ 16 w 64" name="T106"/>
                  <a:gd fmla="*/ 78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64">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4" name="Freeform 322"/>
              <p:cNvSpPr/>
              <p:nvPr/>
            </p:nvSpPr>
            <p:spPr bwMode="auto">
              <a:xfrm flipH="1">
                <a:off x="3990976" y="2589213"/>
                <a:ext cx="0" cy="1587"/>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5" name="Freeform 323"/>
              <p:cNvSpPr/>
              <p:nvPr/>
            </p:nvSpPr>
            <p:spPr bwMode="auto">
              <a:xfrm flipH="1">
                <a:off x="3987801" y="2584450"/>
                <a:ext cx="0" cy="1587"/>
              </a:xfrm>
              <a:custGeom>
                <a:gdLst>
                  <a:gd fmla="*/ 1 w 1" name="T0"/>
                  <a:gd fmla="*/ 2 h 3" name="T1"/>
                  <a:gd fmla="*/ 0 w 1" name="T2"/>
                  <a:gd fmla="*/ 1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6" name="Freeform 324"/>
              <p:cNvSpPr/>
              <p:nvPr/>
            </p:nvSpPr>
            <p:spPr bwMode="auto">
              <a:xfrm flipH="1">
                <a:off x="3987801" y="2584450"/>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7" name="Freeform 325"/>
              <p:cNvSpPr/>
              <p:nvPr/>
            </p:nvSpPr>
            <p:spPr bwMode="auto">
              <a:xfrm flipH="1">
                <a:off x="3986213" y="2582863"/>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8" name="Freeform 326"/>
              <p:cNvSpPr/>
              <p:nvPr/>
            </p:nvSpPr>
            <p:spPr bwMode="auto">
              <a:xfrm flipH="1">
                <a:off x="3986213" y="2584450"/>
                <a:ext cx="0" cy="0"/>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9" name="Freeform 327"/>
              <p:cNvSpPr/>
              <p:nvPr/>
            </p:nvSpPr>
            <p:spPr bwMode="auto">
              <a:xfrm flipH="1">
                <a:off x="3984626" y="2582863"/>
                <a:ext cx="0" cy="1587"/>
              </a:xfrm>
              <a:custGeom>
                <a:gdLst>
                  <a:gd fmla="*/ 1 w 1" name="T0"/>
                  <a:gd fmla="*/ 2 h 4" name="T1"/>
                  <a:gd fmla="*/ 0 w 1" name="T2"/>
                  <a:gd fmla="*/ 2 h 4" name="T3"/>
                  <a:gd fmla="*/ 1 w 1" name="T4"/>
                  <a:gd fmla="*/ 2 h 4" name="T5"/>
                </a:gdLst>
                <a:cxnLst>
                  <a:cxn ang="0">
                    <a:pos x="T0" y="T1"/>
                  </a:cxn>
                  <a:cxn ang="0">
                    <a:pos x="T2" y="T3"/>
                  </a:cxn>
                  <a:cxn ang="0">
                    <a:pos x="T4" y="T5"/>
                  </a:cxn>
                </a:cxnLst>
                <a:rect b="b" l="0" r="r" t="0"/>
                <a:pathLst>
                  <a:path h="4" w="1">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0" name="Freeform 328"/>
              <p:cNvSpPr/>
              <p:nvPr/>
            </p:nvSpPr>
            <p:spPr bwMode="auto">
              <a:xfrm flipH="1">
                <a:off x="3984626" y="2584450"/>
                <a:ext cx="0" cy="0"/>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1" name="Freeform 329"/>
              <p:cNvSpPr/>
              <p:nvPr/>
            </p:nvSpPr>
            <p:spPr bwMode="auto">
              <a:xfrm>
                <a:off x="3975101" y="25923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2" name="Freeform 330"/>
              <p:cNvSpPr/>
              <p:nvPr/>
            </p:nvSpPr>
            <p:spPr bwMode="auto">
              <a:xfrm flipH="1">
                <a:off x="3971926" y="2595563"/>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4" name="Freeform 332"/>
              <p:cNvSpPr/>
              <p:nvPr/>
            </p:nvSpPr>
            <p:spPr bwMode="auto">
              <a:xfrm flipH="1">
                <a:off x="4003676" y="2643188"/>
                <a:ext cx="0"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5" name="Freeform 333"/>
              <p:cNvSpPr/>
              <p:nvPr/>
            </p:nvSpPr>
            <p:spPr bwMode="auto">
              <a:xfrm>
                <a:off x="3971926" y="2638425"/>
                <a:ext cx="30163" cy="55562"/>
              </a:xfrm>
              <a:custGeom>
                <a:gdLst>
                  <a:gd fmla="*/ 11 w 87" name="T0"/>
                  <a:gd fmla="*/ 130 h 151" name="T1"/>
                  <a:gd fmla="*/ 12 w 87" name="T2"/>
                  <a:gd fmla="*/ 125 h 151" name="T3"/>
                  <a:gd fmla="*/ 9 w 87" name="T4"/>
                  <a:gd fmla="*/ 113 h 151" name="T5"/>
                  <a:gd fmla="*/ 10 w 87" name="T6"/>
                  <a:gd fmla="*/ 110 h 151" name="T7"/>
                  <a:gd fmla="*/ 16 w 87" name="T8"/>
                  <a:gd fmla="*/ 101 h 151" name="T9"/>
                  <a:gd fmla="*/ 17 w 87" name="T10"/>
                  <a:gd fmla="*/ 97 h 151" name="T11"/>
                  <a:gd fmla="*/ 16 w 87" name="T12"/>
                  <a:gd fmla="*/ 91 h 151" name="T13"/>
                  <a:gd fmla="*/ 19 w 87" name="T14"/>
                  <a:gd fmla="*/ 86 h 151" name="T15"/>
                  <a:gd fmla="*/ 22 w 87" name="T16"/>
                  <a:gd fmla="*/ 84 h 151" name="T17"/>
                  <a:gd fmla="*/ 19 w 87" name="T18"/>
                  <a:gd fmla="*/ 81 h 151" name="T19"/>
                  <a:gd fmla="*/ 18 w 87" name="T20"/>
                  <a:gd fmla="*/ 74 h 151" name="T21"/>
                  <a:gd fmla="*/ 20 w 87" name="T22"/>
                  <a:gd fmla="*/ 71 h 151" name="T23"/>
                  <a:gd fmla="*/ 19 w 87" name="T24"/>
                  <a:gd fmla="*/ 66 h 151" name="T25"/>
                  <a:gd fmla="*/ 23 w 87" name="T26"/>
                  <a:gd fmla="*/ 63 h 151" name="T27"/>
                  <a:gd fmla="*/ 24 w 87" name="T28"/>
                  <a:gd fmla="*/ 58 h 151" name="T29"/>
                  <a:gd fmla="*/ 29 w 87" name="T30"/>
                  <a:gd fmla="*/ 53 h 151" name="T31"/>
                  <a:gd fmla="*/ 29 w 87" name="T32"/>
                  <a:gd fmla="*/ 50 h 151" name="T33"/>
                  <a:gd fmla="*/ 32 w 87" name="T34"/>
                  <a:gd fmla="*/ 49 h 151" name="T35"/>
                  <a:gd fmla="*/ 31 w 87" name="T36"/>
                  <a:gd fmla="*/ 45 h 151" name="T37"/>
                  <a:gd fmla="*/ 31 w 87" name="T38"/>
                  <a:gd fmla="*/ 44 h 151" name="T39"/>
                  <a:gd fmla="*/ 32 w 87" name="T40"/>
                  <a:gd fmla="*/ 41 h 151" name="T41"/>
                  <a:gd fmla="*/ 37 w 87" name="T42"/>
                  <a:gd fmla="*/ 34 h 151" name="T43"/>
                  <a:gd fmla="*/ 39 w 87" name="T44"/>
                  <a:gd fmla="*/ 31 h 151" name="T45"/>
                  <a:gd fmla="*/ 41 w 87" name="T46"/>
                  <a:gd fmla="*/ 28 h 151" name="T47"/>
                  <a:gd fmla="*/ 47 w 87" name="T48"/>
                  <a:gd fmla="*/ 23 h 151" name="T49"/>
                  <a:gd fmla="*/ 53 w 87" name="T50"/>
                  <a:gd fmla="*/ 26 h 151" name="T51"/>
                  <a:gd fmla="*/ 50 w 87" name="T52"/>
                  <a:gd fmla="*/ 20 h 151" name="T53"/>
                  <a:gd fmla="*/ 47 w 87" name="T54"/>
                  <a:gd fmla="*/ 13 h 151" name="T55"/>
                  <a:gd fmla="*/ 51 w 87" name="T56"/>
                  <a:gd fmla="*/ 12 h 151" name="T57"/>
                  <a:gd fmla="*/ 50 w 87" name="T58"/>
                  <a:gd fmla="*/ 9 h 151" name="T59"/>
                  <a:gd fmla="*/ 53 w 87" name="T60"/>
                  <a:gd fmla="*/ 10 h 151" name="T61"/>
                  <a:gd fmla="*/ 59 w 87" name="T62"/>
                  <a:gd fmla="*/ 13 h 151" name="T63"/>
                  <a:gd fmla="*/ 58 w 87" name="T64"/>
                  <a:gd fmla="*/ 6 h 151" name="T65"/>
                  <a:gd fmla="*/ 61 w 87" name="T66"/>
                  <a:gd fmla="*/ 8 h 151" name="T67"/>
                  <a:gd fmla="*/ 61 w 87" name="T68"/>
                  <a:gd fmla="*/ 3 h 151" name="T69"/>
                  <a:gd fmla="*/ 64 w 87" name="T70"/>
                  <a:gd fmla="*/ 2 h 151" name="T71"/>
                  <a:gd fmla="*/ 67 w 87" name="T72"/>
                  <a:gd fmla="*/ 10 h 151" name="T73"/>
                  <a:gd fmla="*/ 69 w 87" name="T74"/>
                  <a:gd fmla="*/ 2 h 151" name="T75"/>
                  <a:gd fmla="*/ 80 w 87" name="T76"/>
                  <a:gd fmla="*/ 9 h 151" name="T77"/>
                  <a:gd fmla="*/ 82 w 87" name="T78"/>
                  <a:gd fmla="*/ 10 h 151" name="T79"/>
                  <a:gd fmla="*/ 86 w 87" name="T80"/>
                  <a:gd fmla="*/ 8 h 151" name="T81"/>
                  <a:gd fmla="*/ 86 w 87" name="T82"/>
                  <a:gd fmla="*/ 13 h 151" name="T83"/>
                  <a:gd fmla="*/ 81 w 87" name="T84"/>
                  <a:gd fmla="*/ 11 h 151" name="T85"/>
                  <a:gd fmla="*/ 78 w 87" name="T86"/>
                  <a:gd fmla="*/ 21 h 151" name="T87"/>
                  <a:gd fmla="*/ 71 w 87" name="T88"/>
                  <a:gd fmla="*/ 30 h 151" name="T89"/>
                  <a:gd fmla="*/ 65 w 87" name="T90"/>
                  <a:gd fmla="*/ 39 h 151" name="T91"/>
                  <a:gd fmla="*/ 60 w 87" name="T92"/>
                  <a:gd fmla="*/ 47 h 151" name="T93"/>
                  <a:gd fmla="*/ 57 w 87" name="T94"/>
                  <a:gd fmla="*/ 53 h 151" name="T95"/>
                  <a:gd fmla="*/ 48 w 87" name="T96"/>
                  <a:gd fmla="*/ 65 h 151" name="T97"/>
                  <a:gd fmla="*/ 42 w 87" name="T98"/>
                  <a:gd fmla="*/ 70 h 151" name="T99"/>
                  <a:gd fmla="*/ 36 w 87" name="T100"/>
                  <a:gd fmla="*/ 79 h 151" name="T101"/>
                  <a:gd fmla="*/ 32 w 87" name="T102"/>
                  <a:gd fmla="*/ 115 h 151" name="T103"/>
                  <a:gd fmla="*/ 29 w 87" name="T104"/>
                  <a:gd fmla="*/ 124 h 151" name="T105"/>
                  <a:gd fmla="*/ 6 w 87" name="T106"/>
                  <a:gd fmla="*/ 146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87">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6" name="Freeform 334"/>
              <p:cNvSpPr/>
              <p:nvPr/>
            </p:nvSpPr>
            <p:spPr bwMode="auto">
              <a:xfrm>
                <a:off x="4002088" y="26416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7" name="Freeform 335"/>
              <p:cNvSpPr/>
              <p:nvPr/>
            </p:nvSpPr>
            <p:spPr bwMode="auto">
              <a:xfrm flipH="1">
                <a:off x="3997326" y="2640013"/>
                <a:ext cx="0" cy="0"/>
              </a:xfrm>
              <a:custGeom>
                <a:gdLst>
                  <a:gd fmla="*/ 1 w 2" name="T0"/>
                  <a:gd fmla="*/ 2 h 2" name="T1"/>
                  <a:gd fmla="*/ 1 w 2" name="T2"/>
                  <a:gd fmla="*/ 1 h 2" name="T3"/>
                  <a:gd fmla="*/ 1 w 2" name="T4"/>
                  <a:gd fmla="*/ 0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8" name="Freeform 336"/>
              <p:cNvSpPr/>
              <p:nvPr/>
            </p:nvSpPr>
            <p:spPr bwMode="auto">
              <a:xfrm flipH="1">
                <a:off x="3995738" y="26400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9" name="Freeform 337"/>
              <p:cNvSpPr/>
              <p:nvPr/>
            </p:nvSpPr>
            <p:spPr bwMode="auto">
              <a:xfrm flipH="1">
                <a:off x="3994151" y="2638425"/>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0" name="Freeform 338"/>
              <p:cNvSpPr/>
              <p:nvPr/>
            </p:nvSpPr>
            <p:spPr bwMode="auto">
              <a:xfrm flipH="1">
                <a:off x="3994151" y="2640013"/>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1" name="Freeform 339"/>
              <p:cNvSpPr/>
              <p:nvPr/>
            </p:nvSpPr>
            <p:spPr bwMode="auto">
              <a:xfrm flipH="1">
                <a:off x="3990976" y="2640013"/>
                <a:ext cx="0"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2" name="Freeform 340"/>
              <p:cNvSpPr/>
              <p:nvPr/>
            </p:nvSpPr>
            <p:spPr bwMode="auto">
              <a:xfrm flipH="1">
                <a:off x="3990976" y="264160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3" name="Freeform 341"/>
              <p:cNvSpPr/>
              <p:nvPr/>
            </p:nvSpPr>
            <p:spPr bwMode="auto">
              <a:xfrm>
                <a:off x="3979863" y="26590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4" name="Freeform 342"/>
              <p:cNvSpPr/>
              <p:nvPr/>
            </p:nvSpPr>
            <p:spPr bwMode="auto">
              <a:xfrm>
                <a:off x="3976688" y="2667000"/>
                <a:ext cx="1588" cy="0"/>
              </a:xfrm>
              <a:custGeom>
                <a:gdLst>
                  <a:gd fmla="*/ 2 w 3" name="T0"/>
                  <a:gd fmla="*/ 0 h 1" name="T1"/>
                  <a:gd fmla="*/ 0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5" name="Freeform 343"/>
              <p:cNvSpPr/>
              <p:nvPr/>
            </p:nvSpPr>
            <p:spPr bwMode="auto">
              <a:xfrm>
                <a:off x="3978276" y="26717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6" name="Freeform 344"/>
              <p:cNvSpPr/>
              <p:nvPr/>
            </p:nvSpPr>
            <p:spPr bwMode="auto">
              <a:xfrm>
                <a:off x="5676901" y="1892300"/>
                <a:ext cx="1588" cy="0"/>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7" name="Freeform 345"/>
              <p:cNvSpPr/>
              <p:nvPr/>
            </p:nvSpPr>
            <p:spPr bwMode="auto">
              <a:xfrm>
                <a:off x="5630863" y="1887538"/>
                <a:ext cx="46038" cy="42862"/>
              </a:xfrm>
              <a:custGeom>
                <a:gdLst>
                  <a:gd fmla="*/ 14 w 129" name="T0"/>
                  <a:gd fmla="*/ 98 h 118" name="T1"/>
                  <a:gd fmla="*/ 17 w 129" name="T2"/>
                  <a:gd fmla="*/ 94 h 118" name="T3"/>
                  <a:gd fmla="*/ 19 w 129" name="T4"/>
                  <a:gd fmla="*/ 82 h 118" name="T5"/>
                  <a:gd fmla="*/ 22 w 129" name="T6"/>
                  <a:gd fmla="*/ 80 h 118" name="T7"/>
                  <a:gd fmla="*/ 31 w 129" name="T8"/>
                  <a:gd fmla="*/ 74 h 118" name="T9"/>
                  <a:gd fmla="*/ 34 w 129" name="T10"/>
                  <a:gd fmla="*/ 72 h 118" name="T11"/>
                  <a:gd fmla="*/ 36 w 129" name="T12"/>
                  <a:gd fmla="*/ 66 h 118" name="T13"/>
                  <a:gd fmla="*/ 41 w 129" name="T14"/>
                  <a:gd fmla="*/ 63 h 118" name="T15"/>
                  <a:gd fmla="*/ 44 w 129" name="T16"/>
                  <a:gd fmla="*/ 63 h 118" name="T17"/>
                  <a:gd fmla="*/ 44 w 129" name="T18"/>
                  <a:gd fmla="*/ 59 h 118" name="T19"/>
                  <a:gd fmla="*/ 46 w 129" name="T20"/>
                  <a:gd fmla="*/ 52 h 118" name="T21"/>
                  <a:gd fmla="*/ 49 w 129" name="T22"/>
                  <a:gd fmla="*/ 50 h 118" name="T23"/>
                  <a:gd fmla="*/ 50 w 129" name="T24"/>
                  <a:gd fmla="*/ 46 h 118" name="T25"/>
                  <a:gd fmla="*/ 55 w 129" name="T26"/>
                  <a:gd fmla="*/ 45 h 118" name="T27"/>
                  <a:gd fmla="*/ 58 w 129" name="T28"/>
                  <a:gd fmla="*/ 41 h 118" name="T29"/>
                  <a:gd fmla="*/ 64 w 129" name="T30"/>
                  <a:gd fmla="*/ 39 h 118" name="T31"/>
                  <a:gd fmla="*/ 65 w 129" name="T32"/>
                  <a:gd fmla="*/ 36 h 118" name="T33"/>
                  <a:gd fmla="*/ 69 w 129" name="T34"/>
                  <a:gd fmla="*/ 37 h 118" name="T35"/>
                  <a:gd fmla="*/ 69 w 129" name="T36"/>
                  <a:gd fmla="*/ 34 h 118" name="T37"/>
                  <a:gd fmla="*/ 70 w 129" name="T38"/>
                  <a:gd fmla="*/ 33 h 118" name="T39"/>
                  <a:gd fmla="*/ 72 w 129" name="T40"/>
                  <a:gd fmla="*/ 30 h 118" name="T41"/>
                  <a:gd fmla="*/ 78 w 129" name="T42"/>
                  <a:gd fmla="*/ 25 h 118" name="T43"/>
                  <a:gd fmla="*/ 81 w 129" name="T44"/>
                  <a:gd fmla="*/ 23 h 118" name="T45"/>
                  <a:gd fmla="*/ 83 w 129" name="T46"/>
                  <a:gd fmla="*/ 22 h 118" name="T47"/>
                  <a:gd fmla="*/ 90 w 129" name="T48"/>
                  <a:gd fmla="*/ 18 h 118" name="T49"/>
                  <a:gd fmla="*/ 95 w 129" name="T50"/>
                  <a:gd fmla="*/ 23 h 118" name="T51"/>
                  <a:gd fmla="*/ 93 w 129" name="T52"/>
                  <a:gd fmla="*/ 16 h 118" name="T53"/>
                  <a:gd fmla="*/ 91 w 129" name="T54"/>
                  <a:gd fmla="*/ 9 h 118" name="T55"/>
                  <a:gd fmla="*/ 95 w 129" name="T56"/>
                  <a:gd fmla="*/ 10 h 118" name="T57"/>
                  <a:gd fmla="*/ 95 w 129" name="T58"/>
                  <a:gd fmla="*/ 6 h 118" name="T59"/>
                  <a:gd fmla="*/ 97 w 129" name="T60"/>
                  <a:gd fmla="*/ 8 h 118" name="T61"/>
                  <a:gd fmla="*/ 102 w 129" name="T62"/>
                  <a:gd fmla="*/ 12 h 118" name="T63"/>
                  <a:gd fmla="*/ 102 w 129" name="T64"/>
                  <a:gd fmla="*/ 5 h 118" name="T65"/>
                  <a:gd fmla="*/ 104 w 129" name="T66"/>
                  <a:gd fmla="*/ 7 h 118" name="T67"/>
                  <a:gd fmla="*/ 104 w 129" name="T68"/>
                  <a:gd fmla="*/ 3 h 118" name="T69"/>
                  <a:gd fmla="*/ 107 w 129" name="T70"/>
                  <a:gd fmla="*/ 2 h 118" name="T71"/>
                  <a:gd fmla="*/ 110 w 129" name="T72"/>
                  <a:gd fmla="*/ 10 h 118" name="T73"/>
                  <a:gd fmla="*/ 111 w 129" name="T74"/>
                  <a:gd fmla="*/ 3 h 118" name="T75"/>
                  <a:gd fmla="*/ 122 w 129" name="T76"/>
                  <a:gd fmla="*/ 10 h 118" name="T77"/>
                  <a:gd fmla="*/ 124 w 129" name="T78"/>
                  <a:gd fmla="*/ 10 h 118" name="T79"/>
                  <a:gd fmla="*/ 128 w 129" name="T80"/>
                  <a:gd fmla="*/ 8 h 118" name="T81"/>
                  <a:gd fmla="*/ 128 w 129" name="T82"/>
                  <a:gd fmla="*/ 13 h 118" name="T83"/>
                  <a:gd fmla="*/ 123 w 129" name="T84"/>
                  <a:gd fmla="*/ 11 h 118" name="T85"/>
                  <a:gd fmla="*/ 121 w 129" name="T86"/>
                  <a:gd fmla="*/ 21 h 118" name="T87"/>
                  <a:gd fmla="*/ 112 w 129" name="T88"/>
                  <a:gd fmla="*/ 30 h 118" name="T89"/>
                  <a:gd fmla="*/ 103 w 129" name="T90"/>
                  <a:gd fmla="*/ 39 h 118" name="T91"/>
                  <a:gd fmla="*/ 95 w 129" name="T92"/>
                  <a:gd fmla="*/ 45 h 118" name="T93"/>
                  <a:gd fmla="*/ 90 w 129" name="T94"/>
                  <a:gd fmla="*/ 51 h 118" name="T95"/>
                  <a:gd fmla="*/ 77 w 129" name="T96"/>
                  <a:gd fmla="*/ 58 h 118" name="T97"/>
                  <a:gd fmla="*/ 69 w 129" name="T98"/>
                  <a:gd fmla="*/ 61 h 118" name="T99"/>
                  <a:gd fmla="*/ 59 w 129" name="T100"/>
                  <a:gd fmla="*/ 65 h 118" name="T101"/>
                  <a:gd fmla="*/ 39 w 129" name="T102"/>
                  <a:gd fmla="*/ 94 h 118" name="T103"/>
                  <a:gd fmla="*/ 33 w 129" name="T104"/>
                  <a:gd fmla="*/ 100 h 118" name="T105"/>
                  <a:gd fmla="*/ 10 w 129" name="T106"/>
                  <a:gd fmla="*/ 118 h 1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8" w="129">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8" name="Freeform 346"/>
              <p:cNvSpPr/>
              <p:nvPr/>
            </p:nvSpPr>
            <p:spPr bwMode="auto">
              <a:xfrm flipH="1">
                <a:off x="5676901" y="1890713"/>
                <a:ext cx="0"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9" name="Freeform 347"/>
              <p:cNvSpPr/>
              <p:nvPr/>
            </p:nvSpPr>
            <p:spPr bwMode="auto">
              <a:xfrm>
                <a:off x="5670551" y="1889125"/>
                <a:ext cx="1588" cy="0"/>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0" name="Freeform 348"/>
              <p:cNvSpPr/>
              <p:nvPr/>
            </p:nvSpPr>
            <p:spPr bwMode="auto">
              <a:xfrm flipH="1">
                <a:off x="5670551" y="1889125"/>
                <a:ext cx="0" cy="0"/>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1" name="Freeform 349"/>
              <p:cNvSpPr/>
              <p:nvPr/>
            </p:nvSpPr>
            <p:spPr bwMode="auto">
              <a:xfrm>
                <a:off x="5667376" y="1887538"/>
                <a:ext cx="1588" cy="1587"/>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2" name="Freeform 350"/>
              <p:cNvSpPr/>
              <p:nvPr/>
            </p:nvSpPr>
            <p:spPr bwMode="auto">
              <a:xfrm flipH="1">
                <a:off x="5668963" y="1889125"/>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3" name="Freeform 351"/>
              <p:cNvSpPr/>
              <p:nvPr/>
            </p:nvSpPr>
            <p:spPr bwMode="auto">
              <a:xfrm>
                <a:off x="5665788" y="1889125"/>
                <a:ext cx="1588" cy="0"/>
              </a:xfrm>
              <a:custGeom>
                <a:gdLst>
                  <a:gd fmla="*/ 0 w 1" name="T0"/>
                  <a:gd fmla="*/ 2 h 3" name="T1"/>
                  <a:gd fmla="*/ 0 w 1" name="T2"/>
                  <a:gd fmla="*/ 2 h 3" name="T3"/>
                  <a:gd fmla="*/ 0 w 1" name="T4"/>
                  <a:gd fmla="*/ 2 h 3" name="T5"/>
                </a:gdLst>
                <a:cxnLst>
                  <a:cxn ang="0">
                    <a:pos x="T0" y="T1"/>
                  </a:cxn>
                  <a:cxn ang="0">
                    <a:pos x="T2" y="T3"/>
                  </a:cxn>
                  <a:cxn ang="0">
                    <a:pos x="T4" y="T5"/>
                  </a:cxn>
                </a:cxnLst>
                <a:rect b="b" l="0" r="r" t="0"/>
                <a:pathLst>
                  <a:path h="3" w="1">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4" name="Freeform 352"/>
              <p:cNvSpPr/>
              <p:nvPr/>
            </p:nvSpPr>
            <p:spPr bwMode="auto">
              <a:xfrm flipH="1">
                <a:off x="5665788" y="1889125"/>
                <a:ext cx="0" cy="1587"/>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5" name="Freeform 353"/>
              <p:cNvSpPr/>
              <p:nvPr/>
            </p:nvSpPr>
            <p:spPr bwMode="auto">
              <a:xfrm flipH="1">
                <a:off x="5651501" y="1901825"/>
                <a:ext cx="0" cy="158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6" name="Freeform 354"/>
              <p:cNvSpPr/>
              <p:nvPr/>
            </p:nvSpPr>
            <p:spPr bwMode="auto">
              <a:xfrm flipH="1">
                <a:off x="5645151" y="1906588"/>
                <a:ext cx="0" cy="1587"/>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7" name="Freeform 355"/>
              <p:cNvSpPr/>
              <p:nvPr/>
            </p:nvSpPr>
            <p:spPr bwMode="auto">
              <a:xfrm>
                <a:off x="5643563" y="191293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376" name="文本框 375"/>
            <p:cNvSpPr txBox="1"/>
            <p:nvPr/>
          </p:nvSpPr>
          <p:spPr>
            <a:xfrm>
              <a:off x="5353010" y="3774009"/>
              <a:ext cx="2214880" cy="701040"/>
            </a:xfrm>
            <a:prstGeom prst="rect">
              <a:avLst/>
            </a:prstGeom>
            <a:noFill/>
            <a:effectLst/>
          </p:spPr>
          <p:txBody>
            <a:bodyPr rtlCol="0" wrap="none">
              <a:spAutoFit/>
            </a:bodyPr>
            <a:lstStyle/>
            <a:p>
              <a:r>
                <a:rPr altLang="en-US" b="1" lang="zh-CN" smtClean="0" sz="4000">
                  <a:solidFill>
                    <a:srgbClr val="FDFDFD"/>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nvGrpSpPr>
          <p:cNvPr id="728" name="组合 727"/>
          <p:cNvGrpSpPr/>
          <p:nvPr/>
        </p:nvGrpSpPr>
        <p:grpSpPr>
          <a:xfrm>
            <a:off x="5027234" y="5474345"/>
            <a:ext cx="2882901" cy="1058862"/>
            <a:chOff x="5027234" y="5474345"/>
            <a:chExt cx="2882901" cy="1058862"/>
          </a:xfrm>
        </p:grpSpPr>
        <p:grpSp>
          <p:nvGrpSpPr>
            <p:cNvPr id="729" name="组合 728"/>
            <p:cNvGrpSpPr/>
            <p:nvPr/>
          </p:nvGrpSpPr>
          <p:grpSpPr>
            <a:xfrm>
              <a:off x="5027234" y="5474345"/>
              <a:ext cx="2882901" cy="1058862"/>
              <a:chOff x="3925888" y="1852613"/>
              <a:chExt cx="2882901" cy="1058862"/>
            </a:xfrm>
          </p:grpSpPr>
          <p:grpSp>
            <p:nvGrpSpPr>
              <p:cNvPr id="731" name="Group 205"/>
              <p:cNvGrpSpPr/>
              <p:nvPr/>
            </p:nvGrpSpPr>
            <p:grpSpPr>
              <a:xfrm>
                <a:off x="3930651" y="1852613"/>
                <a:ext cx="2878138" cy="1058862"/>
                <a:chOff x="2476" y="1167"/>
                <a:chExt cx="1813" cy="667"/>
              </a:xfrm>
            </p:grpSpPr>
            <p:sp>
              <p:nvSpPr>
                <p:cNvPr id="882" name="Freeform 5"/>
                <p:cNvSpPr/>
                <p:nvPr/>
              </p:nvSpPr>
              <p:spPr bwMode="auto">
                <a:xfrm>
                  <a:off x="2476" y="1167"/>
                  <a:ext cx="1813" cy="667"/>
                </a:xfrm>
                <a:custGeom>
                  <a:gdLst>
                    <a:gd fmla="*/ 31 w 8180" name="T0"/>
                    <a:gd fmla="*/ 66 h 2895" name="T1"/>
                    <a:gd fmla="*/ 1264 w 8180" name="T2"/>
                    <a:gd fmla="*/ 1 h 2895" name="T3"/>
                    <a:gd fmla="*/ 1388 w 8180" name="T4"/>
                    <a:gd fmla="*/ 0 h 2895" name="T5"/>
                    <a:gd fmla="*/ 1482 w 8180" name="T6"/>
                    <a:gd fmla="*/ 23 h 2895" name="T7"/>
                    <a:gd fmla="*/ 1987 w 8180" name="T8"/>
                    <a:gd fmla="*/ 42 h 2895" name="T9"/>
                    <a:gd fmla="*/ 2722 w 8180" name="T10"/>
                    <a:gd fmla="*/ 89 h 2895" name="T11"/>
                    <a:gd fmla="*/ 3770 w 8180" name="T12"/>
                    <a:gd fmla="*/ 248 h 2895" name="T13"/>
                    <a:gd fmla="*/ 4647 w 8180" name="T14"/>
                    <a:gd fmla="*/ 98 h 2895" name="T15"/>
                    <a:gd fmla="*/ 6340 w 8180" name="T16"/>
                    <a:gd fmla="*/ 77 h 2895" name="T17"/>
                    <a:gd fmla="*/ 7133 w 8180" name="T18"/>
                    <a:gd fmla="*/ 165 h 2895" name="T19"/>
                    <a:gd fmla="*/ 8012 w 8180" name="T20"/>
                    <a:gd fmla="*/ 247 h 2895" name="T21"/>
                    <a:gd fmla="*/ 8180 w 8180" name="T22"/>
                    <a:gd fmla="*/ 1715 h 2895" name="T23"/>
                    <a:gd fmla="*/ 7964 w 8180" name="T24"/>
                    <a:gd fmla="*/ 2895 h 2895" name="T25"/>
                    <a:gd fmla="*/ 6803 w 8180" name="T26"/>
                    <a:gd fmla="*/ 2747 h 2895" name="T27"/>
                    <a:gd fmla="*/ 2494 w 8180" name="T28"/>
                    <a:gd fmla="*/ 2782 h 2895" name="T29"/>
                    <a:gd fmla="*/ 208 w 8180" name="T30"/>
                    <a:gd fmla="*/ 2771 h 2895" name="T31"/>
                    <a:gd fmla="*/ 19 w 8180" name="T32"/>
                    <a:gd fmla="*/ 2084 h 2895" name="T33"/>
                    <a:gd fmla="*/ 133 w 8180" name="T34"/>
                    <a:gd fmla="*/ 769 h 2895" name="T35"/>
                    <a:gd fmla="*/ 0 w 8180" name="T36"/>
                    <a:gd fmla="*/ 528 h 2895" name="T37"/>
                    <a:gd fmla="*/ 31 w 8180" name="T38"/>
                    <a:gd fmla="*/ 66 h 28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95" w="8180">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3" name="Freeform 6"/>
                <p:cNvSpPr/>
                <p:nvPr/>
              </p:nvSpPr>
              <p:spPr bwMode="auto">
                <a:xfrm>
                  <a:off x="2504" y="1218"/>
                  <a:ext cx="1760" cy="565"/>
                </a:xfrm>
                <a:custGeom>
                  <a:gdLst>
                    <a:gd fmla="*/ 91 w 7941" name="T0"/>
                    <a:gd fmla="*/ 0 h 2455" name="T1"/>
                    <a:gd fmla="*/ 2495 w 7941" name="T2"/>
                    <a:gd fmla="*/ 7 h 2455" name="T3"/>
                    <a:gd fmla="*/ 2988 w 7941" name="T4"/>
                    <a:gd fmla="*/ 107 h 2455" name="T5"/>
                    <a:gd fmla="*/ 3269 w 7941" name="T6"/>
                    <a:gd fmla="*/ 159 h 2455" name="T7"/>
                    <a:gd fmla="*/ 3756 w 7941" name="T8"/>
                    <a:gd fmla="*/ 259 h 2455" name="T9"/>
                    <a:gd fmla="*/ 4346 w 7941" name="T10"/>
                    <a:gd fmla="*/ 99 h 2455" name="T11"/>
                    <a:gd fmla="*/ 6077 w 7941" name="T12"/>
                    <a:gd fmla="*/ 37 h 2455" name="T13"/>
                    <a:gd fmla="*/ 6902 w 7941" name="T14"/>
                    <a:gd fmla="*/ 257 h 2455" name="T15"/>
                    <a:gd fmla="*/ 7749 w 7941" name="T16"/>
                    <a:gd fmla="*/ 247 h 2455" name="T17"/>
                    <a:gd fmla="*/ 7752 w 7941" name="T18"/>
                    <a:gd fmla="*/ 539 h 2455" name="T19"/>
                    <a:gd fmla="*/ 7854 w 7941" name="T20"/>
                    <a:gd fmla="*/ 1180 h 2455" name="T21"/>
                    <a:gd fmla="*/ 7860 w 7941" name="T22"/>
                    <a:gd fmla="*/ 1616 h 2455" name="T23"/>
                    <a:gd fmla="*/ 7664 w 7941" name="T24"/>
                    <a:gd fmla="*/ 2450 h 2455" name="T25"/>
                    <a:gd fmla="*/ 7265 w 7941" name="T26"/>
                    <a:gd fmla="*/ 2455 h 2455" name="T27"/>
                    <a:gd fmla="*/ 6791 w 7941" name="T28"/>
                    <a:gd fmla="*/ 2345 h 2455" name="T29"/>
                    <a:gd fmla="*/ 6236 w 7941" name="T30"/>
                    <a:gd fmla="*/ 2321 h 2455" name="T31"/>
                    <a:gd fmla="*/ 4767 w 7941" name="T32"/>
                    <a:gd fmla="*/ 2370 h 2455" name="T33"/>
                    <a:gd fmla="*/ 4654 w 7941" name="T34"/>
                    <a:gd fmla="*/ 2341 h 2455" name="T35"/>
                    <a:gd fmla="*/ 457 w 7941" name="T36"/>
                    <a:gd fmla="*/ 2368 h 2455" name="T37"/>
                    <a:gd fmla="*/ 220 w 7941" name="T38"/>
                    <a:gd fmla="*/ 2377 h 2455" name="T39"/>
                    <a:gd fmla="*/ 115 w 7941" name="T40"/>
                    <a:gd fmla="*/ 1949 h 2455" name="T41"/>
                    <a:gd fmla="*/ 110 w 7941" name="T42"/>
                    <a:gd fmla="*/ 1519 h 2455" name="T43"/>
                    <a:gd fmla="*/ 134 w 7941" name="T44"/>
                    <a:gd fmla="*/ 454 h 2455" name="T45"/>
                    <a:gd fmla="*/ 44 w 7941" name="T46"/>
                    <a:gd fmla="*/ 249 h 2455" name="T47"/>
                    <a:gd fmla="*/ 91 w 7941" name="T48"/>
                    <a:gd fmla="*/ 0 h 24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55" w="7941">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cap="flat" w="12700">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84" name="Freeform 7"/>
                <p:cNvSpPr/>
                <p:nvPr/>
              </p:nvSpPr>
              <p:spPr bwMode="auto">
                <a:xfrm>
                  <a:off x="2580" y="1233"/>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5" name="Freeform 8"/>
                <p:cNvSpPr/>
                <p:nvPr/>
              </p:nvSpPr>
              <p:spPr bwMode="auto">
                <a:xfrm>
                  <a:off x="2557" y="1232"/>
                  <a:ext cx="23" cy="37"/>
                </a:xfrm>
                <a:custGeom>
                  <a:gdLst>
                    <a:gd fmla="*/ 13 w 105" name="T0"/>
                    <a:gd fmla="*/ 136 h 159" name="T1"/>
                    <a:gd fmla="*/ 15 w 105" name="T2"/>
                    <a:gd fmla="*/ 130 h 159" name="T3"/>
                    <a:gd fmla="*/ 14 w 105" name="T4"/>
                    <a:gd fmla="*/ 118 h 159" name="T5"/>
                    <a:gd fmla="*/ 16 w 105" name="T6"/>
                    <a:gd fmla="*/ 114 h 159" name="T7"/>
                    <a:gd fmla="*/ 23 w 105" name="T8"/>
                    <a:gd fmla="*/ 105 h 159" name="T9"/>
                    <a:gd fmla="*/ 25 w 105" name="T10"/>
                    <a:gd fmla="*/ 102 h 159" name="T11"/>
                    <a:gd fmla="*/ 26 w 105" name="T12"/>
                    <a:gd fmla="*/ 94 h 159" name="T13"/>
                    <a:gd fmla="*/ 30 w 105" name="T14"/>
                    <a:gd fmla="*/ 90 h 159" name="T15"/>
                    <a:gd fmla="*/ 33 w 105" name="T16"/>
                    <a:gd fmla="*/ 88 h 159" name="T17"/>
                    <a:gd fmla="*/ 31 w 105" name="T18"/>
                    <a:gd fmla="*/ 84 h 159" name="T19"/>
                    <a:gd fmla="*/ 32 w 105" name="T20"/>
                    <a:gd fmla="*/ 77 h 159" name="T21"/>
                    <a:gd fmla="*/ 34 w 105" name="T22"/>
                    <a:gd fmla="*/ 74 h 159" name="T23"/>
                    <a:gd fmla="*/ 34 w 105" name="T24"/>
                    <a:gd fmla="*/ 69 h 159" name="T25"/>
                    <a:gd fmla="*/ 38 w 105" name="T26"/>
                    <a:gd fmla="*/ 66 h 159" name="T27"/>
                    <a:gd fmla="*/ 40 w 105" name="T28"/>
                    <a:gd fmla="*/ 61 h 159" name="T29"/>
                    <a:gd fmla="*/ 46 w 105" name="T30"/>
                    <a:gd fmla="*/ 57 h 159" name="T31"/>
                    <a:gd fmla="*/ 46 w 105" name="T32"/>
                    <a:gd fmla="*/ 53 h 159" name="T33"/>
                    <a:gd fmla="*/ 50 w 105" name="T34"/>
                    <a:gd fmla="*/ 52 h 159" name="T35"/>
                    <a:gd fmla="*/ 49 w 105" name="T36"/>
                    <a:gd fmla="*/ 49 h 159" name="T37"/>
                    <a:gd fmla="*/ 49 w 105" name="T38"/>
                    <a:gd fmla="*/ 48 h 159" name="T39"/>
                    <a:gd fmla="*/ 50 w 105" name="T40"/>
                    <a:gd fmla="*/ 45 h 159" name="T41"/>
                    <a:gd fmla="*/ 56 w 105" name="T42"/>
                    <a:gd fmla="*/ 37 h 159" name="T43"/>
                    <a:gd fmla="*/ 58 w 105" name="T44"/>
                    <a:gd fmla="*/ 34 h 159" name="T45"/>
                    <a:gd fmla="*/ 60 w 105" name="T46"/>
                    <a:gd fmla="*/ 31 h 159" name="T47"/>
                    <a:gd fmla="*/ 65 w 105" name="T48"/>
                    <a:gd fmla="*/ 25 h 159" name="T49"/>
                    <a:gd fmla="*/ 72 w 105" name="T50"/>
                    <a:gd fmla="*/ 28 h 159" name="T51"/>
                    <a:gd fmla="*/ 68 w 105" name="T52"/>
                    <a:gd fmla="*/ 22 h 159" name="T53"/>
                    <a:gd fmla="*/ 65 w 105" name="T54"/>
                    <a:gd fmla="*/ 15 h 159" name="T55"/>
                    <a:gd fmla="*/ 69 w 105" name="T56"/>
                    <a:gd fmla="*/ 14 h 159" name="T57"/>
                    <a:gd fmla="*/ 67 w 105" name="T58"/>
                    <a:gd fmla="*/ 11 h 159" name="T59"/>
                    <a:gd fmla="*/ 70 w 105" name="T60"/>
                    <a:gd fmla="*/ 12 h 159" name="T61"/>
                    <a:gd fmla="*/ 77 w 105" name="T62"/>
                    <a:gd fmla="*/ 14 h 159" name="T63"/>
                    <a:gd fmla="*/ 75 w 105" name="T64"/>
                    <a:gd fmla="*/ 7 h 159" name="T65"/>
                    <a:gd fmla="*/ 78 w 105" name="T66"/>
                    <a:gd fmla="*/ 8 h 159" name="T67"/>
                    <a:gd fmla="*/ 77 w 105" name="T68"/>
                    <a:gd fmla="*/ 4 h 159" name="T69"/>
                    <a:gd fmla="*/ 79 w 105" name="T70"/>
                    <a:gd fmla="*/ 2 h 159" name="T71"/>
                    <a:gd fmla="*/ 84 w 105" name="T72"/>
                    <a:gd fmla="*/ 9 h 159" name="T73"/>
                    <a:gd fmla="*/ 84 w 105" name="T74"/>
                    <a:gd fmla="*/ 1 h 159" name="T75"/>
                    <a:gd fmla="*/ 97 w 105" name="T76"/>
                    <a:gd fmla="*/ 5 h 159" name="T77"/>
                    <a:gd fmla="*/ 100 w 105" name="T78"/>
                    <a:gd fmla="*/ 5 h 159" name="T79"/>
                    <a:gd fmla="*/ 103 w 105" name="T80"/>
                    <a:gd fmla="*/ 2 h 159" name="T81"/>
                    <a:gd fmla="*/ 104 w 105" name="T82"/>
                    <a:gd fmla="*/ 7 h 159" name="T83"/>
                    <a:gd fmla="*/ 99 w 105" name="T84"/>
                    <a:gd fmla="*/ 6 h 159" name="T85"/>
                    <a:gd fmla="*/ 98 w 105" name="T86"/>
                    <a:gd fmla="*/ 17 h 159" name="T87"/>
                    <a:gd fmla="*/ 91 w 105" name="T88"/>
                    <a:gd fmla="*/ 28 h 159" name="T89"/>
                    <a:gd fmla="*/ 84 w 105" name="T90"/>
                    <a:gd fmla="*/ 40 h 159" name="T91"/>
                    <a:gd fmla="*/ 79 w 105" name="T92"/>
                    <a:gd fmla="*/ 50 h 159" name="T93"/>
                    <a:gd fmla="*/ 75 w 105" name="T94"/>
                    <a:gd fmla="*/ 57 h 159" name="T95"/>
                    <a:gd fmla="*/ 64 w 105" name="T96"/>
                    <a:gd fmla="*/ 70 h 159" name="T97"/>
                    <a:gd fmla="*/ 57 w 105" name="T98"/>
                    <a:gd fmla="*/ 76 h 159" name="T99"/>
                    <a:gd fmla="*/ 48 w 105" name="T100"/>
                    <a:gd fmla="*/ 85 h 159" name="T101"/>
                    <a:gd fmla="*/ 37 w 105" name="T102"/>
                    <a:gd fmla="*/ 123 h 159" name="T103"/>
                    <a:gd fmla="*/ 32 w 105" name="T104"/>
                    <a:gd fmla="*/ 132 h 159" name="T105"/>
                    <a:gd fmla="*/ 5 w 105" name="T106"/>
                    <a:gd fmla="*/ 152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05">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6" name="Freeform 9"/>
                <p:cNvSpPr/>
                <p:nvPr/>
              </p:nvSpPr>
              <p:spPr bwMode="auto">
                <a:xfrm flipH="1">
                  <a:off x="2580" y="1233"/>
                  <a:ext cx="0"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7" name="Freeform 10"/>
                <p:cNvSpPr/>
                <p:nvPr/>
              </p:nvSpPr>
              <p:spPr bwMode="auto">
                <a:xfrm flipH="1">
                  <a:off x="2576" y="1232"/>
                  <a:ext cx="0" cy="1"/>
                </a:xfrm>
                <a:custGeom>
                  <a:gdLst>
                    <a:gd fmla="*/ 1 w 2" name="T0"/>
                    <a:gd fmla="*/ 2 h 2" name="T1"/>
                    <a:gd fmla="*/ 1 w 2" name="T2"/>
                    <a:gd fmla="*/ 2 h 2" name="T3"/>
                    <a:gd fmla="*/ 1 w 2" name="T4"/>
                    <a:gd fmla="*/ 1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8" name="Freeform 11"/>
                <p:cNvSpPr/>
                <p:nvPr/>
              </p:nvSpPr>
              <p:spPr bwMode="auto">
                <a:xfrm flipH="1">
                  <a:off x="2575" y="1233"/>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9" name="Freeform 12"/>
                <p:cNvSpPr/>
                <p:nvPr/>
              </p:nvSpPr>
              <p:spPr bwMode="auto">
                <a:xfrm flipH="1">
                  <a:off x="2574" y="1232"/>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0" name="Freeform 13"/>
                <p:cNvSpPr/>
                <p:nvPr/>
              </p:nvSpPr>
              <p:spPr bwMode="auto">
                <a:xfrm flipH="1">
                  <a:off x="2574" y="1233"/>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1" name="Freeform 14"/>
                <p:cNvSpPr/>
                <p:nvPr/>
              </p:nvSpPr>
              <p:spPr bwMode="auto">
                <a:xfrm>
                  <a:off x="2572" y="1234"/>
                  <a:ext cx="1" cy="0"/>
                </a:xfrm>
                <a:custGeom>
                  <a:gdLst>
                    <a:gd fmla="*/ 1 w 2" name="T0"/>
                    <a:gd fmla="*/ 1 h 3" name="T1"/>
                    <a:gd fmla="*/ 0 w 2" name="T2"/>
                    <a:gd fmla="*/ 2 h 3" name="T3"/>
                    <a:gd fmla="*/ 1 w 2" name="T4"/>
                    <a:gd fmla="*/ 1 h 3" name="T5"/>
                  </a:gdLst>
                  <a:cxnLst>
                    <a:cxn ang="0">
                      <a:pos x="T0" y="T1"/>
                    </a:cxn>
                    <a:cxn ang="0">
                      <a:pos x="T2" y="T3"/>
                    </a:cxn>
                    <a:cxn ang="0">
                      <a:pos x="T4" y="T5"/>
                    </a:cxn>
                  </a:cxnLst>
                  <a:rect b="b" l="0" r="r" t="0"/>
                  <a:pathLst>
                    <a:path h="3" w="2">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2" name="Freeform 15"/>
                <p:cNvSpPr/>
                <p:nvPr/>
              </p:nvSpPr>
              <p:spPr bwMode="auto">
                <a:xfrm flipH="1">
                  <a:off x="2572" y="123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3" name="Freeform 16"/>
                <p:cNvSpPr/>
                <p:nvPr/>
              </p:nvSpPr>
              <p:spPr bwMode="auto">
                <a:xfrm>
                  <a:off x="2565" y="1246"/>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4" name="Freeform 17"/>
                <p:cNvSpPr/>
                <p:nvPr/>
              </p:nvSpPr>
              <p:spPr bwMode="auto">
                <a:xfrm>
                  <a:off x="2562" y="1251"/>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5" name="Freeform 18"/>
                <p:cNvSpPr/>
                <p:nvPr/>
              </p:nvSpPr>
              <p:spPr bwMode="auto">
                <a:xfrm flipH="1">
                  <a:off x="2563" y="1254"/>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6" name="Freeform 19"/>
                <p:cNvSpPr/>
                <p:nvPr/>
              </p:nvSpPr>
              <p:spPr bwMode="auto">
                <a:xfrm flipH="1">
                  <a:off x="2948" y="1181"/>
                  <a:ext cx="0" cy="1"/>
                </a:xfrm>
                <a:custGeom>
                  <a:gdLst>
                    <a:gd fmla="*/ 2 w 2" name="T0"/>
                    <a:gd fmla="*/ 2 h 3" name="T1"/>
                    <a:gd fmla="*/ 1 w 2" name="T2"/>
                    <a:gd fmla="*/ 1 h 3" name="T3"/>
                    <a:gd fmla="*/ 2 w 2" name="T4"/>
                    <a:gd fmla="*/ 2 h 3" name="T5"/>
                  </a:gdLst>
                  <a:cxnLst>
                    <a:cxn ang="0">
                      <a:pos x="T0" y="T1"/>
                    </a:cxn>
                    <a:cxn ang="0">
                      <a:pos x="T2" y="T3"/>
                    </a:cxn>
                    <a:cxn ang="0">
                      <a:pos x="T4" y="T5"/>
                    </a:cxn>
                  </a:cxnLst>
                  <a:rect b="b" l="0" r="r" t="0"/>
                  <a:pathLst>
                    <a:path h="3" w="2">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7" name="Freeform 20"/>
                <p:cNvSpPr/>
                <p:nvPr/>
              </p:nvSpPr>
              <p:spPr bwMode="auto">
                <a:xfrm>
                  <a:off x="2926" y="1179"/>
                  <a:ext cx="22" cy="23"/>
                </a:xfrm>
                <a:custGeom>
                  <a:gdLst>
                    <a:gd fmla="*/ 13 w 99" name="T0"/>
                    <a:gd fmla="*/ 84 h 101" name="T1"/>
                    <a:gd fmla="*/ 16 w 99" name="T2"/>
                    <a:gd fmla="*/ 81 h 101" name="T3"/>
                    <a:gd fmla="*/ 18 w 99" name="T4"/>
                    <a:gd fmla="*/ 71 h 101" name="T5"/>
                    <a:gd fmla="*/ 20 w 99" name="T6"/>
                    <a:gd fmla="*/ 70 h 101" name="T7"/>
                    <a:gd fmla="*/ 28 w 99" name="T8"/>
                    <a:gd fmla="*/ 67 h 101" name="T9"/>
                    <a:gd fmla="*/ 30 w 99" name="T10"/>
                    <a:gd fmla="*/ 65 h 101" name="T11"/>
                    <a:gd fmla="*/ 32 w 99" name="T12"/>
                    <a:gd fmla="*/ 60 h 101" name="T13"/>
                    <a:gd fmla="*/ 35 w 99" name="T14"/>
                    <a:gd fmla="*/ 58 h 101" name="T15"/>
                    <a:gd fmla="*/ 38 w 99" name="T16"/>
                    <a:gd fmla="*/ 58 h 101" name="T17"/>
                    <a:gd fmla="*/ 37 w 99" name="T18"/>
                    <a:gd fmla="*/ 54 h 101" name="T19"/>
                    <a:gd fmla="*/ 38 w 99" name="T20"/>
                    <a:gd fmla="*/ 49 h 101" name="T21"/>
                    <a:gd fmla="*/ 40 w 99" name="T22"/>
                    <a:gd fmla="*/ 47 h 101" name="T23"/>
                    <a:gd fmla="*/ 40 w 99" name="T24"/>
                    <a:gd fmla="*/ 43 h 101" name="T25"/>
                    <a:gd fmla="*/ 44 w 99" name="T26"/>
                    <a:gd fmla="*/ 42 h 101" name="T27"/>
                    <a:gd fmla="*/ 46 w 99" name="T28"/>
                    <a:gd fmla="*/ 39 h 101" name="T29"/>
                    <a:gd fmla="*/ 51 w 99" name="T30"/>
                    <a:gd fmla="*/ 37 h 101" name="T31"/>
                    <a:gd fmla="*/ 51 w 99" name="T32"/>
                    <a:gd fmla="*/ 35 h 101" name="T33"/>
                    <a:gd fmla="*/ 54 w 99" name="T34"/>
                    <a:gd fmla="*/ 35 h 101" name="T35"/>
                    <a:gd fmla="*/ 53 w 99" name="T36"/>
                    <a:gd fmla="*/ 32 h 101" name="T37"/>
                    <a:gd fmla="*/ 54 w 99" name="T38"/>
                    <a:gd fmla="*/ 31 h 101" name="T39"/>
                    <a:gd fmla="*/ 55 w 99" name="T40"/>
                    <a:gd fmla="*/ 29 h 101" name="T41"/>
                    <a:gd fmla="*/ 59 w 99" name="T42"/>
                    <a:gd fmla="*/ 25 h 101" name="T43"/>
                    <a:gd fmla="*/ 61 w 99" name="T44"/>
                    <a:gd fmla="*/ 22 h 101" name="T45"/>
                    <a:gd fmla="*/ 63 w 99" name="T46"/>
                    <a:gd fmla="*/ 21 h 101" name="T47"/>
                    <a:gd fmla="*/ 67 w 99" name="T48"/>
                    <a:gd fmla="*/ 18 h 101" name="T49"/>
                    <a:gd fmla="*/ 73 w 99" name="T50"/>
                    <a:gd fmla="*/ 22 h 101" name="T51"/>
                    <a:gd fmla="*/ 69 w 99" name="T52"/>
                    <a:gd fmla="*/ 16 h 101" name="T53"/>
                    <a:gd fmla="*/ 66 w 99" name="T54"/>
                    <a:gd fmla="*/ 9 h 101" name="T55"/>
                    <a:gd fmla="*/ 70 w 99" name="T56"/>
                    <a:gd fmla="*/ 9 h 101" name="T57"/>
                    <a:gd fmla="*/ 68 w 99" name="T58"/>
                    <a:gd fmla="*/ 6 h 101" name="T59"/>
                    <a:gd fmla="*/ 71 w 99" name="T60"/>
                    <a:gd fmla="*/ 8 h 101" name="T61"/>
                    <a:gd fmla="*/ 76 w 99" name="T62"/>
                    <a:gd fmla="*/ 11 h 101" name="T63"/>
                    <a:gd fmla="*/ 74 w 99" name="T64"/>
                    <a:gd fmla="*/ 5 h 101" name="T65"/>
                    <a:gd fmla="*/ 77 w 99" name="T66"/>
                    <a:gd fmla="*/ 7 h 101" name="T67"/>
                    <a:gd fmla="*/ 76 w 99" name="T68"/>
                    <a:gd fmla="*/ 3 h 101" name="T69"/>
                    <a:gd fmla="*/ 77 w 99" name="T70"/>
                    <a:gd fmla="*/ 1 h 101" name="T71"/>
                    <a:gd fmla="*/ 82 w 99" name="T72"/>
                    <a:gd fmla="*/ 9 h 101" name="T73"/>
                    <a:gd fmla="*/ 81 w 99" name="T74"/>
                    <a:gd fmla="*/ 2 h 101" name="T75"/>
                    <a:gd fmla="*/ 92 w 99" name="T76"/>
                    <a:gd fmla="*/ 8 h 101" name="T77"/>
                    <a:gd fmla="*/ 94 w 99" name="T78"/>
                    <a:gd fmla="*/ 9 h 101" name="T79"/>
                    <a:gd fmla="*/ 96 w 99" name="T80"/>
                    <a:gd fmla="*/ 7 h 101" name="T81"/>
                    <a:gd fmla="*/ 98 w 99" name="T82"/>
                    <a:gd fmla="*/ 11 h 101" name="T83"/>
                    <a:gd fmla="*/ 94 w 99" name="T84"/>
                    <a:gd fmla="*/ 10 h 101" name="T85"/>
                    <a:gd fmla="*/ 94 w 99" name="T86"/>
                    <a:gd fmla="*/ 19 h 101" name="T87"/>
                    <a:gd fmla="*/ 89 w 99" name="T88"/>
                    <a:gd fmla="*/ 27 h 101" name="T89"/>
                    <a:gd fmla="*/ 84 w 99" name="T90"/>
                    <a:gd fmla="*/ 35 h 101" name="T91"/>
                    <a:gd fmla="*/ 79 w 99" name="T92"/>
                    <a:gd fmla="*/ 42 h 101" name="T93"/>
                    <a:gd fmla="*/ 76 w 99" name="T94"/>
                    <a:gd fmla="*/ 47 h 101" name="T95"/>
                    <a:gd fmla="*/ 66 w 99" name="T96"/>
                    <a:gd fmla="*/ 54 h 101" name="T97"/>
                    <a:gd fmla="*/ 60 w 99" name="T98"/>
                    <a:gd fmla="*/ 57 h 101" name="T99"/>
                    <a:gd fmla="*/ 52 w 99" name="T100"/>
                    <a:gd fmla="*/ 61 h 101" name="T101"/>
                    <a:gd fmla="*/ 36 w 99" name="T102"/>
                    <a:gd fmla="*/ 87 h 101" name="T103"/>
                    <a:gd fmla="*/ 29 w 99" name="T104"/>
                    <a:gd fmla="*/ 91 h 101" name="T105"/>
                    <a:gd fmla="*/ 2 w 99" name="T106"/>
                    <a:gd fmla="*/ 91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99">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8" name="Freeform 21"/>
                <p:cNvSpPr/>
                <p:nvPr/>
              </p:nvSpPr>
              <p:spPr bwMode="auto">
                <a:xfrm flipH="1">
                  <a:off x="2948" y="1181"/>
                  <a:ext cx="0"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9" name="Freeform 22"/>
                <p:cNvSpPr/>
                <p:nvPr/>
              </p:nvSpPr>
              <p:spPr bwMode="auto">
                <a:xfrm>
                  <a:off x="2944" y="1179"/>
                  <a:ext cx="1" cy="1"/>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0" name="Freeform 23"/>
                <p:cNvSpPr/>
                <p:nvPr/>
              </p:nvSpPr>
              <p:spPr bwMode="auto">
                <a:xfrm flipH="1">
                  <a:off x="2944" y="1179"/>
                  <a:ext cx="0"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1" name="Freeform 24"/>
                <p:cNvSpPr/>
                <p:nvPr/>
              </p:nvSpPr>
              <p:spPr bwMode="auto">
                <a:xfrm flipH="1">
                  <a:off x="2943" y="1179"/>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2" name="Freeform 25"/>
                <p:cNvSpPr/>
                <p:nvPr/>
              </p:nvSpPr>
              <p:spPr bwMode="auto">
                <a:xfrm flipH="1">
                  <a:off x="2943" y="1180"/>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3" name="Freeform 26"/>
                <p:cNvSpPr/>
                <p:nvPr/>
              </p:nvSpPr>
              <p:spPr bwMode="auto">
                <a:xfrm flipH="1">
                  <a:off x="2942" y="118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4" name="Freeform 27"/>
                <p:cNvSpPr/>
                <p:nvPr/>
              </p:nvSpPr>
              <p:spPr bwMode="auto">
                <a:xfrm flipH="1">
                  <a:off x="2942" y="1180"/>
                  <a:ext cx="0" cy="1"/>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5" name="Freeform 28"/>
                <p:cNvSpPr/>
                <p:nvPr/>
              </p:nvSpPr>
              <p:spPr bwMode="auto">
                <a:xfrm>
                  <a:off x="2936" y="1188"/>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6" name="Freeform 29"/>
                <p:cNvSpPr/>
                <p:nvPr/>
              </p:nvSpPr>
              <p:spPr bwMode="auto">
                <a:xfrm>
                  <a:off x="2933" y="1190"/>
                  <a:ext cx="1" cy="1"/>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7" name="Freeform 30"/>
                <p:cNvSpPr/>
                <p:nvPr/>
              </p:nvSpPr>
              <p:spPr bwMode="auto">
                <a:xfrm>
                  <a:off x="2933" y="11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8" name="Freeform 31"/>
                <p:cNvSpPr/>
                <p:nvPr/>
              </p:nvSpPr>
              <p:spPr bwMode="auto">
                <a:xfrm>
                  <a:off x="3026" y="1229"/>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9" name="Freeform 32"/>
                <p:cNvSpPr/>
                <p:nvPr/>
              </p:nvSpPr>
              <p:spPr bwMode="auto">
                <a:xfrm>
                  <a:off x="2999" y="1228"/>
                  <a:ext cx="27" cy="34"/>
                </a:xfrm>
                <a:custGeom>
                  <a:gdLst>
                    <a:gd fmla="*/ 16 w 124" name="T0"/>
                    <a:gd fmla="*/ 126 h 148" name="T1"/>
                    <a:gd fmla="*/ 19 w 124" name="T2"/>
                    <a:gd fmla="*/ 121 h 148" name="T3"/>
                    <a:gd fmla="*/ 22 w 124" name="T4"/>
                    <a:gd fmla="*/ 109 h 148" name="T5"/>
                    <a:gd fmla="*/ 25 w 124" name="T6"/>
                    <a:gd fmla="*/ 106 h 148" name="T7"/>
                    <a:gd fmla="*/ 35 w 124" name="T8"/>
                    <a:gd fmla="*/ 99 h 148" name="T9"/>
                    <a:gd fmla="*/ 38 w 124" name="T10"/>
                    <a:gd fmla="*/ 97 h 148" name="T11"/>
                    <a:gd fmla="*/ 40 w 124" name="T12"/>
                    <a:gd fmla="*/ 90 h 148" name="T13"/>
                    <a:gd fmla="*/ 45 w 124" name="T14"/>
                    <a:gd fmla="*/ 87 h 148" name="T15"/>
                    <a:gd fmla="*/ 48 w 124" name="T16"/>
                    <a:gd fmla="*/ 85 h 148" name="T17"/>
                    <a:gd fmla="*/ 48 w 124" name="T18"/>
                    <a:gd fmla="*/ 81 h 148" name="T19"/>
                    <a:gd fmla="*/ 49 w 124" name="T20"/>
                    <a:gd fmla="*/ 74 h 148" name="T21"/>
                    <a:gd fmla="*/ 52 w 124" name="T22"/>
                    <a:gd fmla="*/ 72 h 148" name="T23"/>
                    <a:gd fmla="*/ 53 w 124" name="T24"/>
                    <a:gd fmla="*/ 67 h 148" name="T25"/>
                    <a:gd fmla="*/ 57 w 124" name="T26"/>
                    <a:gd fmla="*/ 65 h 148" name="T27"/>
                    <a:gd fmla="*/ 60 w 124" name="T28"/>
                    <a:gd fmla="*/ 60 h 148" name="T29"/>
                    <a:gd fmla="*/ 66 w 124" name="T30"/>
                    <a:gd fmla="*/ 57 h 148" name="T31"/>
                    <a:gd fmla="*/ 67 w 124" name="T32"/>
                    <a:gd fmla="*/ 53 h 148" name="T33"/>
                    <a:gd fmla="*/ 70 w 124" name="T34"/>
                    <a:gd fmla="*/ 53 h 148" name="T35"/>
                    <a:gd fmla="*/ 70 w 124" name="T36"/>
                    <a:gd fmla="*/ 49 h 148" name="T37"/>
                    <a:gd fmla="*/ 70 w 124" name="T38"/>
                    <a:gd fmla="*/ 48 h 148" name="T39"/>
                    <a:gd fmla="*/ 72 w 124" name="T40"/>
                    <a:gd fmla="*/ 46 h 148" name="T41"/>
                    <a:gd fmla="*/ 78 w 124" name="T42"/>
                    <a:gd fmla="*/ 39 h 148" name="T43"/>
                    <a:gd fmla="*/ 80 w 124" name="T44"/>
                    <a:gd fmla="*/ 36 h 148" name="T45"/>
                    <a:gd fmla="*/ 82 w 124" name="T46"/>
                    <a:gd fmla="*/ 33 h 148" name="T47"/>
                    <a:gd fmla="*/ 87 w 124" name="T48"/>
                    <a:gd fmla="*/ 28 h 148" name="T49"/>
                    <a:gd fmla="*/ 93 w 124" name="T50"/>
                    <a:gd fmla="*/ 31 h 148" name="T51"/>
                    <a:gd fmla="*/ 90 w 124" name="T52"/>
                    <a:gd fmla="*/ 24 h 148" name="T53"/>
                    <a:gd fmla="*/ 86 w 124" name="T54"/>
                    <a:gd fmla="*/ 18 h 148" name="T55"/>
                    <a:gd fmla="*/ 90 w 124" name="T56"/>
                    <a:gd fmla="*/ 17 h 148" name="T57"/>
                    <a:gd fmla="*/ 88 w 124" name="T58"/>
                    <a:gd fmla="*/ 14 h 148" name="T59"/>
                    <a:gd fmla="*/ 91 w 124" name="T60"/>
                    <a:gd fmla="*/ 14 h 148" name="T61"/>
                    <a:gd fmla="*/ 97 w 124" name="T62"/>
                    <a:gd fmla="*/ 16 h 148" name="T63"/>
                    <a:gd fmla="*/ 94 w 124" name="T64"/>
                    <a:gd fmla="*/ 10 h 148" name="T65"/>
                    <a:gd fmla="*/ 98 w 124" name="T66"/>
                    <a:gd fmla="*/ 11 h 148" name="T67"/>
                    <a:gd fmla="*/ 96 w 124" name="T68"/>
                    <a:gd fmla="*/ 7 h 148" name="T69"/>
                    <a:gd fmla="*/ 98 w 124" name="T70"/>
                    <a:gd fmla="*/ 5 h 148" name="T71"/>
                    <a:gd fmla="*/ 104 w 124" name="T72"/>
                    <a:gd fmla="*/ 11 h 148" name="T73"/>
                    <a:gd fmla="*/ 102 w 124" name="T74"/>
                    <a:gd fmla="*/ 4 h 148" name="T75"/>
                    <a:gd fmla="*/ 115 w 124" name="T76"/>
                    <a:gd fmla="*/ 5 h 148" name="T77"/>
                    <a:gd fmla="*/ 118 w 124" name="T78"/>
                    <a:gd fmla="*/ 5 h 148" name="T79"/>
                    <a:gd fmla="*/ 120 w 124" name="T80"/>
                    <a:gd fmla="*/ 1 h 148" name="T81"/>
                    <a:gd fmla="*/ 123 w 124" name="T82"/>
                    <a:gd fmla="*/ 5 h 148" name="T83"/>
                    <a:gd fmla="*/ 117 w 124" name="T84"/>
                    <a:gd fmla="*/ 6 h 148" name="T85"/>
                    <a:gd fmla="*/ 119 w 124" name="T86"/>
                    <a:gd fmla="*/ 17 h 148" name="T87"/>
                    <a:gd fmla="*/ 113 w 124" name="T88"/>
                    <a:gd fmla="*/ 29 h 148" name="T89"/>
                    <a:gd fmla="*/ 106 w 124" name="T90"/>
                    <a:gd fmla="*/ 42 h 148" name="T91"/>
                    <a:gd fmla="*/ 100 w 124" name="T92"/>
                    <a:gd fmla="*/ 52 h 148" name="T93"/>
                    <a:gd fmla="*/ 95 w 124" name="T94"/>
                    <a:gd fmla="*/ 60 h 148" name="T95"/>
                    <a:gd fmla="*/ 83 w 124" name="T96"/>
                    <a:gd fmla="*/ 72 h 148" name="T97"/>
                    <a:gd fmla="*/ 74 w 124" name="T98"/>
                    <a:gd fmla="*/ 78 h 148" name="T99"/>
                    <a:gd fmla="*/ 64 w 124" name="T100"/>
                    <a:gd fmla="*/ 85 h 148" name="T101"/>
                    <a:gd fmla="*/ 43 w 124" name="T102"/>
                    <a:gd fmla="*/ 120 h 148" name="T103"/>
                    <a:gd fmla="*/ 35 w 124" name="T104"/>
                    <a:gd fmla="*/ 127 h 148" name="T105"/>
                    <a:gd fmla="*/ 4 w 124" name="T106"/>
                    <a:gd fmla="*/ 140 h 1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8" w="124">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0" name="Freeform 33"/>
                <p:cNvSpPr/>
                <p:nvPr/>
              </p:nvSpPr>
              <p:spPr bwMode="auto">
                <a:xfrm flipH="1">
                  <a:off x="3026" y="1229"/>
                  <a:ext cx="0"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1" name="Freeform 34"/>
                <p:cNvSpPr/>
                <p:nvPr/>
              </p:nvSpPr>
              <p:spPr bwMode="auto">
                <a:xfrm flipH="1">
                  <a:off x="3022" y="1229"/>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2" name="Freeform 35"/>
                <p:cNvSpPr/>
                <p:nvPr/>
              </p:nvSpPr>
              <p:spPr bwMode="auto">
                <a:xfrm flipH="1">
                  <a:off x="3021" y="1229"/>
                  <a:ext cx="0" cy="1"/>
                </a:xfrm>
                <a:custGeom>
                  <a:gdLst>
                    <a:gd fmla="*/ 2 w 2" name="T0"/>
                    <a:gd fmla="*/ 3 h 3" name="T1"/>
                    <a:gd fmla="*/ 1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1"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3" name="Freeform 36"/>
                <p:cNvSpPr/>
                <p:nvPr/>
              </p:nvSpPr>
              <p:spPr bwMode="auto">
                <a:xfrm flipH="1">
                  <a:off x="3020" y="1229"/>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4" name="Freeform 37"/>
                <p:cNvSpPr/>
                <p:nvPr/>
              </p:nvSpPr>
              <p:spPr bwMode="auto">
                <a:xfrm>
                  <a:off x="3020" y="1230"/>
                  <a:ext cx="1"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5" name="Freeform 38"/>
                <p:cNvSpPr/>
                <p:nvPr/>
              </p:nvSpPr>
              <p:spPr bwMode="auto">
                <a:xfrm flipH="1">
                  <a:off x="3019" y="1230"/>
                  <a:ext cx="0" cy="1"/>
                </a:xfrm>
                <a:custGeom>
                  <a:gdLst>
                    <a:gd fmla="*/ 2 w 3" name="T0"/>
                    <a:gd fmla="*/ 1 h 3" name="T1"/>
                    <a:gd fmla="*/ 1 w 3" name="T2"/>
                    <a:gd fmla="*/ 2 h 3" name="T3"/>
                    <a:gd fmla="*/ 2 w 3" name="T4"/>
                    <a:gd fmla="*/ 1 h 3" name="T5"/>
                  </a:gdLst>
                  <a:cxnLst>
                    <a:cxn ang="0">
                      <a:pos x="T0" y="T1"/>
                    </a:cxn>
                    <a:cxn ang="0">
                      <a:pos x="T2" y="T3"/>
                    </a:cxn>
                    <a:cxn ang="0">
                      <a:pos x="T4" y="T5"/>
                    </a:cxn>
                  </a:cxnLst>
                  <a:rect b="b" l="0" r="r" t="0"/>
                  <a:pathLst>
                    <a:path h="3" w="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6" name="Freeform 39"/>
                <p:cNvSpPr/>
                <p:nvPr/>
              </p:nvSpPr>
              <p:spPr bwMode="auto">
                <a:xfrm flipH="1">
                  <a:off x="3019" y="1231"/>
                  <a:ext cx="0" cy="1"/>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8" name="Freeform 41"/>
                <p:cNvSpPr/>
                <p:nvPr/>
              </p:nvSpPr>
              <p:spPr bwMode="auto">
                <a:xfrm>
                  <a:off x="3008" y="124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9" name="Freeform 42"/>
                <p:cNvSpPr/>
                <p:nvPr/>
              </p:nvSpPr>
              <p:spPr bwMode="auto">
                <a:xfrm>
                  <a:off x="3007" y="1249"/>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0" name="Freeform 43"/>
                <p:cNvSpPr/>
                <p:nvPr/>
              </p:nvSpPr>
              <p:spPr bwMode="auto">
                <a:xfrm>
                  <a:off x="3657" y="1238"/>
                  <a:ext cx="1"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1" name="Freeform 44"/>
                <p:cNvSpPr/>
                <p:nvPr/>
              </p:nvSpPr>
              <p:spPr bwMode="auto">
                <a:xfrm>
                  <a:off x="3617" y="1238"/>
                  <a:ext cx="40" cy="60"/>
                </a:xfrm>
                <a:custGeom>
                  <a:gdLst>
                    <a:gd fmla="*/ 26 w 180" name="T0"/>
                    <a:gd fmla="*/ 230 h 260" name="T1"/>
                    <a:gd fmla="*/ 33 w 180" name="T2"/>
                    <a:gd fmla="*/ 224 h 260" name="T3"/>
                    <a:gd fmla="*/ 44 w 180" name="T4"/>
                    <a:gd fmla="*/ 207 h 260" name="T5"/>
                    <a:gd fmla="*/ 49 w 180" name="T6"/>
                    <a:gd fmla="*/ 203 h 260" name="T7"/>
                    <a:gd fmla="*/ 66 w 180" name="T8"/>
                    <a:gd fmla="*/ 191 h 260" name="T9"/>
                    <a:gd fmla="*/ 70 w 180" name="T10"/>
                    <a:gd fmla="*/ 187 h 260" name="T11"/>
                    <a:gd fmla="*/ 76 w 180" name="T12"/>
                    <a:gd fmla="*/ 177 h 260" name="T13"/>
                    <a:gd fmla="*/ 84 w 180" name="T14"/>
                    <a:gd fmla="*/ 171 h 260" name="T15"/>
                    <a:gd fmla="*/ 89 w 180" name="T16"/>
                    <a:gd fmla="*/ 168 h 260" name="T17"/>
                    <a:gd fmla="*/ 89 w 180" name="T18"/>
                    <a:gd fmla="*/ 162 h 260" name="T19"/>
                    <a:gd fmla="*/ 94 w 180" name="T20"/>
                    <a:gd fmla="*/ 152 h 260" name="T21"/>
                    <a:gd fmla="*/ 98 w 180" name="T22"/>
                    <a:gd fmla="*/ 147 h 260" name="T23"/>
                    <a:gd fmla="*/ 99 w 180" name="T24"/>
                    <a:gd fmla="*/ 140 h 260" name="T25"/>
                    <a:gd fmla="*/ 105 w 180" name="T26"/>
                    <a:gd fmla="*/ 135 h 260" name="T27"/>
                    <a:gd fmla="*/ 110 w 180" name="T28"/>
                    <a:gd fmla="*/ 127 h 260" name="T29"/>
                    <a:gd fmla="*/ 118 w 180" name="T30"/>
                    <a:gd fmla="*/ 119 h 260" name="T31"/>
                    <a:gd fmla="*/ 118 w 180" name="T32"/>
                    <a:gd fmla="*/ 114 h 260" name="T33"/>
                    <a:gd fmla="*/ 123 w 180" name="T34"/>
                    <a:gd fmla="*/ 111 h 260" name="T35"/>
                    <a:gd fmla="*/ 122 w 180" name="T36"/>
                    <a:gd fmla="*/ 106 h 260" name="T37"/>
                    <a:gd fmla="*/ 123 w 180" name="T38"/>
                    <a:gd fmla="*/ 105 h 260" name="T39"/>
                    <a:gd fmla="*/ 124 w 180" name="T40"/>
                    <a:gd fmla="*/ 100 h 260" name="T41"/>
                    <a:gd fmla="*/ 130 w 180" name="T42"/>
                    <a:gd fmla="*/ 86 h 260" name="T43"/>
                    <a:gd fmla="*/ 132 w 180" name="T44"/>
                    <a:gd fmla="*/ 80 h 260" name="T45"/>
                    <a:gd fmla="*/ 133 w 180" name="T46"/>
                    <a:gd fmla="*/ 75 h 260" name="T47"/>
                    <a:gd fmla="*/ 138 w 180" name="T48"/>
                    <a:gd fmla="*/ 63 h 260" name="T49"/>
                    <a:gd fmla="*/ 145 w 180" name="T50"/>
                    <a:gd fmla="*/ 62 h 260" name="T51"/>
                    <a:gd fmla="*/ 140 w 180" name="T52"/>
                    <a:gd fmla="*/ 56 h 260" name="T53"/>
                    <a:gd fmla="*/ 135 w 180" name="T54"/>
                    <a:gd fmla="*/ 50 h 260" name="T55"/>
                    <a:gd fmla="*/ 140 w 180" name="T56"/>
                    <a:gd fmla="*/ 44 h 260" name="T57"/>
                    <a:gd fmla="*/ 137 w 180" name="T58"/>
                    <a:gd fmla="*/ 41 h 260" name="T59"/>
                    <a:gd fmla="*/ 140 w 180" name="T60"/>
                    <a:gd fmla="*/ 40 h 260" name="T61"/>
                    <a:gd fmla="*/ 148 w 180" name="T62"/>
                    <a:gd fmla="*/ 37 h 260" name="T63"/>
                    <a:gd fmla="*/ 144 w 180" name="T64"/>
                    <a:gd fmla="*/ 30 h 260" name="T65"/>
                    <a:gd fmla="*/ 148 w 180" name="T66"/>
                    <a:gd fmla="*/ 29 h 260" name="T67"/>
                    <a:gd fmla="*/ 146 w 180" name="T68"/>
                    <a:gd fmla="*/ 23 h 260" name="T69"/>
                    <a:gd fmla="*/ 148 w 180" name="T70"/>
                    <a:gd fmla="*/ 18 h 260" name="T71"/>
                    <a:gd fmla="*/ 155 w 180" name="T72"/>
                    <a:gd fmla="*/ 24 h 260" name="T73"/>
                    <a:gd fmla="*/ 154 w 180" name="T74"/>
                    <a:gd fmla="*/ 14 h 260" name="T75"/>
                    <a:gd fmla="*/ 170 w 180" name="T76"/>
                    <a:gd fmla="*/ 9 h 260" name="T77"/>
                    <a:gd fmla="*/ 173 w 180" name="T78"/>
                    <a:gd fmla="*/ 7 h 260" name="T79"/>
                    <a:gd fmla="*/ 177 w 180" name="T80"/>
                    <a:gd fmla="*/ 0 h 260" name="T81"/>
                    <a:gd fmla="*/ 179 w 180" name="T82"/>
                    <a:gd fmla="*/ 6 h 260" name="T83"/>
                    <a:gd fmla="*/ 172 w 180" name="T84"/>
                    <a:gd fmla="*/ 9 h 260" name="T85"/>
                    <a:gd fmla="*/ 172 w 180" name="T86"/>
                    <a:gd fmla="*/ 24 h 260" name="T87"/>
                    <a:gd fmla="*/ 167 w 180" name="T88"/>
                    <a:gd fmla="*/ 45 h 260" name="T89"/>
                    <a:gd fmla="*/ 161 w 180" name="T90"/>
                    <a:gd fmla="*/ 69 h 260" name="T91"/>
                    <a:gd fmla="*/ 156 w 180" name="T92"/>
                    <a:gd fmla="*/ 89 h 260" name="T93"/>
                    <a:gd fmla="*/ 152 w 180" name="T94"/>
                    <a:gd fmla="*/ 103 h 260" name="T95"/>
                    <a:gd fmla="*/ 137 w 180" name="T96"/>
                    <a:gd fmla="*/ 133 h 260" name="T97"/>
                    <a:gd fmla="*/ 125 w 180" name="T98"/>
                    <a:gd fmla="*/ 146 h 260" name="T99"/>
                    <a:gd fmla="*/ 113 w 180" name="T100"/>
                    <a:gd fmla="*/ 160 h 260" name="T101"/>
                    <a:gd fmla="*/ 108 w 180" name="T102"/>
                    <a:gd fmla="*/ 172 h 260" name="T103"/>
                    <a:gd fmla="*/ 61 w 180" name="T104"/>
                    <a:gd fmla="*/ 218 h 260" name="T105"/>
                    <a:gd fmla="*/ 53 w 180" name="T106"/>
                    <a:gd fmla="*/ 231 h 2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0" w="18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2" name="Freeform 45"/>
                <p:cNvSpPr/>
                <p:nvPr/>
              </p:nvSpPr>
              <p:spPr bwMode="auto">
                <a:xfrm>
                  <a:off x="3656" y="1238"/>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3" name="Freeform 46"/>
                <p:cNvSpPr/>
                <p:nvPr/>
              </p:nvSpPr>
              <p:spPr bwMode="auto">
                <a:xfrm>
                  <a:off x="3651" y="1240"/>
                  <a:ext cx="1" cy="1"/>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4" name="Freeform 47"/>
                <p:cNvSpPr/>
                <p:nvPr/>
              </p:nvSpPr>
              <p:spPr bwMode="auto">
                <a:xfrm flipH="1">
                  <a:off x="3651" y="1241"/>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5" name="Freeform 48"/>
                <p:cNvSpPr/>
                <p:nvPr/>
              </p:nvSpPr>
              <p:spPr bwMode="auto">
                <a:xfrm flipH="1">
                  <a:off x="3649" y="1242"/>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6" name="Freeform 49"/>
                <p:cNvSpPr/>
                <p:nvPr/>
              </p:nvSpPr>
              <p:spPr bwMode="auto">
                <a:xfrm flipH="1">
                  <a:off x="3650" y="1243"/>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7" name="Freeform 50"/>
                <p:cNvSpPr/>
                <p:nvPr/>
              </p:nvSpPr>
              <p:spPr bwMode="auto">
                <a:xfrm flipH="1">
                  <a:off x="3648" y="1245"/>
                  <a:ext cx="0" cy="1"/>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8" name="Freeform 51"/>
                <p:cNvSpPr/>
                <p:nvPr/>
              </p:nvSpPr>
              <p:spPr bwMode="auto">
                <a:xfrm flipH="1">
                  <a:off x="3648" y="1246"/>
                  <a:ext cx="0" cy="1"/>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0" name="Freeform 53"/>
                <p:cNvSpPr/>
                <p:nvPr/>
              </p:nvSpPr>
              <p:spPr bwMode="auto">
                <a:xfrm flipH="1">
                  <a:off x="3636" y="1274"/>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2" name="Freeform 55"/>
                <p:cNvSpPr/>
                <p:nvPr/>
              </p:nvSpPr>
              <p:spPr bwMode="auto">
                <a:xfrm>
                  <a:off x="3683" y="1271"/>
                  <a:ext cx="1"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3" name="Freeform 56"/>
                <p:cNvSpPr/>
                <p:nvPr/>
              </p:nvSpPr>
              <p:spPr bwMode="auto">
                <a:xfrm>
                  <a:off x="3650" y="1270"/>
                  <a:ext cx="33" cy="32"/>
                </a:xfrm>
                <a:custGeom>
                  <a:gdLst>
                    <a:gd fmla="*/ 18 w 151" name="T0"/>
                    <a:gd fmla="*/ 121 h 141" name="T1"/>
                    <a:gd fmla="*/ 23 w 151" name="T2"/>
                    <a:gd fmla="*/ 117 h 141" name="T3"/>
                    <a:gd fmla="*/ 29 w 151" name="T4"/>
                    <a:gd fmla="*/ 105 h 141" name="T5"/>
                    <a:gd fmla="*/ 33 w 151" name="T6"/>
                    <a:gd fmla="*/ 103 h 141" name="T7"/>
                    <a:gd fmla="*/ 45 w 151" name="T8"/>
                    <a:gd fmla="*/ 97 h 141" name="T9"/>
                    <a:gd fmla="*/ 48 w 151" name="T10"/>
                    <a:gd fmla="*/ 95 h 141" name="T11"/>
                    <a:gd fmla="*/ 51 w 151" name="T12"/>
                    <a:gd fmla="*/ 88 h 141" name="T13"/>
                    <a:gd fmla="*/ 57 w 151" name="T14"/>
                    <a:gd fmla="*/ 85 h 141" name="T15"/>
                    <a:gd fmla="*/ 61 w 151" name="T16"/>
                    <a:gd fmla="*/ 84 h 141" name="T17"/>
                    <a:gd fmla="*/ 61 w 151" name="T18"/>
                    <a:gd fmla="*/ 80 h 141" name="T19"/>
                    <a:gd fmla="*/ 64 w 151" name="T20"/>
                    <a:gd fmla="*/ 73 h 141" name="T21"/>
                    <a:gd fmla="*/ 67 w 151" name="T22"/>
                    <a:gd fmla="*/ 70 h 141" name="T23"/>
                    <a:gd fmla="*/ 68 w 151" name="T24"/>
                    <a:gd fmla="*/ 66 h 141" name="T25"/>
                    <a:gd fmla="*/ 73 w 151" name="T26"/>
                    <a:gd fmla="*/ 64 h 141" name="T27"/>
                    <a:gd fmla="*/ 76 w 151" name="T28"/>
                    <a:gd fmla="*/ 59 h 141" name="T29"/>
                    <a:gd fmla="*/ 83 w 151" name="T30"/>
                    <a:gd fmla="*/ 55 h 141" name="T31"/>
                    <a:gd fmla="*/ 84 w 151" name="T32"/>
                    <a:gd fmla="*/ 52 h 141" name="T33"/>
                    <a:gd fmla="*/ 88 w 151" name="T34"/>
                    <a:gd fmla="*/ 52 h 141" name="T35"/>
                    <a:gd fmla="*/ 88 w 151" name="T36"/>
                    <a:gd fmla="*/ 48 h 141" name="T37"/>
                    <a:gd fmla="*/ 88 w 151" name="T38"/>
                    <a:gd fmla="*/ 47 h 141" name="T39"/>
                    <a:gd fmla="*/ 90 w 151" name="T40"/>
                    <a:gd fmla="*/ 44 h 141" name="T41"/>
                    <a:gd fmla="*/ 97 w 151" name="T42"/>
                    <a:gd fmla="*/ 37 h 141" name="T43"/>
                    <a:gd fmla="*/ 99 w 151" name="T44"/>
                    <a:gd fmla="*/ 34 h 141" name="T45"/>
                    <a:gd fmla="*/ 102 w 151" name="T46"/>
                    <a:gd fmla="*/ 31 h 141" name="T47"/>
                    <a:gd fmla="*/ 108 w 151" name="T48"/>
                    <a:gd fmla="*/ 26 h 141" name="T49"/>
                    <a:gd fmla="*/ 114 w 151" name="T50"/>
                    <a:gd fmla="*/ 29 h 141" name="T51"/>
                    <a:gd fmla="*/ 112 w 151" name="T52"/>
                    <a:gd fmla="*/ 23 h 141" name="T53"/>
                    <a:gd fmla="*/ 109 w 151" name="T54"/>
                    <a:gd fmla="*/ 16 h 141" name="T55"/>
                    <a:gd fmla="*/ 113 w 151" name="T56"/>
                    <a:gd fmla="*/ 15 h 141" name="T57"/>
                    <a:gd fmla="*/ 112 w 151" name="T58"/>
                    <a:gd fmla="*/ 12 h 141" name="T59"/>
                    <a:gd fmla="*/ 115 w 151" name="T60"/>
                    <a:gd fmla="*/ 12 h 141" name="T61"/>
                    <a:gd fmla="*/ 122 w 151" name="T62"/>
                    <a:gd fmla="*/ 15 h 141" name="T63"/>
                    <a:gd fmla="*/ 120 w 151" name="T64"/>
                    <a:gd fmla="*/ 8 h 141" name="T65"/>
                    <a:gd fmla="*/ 123 w 151" name="T66"/>
                    <a:gd fmla="*/ 9 h 141" name="T67"/>
                    <a:gd fmla="*/ 122 w 151" name="T68"/>
                    <a:gd fmla="*/ 5 h 141" name="T69"/>
                    <a:gd fmla="*/ 125 w 151" name="T70"/>
                    <a:gd fmla="*/ 3 h 141" name="T71"/>
                    <a:gd fmla="*/ 129 w 151" name="T72"/>
                    <a:gd fmla="*/ 10 h 141" name="T73"/>
                    <a:gd fmla="*/ 130 w 151" name="T74"/>
                    <a:gd fmla="*/ 2 h 141" name="T75"/>
                    <a:gd fmla="*/ 143 w 151" name="T76"/>
                    <a:gd fmla="*/ 6 h 141" name="T77"/>
                    <a:gd fmla="*/ 146 w 151" name="T78"/>
                    <a:gd fmla="*/ 6 h 141" name="T79"/>
                    <a:gd fmla="*/ 149 w 151" name="T80"/>
                    <a:gd fmla="*/ 3 h 141" name="T81"/>
                    <a:gd fmla="*/ 151 w 151" name="T82"/>
                    <a:gd fmla="*/ 8 h 141" name="T83"/>
                    <a:gd fmla="*/ 145 w 151" name="T84"/>
                    <a:gd fmla="*/ 7 h 141" name="T85"/>
                    <a:gd fmla="*/ 143 w 151" name="T86"/>
                    <a:gd fmla="*/ 18 h 141" name="T87"/>
                    <a:gd fmla="*/ 135 w 151" name="T88"/>
                    <a:gd fmla="*/ 30 h 141" name="T89"/>
                    <a:gd fmla="*/ 126 w 151" name="T90"/>
                    <a:gd fmla="*/ 43 h 141" name="T91"/>
                    <a:gd fmla="*/ 118 w 151" name="T92"/>
                    <a:gd fmla="*/ 52 h 141" name="T93"/>
                    <a:gd fmla="*/ 113 w 151" name="T94"/>
                    <a:gd fmla="*/ 60 h 141" name="T95"/>
                    <a:gd fmla="*/ 98 w 151" name="T96"/>
                    <a:gd fmla="*/ 72 h 141" name="T97"/>
                    <a:gd fmla="*/ 89 w 151" name="T98"/>
                    <a:gd fmla="*/ 77 h 141" name="T99"/>
                    <a:gd fmla="*/ 77 w 151" name="T100"/>
                    <a:gd fmla="*/ 85 h 141" name="T101"/>
                    <a:gd fmla="*/ 48 w 151" name="T102"/>
                    <a:gd fmla="*/ 120 h 141" name="T103"/>
                    <a:gd fmla="*/ 38 w 151" name="T104"/>
                    <a:gd fmla="*/ 126 h 141" name="T105"/>
                    <a:gd fmla="*/ 3 w 151"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5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4" name="Freeform 57"/>
                <p:cNvSpPr/>
                <p:nvPr/>
              </p:nvSpPr>
              <p:spPr bwMode="auto">
                <a:xfrm>
                  <a:off x="3683" y="1270"/>
                  <a:ext cx="1"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5" name="Freeform 58"/>
                <p:cNvSpPr/>
                <p:nvPr/>
              </p:nvSpPr>
              <p:spPr bwMode="auto">
                <a:xfrm flipH="1">
                  <a:off x="3679" y="1270"/>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6" name="Freeform 59"/>
                <p:cNvSpPr/>
                <p:nvPr/>
              </p:nvSpPr>
              <p:spPr bwMode="auto">
                <a:xfrm>
                  <a:off x="3678" y="1270"/>
                  <a:ext cx="1"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7" name="Freeform 60"/>
                <p:cNvSpPr/>
                <p:nvPr/>
              </p:nvSpPr>
              <p:spPr bwMode="auto">
                <a:xfrm flipH="1">
                  <a:off x="3677" y="1270"/>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8" name="Freeform 61"/>
                <p:cNvSpPr/>
                <p:nvPr/>
              </p:nvSpPr>
              <p:spPr bwMode="auto">
                <a:xfrm flipH="1">
                  <a:off x="3677" y="1270"/>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9" name="Freeform 62"/>
                <p:cNvSpPr/>
                <p:nvPr/>
              </p:nvSpPr>
              <p:spPr bwMode="auto">
                <a:xfrm>
                  <a:off x="3675" y="1271"/>
                  <a:ext cx="1"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0" name="Freeform 63"/>
                <p:cNvSpPr/>
                <p:nvPr/>
              </p:nvSpPr>
              <p:spPr bwMode="auto">
                <a:xfrm flipH="1">
                  <a:off x="3675" y="1272"/>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2" name="Freeform 65"/>
                <p:cNvSpPr/>
                <p:nvPr/>
              </p:nvSpPr>
              <p:spPr bwMode="auto">
                <a:xfrm>
                  <a:off x="3662" y="1287"/>
                  <a:ext cx="1"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3" name="Freeform 66"/>
                <p:cNvSpPr/>
                <p:nvPr/>
              </p:nvSpPr>
              <p:spPr bwMode="auto">
                <a:xfrm>
                  <a:off x="3661" y="1290"/>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4" name="Freeform 67"/>
                <p:cNvSpPr/>
                <p:nvPr/>
              </p:nvSpPr>
              <p:spPr bwMode="auto">
                <a:xfrm>
                  <a:off x="3878" y="1191"/>
                  <a:ext cx="1" cy="0"/>
                </a:xfrm>
                <a:custGeom>
                  <a:gdLst>
                    <a:gd fmla="*/ 0 w 1" name="T0"/>
                    <a:gd fmla="*/ 2 h 3" name="T1"/>
                    <a:gd fmla="*/ 0 w 1" name="T2"/>
                    <a:gd fmla="*/ 1 h 3" name="T3"/>
                    <a:gd fmla="*/ 0 w 1" name="T4"/>
                    <a:gd fmla="*/ 2 h 3" name="T5"/>
                  </a:gdLst>
                  <a:cxnLst>
                    <a:cxn ang="0">
                      <a:pos x="T0" y="T1"/>
                    </a:cxn>
                    <a:cxn ang="0">
                      <a:pos x="T2" y="T3"/>
                    </a:cxn>
                    <a:cxn ang="0">
                      <a:pos x="T4" y="T5"/>
                    </a:cxn>
                  </a:cxnLst>
                  <a:rect b="b" l="0" r="r" t="0"/>
                  <a:pathLst>
                    <a:path h="3" w="1">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5" name="Freeform 68"/>
                <p:cNvSpPr/>
                <p:nvPr/>
              </p:nvSpPr>
              <p:spPr bwMode="auto">
                <a:xfrm>
                  <a:off x="3866" y="1185"/>
                  <a:ext cx="12" cy="12"/>
                </a:xfrm>
                <a:custGeom>
                  <a:gdLst>
                    <a:gd fmla="*/ 7 w 56" name="T0"/>
                    <a:gd fmla="*/ 32 h 49" name="T1"/>
                    <a:gd fmla="*/ 9 w 56" name="T2"/>
                    <a:gd fmla="*/ 31 h 49" name="T3"/>
                    <a:gd fmla="*/ 9 w 56" name="T4"/>
                    <a:gd fmla="*/ 23 h 49" name="T5"/>
                    <a:gd fmla="*/ 10 w 56" name="T6"/>
                    <a:gd fmla="*/ 23 h 49" name="T7"/>
                    <a:gd fmla="*/ 15 w 56" name="T8"/>
                    <a:gd fmla="*/ 24 h 49" name="T9"/>
                    <a:gd fmla="*/ 16 w 56" name="T10"/>
                    <a:gd fmla="*/ 23 h 49" name="T11"/>
                    <a:gd fmla="*/ 17 w 56" name="T12"/>
                    <a:gd fmla="*/ 20 h 49" name="T13"/>
                    <a:gd fmla="*/ 19 w 56" name="T14"/>
                    <a:gd fmla="*/ 20 h 49" name="T15"/>
                    <a:gd fmla="*/ 21 w 56" name="T16"/>
                    <a:gd fmla="*/ 22 h 49" name="T17"/>
                    <a:gd fmla="*/ 21 w 56" name="T18"/>
                    <a:gd fmla="*/ 18 h 49" name="T19"/>
                    <a:gd fmla="*/ 22 w 56" name="T20"/>
                    <a:gd fmla="*/ 15 h 49" name="T21"/>
                    <a:gd fmla="*/ 23 w 56" name="T22"/>
                    <a:gd fmla="*/ 15 h 49" name="T23"/>
                    <a:gd fmla="*/ 24 w 56" name="T24"/>
                    <a:gd fmla="*/ 11 h 49" name="T25"/>
                    <a:gd fmla="*/ 26 w 56" name="T26"/>
                    <a:gd fmla="*/ 13 h 49" name="T27"/>
                    <a:gd fmla="*/ 28 w 56" name="T28"/>
                    <a:gd fmla="*/ 12 h 49" name="T29"/>
                    <a:gd fmla="*/ 30 w 56" name="T30"/>
                    <a:gd fmla="*/ 14 h 49" name="T31"/>
                    <a:gd fmla="*/ 31 w 56" name="T32"/>
                    <a:gd fmla="*/ 12 h 49" name="T33"/>
                    <a:gd fmla="*/ 32 w 56" name="T34"/>
                    <a:gd fmla="*/ 14 h 49" name="T35"/>
                    <a:gd fmla="*/ 33 w 56" name="T36"/>
                    <a:gd fmla="*/ 11 h 49" name="T37"/>
                    <a:gd fmla="*/ 33 w 56" name="T38"/>
                    <a:gd fmla="*/ 11 h 49" name="T39"/>
                    <a:gd fmla="*/ 34 w 56" name="T40"/>
                    <a:gd fmla="*/ 10 h 49" name="T41"/>
                    <a:gd fmla="*/ 37 w 56" name="T42"/>
                    <a:gd fmla="*/ 10 h 49" name="T43"/>
                    <a:gd fmla="*/ 38 w 56" name="T44"/>
                    <a:gd fmla="*/ 9 h 49" name="T45"/>
                    <a:gd fmla="*/ 39 w 56" name="T46"/>
                    <a:gd fmla="*/ 9 h 49" name="T47"/>
                    <a:gd fmla="*/ 42 w 56" name="T48"/>
                    <a:gd fmla="*/ 9 h 49" name="T49"/>
                    <a:gd fmla="*/ 43 w 56" name="T50"/>
                    <a:gd fmla="*/ 16 h 49" name="T51"/>
                    <a:gd fmla="*/ 43 w 56" name="T52"/>
                    <a:gd fmla="*/ 9 h 49" name="T53"/>
                    <a:gd fmla="*/ 44 w 56" name="T54"/>
                    <a:gd fmla="*/ 2 h 49" name="T55"/>
                    <a:gd fmla="*/ 45 w 56" name="T56"/>
                    <a:gd fmla="*/ 5 h 49" name="T57"/>
                    <a:gd fmla="*/ 45 w 56" name="T58"/>
                    <a:gd fmla="*/ 1 h 49" name="T59"/>
                    <a:gd fmla="*/ 46 w 56" name="T60"/>
                    <a:gd fmla="*/ 4 h 49" name="T61"/>
                    <a:gd fmla="*/ 47 w 56" name="T62"/>
                    <a:gd fmla="*/ 10 h 49" name="T63"/>
                    <a:gd fmla="*/ 48 w 56" name="T64"/>
                    <a:gd fmla="*/ 4 h 49" name="T65"/>
                    <a:gd fmla="*/ 49 w 56" name="T66"/>
                    <a:gd fmla="*/ 7 h 49" name="T67"/>
                    <a:gd fmla="*/ 49 w 56" name="T68"/>
                    <a:gd fmla="*/ 3 h 49" name="T69"/>
                    <a:gd fmla="*/ 50 w 56" name="T70"/>
                    <a:gd fmla="*/ 3 h 49" name="T71"/>
                    <a:gd fmla="*/ 50 w 56" name="T72"/>
                    <a:gd fmla="*/ 12 h 49" name="T73"/>
                    <a:gd fmla="*/ 51 w 56" name="T74"/>
                    <a:gd fmla="*/ 6 h 49" name="T75"/>
                    <a:gd fmla="*/ 54 w 56" name="T76"/>
                    <a:gd fmla="*/ 17 h 49" name="T77"/>
                    <a:gd fmla="*/ 54 w 56" name="T78"/>
                    <a:gd fmla="*/ 19 h 49" name="T79"/>
                    <a:gd fmla="*/ 56 w 56" name="T80"/>
                    <a:gd fmla="*/ 19 h 49" name="T81"/>
                    <a:gd fmla="*/ 55 w 56" name="T82"/>
                    <a:gd fmla="*/ 24 h 49" name="T83"/>
                    <a:gd fmla="*/ 54 w 56" name="T84"/>
                    <a:gd fmla="*/ 20 h 49" name="T85"/>
                    <a:gd fmla="*/ 52 w 56" name="T86"/>
                    <a:gd fmla="*/ 27 h 49" name="T87"/>
                    <a:gd fmla="*/ 48 w 56" name="T88"/>
                    <a:gd fmla="*/ 31 h 49" name="T89"/>
                    <a:gd fmla="*/ 44 w 56" name="T90"/>
                    <a:gd fmla="*/ 33 h 49" name="T91"/>
                    <a:gd fmla="*/ 40 w 56" name="T92"/>
                    <a:gd fmla="*/ 35 h 49" name="T93"/>
                    <a:gd fmla="*/ 38 w 56" name="T94"/>
                    <a:gd fmla="*/ 37 h 49" name="T95"/>
                    <a:gd fmla="*/ 33 w 56" name="T96"/>
                    <a:gd fmla="*/ 36 h 49" name="T97"/>
                    <a:gd fmla="*/ 30 w 56" name="T98"/>
                    <a:gd fmla="*/ 34 h 49" name="T99"/>
                    <a:gd fmla="*/ 27 w 56" name="T100"/>
                    <a:gd fmla="*/ 32 h 49" name="T101"/>
                    <a:gd fmla="*/ 20 w 56" name="T102"/>
                    <a:gd fmla="*/ 44 h 49" name="T103"/>
                    <a:gd fmla="*/ 17 w 56" name="T104"/>
                    <a:gd fmla="*/ 44 h 49" name="T105"/>
                    <a:gd fmla="*/ 3 w 56" name="T106"/>
                    <a:gd fmla="*/ 36 h 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 w="56">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6" name="Freeform 69"/>
                <p:cNvSpPr/>
                <p:nvPr/>
              </p:nvSpPr>
              <p:spPr bwMode="auto">
                <a:xfrm flipH="1">
                  <a:off x="3878" y="1190"/>
                  <a:ext cx="0" cy="1"/>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7" name="Freeform 70"/>
                <p:cNvSpPr/>
                <p:nvPr/>
              </p:nvSpPr>
              <p:spPr bwMode="auto">
                <a:xfrm flipH="1">
                  <a:off x="3877" y="1187"/>
                  <a:ext cx="0" cy="1"/>
                </a:xfrm>
                <a:custGeom>
                  <a:gdLst>
                    <a:gd fmla="*/ 3 h 3" name="T0"/>
                    <a:gd fmla="*/ 2 h 3" name="T1"/>
                    <a:gd fmla="*/ 1 h 3" name="T2"/>
                    <a:gd fmla="*/ 3 h 3" name="T3"/>
                  </a:gdLst>
                  <a:cxnLst>
                    <a:cxn ang="0">
                      <a:pos x="0" y="T0"/>
                    </a:cxn>
                    <a:cxn ang="0">
                      <a:pos x="0" y="T1"/>
                    </a:cxn>
                    <a:cxn ang="0">
                      <a:pos x="0" y="T2"/>
                    </a:cxn>
                    <a:cxn ang="0">
                      <a:pos x="0" y="T3"/>
                    </a:cxn>
                  </a:cxnLst>
                  <a:rect b="b" l="0" r="r" t="0"/>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8" name="Freeform 71"/>
                <p:cNvSpPr/>
                <p:nvPr/>
              </p:nvSpPr>
              <p:spPr bwMode="auto">
                <a:xfrm flipH="1">
                  <a:off x="3877" y="1187"/>
                  <a:ext cx="0" cy="1"/>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9" name="Freeform 72"/>
                <p:cNvSpPr/>
                <p:nvPr/>
              </p:nvSpPr>
              <p:spPr bwMode="auto">
                <a:xfrm flipH="1">
                  <a:off x="3877" y="1186"/>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0" name="Freeform 73"/>
                <p:cNvSpPr/>
                <p:nvPr/>
              </p:nvSpPr>
              <p:spPr bwMode="auto">
                <a:xfrm flipH="1">
                  <a:off x="3877" y="1186"/>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1" name="Freeform 74"/>
                <p:cNvSpPr/>
                <p:nvPr/>
              </p:nvSpPr>
              <p:spPr bwMode="auto">
                <a:xfrm flipH="1">
                  <a:off x="3876" y="1185"/>
                  <a:ext cx="0" cy="1"/>
                </a:xfrm>
                <a:custGeom>
                  <a:gdLst>
                    <a:gd fmla="*/ 2 h 4" name="T0"/>
                    <a:gd fmla="*/ 2 h 4" name="T1"/>
                    <a:gd fmla="*/ 2 h 4" name="T2"/>
                  </a:gdLst>
                  <a:cxnLst>
                    <a:cxn ang="0">
                      <a:pos x="0" y="T0"/>
                    </a:cxn>
                    <a:cxn ang="0">
                      <a:pos x="0" y="T1"/>
                    </a:cxn>
                    <a:cxn ang="0">
                      <a:pos x="0" y="T2"/>
                    </a:cxn>
                  </a:cxnLst>
                  <a:rect b="b" l="0" r="r" t="0"/>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2" name="Freeform 75"/>
                <p:cNvSpPr/>
                <p:nvPr/>
              </p:nvSpPr>
              <p:spPr bwMode="auto">
                <a:xfrm flipH="1">
                  <a:off x="3876" y="1186"/>
                  <a:ext cx="0" cy="0"/>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4" name="Freeform 77"/>
                <p:cNvSpPr/>
                <p:nvPr/>
              </p:nvSpPr>
              <p:spPr bwMode="auto">
                <a:xfrm flipH="1">
                  <a:off x="3870" y="1188"/>
                  <a:ext cx="0" cy="1"/>
                </a:xfrm>
                <a:custGeom>
                  <a:gdLst>
                    <a:gd fmla="*/ 1 h 2" name="T0"/>
                    <a:gd fmla="*/ 0 h 2" name="T1"/>
                    <a:gd fmla="*/ 1 h 2" name="T2"/>
                  </a:gdLst>
                  <a:cxnLst>
                    <a:cxn ang="0">
                      <a:pos x="0" y="T0"/>
                    </a:cxn>
                    <a:cxn ang="0">
                      <a:pos x="0" y="T1"/>
                    </a:cxn>
                    <a:cxn ang="0">
                      <a:pos x="0" y="T2"/>
                    </a:cxn>
                  </a:cxnLst>
                  <a:rect b="b" l="0" r="r" t="0"/>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5" name="Freeform 78"/>
                <p:cNvSpPr/>
                <p:nvPr/>
              </p:nvSpPr>
              <p:spPr bwMode="auto">
                <a:xfrm flipH="1">
                  <a:off x="3870" y="1190"/>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6" name="Freeform 79"/>
                <p:cNvSpPr/>
                <p:nvPr/>
              </p:nvSpPr>
              <p:spPr bwMode="auto">
                <a:xfrm>
                  <a:off x="3928" y="1193"/>
                  <a:ext cx="1"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7" name="Freeform 80"/>
                <p:cNvSpPr/>
                <p:nvPr/>
              </p:nvSpPr>
              <p:spPr bwMode="auto">
                <a:xfrm>
                  <a:off x="3910" y="1191"/>
                  <a:ext cx="18" cy="29"/>
                </a:xfrm>
                <a:custGeom>
                  <a:gdLst>
                    <a:gd fmla="*/ 9 w 83" name="T0"/>
                    <a:gd fmla="*/ 108 h 126" name="T1"/>
                    <a:gd fmla="*/ 10 w 83" name="T2"/>
                    <a:gd fmla="*/ 104 h 126" name="T3"/>
                    <a:gd fmla="*/ 7 w 83" name="T4"/>
                    <a:gd fmla="*/ 93 h 126" name="T5"/>
                    <a:gd fmla="*/ 9 w 83" name="T6"/>
                    <a:gd fmla="*/ 91 h 126" name="T7"/>
                    <a:gd fmla="*/ 15 w 83" name="T8"/>
                    <a:gd fmla="*/ 83 h 126" name="T9"/>
                    <a:gd fmla="*/ 16 w 83" name="T10"/>
                    <a:gd fmla="*/ 80 h 126" name="T11"/>
                    <a:gd fmla="*/ 16 w 83" name="T12"/>
                    <a:gd fmla="*/ 74 h 126" name="T13"/>
                    <a:gd fmla="*/ 19 w 83" name="T14"/>
                    <a:gd fmla="*/ 71 h 126" name="T15"/>
                    <a:gd fmla="*/ 22 w 83" name="T16"/>
                    <a:gd fmla="*/ 70 h 126" name="T17"/>
                    <a:gd fmla="*/ 20 w 83" name="T18"/>
                    <a:gd fmla="*/ 66 h 126" name="T19"/>
                    <a:gd fmla="*/ 20 w 83" name="T20"/>
                    <a:gd fmla="*/ 60 h 126" name="T21"/>
                    <a:gd fmla="*/ 22 w 83" name="T22"/>
                    <a:gd fmla="*/ 58 h 126" name="T23"/>
                    <a:gd fmla="*/ 21 w 83" name="T24"/>
                    <a:gd fmla="*/ 53 h 126" name="T25"/>
                    <a:gd fmla="*/ 25 w 83" name="T26"/>
                    <a:gd fmla="*/ 51 h 126" name="T27"/>
                    <a:gd fmla="*/ 27 w 83" name="T28"/>
                    <a:gd fmla="*/ 47 h 126" name="T29"/>
                    <a:gd fmla="*/ 32 w 83" name="T30"/>
                    <a:gd fmla="*/ 44 h 126" name="T31"/>
                    <a:gd fmla="*/ 32 w 83" name="T32"/>
                    <a:gd fmla="*/ 41 h 126" name="T33"/>
                    <a:gd fmla="*/ 35 w 83" name="T34"/>
                    <a:gd fmla="*/ 41 h 126" name="T35"/>
                    <a:gd fmla="*/ 35 w 83" name="T36"/>
                    <a:gd fmla="*/ 38 h 126" name="T37"/>
                    <a:gd fmla="*/ 35 w 83" name="T38"/>
                    <a:gd fmla="*/ 37 h 126" name="T39"/>
                    <a:gd fmla="*/ 36 w 83" name="T40"/>
                    <a:gd fmla="*/ 34 h 126" name="T41"/>
                    <a:gd fmla="*/ 41 w 83" name="T42"/>
                    <a:gd fmla="*/ 28 h 126" name="T43"/>
                    <a:gd fmla="*/ 42 w 83" name="T44"/>
                    <a:gd fmla="*/ 26 h 126" name="T45"/>
                    <a:gd fmla="*/ 44 w 83" name="T46"/>
                    <a:gd fmla="*/ 24 h 126" name="T47"/>
                    <a:gd fmla="*/ 49 w 83" name="T48"/>
                    <a:gd fmla="*/ 20 h 126" name="T49"/>
                    <a:gd fmla="*/ 55 w 83" name="T50"/>
                    <a:gd fmla="*/ 23 h 126" name="T51"/>
                    <a:gd fmla="*/ 51 w 83" name="T52"/>
                    <a:gd fmla="*/ 17 h 126" name="T53"/>
                    <a:gd fmla="*/ 48 w 83" name="T54"/>
                    <a:gd fmla="*/ 11 h 126" name="T55"/>
                    <a:gd fmla="*/ 51 w 83" name="T56"/>
                    <a:gd fmla="*/ 11 h 126" name="T57"/>
                    <a:gd fmla="*/ 50 w 83" name="T58"/>
                    <a:gd fmla="*/ 8 h 126" name="T59"/>
                    <a:gd fmla="*/ 53 w 83" name="T60"/>
                    <a:gd fmla="*/ 9 h 126" name="T61"/>
                    <a:gd fmla="*/ 59 w 83" name="T62"/>
                    <a:gd fmla="*/ 11 h 126" name="T63"/>
                    <a:gd fmla="*/ 56 w 83" name="T64"/>
                    <a:gd fmla="*/ 5 h 126" name="T65"/>
                    <a:gd fmla="*/ 59 w 83" name="T66"/>
                    <a:gd fmla="*/ 7 h 126" name="T67"/>
                    <a:gd fmla="*/ 58 w 83" name="T68"/>
                    <a:gd fmla="*/ 2 h 126" name="T69"/>
                    <a:gd fmla="*/ 59 w 83" name="T70"/>
                    <a:gd fmla="*/ 1 h 126" name="T71"/>
                    <a:gd fmla="*/ 64 w 83" name="T72"/>
                    <a:gd fmla="*/ 8 h 126" name="T73"/>
                    <a:gd fmla="*/ 64 w 83" name="T74"/>
                    <a:gd fmla="*/ 1 h 126" name="T75"/>
                    <a:gd fmla="*/ 75 w 83" name="T76"/>
                    <a:gd fmla="*/ 6 h 126" name="T77"/>
                    <a:gd fmla="*/ 78 w 83" name="T78"/>
                    <a:gd fmla="*/ 6 h 126" name="T79"/>
                    <a:gd fmla="*/ 80 w 83" name="T80"/>
                    <a:gd fmla="*/ 4 h 126" name="T81"/>
                    <a:gd fmla="*/ 82 w 83" name="T82"/>
                    <a:gd fmla="*/ 8 h 126" name="T83"/>
                    <a:gd fmla="*/ 77 w 83" name="T84"/>
                    <a:gd fmla="*/ 7 h 126" name="T85"/>
                    <a:gd fmla="*/ 77 w 83" name="T86"/>
                    <a:gd fmla="*/ 17 h 126" name="T87"/>
                    <a:gd fmla="*/ 73 w 83" name="T88"/>
                    <a:gd fmla="*/ 26 h 126" name="T89"/>
                    <a:gd fmla="*/ 67 w 83" name="T90"/>
                    <a:gd fmla="*/ 36 h 126" name="T91"/>
                    <a:gd fmla="*/ 62 w 83" name="T92"/>
                    <a:gd fmla="*/ 43 h 126" name="T93"/>
                    <a:gd fmla="*/ 59 w 83" name="T94"/>
                    <a:gd fmla="*/ 49 h 126" name="T95"/>
                    <a:gd fmla="*/ 50 w 83" name="T96"/>
                    <a:gd fmla="*/ 58 h 126" name="T97"/>
                    <a:gd fmla="*/ 43 w 83" name="T98"/>
                    <a:gd fmla="*/ 62 h 126" name="T99"/>
                    <a:gd fmla="*/ 36 w 83" name="T100"/>
                    <a:gd fmla="*/ 68 h 126" name="T101"/>
                    <a:gd fmla="*/ 37 w 83" name="T102"/>
                    <a:gd fmla="*/ 88 h 126" name="T103"/>
                    <a:gd fmla="*/ 29 w 83" name="T104"/>
                    <a:gd fmla="*/ 101 h 126" name="T105"/>
                    <a:gd fmla="*/ 26 w 83" name="T106"/>
                    <a:gd fmla="*/ 11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83">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8" name="Freeform 81"/>
                <p:cNvSpPr/>
                <p:nvPr/>
              </p:nvSpPr>
              <p:spPr bwMode="auto">
                <a:xfrm>
                  <a:off x="3928" y="1193"/>
                  <a:ext cx="1"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9" name="Freeform 82"/>
                <p:cNvSpPr/>
                <p:nvPr/>
              </p:nvSpPr>
              <p:spPr bwMode="auto">
                <a:xfrm>
                  <a:off x="3924" y="1192"/>
                  <a:ext cx="1" cy="0"/>
                </a:xfrm>
                <a:custGeom>
                  <a:gdLst>
                    <a:gd fmla="*/ 2 w 2" name="T0"/>
                    <a:gd fmla="*/ 2 h 3" name="T1"/>
                    <a:gd fmla="*/ 1 w 2" name="T2"/>
                    <a:gd fmla="*/ 2 h 3" name="T3"/>
                    <a:gd fmla="*/ 1 w 2" name="T4"/>
                    <a:gd fmla="*/ 1 h 3" name="T5"/>
                    <a:gd fmla="*/ 2 w 2" name="T6"/>
                    <a:gd fmla="*/ 2 h 3" name="T7"/>
                  </a:gdLst>
                  <a:cxnLst>
                    <a:cxn ang="0">
                      <a:pos x="T0" y="T1"/>
                    </a:cxn>
                    <a:cxn ang="0">
                      <a:pos x="T2" y="T3"/>
                    </a:cxn>
                    <a:cxn ang="0">
                      <a:pos x="T4" y="T5"/>
                    </a:cxn>
                    <a:cxn ang="0">
                      <a:pos x="T6" y="T7"/>
                    </a:cxn>
                  </a:cxnLst>
                  <a:rect b="b" l="0" r="r" t="0"/>
                  <a:pathLst>
                    <a:path h="3" w="2">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0" name="Freeform 83"/>
                <p:cNvSpPr/>
                <p:nvPr/>
              </p:nvSpPr>
              <p:spPr bwMode="auto">
                <a:xfrm flipH="1">
                  <a:off x="3924" y="1192"/>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1" name="Freeform 84"/>
                <p:cNvSpPr/>
                <p:nvPr/>
              </p:nvSpPr>
              <p:spPr bwMode="auto">
                <a:xfrm flipH="1">
                  <a:off x="3923" y="1191"/>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2" name="Freeform 85"/>
                <p:cNvSpPr/>
                <p:nvPr/>
              </p:nvSpPr>
              <p:spPr bwMode="auto">
                <a:xfrm flipH="1">
                  <a:off x="3923" y="1192"/>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3" name="Freeform 86"/>
                <p:cNvSpPr/>
                <p:nvPr/>
              </p:nvSpPr>
              <p:spPr bwMode="auto">
                <a:xfrm flipH="1">
                  <a:off x="3922" y="1192"/>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4" name="Freeform 87"/>
                <p:cNvSpPr/>
                <p:nvPr/>
              </p:nvSpPr>
              <p:spPr bwMode="auto">
                <a:xfrm flipH="1">
                  <a:off x="3922" y="1193"/>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6" name="Freeform 89"/>
                <p:cNvSpPr/>
                <p:nvPr/>
              </p:nvSpPr>
              <p:spPr bwMode="auto">
                <a:xfrm>
                  <a:off x="3913" y="120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8" name="Freeform 91"/>
                <p:cNvSpPr/>
                <p:nvPr/>
              </p:nvSpPr>
              <p:spPr bwMode="auto">
                <a:xfrm flipH="1">
                  <a:off x="4078" y="1210"/>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9" name="Freeform 92"/>
                <p:cNvSpPr/>
                <p:nvPr/>
              </p:nvSpPr>
              <p:spPr bwMode="auto">
                <a:xfrm>
                  <a:off x="4054" y="1207"/>
                  <a:ext cx="23" cy="25"/>
                </a:xfrm>
                <a:custGeom>
                  <a:gdLst>
                    <a:gd fmla="*/ 12 w 105" name="T0"/>
                    <a:gd fmla="*/ 92 h 110" name="T1"/>
                    <a:gd fmla="*/ 14 w 105" name="T2"/>
                    <a:gd fmla="*/ 88 h 110" name="T3"/>
                    <a:gd fmla="*/ 14 w 105" name="T4"/>
                    <a:gd fmla="*/ 77 h 110" name="T5"/>
                    <a:gd fmla="*/ 16 w 105" name="T6"/>
                    <a:gd fmla="*/ 75 h 110" name="T7"/>
                    <a:gd fmla="*/ 24 w 105" name="T8"/>
                    <a:gd fmla="*/ 70 h 110" name="T9"/>
                    <a:gd fmla="*/ 26 w 105" name="T10"/>
                    <a:gd fmla="*/ 68 h 110" name="T11"/>
                    <a:gd fmla="*/ 28 w 105" name="T12"/>
                    <a:gd fmla="*/ 62 h 110" name="T13"/>
                    <a:gd fmla="*/ 31 w 105" name="T14"/>
                    <a:gd fmla="*/ 59 h 110" name="T15"/>
                    <a:gd fmla="*/ 35 w 105" name="T16"/>
                    <a:gd fmla="*/ 59 h 110" name="T17"/>
                    <a:gd fmla="*/ 34 w 105" name="T18"/>
                    <a:gd fmla="*/ 55 h 110" name="T19"/>
                    <a:gd fmla="*/ 35 w 105" name="T20"/>
                    <a:gd fmla="*/ 49 h 110" name="T21"/>
                    <a:gd fmla="*/ 37 w 105" name="T22"/>
                    <a:gd fmla="*/ 48 h 110" name="T23"/>
                    <a:gd fmla="*/ 38 w 105" name="T24"/>
                    <a:gd fmla="*/ 43 h 110" name="T25"/>
                    <a:gd fmla="*/ 42 w 105" name="T26"/>
                    <a:gd fmla="*/ 42 h 110" name="T27"/>
                    <a:gd fmla="*/ 45 w 105" name="T28"/>
                    <a:gd fmla="*/ 39 h 110" name="T29"/>
                    <a:gd fmla="*/ 50 w 105" name="T30"/>
                    <a:gd fmla="*/ 37 h 110" name="T31"/>
                    <a:gd fmla="*/ 51 w 105" name="T32"/>
                    <a:gd fmla="*/ 34 h 110" name="T33"/>
                    <a:gd fmla="*/ 54 w 105" name="T34"/>
                    <a:gd fmla="*/ 35 h 110" name="T35"/>
                    <a:gd fmla="*/ 54 w 105" name="T36"/>
                    <a:gd fmla="*/ 32 h 110" name="T37"/>
                    <a:gd fmla="*/ 54 w 105" name="T38"/>
                    <a:gd fmla="*/ 31 h 110" name="T39"/>
                    <a:gd fmla="*/ 56 w 105" name="T40"/>
                    <a:gd fmla="*/ 29 h 110" name="T41"/>
                    <a:gd fmla="*/ 61 w 105" name="T42"/>
                    <a:gd fmla="*/ 24 h 110" name="T43"/>
                    <a:gd fmla="*/ 63 w 105" name="T44"/>
                    <a:gd fmla="*/ 22 h 110" name="T45"/>
                    <a:gd fmla="*/ 65 w 105" name="T46"/>
                    <a:gd fmla="*/ 21 h 110" name="T47"/>
                    <a:gd fmla="*/ 71 w 105" name="T48"/>
                    <a:gd fmla="*/ 17 h 110" name="T49"/>
                    <a:gd fmla="*/ 76 w 105" name="T50"/>
                    <a:gd fmla="*/ 22 h 110" name="T51"/>
                    <a:gd fmla="*/ 74 w 105" name="T52"/>
                    <a:gd fmla="*/ 16 h 110" name="T53"/>
                    <a:gd fmla="*/ 71 w 105" name="T54"/>
                    <a:gd fmla="*/ 9 h 110" name="T55"/>
                    <a:gd fmla="*/ 75 w 105" name="T56"/>
                    <a:gd fmla="*/ 9 h 110" name="T57"/>
                    <a:gd fmla="*/ 74 w 105" name="T58"/>
                    <a:gd fmla="*/ 6 h 110" name="T59"/>
                    <a:gd fmla="*/ 76 w 105" name="T60"/>
                    <a:gd fmla="*/ 7 h 110" name="T61"/>
                    <a:gd fmla="*/ 81 w 105" name="T62"/>
                    <a:gd fmla="*/ 11 h 110" name="T63"/>
                    <a:gd fmla="*/ 80 w 105" name="T64"/>
                    <a:gd fmla="*/ 5 h 110" name="T65"/>
                    <a:gd fmla="*/ 83 w 105" name="T66"/>
                    <a:gd fmla="*/ 7 h 110" name="T67"/>
                    <a:gd fmla="*/ 82 w 105" name="T68"/>
                    <a:gd fmla="*/ 3 h 110" name="T69"/>
                    <a:gd fmla="*/ 84 w 105" name="T70"/>
                    <a:gd fmla="*/ 1 h 110" name="T71"/>
                    <a:gd fmla="*/ 88 w 105" name="T72"/>
                    <a:gd fmla="*/ 9 h 110" name="T73"/>
                    <a:gd fmla="*/ 88 w 105" name="T74"/>
                    <a:gd fmla="*/ 2 h 110" name="T75"/>
                    <a:gd fmla="*/ 99 w 105" name="T76"/>
                    <a:gd fmla="*/ 9 h 110" name="T77"/>
                    <a:gd fmla="*/ 101 w 105" name="T78"/>
                    <a:gd fmla="*/ 10 h 110" name="T79"/>
                    <a:gd fmla="*/ 103 w 105" name="T80"/>
                    <a:gd fmla="*/ 8 h 110" name="T81"/>
                    <a:gd fmla="*/ 105 w 105" name="T82"/>
                    <a:gd fmla="*/ 13 h 110" name="T83"/>
                    <a:gd fmla="*/ 100 w 105" name="T84"/>
                    <a:gd fmla="*/ 11 h 110" name="T85"/>
                    <a:gd fmla="*/ 99 w 105" name="T86"/>
                    <a:gd fmla="*/ 21 h 110" name="T87"/>
                    <a:gd fmla="*/ 93 w 105" name="T88"/>
                    <a:gd fmla="*/ 29 h 110" name="T89"/>
                    <a:gd fmla="*/ 85 w 105" name="T90"/>
                    <a:gd fmla="*/ 37 h 110" name="T91"/>
                    <a:gd fmla="*/ 79 w 105" name="T92"/>
                    <a:gd fmla="*/ 43 h 110" name="T93"/>
                    <a:gd fmla="*/ 75 w 105" name="T94"/>
                    <a:gd fmla="*/ 48 h 110" name="T95"/>
                    <a:gd fmla="*/ 64 w 105" name="T96"/>
                    <a:gd fmla="*/ 55 h 110" name="T97"/>
                    <a:gd fmla="*/ 57 w 105" name="T98"/>
                    <a:gd fmla="*/ 57 h 110" name="T99"/>
                    <a:gd fmla="*/ 49 w 105" name="T100"/>
                    <a:gd fmla="*/ 62 h 110" name="T101"/>
                    <a:gd fmla="*/ 35 w 105" name="T102"/>
                    <a:gd fmla="*/ 88 h 110" name="T103"/>
                    <a:gd fmla="*/ 30 w 105" name="T104"/>
                    <a:gd fmla="*/ 94 h 110" name="T105"/>
                    <a:gd fmla="*/ 4 w 105" name="T106"/>
                    <a:gd fmla="*/ 103 h 11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0" w="105">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0" name="Freeform 93"/>
                <p:cNvSpPr/>
                <p:nvPr/>
              </p:nvSpPr>
              <p:spPr bwMode="auto">
                <a:xfrm>
                  <a:off x="4077" y="1209"/>
                  <a:ext cx="1" cy="1"/>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1" name="Freeform 94"/>
                <p:cNvSpPr/>
                <p:nvPr/>
              </p:nvSpPr>
              <p:spPr bwMode="auto">
                <a:xfrm flipH="1">
                  <a:off x="4074" y="1208"/>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2" name="Freeform 95"/>
                <p:cNvSpPr/>
                <p:nvPr/>
              </p:nvSpPr>
              <p:spPr bwMode="auto">
                <a:xfrm>
                  <a:off x="4073" y="1208"/>
                  <a:ext cx="1"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3" name="Freeform 96"/>
                <p:cNvSpPr/>
                <p:nvPr/>
              </p:nvSpPr>
              <p:spPr bwMode="auto">
                <a:xfrm flipH="1">
                  <a:off x="4072" y="1207"/>
                  <a:ext cx="0" cy="1"/>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4" name="Freeform 97"/>
                <p:cNvSpPr/>
                <p:nvPr/>
              </p:nvSpPr>
              <p:spPr bwMode="auto">
                <a:xfrm>
                  <a:off x="4072" y="1208"/>
                  <a:ext cx="1"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5" name="Freeform 98"/>
                <p:cNvSpPr/>
                <p:nvPr/>
              </p:nvSpPr>
              <p:spPr bwMode="auto">
                <a:xfrm flipH="1">
                  <a:off x="4071" y="1208"/>
                  <a:ext cx="0" cy="0"/>
                </a:xfrm>
                <a:custGeom>
                  <a:gdLst>
                    <a:gd fmla="*/ 1 w 1" name="T0"/>
                    <a:gd fmla="*/ 1 h 3" name="T1"/>
                    <a:gd fmla="*/ 0 w 1" name="T2"/>
                    <a:gd fmla="*/ 1 h 3" name="T3"/>
                    <a:gd fmla="*/ 1 w 1" name="T4"/>
                    <a:gd fmla="*/ 1 h 3" name="T5"/>
                  </a:gdLst>
                  <a:cxnLst>
                    <a:cxn ang="0">
                      <a:pos x="T0" y="T1"/>
                    </a:cxn>
                    <a:cxn ang="0">
                      <a:pos x="T2" y="T3"/>
                    </a:cxn>
                    <a:cxn ang="0">
                      <a:pos x="T4" y="T5"/>
                    </a:cxn>
                  </a:cxnLst>
                  <a:rect b="b" l="0" r="r" t="0"/>
                  <a:pathLst>
                    <a:path h="3" w="1">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6" name="Freeform 99"/>
                <p:cNvSpPr/>
                <p:nvPr/>
              </p:nvSpPr>
              <p:spPr bwMode="auto">
                <a:xfrm flipH="1">
                  <a:off x="4071" y="1208"/>
                  <a:ext cx="0" cy="1"/>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8" name="Freeform 101"/>
                <p:cNvSpPr/>
                <p:nvPr/>
              </p:nvSpPr>
              <p:spPr bwMode="auto">
                <a:xfrm flipH="1">
                  <a:off x="4061" y="1219"/>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9" name="Freeform 102"/>
                <p:cNvSpPr/>
                <p:nvPr/>
              </p:nvSpPr>
              <p:spPr bwMode="auto">
                <a:xfrm>
                  <a:off x="4060" y="1222"/>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0" name="Freeform 103"/>
                <p:cNvSpPr/>
                <p:nvPr/>
              </p:nvSpPr>
              <p:spPr bwMode="auto">
                <a:xfrm flipH="1">
                  <a:off x="4097" y="1212"/>
                  <a:ext cx="0" cy="1"/>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1" name="Freeform 104"/>
                <p:cNvSpPr/>
                <p:nvPr/>
              </p:nvSpPr>
              <p:spPr bwMode="auto">
                <a:xfrm>
                  <a:off x="4061" y="1210"/>
                  <a:ext cx="35" cy="37"/>
                </a:xfrm>
                <a:custGeom>
                  <a:gdLst>
                    <a:gd fmla="*/ 17 w 159" name="T0"/>
                    <a:gd fmla="*/ 133 h 159" name="T1"/>
                    <a:gd fmla="*/ 20 w 159" name="T2"/>
                    <a:gd fmla="*/ 128 h 159" name="T3"/>
                    <a:gd fmla="*/ 23 w 159" name="T4"/>
                    <a:gd fmla="*/ 113 h 159" name="T5"/>
                    <a:gd fmla="*/ 26 w 159" name="T6"/>
                    <a:gd fmla="*/ 110 h 159" name="T7"/>
                    <a:gd fmla="*/ 37 w 159" name="T8"/>
                    <a:gd fmla="*/ 101 h 159" name="T9"/>
                    <a:gd fmla="*/ 40 w 159" name="T10"/>
                    <a:gd fmla="*/ 97 h 159" name="T11"/>
                    <a:gd fmla="*/ 43 w 159" name="T12"/>
                    <a:gd fmla="*/ 90 h 159" name="T13"/>
                    <a:gd fmla="*/ 48 w 159" name="T14"/>
                    <a:gd fmla="*/ 85 h 159" name="T15"/>
                    <a:gd fmla="*/ 52 w 159" name="T16"/>
                    <a:gd fmla="*/ 84 h 159" name="T17"/>
                    <a:gd fmla="*/ 52 w 159" name="T18"/>
                    <a:gd fmla="*/ 79 h 159" name="T19"/>
                    <a:gd fmla="*/ 55 w 159" name="T20"/>
                    <a:gd fmla="*/ 71 h 159" name="T21"/>
                    <a:gd fmla="*/ 58 w 159" name="T22"/>
                    <a:gd fmla="*/ 69 h 159" name="T23"/>
                    <a:gd fmla="*/ 60 w 159" name="T24"/>
                    <a:gd fmla="*/ 63 h 159" name="T25"/>
                    <a:gd fmla="*/ 65 w 159" name="T26"/>
                    <a:gd fmla="*/ 61 h 159" name="T27"/>
                    <a:gd fmla="*/ 70 w 159" name="T28"/>
                    <a:gd fmla="*/ 56 h 159" name="T29"/>
                    <a:gd fmla="*/ 77 w 159" name="T30"/>
                    <a:gd fmla="*/ 52 h 159" name="T31"/>
                    <a:gd fmla="*/ 78 w 159" name="T32"/>
                    <a:gd fmla="*/ 48 h 159" name="T33"/>
                    <a:gd fmla="*/ 82 w 159" name="T34"/>
                    <a:gd fmla="*/ 48 h 159" name="T35"/>
                    <a:gd fmla="*/ 83 w 159" name="T36"/>
                    <a:gd fmla="*/ 44 h 159" name="T37"/>
                    <a:gd fmla="*/ 84 w 159" name="T38"/>
                    <a:gd fmla="*/ 43 h 159" name="T39"/>
                    <a:gd fmla="*/ 86 w 159" name="T40"/>
                    <a:gd fmla="*/ 40 h 159" name="T41"/>
                    <a:gd fmla="*/ 95 w 159" name="T42"/>
                    <a:gd fmla="*/ 33 h 159" name="T43"/>
                    <a:gd fmla="*/ 98 w 159" name="T44"/>
                    <a:gd fmla="*/ 30 h 159" name="T45"/>
                    <a:gd fmla="*/ 101 w 159" name="T46"/>
                    <a:gd fmla="*/ 28 h 159" name="T47"/>
                    <a:gd fmla="*/ 109 w 159" name="T48"/>
                    <a:gd fmla="*/ 22 h 159" name="T49"/>
                    <a:gd fmla="*/ 115 w 159" name="T50"/>
                    <a:gd fmla="*/ 27 h 159" name="T51"/>
                    <a:gd fmla="*/ 114 w 159" name="T52"/>
                    <a:gd fmla="*/ 20 h 159" name="T53"/>
                    <a:gd fmla="*/ 112 w 159" name="T54"/>
                    <a:gd fmla="*/ 12 h 159" name="T55"/>
                    <a:gd fmla="*/ 117 w 159" name="T56"/>
                    <a:gd fmla="*/ 12 h 159" name="T57"/>
                    <a:gd fmla="*/ 117 w 159" name="T58"/>
                    <a:gd fmla="*/ 8 h 159" name="T59"/>
                    <a:gd fmla="*/ 120 w 159" name="T60"/>
                    <a:gd fmla="*/ 10 h 159" name="T61"/>
                    <a:gd fmla="*/ 126 w 159" name="T62"/>
                    <a:gd fmla="*/ 13 h 159" name="T63"/>
                    <a:gd fmla="*/ 126 w 159" name="T64"/>
                    <a:gd fmla="*/ 6 h 159" name="T65"/>
                    <a:gd fmla="*/ 129 w 159" name="T66"/>
                    <a:gd fmla="*/ 8 h 159" name="T67"/>
                    <a:gd fmla="*/ 130 w 159" name="T68"/>
                    <a:gd fmla="*/ 3 h 159" name="T69"/>
                    <a:gd fmla="*/ 133 w 159" name="T70"/>
                    <a:gd fmla="*/ 1 h 159" name="T71"/>
                    <a:gd fmla="*/ 136 w 159" name="T72"/>
                    <a:gd fmla="*/ 10 h 159" name="T73"/>
                    <a:gd fmla="*/ 138 w 159" name="T74"/>
                    <a:gd fmla="*/ 2 h 159" name="T75"/>
                    <a:gd fmla="*/ 151 w 159" name="T76"/>
                    <a:gd fmla="*/ 8 h 159" name="T77"/>
                    <a:gd fmla="*/ 153 w 159" name="T78"/>
                    <a:gd fmla="*/ 9 h 159" name="T79"/>
                    <a:gd fmla="*/ 158 w 159" name="T80"/>
                    <a:gd fmla="*/ 6 h 159" name="T81"/>
                    <a:gd fmla="*/ 158 w 159" name="T82"/>
                    <a:gd fmla="*/ 12 h 159" name="T83"/>
                    <a:gd fmla="*/ 152 w 159" name="T84"/>
                    <a:gd fmla="*/ 10 h 159" name="T85"/>
                    <a:gd fmla="*/ 147 w 159" name="T86"/>
                    <a:gd fmla="*/ 21 h 159" name="T87"/>
                    <a:gd fmla="*/ 136 w 159" name="T88"/>
                    <a:gd fmla="*/ 31 h 159" name="T89"/>
                    <a:gd fmla="*/ 124 w 159" name="T90"/>
                    <a:gd fmla="*/ 42 h 159" name="T91"/>
                    <a:gd fmla="*/ 114 w 159" name="T92"/>
                    <a:gd fmla="*/ 51 h 159" name="T93"/>
                    <a:gd fmla="*/ 107 w 159" name="T94"/>
                    <a:gd fmla="*/ 58 h 159" name="T95"/>
                    <a:gd fmla="*/ 91 w 159" name="T96"/>
                    <a:gd fmla="*/ 70 h 159" name="T97"/>
                    <a:gd fmla="*/ 81 w 159" name="T98"/>
                    <a:gd fmla="*/ 75 h 159" name="T99"/>
                    <a:gd fmla="*/ 69 w 159" name="T100"/>
                    <a:gd fmla="*/ 83 h 159" name="T101"/>
                    <a:gd fmla="*/ 59 w 159" name="T102"/>
                    <a:gd fmla="*/ 109 h 159" name="T103"/>
                    <a:gd fmla="*/ 36 w 159" name="T104"/>
                    <a:gd fmla="*/ 130 h 159" name="T105"/>
                    <a:gd fmla="*/ 12 w 159" name="T106"/>
                    <a:gd fmla="*/ 159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2" name="Freeform 105"/>
                <p:cNvSpPr/>
                <p:nvPr/>
              </p:nvSpPr>
              <p:spPr bwMode="auto">
                <a:xfrm>
                  <a:off x="4096" y="1212"/>
                  <a:ext cx="1"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3" name="Freeform 106"/>
                <p:cNvSpPr/>
                <p:nvPr/>
              </p:nvSpPr>
              <p:spPr bwMode="auto">
                <a:xfrm flipH="1">
                  <a:off x="4092" y="1211"/>
                  <a:ext cx="0" cy="0"/>
                </a:xfrm>
                <a:custGeom>
                  <a:gdLst>
                    <a:gd fmla="*/ 1 w 1" name="T0"/>
                    <a:gd fmla="*/ 2 h 3" name="T1"/>
                    <a:gd fmla="*/ 0 w 1" name="T2"/>
                    <a:gd fmla="*/ 2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4" name="Freeform 107"/>
                <p:cNvSpPr/>
                <p:nvPr/>
              </p:nvSpPr>
              <p:spPr bwMode="auto">
                <a:xfrm>
                  <a:off x="4091" y="1211"/>
                  <a:ext cx="1"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5" name="Freeform 108"/>
                <p:cNvSpPr/>
                <p:nvPr/>
              </p:nvSpPr>
              <p:spPr bwMode="auto">
                <a:xfrm flipH="1">
                  <a:off x="4090" y="1210"/>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6" name="Freeform 109"/>
                <p:cNvSpPr/>
                <p:nvPr/>
              </p:nvSpPr>
              <p:spPr bwMode="auto">
                <a:xfrm flipH="1">
                  <a:off x="4090" y="1211"/>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7" name="Freeform 110"/>
                <p:cNvSpPr/>
                <p:nvPr/>
              </p:nvSpPr>
              <p:spPr bwMode="auto">
                <a:xfrm flipH="1">
                  <a:off x="4088" y="1211"/>
                  <a:ext cx="0" cy="1"/>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8" name="Freeform 111"/>
                <p:cNvSpPr/>
                <p:nvPr/>
              </p:nvSpPr>
              <p:spPr bwMode="auto">
                <a:xfrm flipH="1">
                  <a:off x="4088" y="1212"/>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0" name="Freeform 113"/>
                <p:cNvSpPr/>
                <p:nvPr/>
              </p:nvSpPr>
              <p:spPr bwMode="auto">
                <a:xfrm flipH="1">
                  <a:off x="4072" y="1227"/>
                  <a:ext cx="0" cy="1"/>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1" name="Freeform 114"/>
                <p:cNvSpPr/>
                <p:nvPr/>
              </p:nvSpPr>
              <p:spPr bwMode="auto">
                <a:xfrm flipH="1">
                  <a:off x="4071" y="1231"/>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2" name="Freeform 115"/>
                <p:cNvSpPr/>
                <p:nvPr/>
              </p:nvSpPr>
              <p:spPr bwMode="auto">
                <a:xfrm>
                  <a:off x="4238" y="1226"/>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3" name="Freeform 116"/>
                <p:cNvSpPr/>
                <p:nvPr/>
              </p:nvSpPr>
              <p:spPr bwMode="auto">
                <a:xfrm>
                  <a:off x="4221" y="1225"/>
                  <a:ext cx="17" cy="27"/>
                </a:xfrm>
                <a:custGeom>
                  <a:gdLst>
                    <a:gd fmla="*/ 11 w 78" name="T0"/>
                    <a:gd fmla="*/ 97 h 115" name="T1"/>
                    <a:gd fmla="*/ 13 w 78" name="T2"/>
                    <a:gd fmla="*/ 94 h 115" name="T3"/>
                    <a:gd fmla="*/ 11 w 78" name="T4"/>
                    <a:gd fmla="*/ 84 h 115" name="T5"/>
                    <a:gd fmla="*/ 12 w 78" name="T6"/>
                    <a:gd fmla="*/ 82 h 115" name="T7"/>
                    <a:gd fmla="*/ 19 w 78" name="T8"/>
                    <a:gd fmla="*/ 76 h 115" name="T9"/>
                    <a:gd fmla="*/ 21 w 78" name="T10"/>
                    <a:gd fmla="*/ 74 h 115" name="T11"/>
                    <a:gd fmla="*/ 20 w 78" name="T12"/>
                    <a:gd fmla="*/ 68 h 115" name="T13"/>
                    <a:gd fmla="*/ 24 w 78" name="T14"/>
                    <a:gd fmla="*/ 65 h 115" name="T15"/>
                    <a:gd fmla="*/ 26 w 78" name="T16"/>
                    <a:gd fmla="*/ 65 h 115" name="T17"/>
                    <a:gd fmla="*/ 25 w 78" name="T18"/>
                    <a:gd fmla="*/ 61 h 115" name="T19"/>
                    <a:gd fmla="*/ 25 w 78" name="T20"/>
                    <a:gd fmla="*/ 55 h 115" name="T21"/>
                    <a:gd fmla="*/ 26 w 78" name="T22"/>
                    <a:gd fmla="*/ 53 h 115" name="T23"/>
                    <a:gd fmla="*/ 26 w 78" name="T24"/>
                    <a:gd fmla="*/ 50 h 115" name="T25"/>
                    <a:gd fmla="*/ 29 w 78" name="T26"/>
                    <a:gd fmla="*/ 48 h 115" name="T27"/>
                    <a:gd fmla="*/ 31 w 78" name="T28"/>
                    <a:gd fmla="*/ 44 h 115" name="T29"/>
                    <a:gd fmla="*/ 35 w 78" name="T30"/>
                    <a:gd fmla="*/ 42 h 115" name="T31"/>
                    <a:gd fmla="*/ 35 w 78" name="T32"/>
                    <a:gd fmla="*/ 39 h 115" name="T33"/>
                    <a:gd fmla="*/ 38 w 78" name="T34"/>
                    <a:gd fmla="*/ 39 h 115" name="T35"/>
                    <a:gd fmla="*/ 37 w 78" name="T36"/>
                    <a:gd fmla="*/ 36 h 115" name="T37"/>
                    <a:gd fmla="*/ 37 w 78" name="T38"/>
                    <a:gd fmla="*/ 35 h 115" name="T39"/>
                    <a:gd fmla="*/ 38 w 78" name="T40"/>
                    <a:gd fmla="*/ 33 h 115" name="T41"/>
                    <a:gd fmla="*/ 42 w 78" name="T42"/>
                    <a:gd fmla="*/ 28 h 115" name="T43"/>
                    <a:gd fmla="*/ 43 w 78" name="T44"/>
                    <a:gd fmla="*/ 25 h 115" name="T45"/>
                    <a:gd fmla="*/ 44 w 78" name="T46"/>
                    <a:gd fmla="*/ 24 h 115" name="T47"/>
                    <a:gd fmla="*/ 48 w 78" name="T48"/>
                    <a:gd fmla="*/ 20 h 115" name="T49"/>
                    <a:gd fmla="*/ 54 w 78" name="T50"/>
                    <a:gd fmla="*/ 23 h 115" name="T51"/>
                    <a:gd fmla="*/ 50 w 78" name="T52"/>
                    <a:gd fmla="*/ 17 h 115" name="T53"/>
                    <a:gd fmla="*/ 46 w 78" name="T54"/>
                    <a:gd fmla="*/ 12 h 115" name="T55"/>
                    <a:gd fmla="*/ 49 w 78" name="T56"/>
                    <a:gd fmla="*/ 11 h 115" name="T57"/>
                    <a:gd fmla="*/ 47 w 78" name="T58"/>
                    <a:gd fmla="*/ 9 h 115" name="T59"/>
                    <a:gd fmla="*/ 50 w 78" name="T60"/>
                    <a:gd fmla="*/ 9 h 115" name="T61"/>
                    <a:gd fmla="*/ 56 w 78" name="T62"/>
                    <a:gd fmla="*/ 12 h 115" name="T63"/>
                    <a:gd fmla="*/ 52 w 78" name="T64"/>
                    <a:gd fmla="*/ 6 h 115" name="T65"/>
                    <a:gd fmla="*/ 55 w 78" name="T66"/>
                    <a:gd fmla="*/ 7 h 115" name="T67"/>
                    <a:gd fmla="*/ 53 w 78" name="T68"/>
                    <a:gd fmla="*/ 3 h 115" name="T69"/>
                    <a:gd fmla="*/ 54 w 78" name="T70"/>
                    <a:gd fmla="*/ 2 h 115" name="T71"/>
                    <a:gd fmla="*/ 61 w 78" name="T72"/>
                    <a:gd fmla="*/ 8 h 115" name="T73"/>
                    <a:gd fmla="*/ 58 w 78" name="T74"/>
                    <a:gd fmla="*/ 2 h 115" name="T75"/>
                    <a:gd fmla="*/ 70 w 78" name="T76"/>
                    <a:gd fmla="*/ 5 h 115" name="T77"/>
                    <a:gd fmla="*/ 72 w 78" name="T78"/>
                    <a:gd fmla="*/ 5 h 115" name="T79"/>
                    <a:gd fmla="*/ 74 w 78" name="T80"/>
                    <a:gd fmla="*/ 2 h 115" name="T81"/>
                    <a:gd fmla="*/ 77 w 78" name="T82"/>
                    <a:gd fmla="*/ 6 h 115" name="T83"/>
                    <a:gd fmla="*/ 72 w 78" name="T84"/>
                    <a:gd fmla="*/ 6 h 115" name="T85"/>
                    <a:gd fmla="*/ 75 w 78" name="T86"/>
                    <a:gd fmla="*/ 15 h 115" name="T87"/>
                    <a:gd fmla="*/ 72 w 78" name="T88"/>
                    <a:gd fmla="*/ 24 h 115" name="T89"/>
                    <a:gd fmla="*/ 68 w 78" name="T90"/>
                    <a:gd fmla="*/ 34 h 115" name="T91"/>
                    <a:gd fmla="*/ 64 w 78" name="T92"/>
                    <a:gd fmla="*/ 41 h 115" name="T93"/>
                    <a:gd fmla="*/ 62 w 78" name="T94"/>
                    <a:gd fmla="*/ 47 h 115" name="T95"/>
                    <a:gd fmla="*/ 53 w 78" name="T96"/>
                    <a:gd fmla="*/ 56 h 115" name="T97"/>
                    <a:gd fmla="*/ 47 w 78" name="T98"/>
                    <a:gd fmla="*/ 59 h 115" name="T99"/>
                    <a:gd fmla="*/ 40 w 78" name="T100"/>
                    <a:gd fmla="*/ 65 h 115" name="T101"/>
                    <a:gd fmla="*/ 33 w 78" name="T102"/>
                    <a:gd fmla="*/ 92 h 115" name="T103"/>
                    <a:gd fmla="*/ 29 w 78" name="T104"/>
                    <a:gd fmla="*/ 98 h 115" name="T105"/>
                    <a:gd fmla="*/ 6 w 78" name="T106"/>
                    <a:gd fmla="*/ 109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78">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4" name="Freeform 117"/>
                <p:cNvSpPr/>
                <p:nvPr/>
              </p:nvSpPr>
              <p:spPr bwMode="auto">
                <a:xfrm flipH="1">
                  <a:off x="4238" y="1226"/>
                  <a:ext cx="0" cy="0"/>
                </a:xfrm>
                <a:custGeom>
                  <a:gdLst>
                    <a:gd fmla="*/ 3 w 3" name="T0"/>
                    <a:gd fmla="*/ 2 h 2" name="T1"/>
                    <a:gd fmla="*/ 0 w 3" name="T2"/>
                    <a:gd fmla="*/ 0 h 2" name="T3"/>
                    <a:gd fmla="*/ 3 w 3" name="T4"/>
                    <a:gd fmla="*/ 2 h 2" name="T5"/>
                  </a:gdLst>
                  <a:cxnLst>
                    <a:cxn ang="0">
                      <a:pos x="T0" y="T1"/>
                    </a:cxn>
                    <a:cxn ang="0">
                      <a:pos x="T2" y="T3"/>
                    </a:cxn>
                    <a:cxn ang="0">
                      <a:pos x="T4" y="T5"/>
                    </a:cxn>
                  </a:cxnLst>
                  <a:rect b="b" l="0" r="r" t="0"/>
                  <a:pathLst>
                    <a:path h="2" w="3">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5" name="Freeform 118"/>
                <p:cNvSpPr/>
                <p:nvPr/>
              </p:nvSpPr>
              <p:spPr bwMode="auto">
                <a:xfrm>
                  <a:off x="4234" y="1226"/>
                  <a:ext cx="1" cy="0"/>
                </a:xfrm>
                <a:custGeom>
                  <a:gdLst>
                    <a:gd fmla="*/ 1 w 2" name="T0"/>
                    <a:gd fmla="*/ 1 h 2" name="T1"/>
                    <a:gd fmla="*/ 1 w 2" name="T2"/>
                    <a:gd fmla="*/ 1 h 2" name="T3"/>
                    <a:gd fmla="*/ 0 w 2" name="T4"/>
                    <a:gd fmla="*/ 0 h 2" name="T5"/>
                    <a:gd fmla="*/ 1 w 2" name="T6"/>
                    <a:gd fmla="*/ 1 h 2" name="T7"/>
                  </a:gdLst>
                  <a:cxnLst>
                    <a:cxn ang="0">
                      <a:pos x="T0" y="T1"/>
                    </a:cxn>
                    <a:cxn ang="0">
                      <a:pos x="T2" y="T3"/>
                    </a:cxn>
                    <a:cxn ang="0">
                      <a:pos x="T4" y="T5"/>
                    </a:cxn>
                    <a:cxn ang="0">
                      <a:pos x="T6" y="T7"/>
                    </a:cxn>
                  </a:cxnLst>
                  <a:rect b="b" l="0" r="r" t="0"/>
                  <a:pathLst>
                    <a:path h="2" w="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6" name="Freeform 119"/>
                <p:cNvSpPr/>
                <p:nvPr/>
              </p:nvSpPr>
              <p:spPr bwMode="auto">
                <a:xfrm flipH="1">
                  <a:off x="4234" y="1226"/>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7" name="Freeform 120"/>
                <p:cNvSpPr/>
                <p:nvPr/>
              </p:nvSpPr>
              <p:spPr bwMode="auto">
                <a:xfrm flipH="1">
                  <a:off x="4233" y="1226"/>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8" name="Freeform 121"/>
                <p:cNvSpPr/>
                <p:nvPr/>
              </p:nvSpPr>
              <p:spPr bwMode="auto">
                <a:xfrm flipH="1">
                  <a:off x="4233" y="1226"/>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9" name="Freeform 122"/>
                <p:cNvSpPr/>
                <p:nvPr/>
              </p:nvSpPr>
              <p:spPr bwMode="auto">
                <a:xfrm flipH="1">
                  <a:off x="4232" y="1226"/>
                  <a:ext cx="0" cy="1"/>
                </a:xfrm>
                <a:custGeom>
                  <a:gdLst>
                    <a:gd fmla="*/ 2 w 3" name="T0"/>
                    <a:gd fmla="*/ 1 h 2" name="T1"/>
                    <a:gd fmla="*/ 1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0" name="Freeform 123"/>
                <p:cNvSpPr/>
                <p:nvPr/>
              </p:nvSpPr>
              <p:spPr bwMode="auto">
                <a:xfrm flipH="1">
                  <a:off x="4232" y="1227"/>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2" name="Freeform 125"/>
                <p:cNvSpPr/>
                <p:nvPr/>
              </p:nvSpPr>
              <p:spPr bwMode="auto">
                <a:xfrm>
                  <a:off x="4225" y="1238"/>
                  <a:ext cx="1" cy="1"/>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4" name="Freeform 127"/>
                <p:cNvSpPr/>
                <p:nvPr/>
              </p:nvSpPr>
              <p:spPr bwMode="auto">
                <a:xfrm>
                  <a:off x="4245" y="1233"/>
                  <a:ext cx="1"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5" name="Freeform 128"/>
                <p:cNvSpPr/>
                <p:nvPr/>
              </p:nvSpPr>
              <p:spPr bwMode="auto">
                <a:xfrm>
                  <a:off x="4232" y="1233"/>
                  <a:ext cx="14" cy="33"/>
                </a:xfrm>
                <a:custGeom>
                  <a:gdLst>
                    <a:gd fmla="*/ 11 w 62" name="T0"/>
                    <a:gd fmla="*/ 122 h 142" name="T1"/>
                    <a:gd fmla="*/ 12 w 62" name="T2"/>
                    <a:gd fmla="*/ 118 h 142" name="T3"/>
                    <a:gd fmla="*/ 9 w 62" name="T4"/>
                    <a:gd fmla="*/ 108 h 142" name="T5"/>
                    <a:gd fmla="*/ 11 w 62" name="T6"/>
                    <a:gd fmla="*/ 105 h 142" name="T7"/>
                    <a:gd fmla="*/ 17 w 62" name="T8"/>
                    <a:gd fmla="*/ 97 h 142" name="T9"/>
                    <a:gd fmla="*/ 19 w 62" name="T10"/>
                    <a:gd fmla="*/ 94 h 142" name="T11"/>
                    <a:gd fmla="*/ 18 w 62" name="T12"/>
                    <a:gd fmla="*/ 88 h 142" name="T13"/>
                    <a:gd fmla="*/ 21 w 62" name="T14"/>
                    <a:gd fmla="*/ 85 h 142" name="T15"/>
                    <a:gd fmla="*/ 24 w 62" name="T16"/>
                    <a:gd fmla="*/ 83 h 142" name="T17"/>
                    <a:gd fmla="*/ 21 w 62" name="T18"/>
                    <a:gd fmla="*/ 80 h 142" name="T19"/>
                    <a:gd fmla="*/ 20 w 62" name="T20"/>
                    <a:gd fmla="*/ 74 h 142" name="T21"/>
                    <a:gd fmla="*/ 22 w 62" name="T22"/>
                    <a:gd fmla="*/ 71 h 142" name="T23"/>
                    <a:gd fmla="*/ 20 w 62" name="T24"/>
                    <a:gd fmla="*/ 67 h 142" name="T25"/>
                    <a:gd fmla="*/ 24 w 62" name="T26"/>
                    <a:gd fmla="*/ 65 h 142" name="T27"/>
                    <a:gd fmla="*/ 25 w 62" name="T28"/>
                    <a:gd fmla="*/ 60 h 142" name="T29"/>
                    <a:gd fmla="*/ 29 w 62" name="T30"/>
                    <a:gd fmla="*/ 56 h 142" name="T31"/>
                    <a:gd fmla="*/ 28 w 62" name="T32"/>
                    <a:gd fmla="*/ 53 h 142" name="T33"/>
                    <a:gd fmla="*/ 31 w 62" name="T34"/>
                    <a:gd fmla="*/ 52 h 142" name="T35"/>
                    <a:gd fmla="*/ 29 w 62" name="T36"/>
                    <a:gd fmla="*/ 50 h 142" name="T37"/>
                    <a:gd fmla="*/ 29 w 62" name="T38"/>
                    <a:gd fmla="*/ 49 h 142" name="T39"/>
                    <a:gd fmla="*/ 29 w 62" name="T40"/>
                    <a:gd fmla="*/ 46 h 142" name="T41"/>
                    <a:gd fmla="*/ 32 w 62" name="T42"/>
                    <a:gd fmla="*/ 39 h 142" name="T43"/>
                    <a:gd fmla="*/ 32 w 62" name="T44"/>
                    <a:gd fmla="*/ 37 h 142" name="T45"/>
                    <a:gd fmla="*/ 33 w 62" name="T46"/>
                    <a:gd fmla="*/ 34 h 142" name="T47"/>
                    <a:gd fmla="*/ 36 w 62" name="T48"/>
                    <a:gd fmla="*/ 29 h 142" name="T49"/>
                    <a:gd fmla="*/ 43 w 62" name="T50"/>
                    <a:gd fmla="*/ 30 h 142" name="T51"/>
                    <a:gd fmla="*/ 37 w 62" name="T52"/>
                    <a:gd fmla="*/ 26 h 142" name="T53"/>
                    <a:gd fmla="*/ 31 w 62" name="T54"/>
                    <a:gd fmla="*/ 22 h 142" name="T55"/>
                    <a:gd fmla="*/ 34 w 62" name="T56"/>
                    <a:gd fmla="*/ 20 h 142" name="T57"/>
                    <a:gd fmla="*/ 31 w 62" name="T58"/>
                    <a:gd fmla="*/ 18 h 142" name="T59"/>
                    <a:gd fmla="*/ 34 w 62" name="T60"/>
                    <a:gd fmla="*/ 18 h 142" name="T61"/>
                    <a:gd fmla="*/ 41 w 62" name="T62"/>
                    <a:gd fmla="*/ 18 h 142" name="T63"/>
                    <a:gd fmla="*/ 36 w 62" name="T64"/>
                    <a:gd fmla="*/ 14 h 142" name="T65"/>
                    <a:gd fmla="*/ 39 w 62" name="T66"/>
                    <a:gd fmla="*/ 14 h 142" name="T67"/>
                    <a:gd fmla="*/ 36 w 62" name="T68"/>
                    <a:gd fmla="*/ 11 h 142" name="T69"/>
                    <a:gd fmla="*/ 36 w 62" name="T70"/>
                    <a:gd fmla="*/ 9 h 142" name="T71"/>
                    <a:gd fmla="*/ 44 w 62" name="T72"/>
                    <a:gd fmla="*/ 12 h 142" name="T73"/>
                    <a:gd fmla="*/ 40 w 62" name="T74"/>
                    <a:gd fmla="*/ 7 h 142" name="T75"/>
                    <a:gd fmla="*/ 52 w 62" name="T76"/>
                    <a:gd fmla="*/ 5 h 142" name="T77"/>
                    <a:gd fmla="*/ 54 w 62" name="T78"/>
                    <a:gd fmla="*/ 4 h 142" name="T79"/>
                    <a:gd fmla="*/ 55 w 62" name="T80"/>
                    <a:gd fmla="*/ 0 h 142" name="T81"/>
                    <a:gd fmla="*/ 59 w 62" name="T82"/>
                    <a:gd fmla="*/ 3 h 142" name="T83"/>
                    <a:gd fmla="*/ 54 w 62" name="T84"/>
                    <a:gd fmla="*/ 5 h 142" name="T85"/>
                    <a:gd fmla="*/ 60 w 62" name="T86"/>
                    <a:gd fmla="*/ 13 h 142" name="T87"/>
                    <a:gd fmla="*/ 60 w 62" name="T88"/>
                    <a:gd fmla="*/ 24 h 142" name="T89"/>
                    <a:gd fmla="*/ 59 w 62" name="T90"/>
                    <a:gd fmla="*/ 36 h 142" name="T91"/>
                    <a:gd fmla="*/ 57 w 62" name="T92"/>
                    <a:gd fmla="*/ 46 h 142" name="T93"/>
                    <a:gd fmla="*/ 56 w 62" name="T94"/>
                    <a:gd fmla="*/ 53 h 142" name="T95"/>
                    <a:gd fmla="*/ 49 w 62" name="T96"/>
                    <a:gd fmla="*/ 66 h 142" name="T97"/>
                    <a:gd fmla="*/ 44 w 62" name="T98"/>
                    <a:gd fmla="*/ 72 h 142" name="T99"/>
                    <a:gd fmla="*/ 38 w 62" name="T100"/>
                    <a:gd fmla="*/ 80 h 142" name="T101"/>
                    <a:gd fmla="*/ 33 w 62" name="T102"/>
                    <a:gd fmla="*/ 112 h 142" name="T103"/>
                    <a:gd fmla="*/ 29 w 62" name="T104"/>
                    <a:gd fmla="*/ 120 h 142" name="T105"/>
                    <a:gd fmla="*/ 6 w 62" name="T106"/>
                    <a:gd fmla="*/ 13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6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6" name="Freeform 129"/>
                <p:cNvSpPr/>
                <p:nvPr/>
              </p:nvSpPr>
              <p:spPr bwMode="auto">
                <a:xfrm>
                  <a:off x="4245" y="1233"/>
                  <a:ext cx="1" cy="0"/>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7" name="Freeform 130"/>
                <p:cNvSpPr/>
                <p:nvPr/>
              </p:nvSpPr>
              <p:spPr bwMode="auto">
                <a:xfrm>
                  <a:off x="4241" y="1234"/>
                  <a:ext cx="1" cy="1"/>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8" name="Freeform 131"/>
                <p:cNvSpPr/>
                <p:nvPr/>
              </p:nvSpPr>
              <p:spPr bwMode="auto">
                <a:xfrm>
                  <a:off x="4241" y="1235"/>
                  <a:ext cx="1"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1" y="1"/>
                        <a:pt x="0"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9" name="Freeform 132"/>
                <p:cNvSpPr/>
                <p:nvPr/>
              </p:nvSpPr>
              <p:spPr bwMode="auto">
                <a:xfrm flipH="1">
                  <a:off x="4240" y="123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0" name="Freeform 133"/>
                <p:cNvSpPr/>
                <p:nvPr/>
              </p:nvSpPr>
              <p:spPr bwMode="auto">
                <a:xfrm>
                  <a:off x="4240" y="1235"/>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1" name="Freeform 134"/>
                <p:cNvSpPr/>
                <p:nvPr/>
              </p:nvSpPr>
              <p:spPr bwMode="auto">
                <a:xfrm>
                  <a:off x="4239" y="1236"/>
                  <a:ext cx="1" cy="0"/>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2" name="Freeform 135"/>
                <p:cNvSpPr/>
                <p:nvPr/>
              </p:nvSpPr>
              <p:spPr bwMode="auto">
                <a:xfrm flipH="1">
                  <a:off x="4240" y="1237"/>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3" name="Freeform 136"/>
                <p:cNvSpPr/>
                <p:nvPr/>
              </p:nvSpPr>
              <p:spPr bwMode="auto">
                <a:xfrm flipH="1">
                  <a:off x="4238" y="1246"/>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4" name="Freeform 137"/>
                <p:cNvSpPr/>
                <p:nvPr/>
              </p:nvSpPr>
              <p:spPr bwMode="auto">
                <a:xfrm flipH="1">
                  <a:off x="4236" y="1251"/>
                  <a:ext cx="0" cy="0"/>
                </a:xfrm>
                <a:custGeom>
                  <a:gdLst>
                    <a:gd fmla="*/ 2 w 3" name="T0"/>
                    <a:gd fmla="*/ 0 h 1" name="T1"/>
                    <a:gd fmla="*/ 1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5" name="Freeform 138"/>
                <p:cNvSpPr/>
                <p:nvPr/>
              </p:nvSpPr>
              <p:spPr bwMode="auto">
                <a:xfrm>
                  <a:off x="4236" y="125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6" name="Freeform 139"/>
                <p:cNvSpPr/>
                <p:nvPr/>
              </p:nvSpPr>
              <p:spPr bwMode="auto">
                <a:xfrm>
                  <a:off x="4233" y="1478"/>
                  <a:ext cx="1" cy="1"/>
                </a:xfrm>
                <a:custGeom>
                  <a:gdLst>
                    <a:gd fmla="*/ 3 w 4" name="T0"/>
                    <a:gd fmla="*/ 3 h 4" name="T1"/>
                    <a:gd fmla="*/ 3 w 4" name="T2"/>
                    <a:gd fmla="*/ 1 h 4" name="T3"/>
                    <a:gd fmla="*/ 3 w 4" name="T4"/>
                    <a:gd fmla="*/ 3 h 4" name="T5"/>
                  </a:gdLst>
                  <a:cxnLst>
                    <a:cxn ang="0">
                      <a:pos x="T0" y="T1"/>
                    </a:cxn>
                    <a:cxn ang="0">
                      <a:pos x="T2" y="T3"/>
                    </a:cxn>
                    <a:cxn ang="0">
                      <a:pos x="T4" y="T5"/>
                    </a:cxn>
                  </a:cxnLst>
                  <a:rect b="b" l="0" r="r" t="0"/>
                  <a:pathLst>
                    <a:path h="4" w="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7" name="Freeform 140"/>
                <p:cNvSpPr/>
                <p:nvPr/>
              </p:nvSpPr>
              <p:spPr bwMode="auto">
                <a:xfrm>
                  <a:off x="4145" y="1480"/>
                  <a:ext cx="87" cy="170"/>
                </a:xfrm>
                <a:custGeom>
                  <a:gdLst>
                    <a:gd fmla="*/ 46 w 394" name="T0"/>
                    <a:gd fmla="*/ 654 h 740" name="T1"/>
                    <a:gd fmla="*/ 57 w 394" name="T2"/>
                    <a:gd fmla="*/ 632 h 740" name="T3"/>
                    <a:gd fmla="*/ 73 w 394" name="T4"/>
                    <a:gd fmla="*/ 584 h 740" name="T5"/>
                    <a:gd fmla="*/ 81 w 394" name="T6"/>
                    <a:gd fmla="*/ 569 h 740" name="T7"/>
                    <a:gd fmla="*/ 106 w 394" name="T8"/>
                    <a:gd fmla="*/ 521 h 740" name="T9"/>
                    <a:gd fmla="*/ 113 w 394" name="T10"/>
                    <a:gd fmla="*/ 505 h 740" name="T11"/>
                    <a:gd fmla="*/ 123 w 394" name="T12"/>
                    <a:gd fmla="*/ 476 h 740" name="T13"/>
                    <a:gd fmla="*/ 135 w 394" name="T14"/>
                    <a:gd fmla="*/ 454 h 740" name="T15"/>
                    <a:gd fmla="*/ 143 w 394" name="T16"/>
                    <a:gd fmla="*/ 441 h 740" name="T17"/>
                    <a:gd fmla="*/ 145 w 394" name="T18"/>
                    <a:gd fmla="*/ 428 h 740" name="T19"/>
                    <a:gd fmla="*/ 156 w 394" name="T20"/>
                    <a:gd fmla="*/ 401 h 740" name="T21"/>
                    <a:gd fmla="*/ 165 w 394" name="T22"/>
                    <a:gd fmla="*/ 386 h 740" name="T23"/>
                    <a:gd fmla="*/ 171 w 394" name="T24"/>
                    <a:gd fmla="*/ 370 h 740" name="T25"/>
                    <a:gd fmla="*/ 184 w 394" name="T26"/>
                    <a:gd fmla="*/ 352 h 740" name="T27"/>
                    <a:gd fmla="*/ 197 w 394" name="T28"/>
                    <a:gd fmla="*/ 330 h 740" name="T29"/>
                    <a:gd fmla="*/ 214 w 394" name="T30"/>
                    <a:gd fmla="*/ 305 h 740" name="T31"/>
                    <a:gd fmla="*/ 219 w 394" name="T32"/>
                    <a:gd fmla="*/ 293 h 740" name="T33"/>
                    <a:gd fmla="*/ 228 w 394" name="T34"/>
                    <a:gd fmla="*/ 284 h 740" name="T35"/>
                    <a:gd fmla="*/ 231 w 394" name="T36"/>
                    <a:gd fmla="*/ 274 h 740" name="T37"/>
                    <a:gd fmla="*/ 234 w 394" name="T38"/>
                    <a:gd fmla="*/ 269 h 740" name="T39"/>
                    <a:gd fmla="*/ 240 w 394" name="T40"/>
                    <a:gd fmla="*/ 257 h 740" name="T41"/>
                    <a:gd fmla="*/ 262 w 394" name="T42"/>
                    <a:gd fmla="*/ 221 h 740" name="T43"/>
                    <a:gd fmla="*/ 270 w 394" name="T44"/>
                    <a:gd fmla="*/ 206 h 740" name="T45"/>
                    <a:gd fmla="*/ 278 w 394" name="T46"/>
                    <a:gd fmla="*/ 194 h 740" name="T47"/>
                    <a:gd fmla="*/ 296 w 394" name="T48"/>
                    <a:gd fmla="*/ 165 h 740" name="T49"/>
                    <a:gd fmla="*/ 306 w 394" name="T50"/>
                    <a:gd fmla="*/ 161 h 740" name="T51"/>
                    <a:gd fmla="*/ 306 w 394" name="T52"/>
                    <a:gd fmla="*/ 147 h 740" name="T53"/>
                    <a:gd fmla="*/ 305 w 394" name="T54"/>
                    <a:gd fmla="*/ 135 h 740" name="T55"/>
                    <a:gd fmla="*/ 315 w 394" name="T56"/>
                    <a:gd fmla="*/ 122 h 740" name="T57"/>
                    <a:gd fmla="*/ 315 w 394" name="T58"/>
                    <a:gd fmla="*/ 116 h 740" name="T59"/>
                    <a:gd fmla="*/ 320 w 394" name="T60"/>
                    <a:gd fmla="*/ 111 h 740" name="T61"/>
                    <a:gd fmla="*/ 332 w 394" name="T62"/>
                    <a:gd fmla="*/ 104 h 740" name="T63"/>
                    <a:gd fmla="*/ 333 w 394" name="T64"/>
                    <a:gd fmla="*/ 89 h 740" name="T65"/>
                    <a:gd fmla="*/ 338 w 394" name="T66"/>
                    <a:gd fmla="*/ 85 h 740" name="T67"/>
                    <a:gd fmla="*/ 340 w 394" name="T68"/>
                    <a:gd fmla="*/ 73 h 740" name="T69"/>
                    <a:gd fmla="*/ 346 w 394" name="T70"/>
                    <a:gd fmla="*/ 62 h 740" name="T71"/>
                    <a:gd fmla="*/ 351 w 394" name="T72"/>
                    <a:gd fmla="*/ 71 h 740" name="T73"/>
                    <a:gd fmla="*/ 355 w 394" name="T74"/>
                    <a:gd fmla="*/ 49 h 740" name="T75"/>
                    <a:gd fmla="*/ 378 w 394" name="T76"/>
                    <a:gd fmla="*/ 26 h 740" name="T77"/>
                    <a:gd fmla="*/ 384 w 394" name="T78"/>
                    <a:gd fmla="*/ 19 h 740" name="T79"/>
                    <a:gd fmla="*/ 391 w 394" name="T80"/>
                    <a:gd fmla="*/ 0 h 740" name="T81"/>
                    <a:gd fmla="*/ 393 w 394" name="T82"/>
                    <a:gd fmla="*/ 9 h 740" name="T83"/>
                    <a:gd fmla="*/ 381 w 394" name="T84"/>
                    <a:gd fmla="*/ 25 h 740" name="T85"/>
                    <a:gd fmla="*/ 373 w 394" name="T86"/>
                    <a:gd fmla="*/ 61 h 740" name="T87"/>
                    <a:gd fmla="*/ 349 w 394" name="T88"/>
                    <a:gd fmla="*/ 115 h 740" name="T89"/>
                    <a:gd fmla="*/ 319 w 394" name="T90"/>
                    <a:gd fmla="*/ 174 h 740" name="T91"/>
                    <a:gd fmla="*/ 293 w 394" name="T92"/>
                    <a:gd fmla="*/ 220 h 740" name="T93"/>
                    <a:gd fmla="*/ 274 w 394" name="T94"/>
                    <a:gd fmla="*/ 253 h 740" name="T95"/>
                    <a:gd fmla="*/ 231 w 394" name="T96"/>
                    <a:gd fmla="*/ 321 h 740" name="T97"/>
                    <a:gd fmla="*/ 207 w 394" name="T98"/>
                    <a:gd fmla="*/ 356 h 740" name="T99"/>
                    <a:gd fmla="*/ 182 w 394" name="T100"/>
                    <a:gd fmla="*/ 398 h 740" name="T101"/>
                    <a:gd fmla="*/ 162 w 394" name="T102"/>
                    <a:gd fmla="*/ 445 h 740" name="T103"/>
                    <a:gd fmla="*/ 99 w 394" name="T104"/>
                    <a:gd fmla="*/ 584 h 740" name="T105"/>
                    <a:gd fmla="*/ 79 w 394" name="T106"/>
                    <a:gd fmla="*/ 631 h 740" name="T107"/>
                    <a:gd fmla="*/ 5 w 394" name="T108"/>
                    <a:gd fmla="*/ 740 h 7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0" w="394">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8" name="Freeform 141"/>
                <p:cNvSpPr/>
                <p:nvPr/>
              </p:nvSpPr>
              <p:spPr bwMode="auto">
                <a:xfrm>
                  <a:off x="4232" y="1480"/>
                  <a:ext cx="1" cy="0"/>
                </a:xfrm>
                <a:custGeom>
                  <a:gdLst>
                    <a:gd fmla="*/ 5 w 5" name="T0"/>
                    <a:gd fmla="*/ 1 h 3" name="T1"/>
                    <a:gd fmla="*/ 0 w 5" name="T2"/>
                    <a:gd fmla="*/ 0 h 3" name="T3"/>
                    <a:gd fmla="*/ 5 w 5" name="T4"/>
                    <a:gd fmla="*/ 1 h 3" name="T5"/>
                  </a:gdLst>
                  <a:cxnLst>
                    <a:cxn ang="0">
                      <a:pos x="T0" y="T1"/>
                    </a:cxn>
                    <a:cxn ang="0">
                      <a:pos x="T2" y="T3"/>
                    </a:cxn>
                    <a:cxn ang="0">
                      <a:pos x="T4" y="T5"/>
                    </a:cxn>
                  </a:cxnLst>
                  <a:rect b="b" l="0" r="r" t="0"/>
                  <a:pathLst>
                    <a:path h="3" w="5">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9" name="Freeform 142"/>
                <p:cNvSpPr/>
                <p:nvPr/>
              </p:nvSpPr>
              <p:spPr bwMode="auto">
                <a:xfrm>
                  <a:off x="4224" y="1490"/>
                  <a:ext cx="1" cy="1"/>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0" name="Freeform 143"/>
                <p:cNvSpPr/>
                <p:nvPr/>
              </p:nvSpPr>
              <p:spPr bwMode="auto">
                <a:xfrm flipH="1">
                  <a:off x="4223" y="1492"/>
                  <a:ext cx="0" cy="1"/>
                </a:xfrm>
                <a:custGeom>
                  <a:gdLst>
                    <a:gd fmla="*/ 1 w 1" name="T0"/>
                    <a:gd fmla="*/ 6 h 6" name="T1"/>
                    <a:gd fmla="*/ 1 w 1" name="T2"/>
                    <a:gd fmla="*/ 0 h 6" name="T3"/>
                    <a:gd fmla="*/ 1 w 1" name="T4"/>
                    <a:gd fmla="*/ 6 h 6" name="T5"/>
                  </a:gdLst>
                  <a:cxnLst>
                    <a:cxn ang="0">
                      <a:pos x="T0" y="T1"/>
                    </a:cxn>
                    <a:cxn ang="0">
                      <a:pos x="T2" y="T3"/>
                    </a:cxn>
                    <a:cxn ang="0">
                      <a:pos x="T4" y="T5"/>
                    </a:cxn>
                  </a:cxnLst>
                  <a:rect b="b" l="0" r="r" t="0"/>
                  <a:pathLst>
                    <a:path h="6" w="1">
                      <a:moveTo>
                        <a:pt x="1" y="6"/>
                      </a:moveTo>
                      <a:cubicBezTo>
                        <a:pt x="0" y="5"/>
                        <a:pt x="1" y="2"/>
                        <a:pt x="1" y="0"/>
                      </a:cubicBezTo>
                      <a:lnTo>
                        <a:pt x="1"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1" name="Freeform 144"/>
                <p:cNvSpPr/>
                <p:nvPr/>
              </p:nvSpPr>
              <p:spPr bwMode="auto">
                <a:xfrm>
                  <a:off x="4220" y="1495"/>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2" name="Freeform 145"/>
                <p:cNvSpPr/>
                <p:nvPr/>
              </p:nvSpPr>
              <p:spPr bwMode="auto">
                <a:xfrm flipH="1">
                  <a:off x="4221" y="1496"/>
                  <a:ext cx="0" cy="1"/>
                </a:xfrm>
                <a:custGeom>
                  <a:gdLst>
                    <a:gd fmla="*/ 3 w 3" name="T0"/>
                    <a:gd fmla="*/ 2 h 4" name="T1"/>
                    <a:gd fmla="*/ 0 w 3" name="T2"/>
                    <a:gd fmla="*/ 3 h 4" name="T3"/>
                    <a:gd fmla="*/ 3 w 3" name="T4"/>
                    <a:gd fmla="*/ 2 h 4" name="T5"/>
                  </a:gdLst>
                  <a:cxnLst>
                    <a:cxn ang="0">
                      <a:pos x="T0" y="T1"/>
                    </a:cxn>
                    <a:cxn ang="0">
                      <a:pos x="T2" y="T3"/>
                    </a:cxn>
                    <a:cxn ang="0">
                      <a:pos x="T4" y="T5"/>
                    </a:cxn>
                  </a:cxnLst>
                  <a:rect b="b" l="0" r="r" t="0"/>
                  <a:pathLst>
                    <a:path h="4" w="3">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3" name="Freeform 146"/>
                <p:cNvSpPr/>
                <p:nvPr/>
              </p:nvSpPr>
              <p:spPr bwMode="auto">
                <a:xfrm flipH="1">
                  <a:off x="4217" y="1502"/>
                  <a:ext cx="0" cy="0"/>
                </a:xfrm>
                <a:custGeom>
                  <a:gdLst>
                    <a:gd fmla="*/ 2 w 2" name="T0"/>
                    <a:gd fmla="*/ 1 h 4" name="T1"/>
                    <a:gd fmla="*/ 0 w 2" name="T2"/>
                    <a:gd fmla="*/ 4 h 4" name="T3"/>
                    <a:gd fmla="*/ 2 w 2" name="T4"/>
                    <a:gd fmla="*/ 1 h 4" name="T5"/>
                  </a:gdLst>
                  <a:cxnLst>
                    <a:cxn ang="0">
                      <a:pos x="T0" y="T1"/>
                    </a:cxn>
                    <a:cxn ang="0">
                      <a:pos x="T2" y="T3"/>
                    </a:cxn>
                    <a:cxn ang="0">
                      <a:pos x="T4" y="T5"/>
                    </a:cxn>
                  </a:cxnLst>
                  <a:rect b="b" l="0" r="r" t="0"/>
                  <a:pathLst>
                    <a:path h="4" w="2">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4" name="Freeform 147"/>
                <p:cNvSpPr/>
                <p:nvPr/>
              </p:nvSpPr>
              <p:spPr bwMode="auto">
                <a:xfrm flipH="1">
                  <a:off x="4216" y="1505"/>
                  <a:ext cx="0"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6" name="Freeform 149"/>
                <p:cNvSpPr/>
                <p:nvPr/>
              </p:nvSpPr>
              <p:spPr bwMode="auto">
                <a:xfrm flipH="1">
                  <a:off x="4176" y="1577"/>
                  <a:ext cx="0" cy="1"/>
                </a:xfrm>
                <a:custGeom>
                  <a:gdLst>
                    <a:gd fmla="*/ 2 w 2" name="T0"/>
                    <a:gd fmla="*/ 1 h 3" name="T1"/>
                    <a:gd fmla="*/ 0 w 2" name="T2"/>
                    <a:gd fmla="*/ 1 h 3" name="T3"/>
                    <a:gd fmla="*/ 2 w 2" name="T4"/>
                    <a:gd fmla="*/ 1 h 3" name="T5"/>
                  </a:gdLst>
                  <a:cxnLst>
                    <a:cxn ang="0">
                      <a:pos x="T0" y="T1"/>
                    </a:cxn>
                    <a:cxn ang="0">
                      <a:pos x="T2" y="T3"/>
                    </a:cxn>
                    <a:cxn ang="0">
                      <a:pos x="T4" y="T5"/>
                    </a:cxn>
                  </a:cxnLst>
                  <a:rect b="b" l="0" r="r" t="0"/>
                  <a:pathLst>
                    <a:path h="3" w="2">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8" name="Freeform 151"/>
                <p:cNvSpPr/>
                <p:nvPr/>
              </p:nvSpPr>
              <p:spPr bwMode="auto">
                <a:xfrm>
                  <a:off x="3861" y="1588"/>
                  <a:ext cx="1" cy="1"/>
                </a:xfrm>
                <a:custGeom>
                  <a:gdLst>
                    <a:gd fmla="*/ 3 w 4" name="T0"/>
                    <a:gd fmla="*/ 2 h 2" name="T1"/>
                    <a:gd fmla="*/ 3 w 4" name="T2"/>
                    <a:gd fmla="*/ 0 h 2" name="T3"/>
                    <a:gd fmla="*/ 3 w 4" name="T4"/>
                    <a:gd fmla="*/ 2 h 2" name="T5"/>
                  </a:gdLst>
                  <a:cxnLst>
                    <a:cxn ang="0">
                      <a:pos x="T0" y="T1"/>
                    </a:cxn>
                    <a:cxn ang="0">
                      <a:pos x="T2" y="T3"/>
                    </a:cxn>
                    <a:cxn ang="0">
                      <a:pos x="T4" y="T5"/>
                    </a:cxn>
                  </a:cxnLst>
                  <a:rect b="b" l="0" r="r" t="0"/>
                  <a:pathLst>
                    <a:path h="2" w="4">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9" name="Freeform 152"/>
                <p:cNvSpPr/>
                <p:nvPr/>
              </p:nvSpPr>
              <p:spPr bwMode="auto">
                <a:xfrm>
                  <a:off x="3812" y="1589"/>
                  <a:ext cx="49" cy="131"/>
                </a:xfrm>
                <a:custGeom>
                  <a:gdLst>
                    <a:gd fmla="*/ 31 w 218" name="T0"/>
                    <a:gd fmla="*/ 506 h 571" name="T1"/>
                    <a:gd fmla="*/ 40 w 218" name="T2"/>
                    <a:gd fmla="*/ 490 h 571" name="T3"/>
                    <a:gd fmla="*/ 52 w 218" name="T4"/>
                    <a:gd fmla="*/ 455 h 571" name="T5"/>
                    <a:gd fmla="*/ 58 w 218" name="T6"/>
                    <a:gd fmla="*/ 444 h 571" name="T7"/>
                    <a:gd fmla="*/ 79 w 218" name="T8"/>
                    <a:gd fmla="*/ 410 h 571" name="T9"/>
                    <a:gd fmla="*/ 85 w 218" name="T10"/>
                    <a:gd fmla="*/ 399 h 571" name="T11"/>
                    <a:gd fmla="*/ 92 w 218" name="T12"/>
                    <a:gd fmla="*/ 378 h 571" name="T13"/>
                    <a:gd fmla="*/ 100 w 218" name="T14"/>
                    <a:gd fmla="*/ 362 h 571" name="T15"/>
                    <a:gd fmla="*/ 106 w 218" name="T16"/>
                    <a:gd fmla="*/ 353 h 571" name="T17"/>
                    <a:gd fmla="*/ 107 w 218" name="T18"/>
                    <a:gd fmla="*/ 343 h 571" name="T19"/>
                    <a:gd fmla="*/ 111 w 218" name="T20"/>
                    <a:gd fmla="*/ 322 h 571" name="T21"/>
                    <a:gd fmla="*/ 116 w 218" name="T22"/>
                    <a:gd fmla="*/ 311 h 571" name="T23"/>
                    <a:gd fmla="*/ 117 w 218" name="T24"/>
                    <a:gd fmla="*/ 298 h 571" name="T25"/>
                    <a:gd fmla="*/ 124 w 218" name="T26"/>
                    <a:gd fmla="*/ 284 h 571" name="T27"/>
                    <a:gd fmla="*/ 128 w 218" name="T28"/>
                    <a:gd fmla="*/ 266 h 571" name="T29"/>
                    <a:gd fmla="*/ 136 w 218" name="T30"/>
                    <a:gd fmla="*/ 246 h 571" name="T31"/>
                    <a:gd fmla="*/ 136 w 218" name="T32"/>
                    <a:gd fmla="*/ 236 h 571" name="T33"/>
                    <a:gd fmla="*/ 141 w 218" name="T34"/>
                    <a:gd fmla="*/ 228 h 571" name="T35"/>
                    <a:gd fmla="*/ 140 w 218" name="T36"/>
                    <a:gd fmla="*/ 220 h 571" name="T37"/>
                    <a:gd fmla="*/ 141 w 218" name="T38"/>
                    <a:gd fmla="*/ 216 h 571" name="T39"/>
                    <a:gd fmla="*/ 142 w 218" name="T40"/>
                    <a:gd fmla="*/ 206 h 571" name="T41"/>
                    <a:gd fmla="*/ 149 w 218" name="T42"/>
                    <a:gd fmla="*/ 176 h 571" name="T43"/>
                    <a:gd fmla="*/ 151 w 218" name="T44"/>
                    <a:gd fmla="*/ 164 h 571" name="T45"/>
                    <a:gd fmla="*/ 154 w 218" name="T46"/>
                    <a:gd fmla="*/ 154 h 571" name="T47"/>
                    <a:gd fmla="*/ 160 w 218" name="T48"/>
                    <a:gd fmla="*/ 129 h 571" name="T49"/>
                    <a:gd fmla="*/ 168 w 218" name="T50"/>
                    <a:gd fmla="*/ 125 h 571" name="T51"/>
                    <a:gd fmla="*/ 164 w 218" name="T52"/>
                    <a:gd fmla="*/ 115 h 571" name="T53"/>
                    <a:gd fmla="*/ 159 w 218" name="T54"/>
                    <a:gd fmla="*/ 106 h 571" name="T55"/>
                    <a:gd fmla="*/ 165 w 218" name="T56"/>
                    <a:gd fmla="*/ 95 h 571" name="T57"/>
                    <a:gd fmla="*/ 163 w 218" name="T58"/>
                    <a:gd fmla="*/ 90 h 571" name="T59"/>
                    <a:gd fmla="*/ 166 w 218" name="T60"/>
                    <a:gd fmla="*/ 86 h 571" name="T61"/>
                    <a:gd fmla="*/ 175 w 218" name="T62"/>
                    <a:gd fmla="*/ 79 h 571" name="T63"/>
                    <a:gd fmla="*/ 172 w 218" name="T64"/>
                    <a:gd fmla="*/ 68 h 571" name="T65"/>
                    <a:gd fmla="*/ 176 w 218" name="T66"/>
                    <a:gd fmla="*/ 64 h 571" name="T67"/>
                    <a:gd fmla="*/ 175 w 218" name="T68"/>
                    <a:gd fmla="*/ 55 h 571" name="T69"/>
                    <a:gd fmla="*/ 179 w 218" name="T70"/>
                    <a:gd fmla="*/ 46 h 571" name="T71"/>
                    <a:gd fmla="*/ 185 w 218" name="T72"/>
                    <a:gd fmla="*/ 53 h 571" name="T73"/>
                    <a:gd fmla="*/ 186 w 218" name="T74"/>
                    <a:gd fmla="*/ 36 h 571" name="T75"/>
                    <a:gd fmla="*/ 205 w 218" name="T76"/>
                    <a:gd fmla="*/ 19 h 571" name="T77"/>
                    <a:gd fmla="*/ 209 w 218" name="T78"/>
                    <a:gd fmla="*/ 14 h 571" name="T79"/>
                    <a:gd fmla="*/ 215 w 218" name="T80"/>
                    <a:gd fmla="*/ 0 h 571" name="T81"/>
                    <a:gd fmla="*/ 217 w 218" name="T82"/>
                    <a:gd fmla="*/ 8 h 571" name="T83"/>
                    <a:gd fmla="*/ 207 w 218" name="T84"/>
                    <a:gd fmla="*/ 18 h 571" name="T85"/>
                    <a:gd fmla="*/ 204 w 218" name="T86"/>
                    <a:gd fmla="*/ 45 h 571" name="T87"/>
                    <a:gd fmla="*/ 194 w 218" name="T88"/>
                    <a:gd fmla="*/ 86 h 571" name="T89"/>
                    <a:gd fmla="*/ 184 w 218" name="T90"/>
                    <a:gd fmla="*/ 132 h 571" name="T91"/>
                    <a:gd fmla="*/ 177 w 218" name="T92"/>
                    <a:gd fmla="*/ 170 h 571" name="T93"/>
                    <a:gd fmla="*/ 172 w 218" name="T94"/>
                    <a:gd fmla="*/ 198 h 571" name="T95"/>
                    <a:gd fmla="*/ 157 w 218" name="T96"/>
                    <a:gd fmla="*/ 255 h 571" name="T97"/>
                    <a:gd fmla="*/ 146 w 218" name="T98"/>
                    <a:gd fmla="*/ 284 h 571" name="T99"/>
                    <a:gd fmla="*/ 131 w 218" name="T100"/>
                    <a:gd fmla="*/ 322 h 571" name="T101"/>
                    <a:gd fmla="*/ 110 w 218" name="T102"/>
                    <a:gd fmla="*/ 397 h 571" name="T103"/>
                    <a:gd fmla="*/ 66 w 218" name="T104"/>
                    <a:gd fmla="*/ 477 h 571" name="T105"/>
                    <a:gd fmla="*/ 30 w 218" name="T106"/>
                    <a:gd fmla="*/ 538 h 5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1" w="218">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0" name="Freeform 153"/>
                <p:cNvSpPr/>
                <p:nvPr/>
              </p:nvSpPr>
              <p:spPr bwMode="auto">
                <a:xfrm>
                  <a:off x="3861" y="1589"/>
                  <a:ext cx="1" cy="0"/>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1" name="Freeform 154"/>
                <p:cNvSpPr/>
                <p:nvPr/>
              </p:nvSpPr>
              <p:spPr bwMode="auto">
                <a:xfrm>
                  <a:off x="3854" y="1596"/>
                  <a:ext cx="1" cy="1"/>
                </a:xfrm>
                <a:custGeom>
                  <a:gdLst>
                    <a:gd fmla="*/ 2 w 3" name="T0"/>
                    <a:gd fmla="*/ 1 h 2" name="T1"/>
                    <a:gd fmla="*/ 1 w 3" name="T2"/>
                    <a:gd fmla="*/ 2 h 2" name="T3"/>
                    <a:gd fmla="*/ 1 w 3" name="T4"/>
                    <a:gd fmla="*/ 0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2" name="Freeform 155"/>
                <p:cNvSpPr/>
                <p:nvPr/>
              </p:nvSpPr>
              <p:spPr bwMode="auto">
                <a:xfrm flipH="1">
                  <a:off x="3853" y="1598"/>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4"/>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3" name="Freeform 156"/>
                <p:cNvSpPr/>
                <p:nvPr/>
              </p:nvSpPr>
              <p:spPr bwMode="auto">
                <a:xfrm>
                  <a:off x="3851" y="1600"/>
                  <a:ext cx="1" cy="1"/>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4" name="Freeform 157"/>
                <p:cNvSpPr/>
                <p:nvPr/>
              </p:nvSpPr>
              <p:spPr bwMode="auto">
                <a:xfrm flipH="1">
                  <a:off x="3852" y="1601"/>
                  <a:ext cx="0" cy="0"/>
                </a:xfrm>
                <a:custGeom>
                  <a:gdLst>
                    <a:gd fmla="*/ 2 w 2" name="T0"/>
                    <a:gd fmla="*/ 1 h 2" name="T1"/>
                    <a:gd fmla="*/ 0 w 2" name="T2"/>
                    <a:gd fmla="*/ 2 h 2" name="T3"/>
                    <a:gd fmla="*/ 2 w 2" name="T4"/>
                    <a:gd fmla="*/ 1 h 2" name="T5"/>
                  </a:gdLst>
                  <a:cxnLst>
                    <a:cxn ang="0">
                      <a:pos x="T0" y="T1"/>
                    </a:cxn>
                    <a:cxn ang="0">
                      <a:pos x="T2" y="T3"/>
                    </a:cxn>
                    <a:cxn ang="0">
                      <a:pos x="T4" y="T5"/>
                    </a:cxn>
                  </a:cxnLst>
                  <a:rect b="b" l="0" r="r" t="0"/>
                  <a:pathLst>
                    <a:path h="2" w="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5" name="Freeform 158"/>
                <p:cNvSpPr/>
                <p:nvPr/>
              </p:nvSpPr>
              <p:spPr bwMode="auto">
                <a:xfrm>
                  <a:off x="3849" y="1605"/>
                  <a:ext cx="1" cy="1"/>
                </a:xfrm>
                <a:custGeom>
                  <a:gdLst>
                    <a:gd fmla="*/ 2 w 2" name="T0"/>
                    <a:gd fmla="*/ 1 h 3" name="T1"/>
                    <a:gd fmla="*/ 1 w 2" name="T2"/>
                    <a:gd fmla="*/ 3 h 3" name="T3"/>
                    <a:gd fmla="*/ 2 w 2" name="T4"/>
                    <a:gd fmla="*/ 1 h 3" name="T5"/>
                  </a:gdLst>
                  <a:cxnLst>
                    <a:cxn ang="0">
                      <a:pos x="T0" y="T1"/>
                    </a:cxn>
                    <a:cxn ang="0">
                      <a:pos x="T2" y="T3"/>
                    </a:cxn>
                    <a:cxn ang="0">
                      <a:pos x="T4" y="T5"/>
                    </a:cxn>
                  </a:cxnLst>
                  <a:rect b="b" l="0" r="r" t="0"/>
                  <a:pathLst>
                    <a:path h="3" w="2">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6" name="Freeform 159"/>
                <p:cNvSpPr/>
                <p:nvPr/>
              </p:nvSpPr>
              <p:spPr bwMode="auto">
                <a:xfrm>
                  <a:off x="3849" y="1608"/>
                  <a:ext cx="1"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7" name="Freeform 160"/>
                <p:cNvSpPr/>
                <p:nvPr/>
              </p:nvSpPr>
              <p:spPr bwMode="auto">
                <a:xfrm flipH="1">
                  <a:off x="3841" y="1649"/>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8" name="Freeform 161"/>
                <p:cNvSpPr/>
                <p:nvPr/>
              </p:nvSpPr>
              <p:spPr bwMode="auto">
                <a:xfrm flipH="1">
                  <a:off x="3835" y="1667"/>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0" name="Freeform 163"/>
                <p:cNvSpPr/>
                <p:nvPr/>
              </p:nvSpPr>
              <p:spPr bwMode="auto">
                <a:xfrm>
                  <a:off x="3743" y="1716"/>
                  <a:ext cx="1"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1" name="Freeform 164"/>
                <p:cNvSpPr/>
                <p:nvPr/>
              </p:nvSpPr>
              <p:spPr bwMode="auto">
                <a:xfrm>
                  <a:off x="3721" y="1716"/>
                  <a:ext cx="22" cy="64"/>
                </a:xfrm>
                <a:custGeom>
                  <a:gdLst>
                    <a:gd fmla="*/ 15 w 98" name="T0"/>
                    <a:gd fmla="*/ 244 h 279" name="T1"/>
                    <a:gd fmla="*/ 18 w 98" name="T2"/>
                    <a:gd fmla="*/ 236 h 279" name="T3"/>
                    <a:gd fmla="*/ 17 w 98" name="T4"/>
                    <a:gd fmla="*/ 217 h 279" name="T5"/>
                    <a:gd fmla="*/ 19 w 98" name="T6"/>
                    <a:gd fmla="*/ 211 h 279" name="T7"/>
                    <a:gd fmla="*/ 26 w 98" name="T8"/>
                    <a:gd fmla="*/ 194 h 279" name="T9"/>
                    <a:gd fmla="*/ 28 w 98" name="T10"/>
                    <a:gd fmla="*/ 188 h 279" name="T11"/>
                    <a:gd fmla="*/ 28 w 98" name="T12"/>
                    <a:gd fmla="*/ 178 h 279" name="T13"/>
                    <a:gd fmla="*/ 31 w 98" name="T14"/>
                    <a:gd fmla="*/ 169 h 279" name="T15"/>
                    <a:gd fmla="*/ 34 w 98" name="T16"/>
                    <a:gd fmla="*/ 165 h 279" name="T17"/>
                    <a:gd fmla="*/ 32 w 98" name="T18"/>
                    <a:gd fmla="*/ 160 h 279" name="T19"/>
                    <a:gd fmla="*/ 31 w 98" name="T20"/>
                    <a:gd fmla="*/ 149 h 279" name="T21"/>
                    <a:gd fmla="*/ 33 w 98" name="T22"/>
                    <a:gd fmla="*/ 144 h 279" name="T23"/>
                    <a:gd fmla="*/ 32 w 98" name="T24"/>
                    <a:gd fmla="*/ 137 h 279" name="T25"/>
                    <a:gd fmla="*/ 36 w 98" name="T26"/>
                    <a:gd fmla="*/ 130 h 279" name="T27"/>
                    <a:gd fmla="*/ 37 w 98" name="T28"/>
                    <a:gd fmla="*/ 122 h 279" name="T29"/>
                    <a:gd fmla="*/ 42 w 98" name="T30"/>
                    <a:gd fmla="*/ 112 h 279" name="T31"/>
                    <a:gd fmla="*/ 41 w 98" name="T32"/>
                    <a:gd fmla="*/ 107 h 279" name="T33"/>
                    <a:gd fmla="*/ 45 w 98" name="T34"/>
                    <a:gd fmla="*/ 104 h 279" name="T35"/>
                    <a:gd fmla="*/ 43 w 98" name="T36"/>
                    <a:gd fmla="*/ 99 h 279" name="T37"/>
                    <a:gd fmla="*/ 43 w 98" name="T38"/>
                    <a:gd fmla="*/ 97 h 279" name="T39"/>
                    <a:gd fmla="*/ 44 w 98" name="T40"/>
                    <a:gd fmla="*/ 92 h 279" name="T41"/>
                    <a:gd fmla="*/ 48 w 98" name="T42"/>
                    <a:gd fmla="*/ 78 h 279" name="T43"/>
                    <a:gd fmla="*/ 50 w 98" name="T44"/>
                    <a:gd fmla="*/ 72 h 279" name="T45"/>
                    <a:gd fmla="*/ 51 w 98" name="T46"/>
                    <a:gd fmla="*/ 68 h 279" name="T47"/>
                    <a:gd fmla="*/ 56 w 98" name="T48"/>
                    <a:gd fmla="*/ 56 h 279" name="T49"/>
                    <a:gd fmla="*/ 63 w 98" name="T50"/>
                    <a:gd fmla="*/ 56 h 279" name="T51"/>
                    <a:gd fmla="*/ 59 w 98" name="T52"/>
                    <a:gd fmla="*/ 50 h 279" name="T53"/>
                    <a:gd fmla="*/ 54 w 98" name="T54"/>
                    <a:gd fmla="*/ 43 h 279" name="T55"/>
                    <a:gd fmla="*/ 58 w 98" name="T56"/>
                    <a:gd fmla="*/ 39 h 279" name="T57"/>
                    <a:gd fmla="*/ 56 w 98" name="T58"/>
                    <a:gd fmla="*/ 36 h 279" name="T59"/>
                    <a:gd fmla="*/ 59 w 98" name="T60"/>
                    <a:gd fmla="*/ 35 h 279" name="T61"/>
                    <a:gd fmla="*/ 67 w 98" name="T62"/>
                    <a:gd fmla="*/ 33 h 279" name="T63"/>
                    <a:gd fmla="*/ 63 w 98" name="T64"/>
                    <a:gd fmla="*/ 26 h 279" name="T65"/>
                    <a:gd fmla="*/ 67 w 98" name="T66"/>
                    <a:gd fmla="*/ 25 h 279" name="T67"/>
                    <a:gd fmla="*/ 65 w 98" name="T68"/>
                    <a:gd fmla="*/ 20 h 279" name="T69"/>
                    <a:gd fmla="*/ 67 w 98" name="T70"/>
                    <a:gd fmla="*/ 16 h 279" name="T71"/>
                    <a:gd fmla="*/ 74 w 98" name="T72"/>
                    <a:gd fmla="*/ 22 h 279" name="T73"/>
                    <a:gd fmla="*/ 72 w 98" name="T74"/>
                    <a:gd fmla="*/ 12 h 279" name="T75"/>
                    <a:gd fmla="*/ 87 w 98" name="T76"/>
                    <a:gd fmla="*/ 8 h 279" name="T77"/>
                    <a:gd fmla="*/ 91 w 98" name="T78"/>
                    <a:gd fmla="*/ 6 h 279" name="T79"/>
                    <a:gd fmla="*/ 94 w 98" name="T80"/>
                    <a:gd fmla="*/ 0 h 279" name="T81"/>
                    <a:gd fmla="*/ 97 w 98" name="T82"/>
                    <a:gd fmla="*/ 5 h 279" name="T83"/>
                    <a:gd fmla="*/ 90 w 98" name="T84"/>
                    <a:gd fmla="*/ 8 h 279" name="T85"/>
                    <a:gd fmla="*/ 91 w 98" name="T86"/>
                    <a:gd fmla="*/ 23 h 279" name="T87"/>
                    <a:gd fmla="*/ 85 w 98" name="T88"/>
                    <a:gd fmla="*/ 42 h 279" name="T89"/>
                    <a:gd fmla="*/ 79 w 98" name="T90"/>
                    <a:gd fmla="*/ 63 h 279" name="T91"/>
                    <a:gd fmla="*/ 75 w 98" name="T92"/>
                    <a:gd fmla="*/ 81 h 279" name="T93"/>
                    <a:gd fmla="*/ 72 w 98" name="T94"/>
                    <a:gd fmla="*/ 93 h 279" name="T95"/>
                    <a:gd fmla="*/ 63 w 98" name="T96"/>
                    <a:gd fmla="*/ 119 h 279" name="T97"/>
                    <a:gd fmla="*/ 57 w 98" name="T98"/>
                    <a:gd fmla="*/ 133 h 279" name="T99"/>
                    <a:gd fmla="*/ 50 w 98" name="T100"/>
                    <a:gd fmla="*/ 151 h 279" name="T101"/>
                    <a:gd fmla="*/ 42 w 98" name="T102"/>
                    <a:gd fmla="*/ 214 h 279" name="T103"/>
                    <a:gd fmla="*/ 36 w 98" name="T104"/>
                    <a:gd fmla="*/ 230 h 279" name="T105"/>
                    <a:gd fmla="*/ 12 w 98" name="T106"/>
                    <a:gd fmla="*/ 279 h 2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9" w="98">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2" name="Freeform 165"/>
                <p:cNvSpPr/>
                <p:nvPr/>
              </p:nvSpPr>
              <p:spPr bwMode="auto">
                <a:xfrm>
                  <a:off x="3742" y="1716"/>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3" name="Freeform 166"/>
                <p:cNvSpPr/>
                <p:nvPr/>
              </p:nvSpPr>
              <p:spPr bwMode="auto">
                <a:xfrm flipH="1">
                  <a:off x="3738" y="1719"/>
                  <a:ext cx="0"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4" name="Freeform 167"/>
                <p:cNvSpPr/>
                <p:nvPr/>
              </p:nvSpPr>
              <p:spPr bwMode="auto">
                <a:xfrm flipH="1">
                  <a:off x="3737" y="1719"/>
                  <a:ext cx="0" cy="1"/>
                </a:xfrm>
                <a:custGeom>
                  <a:gdLst>
                    <a:gd fmla="*/ 2 w 2" name="T0"/>
                    <a:gd fmla="*/ 2 h 2" name="T1"/>
                    <a:gd fmla="*/ 1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1"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5" name="Freeform 168"/>
                <p:cNvSpPr/>
                <p:nvPr/>
              </p:nvSpPr>
              <p:spPr bwMode="auto">
                <a:xfrm>
                  <a:off x="3735" y="1720"/>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6" name="Freeform 169"/>
                <p:cNvSpPr/>
                <p:nvPr/>
              </p:nvSpPr>
              <p:spPr bwMode="auto">
                <a:xfrm flipH="1">
                  <a:off x="3736" y="1720"/>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7" name="Freeform 170"/>
                <p:cNvSpPr/>
                <p:nvPr/>
              </p:nvSpPr>
              <p:spPr bwMode="auto">
                <a:xfrm>
                  <a:off x="3734" y="1722"/>
                  <a:ext cx="1" cy="1"/>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8" name="Freeform 171"/>
                <p:cNvSpPr/>
                <p:nvPr/>
              </p:nvSpPr>
              <p:spPr bwMode="auto">
                <a:xfrm flipH="1">
                  <a:off x="3734" y="1724"/>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9" name="Freeform 172"/>
                <p:cNvSpPr/>
                <p:nvPr/>
              </p:nvSpPr>
              <p:spPr bwMode="auto">
                <a:xfrm>
                  <a:off x="3729" y="174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0" name="Freeform 173"/>
                <p:cNvSpPr/>
                <p:nvPr/>
              </p:nvSpPr>
              <p:spPr bwMode="auto">
                <a:xfrm flipH="1">
                  <a:off x="3727" y="1752"/>
                  <a:ext cx="0"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1" name="Freeform 174"/>
                <p:cNvSpPr/>
                <p:nvPr/>
              </p:nvSpPr>
              <p:spPr bwMode="auto">
                <a:xfrm flipH="1">
                  <a:off x="3728" y="1757"/>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2" name="Freeform 175"/>
                <p:cNvSpPr/>
                <p:nvPr/>
              </p:nvSpPr>
              <p:spPr bwMode="auto">
                <a:xfrm>
                  <a:off x="3807" y="1785"/>
                  <a:ext cx="1" cy="0"/>
                </a:xfrm>
                <a:custGeom>
                  <a:gdLst>
                    <a:gd fmla="*/ 3 w 3" name="T0"/>
                    <a:gd fmla="*/ 0 h 1" name="T1"/>
                    <a:gd fmla="*/ 2 w 3" name="T2"/>
                    <a:gd fmla="*/ 0 h 1" name="T3"/>
                    <a:gd fmla="*/ 3 w 3" name="T4"/>
                    <a:gd fmla="*/ 0 h 1" name="T5"/>
                  </a:gdLst>
                  <a:cxnLst>
                    <a:cxn ang="0">
                      <a:pos x="T0" y="T1"/>
                    </a:cxn>
                    <a:cxn ang="0">
                      <a:pos x="T2" y="T3"/>
                    </a:cxn>
                    <a:cxn ang="0">
                      <a:pos x="T4" y="T5"/>
                    </a:cxn>
                  </a:cxnLst>
                  <a:rect b="b" l="0" r="r" t="0"/>
                  <a:pathLst>
                    <a:path h="1" w="3">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3" name="Freeform 176"/>
                <p:cNvSpPr/>
                <p:nvPr/>
              </p:nvSpPr>
              <p:spPr bwMode="auto">
                <a:xfrm>
                  <a:off x="3802" y="1785"/>
                  <a:ext cx="8" cy="14"/>
                </a:xfrm>
                <a:custGeom>
                  <a:gdLst>
                    <a:gd fmla="*/ 9 w 36" name="T0"/>
                    <a:gd fmla="*/ 47 h 59" name="T1"/>
                    <a:gd fmla="*/ 9 w 36" name="T2"/>
                    <a:gd fmla="*/ 45 h 59" name="T3"/>
                    <a:gd fmla="*/ 5 w 36" name="T4"/>
                    <a:gd fmla="*/ 38 h 59" name="T5"/>
                    <a:gd fmla="*/ 6 w 36" name="T6"/>
                    <a:gd fmla="*/ 38 h 59" name="T7"/>
                    <a:gd fmla="*/ 10 w 36" name="T8"/>
                    <a:gd fmla="*/ 36 h 59" name="T9"/>
                    <a:gd fmla="*/ 11 w 36" name="T10"/>
                    <a:gd fmla="*/ 35 h 59" name="T11"/>
                    <a:gd fmla="*/ 9 w 36" name="T12"/>
                    <a:gd fmla="*/ 32 h 59" name="T13"/>
                    <a:gd fmla="*/ 10 w 36" name="T14"/>
                    <a:gd fmla="*/ 31 h 59" name="T15"/>
                    <a:gd fmla="*/ 12 w 36" name="T16"/>
                    <a:gd fmla="*/ 31 h 59" name="T17"/>
                    <a:gd fmla="*/ 10 w 36" name="T18"/>
                    <a:gd fmla="*/ 29 h 59" name="T19"/>
                    <a:gd fmla="*/ 7 w 36" name="T20"/>
                    <a:gd fmla="*/ 26 h 59" name="T21"/>
                    <a:gd fmla="*/ 8 w 36" name="T22"/>
                    <a:gd fmla="*/ 25 h 59" name="T23"/>
                    <a:gd fmla="*/ 6 w 36" name="T24"/>
                    <a:gd fmla="*/ 24 h 59" name="T25"/>
                    <a:gd fmla="*/ 8 w 36" name="T26"/>
                    <a:gd fmla="*/ 23 h 59" name="T27"/>
                    <a:gd fmla="*/ 8 w 36" name="T28"/>
                    <a:gd fmla="*/ 21 h 59" name="T29"/>
                    <a:gd fmla="*/ 10 w 36" name="T30"/>
                    <a:gd fmla="*/ 20 h 59" name="T31"/>
                    <a:gd fmla="*/ 8 w 36" name="T32"/>
                    <a:gd fmla="*/ 19 h 59" name="T33"/>
                    <a:gd fmla="*/ 11 w 36" name="T34"/>
                    <a:gd fmla="*/ 19 h 59" name="T35"/>
                    <a:gd fmla="*/ 9 w 36" name="T36"/>
                    <a:gd fmla="*/ 18 h 59" name="T37"/>
                    <a:gd fmla="*/ 8 w 36" name="T38"/>
                    <a:gd fmla="*/ 18 h 59" name="T39"/>
                    <a:gd fmla="*/ 8 w 36" name="T40"/>
                    <a:gd fmla="*/ 17 h 59" name="T41"/>
                    <a:gd fmla="*/ 8 w 36" name="T42"/>
                    <a:gd fmla="*/ 14 h 59" name="T43"/>
                    <a:gd fmla="*/ 8 w 36" name="T44"/>
                    <a:gd fmla="*/ 13 h 59" name="T45"/>
                    <a:gd fmla="*/ 8 w 36" name="T46"/>
                    <a:gd fmla="*/ 13 h 59" name="T47"/>
                    <a:gd fmla="*/ 9 w 36" name="T48"/>
                    <a:gd fmla="*/ 11 h 59" name="T49"/>
                    <a:gd fmla="*/ 16 w 36" name="T50"/>
                    <a:gd fmla="*/ 11 h 59" name="T51"/>
                    <a:gd fmla="*/ 9 w 36" name="T52"/>
                    <a:gd fmla="*/ 10 h 59" name="T53"/>
                    <a:gd fmla="*/ 2 w 36" name="T54"/>
                    <a:gd fmla="*/ 8 h 59" name="T55"/>
                    <a:gd fmla="*/ 5 w 36" name="T56"/>
                    <a:gd fmla="*/ 8 h 59" name="T57"/>
                    <a:gd fmla="*/ 1 w 36" name="T58"/>
                    <a:gd fmla="*/ 7 h 59" name="T59"/>
                    <a:gd fmla="*/ 4 w 36" name="T60"/>
                    <a:gd fmla="*/ 7 h 59" name="T61"/>
                    <a:gd fmla="*/ 10 w 36" name="T62"/>
                    <a:gd fmla="*/ 7 h 59" name="T63"/>
                    <a:gd fmla="*/ 4 w 36" name="T64"/>
                    <a:gd fmla="*/ 6 h 59" name="T65"/>
                    <a:gd fmla="*/ 7 w 36" name="T66"/>
                    <a:gd fmla="*/ 5 h 59" name="T67"/>
                    <a:gd fmla="*/ 4 w 36" name="T68"/>
                    <a:gd fmla="*/ 5 h 59" name="T69"/>
                    <a:gd fmla="*/ 4 w 36" name="T70"/>
                    <a:gd fmla="*/ 4 h 59" name="T71"/>
                    <a:gd fmla="*/ 12 w 36" name="T72"/>
                    <a:gd fmla="*/ 5 h 59" name="T73"/>
                    <a:gd fmla="*/ 7 w 36" name="T74"/>
                    <a:gd fmla="*/ 3 h 59" name="T75"/>
                    <a:gd fmla="*/ 18 w 36" name="T76"/>
                    <a:gd fmla="*/ 2 h 59" name="T77"/>
                    <a:gd fmla="*/ 20 w 36" name="T78"/>
                    <a:gd fmla="*/ 1 h 59" name="T79"/>
                    <a:gd fmla="*/ 19 w 36" name="T80"/>
                    <a:gd fmla="*/ 0 h 59" name="T81"/>
                    <a:gd fmla="*/ 24 w 36" name="T82"/>
                    <a:gd fmla="*/ 0 h 59" name="T83"/>
                    <a:gd fmla="*/ 20 w 36" name="T84"/>
                    <a:gd fmla="*/ 2 h 59" name="T85"/>
                    <a:gd fmla="*/ 28 w 36" name="T86"/>
                    <a:gd fmla="*/ 4 h 59" name="T87"/>
                    <a:gd fmla="*/ 31 w 36" name="T88"/>
                    <a:gd fmla="*/ 9 h 59" name="T89"/>
                    <a:gd fmla="*/ 33 w 36" name="T90"/>
                    <a:gd fmla="*/ 14 h 59" name="T91"/>
                    <a:gd fmla="*/ 34 w 36" name="T92"/>
                    <a:gd fmla="*/ 18 h 59" name="T93"/>
                    <a:gd fmla="*/ 35 w 36" name="T94"/>
                    <a:gd fmla="*/ 21 h 59" name="T95"/>
                    <a:gd fmla="*/ 32 w 36" name="T96"/>
                    <a:gd fmla="*/ 27 h 59" name="T97"/>
                    <a:gd fmla="*/ 28 w 36" name="T98"/>
                    <a:gd fmla="*/ 29 h 59" name="T99"/>
                    <a:gd fmla="*/ 24 w 36" name="T100"/>
                    <a:gd fmla="*/ 32 h 59" name="T101"/>
                    <a:gd fmla="*/ 26 w 36" name="T102"/>
                    <a:gd fmla="*/ 49 h 59" name="T103"/>
                    <a:gd fmla="*/ 23 w 36" name="T104"/>
                    <a:gd fmla="*/ 52 h 59" name="T105"/>
                    <a:gd fmla="*/ 5 w 36" name="T106"/>
                    <a:gd fmla="*/ 51 h 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 w="36">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4" name="Freeform 177"/>
                <p:cNvSpPr/>
                <p:nvPr/>
              </p:nvSpPr>
              <p:spPr bwMode="auto">
                <a:xfrm>
                  <a:off x="3807" y="1785"/>
                  <a:ext cx="1" cy="0"/>
                </a:xfrm>
                <a:custGeom>
                  <a:gdLst>
                    <a:gd fmla="*/ 5 w 5" name="T0"/>
                    <a:gd fmla="*/ 0 w 5" name="T1"/>
                    <a:gd fmla="*/ 5 w 5" name="T2"/>
                  </a:gdLst>
                  <a:cxnLst>
                    <a:cxn ang="0">
                      <a:pos x="T0" y="0"/>
                    </a:cxn>
                    <a:cxn ang="0">
                      <a:pos x="T1" y="0"/>
                    </a:cxn>
                    <a:cxn ang="0">
                      <a:pos x="T2" y="0"/>
                    </a:cxn>
                  </a:cxnLst>
                  <a:rect b="b" l="0" r="r" t="0"/>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5" name="Freeform 178"/>
                <p:cNvSpPr/>
                <p:nvPr/>
              </p:nvSpPr>
              <p:spPr bwMode="auto">
                <a:xfrm>
                  <a:off x="3804" y="1786"/>
                  <a:ext cx="1"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6" name="Freeform 179"/>
                <p:cNvSpPr/>
                <p:nvPr/>
              </p:nvSpPr>
              <p:spPr bwMode="auto">
                <a:xfrm flipH="1">
                  <a:off x="3804" y="1786"/>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7" name="Freeform 180"/>
                <p:cNvSpPr/>
                <p:nvPr/>
              </p:nvSpPr>
              <p:spPr bwMode="auto">
                <a:xfrm flipH="1">
                  <a:off x="3803" y="1786"/>
                  <a:ext cx="0"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8" name="Freeform 181"/>
                <p:cNvSpPr/>
                <p:nvPr/>
              </p:nvSpPr>
              <p:spPr bwMode="auto">
                <a:xfrm>
                  <a:off x="3803" y="1786"/>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9" name="Freeform 182"/>
                <p:cNvSpPr/>
                <p:nvPr/>
              </p:nvSpPr>
              <p:spPr bwMode="auto">
                <a:xfrm flipH="1">
                  <a:off x="3803" y="1787"/>
                  <a:ext cx="0"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0" name="Freeform 183"/>
                <p:cNvSpPr/>
                <p:nvPr/>
              </p:nvSpPr>
              <p:spPr bwMode="auto">
                <a:xfrm flipH="1">
                  <a:off x="3803" y="1787"/>
                  <a:ext cx="0" cy="0"/>
                </a:xfrm>
                <a:custGeom>
                  <a:gdLst>
                    <a:gd fmla="*/ 1 w 2" name="T0"/>
                    <a:gd fmla="*/ 2 w 2" name="T1"/>
                    <a:gd fmla="*/ 0 w 2" name="T2"/>
                    <a:gd fmla="*/ 1 w 2" name="T3"/>
                  </a:gdLst>
                  <a:cxnLst>
                    <a:cxn ang="0">
                      <a:pos x="T0" y="0"/>
                    </a:cxn>
                    <a:cxn ang="0">
                      <a:pos x="T1" y="0"/>
                    </a:cxn>
                    <a:cxn ang="0">
                      <a:pos x="T2" y="0"/>
                    </a:cxn>
                    <a:cxn ang="0">
                      <a:pos x="T3" y="0"/>
                    </a:cxn>
                  </a:cxnLst>
                  <a:rect b="b" l="0" r="r" t="0"/>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2" name="Freeform 185"/>
                <p:cNvSpPr/>
                <p:nvPr/>
              </p:nvSpPr>
              <p:spPr bwMode="auto">
                <a:xfrm>
                  <a:off x="3803" y="1791"/>
                  <a:ext cx="1" cy="0"/>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3" name="Freeform 186"/>
                <p:cNvSpPr/>
                <p:nvPr/>
              </p:nvSpPr>
              <p:spPr bwMode="auto">
                <a:xfrm>
                  <a:off x="3804" y="17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4" name="Freeform 187"/>
                <p:cNvSpPr/>
                <p:nvPr/>
              </p:nvSpPr>
              <p:spPr bwMode="auto">
                <a:xfrm flipH="1">
                  <a:off x="3878" y="1783"/>
                  <a:ext cx="0"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5" name="Freeform 188"/>
                <p:cNvSpPr/>
                <p:nvPr/>
              </p:nvSpPr>
              <p:spPr bwMode="auto">
                <a:xfrm>
                  <a:off x="3863" y="1782"/>
                  <a:ext cx="15" cy="22"/>
                </a:xfrm>
                <a:custGeom>
                  <a:gdLst>
                    <a:gd fmla="*/ 11 w 66" name="T0"/>
                    <a:gd fmla="*/ 76 h 92" name="T1"/>
                    <a:gd fmla="*/ 12 w 66" name="T2"/>
                    <a:gd fmla="*/ 74 h 92" name="T3"/>
                    <a:gd fmla="*/ 11 w 66" name="T4"/>
                    <a:gd fmla="*/ 65 h 92" name="T5"/>
                    <a:gd fmla="*/ 13 w 66" name="T6"/>
                    <a:gd fmla="*/ 63 h 92" name="T7"/>
                    <a:gd fmla="*/ 19 w 66" name="T8"/>
                    <a:gd fmla="*/ 60 h 92" name="T9"/>
                    <a:gd fmla="*/ 20 w 66" name="T10"/>
                    <a:gd fmla="*/ 58 h 92" name="T11"/>
                    <a:gd fmla="*/ 20 w 66" name="T12"/>
                    <a:gd fmla="*/ 54 h 92" name="T13"/>
                    <a:gd fmla="*/ 23 w 66" name="T14"/>
                    <a:gd fmla="*/ 52 h 92" name="T15"/>
                    <a:gd fmla="*/ 26 w 66" name="T16"/>
                    <a:gd fmla="*/ 52 h 92" name="T17"/>
                    <a:gd fmla="*/ 24 w 66" name="T18"/>
                    <a:gd fmla="*/ 49 h 92" name="T19"/>
                    <a:gd fmla="*/ 23 w 66" name="T20"/>
                    <a:gd fmla="*/ 44 h 92" name="T21"/>
                    <a:gd fmla="*/ 25 w 66" name="T22"/>
                    <a:gd fmla="*/ 42 h 92" name="T23"/>
                    <a:gd fmla="*/ 24 w 66" name="T24"/>
                    <a:gd fmla="*/ 39 h 92" name="T25"/>
                    <a:gd fmla="*/ 27 w 66" name="T26"/>
                    <a:gd fmla="*/ 38 h 92" name="T27"/>
                    <a:gd fmla="*/ 28 w 66" name="T28"/>
                    <a:gd fmla="*/ 35 h 92" name="T29"/>
                    <a:gd fmla="*/ 32 w 66" name="T30"/>
                    <a:gd fmla="*/ 34 h 92" name="T31"/>
                    <a:gd fmla="*/ 31 w 66" name="T32"/>
                    <a:gd fmla="*/ 31 h 92" name="T33"/>
                    <a:gd fmla="*/ 34 w 66" name="T34"/>
                    <a:gd fmla="*/ 32 h 92" name="T35"/>
                    <a:gd fmla="*/ 33 w 66" name="T36"/>
                    <a:gd fmla="*/ 29 h 92" name="T37"/>
                    <a:gd fmla="*/ 33 w 66" name="T38"/>
                    <a:gd fmla="*/ 28 h 92" name="T39"/>
                    <a:gd fmla="*/ 33 w 66" name="T40"/>
                    <a:gd fmla="*/ 26 h 92" name="T41"/>
                    <a:gd fmla="*/ 36 w 66" name="T42"/>
                    <a:gd fmla="*/ 22 h 92" name="T43"/>
                    <a:gd fmla="*/ 36 w 66" name="T44"/>
                    <a:gd fmla="*/ 20 h 92" name="T45"/>
                    <a:gd fmla="*/ 37 w 66" name="T46"/>
                    <a:gd fmla="*/ 19 h 92" name="T47"/>
                    <a:gd fmla="*/ 40 w 66" name="T48"/>
                    <a:gd fmla="*/ 16 h 92" name="T49"/>
                    <a:gd fmla="*/ 46 w 66" name="T50"/>
                    <a:gd fmla="*/ 19 h 92" name="T51"/>
                    <a:gd fmla="*/ 41 w 66" name="T52"/>
                    <a:gd fmla="*/ 14 h 92" name="T53"/>
                    <a:gd fmla="*/ 36 w 66" name="T54"/>
                    <a:gd fmla="*/ 9 h 92" name="T55"/>
                    <a:gd fmla="*/ 39 w 66" name="T56"/>
                    <a:gd fmla="*/ 9 h 92" name="T57"/>
                    <a:gd fmla="*/ 37 w 66" name="T58"/>
                    <a:gd fmla="*/ 6 h 92" name="T59"/>
                    <a:gd fmla="*/ 39 w 66" name="T60"/>
                    <a:gd fmla="*/ 7 h 92" name="T61"/>
                    <a:gd fmla="*/ 46 w 66" name="T62"/>
                    <a:gd fmla="*/ 9 h 92" name="T63"/>
                    <a:gd fmla="*/ 41 w 66" name="T64"/>
                    <a:gd fmla="*/ 5 h 92" name="T65"/>
                    <a:gd fmla="*/ 44 w 66" name="T66"/>
                    <a:gd fmla="*/ 6 h 92" name="T67"/>
                    <a:gd fmla="*/ 41 w 66" name="T68"/>
                    <a:gd fmla="*/ 2 h 92" name="T69"/>
                    <a:gd fmla="*/ 42 w 66" name="T70"/>
                    <a:gd fmla="*/ 1 h 92" name="T71"/>
                    <a:gd fmla="*/ 49 w 66" name="T72"/>
                    <a:gd fmla="*/ 6 h 92" name="T73"/>
                    <a:gd fmla="*/ 46 w 66" name="T74"/>
                    <a:gd fmla="*/ 1 h 92" name="T75"/>
                    <a:gd fmla="*/ 57 w 66" name="T76"/>
                    <a:gd fmla="*/ 4 h 92" name="T77"/>
                    <a:gd fmla="*/ 60 w 66" name="T78"/>
                    <a:gd fmla="*/ 4 h 92" name="T79"/>
                    <a:gd fmla="*/ 61 w 66" name="T80"/>
                    <a:gd fmla="*/ 1 h 92" name="T81"/>
                    <a:gd fmla="*/ 64 w 66" name="T82"/>
                    <a:gd fmla="*/ 5 h 92" name="T83"/>
                    <a:gd fmla="*/ 59 w 66" name="T84"/>
                    <a:gd fmla="*/ 5 h 92" name="T85"/>
                    <a:gd fmla="*/ 64 w 66" name="T86"/>
                    <a:gd fmla="*/ 12 h 92" name="T87"/>
                    <a:gd fmla="*/ 63 w 66" name="T88"/>
                    <a:gd fmla="*/ 20 h 92" name="T89"/>
                    <a:gd fmla="*/ 61 w 66" name="T90"/>
                    <a:gd fmla="*/ 29 h 92" name="T91"/>
                    <a:gd fmla="*/ 58 w 66" name="T92"/>
                    <a:gd fmla="*/ 35 h 92" name="T93"/>
                    <a:gd fmla="*/ 57 w 66" name="T94"/>
                    <a:gd fmla="*/ 40 h 92" name="T95"/>
                    <a:gd fmla="*/ 50 w 66" name="T96"/>
                    <a:gd fmla="*/ 47 h 92" name="T97"/>
                    <a:gd fmla="*/ 45 w 66" name="T98"/>
                    <a:gd fmla="*/ 50 h 92" name="T99"/>
                    <a:gd fmla="*/ 39 w 66" name="T100"/>
                    <a:gd fmla="*/ 54 h 92" name="T101"/>
                    <a:gd fmla="*/ 31 w 66" name="T102"/>
                    <a:gd fmla="*/ 77 h 92" name="T103"/>
                    <a:gd fmla="*/ 26 w 66" name="T104"/>
                    <a:gd fmla="*/ 81 h 92" name="T105"/>
                    <a:gd fmla="*/ 4 w 66" name="T106"/>
                    <a:gd fmla="*/ 84 h 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2" w="66">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6" name="Freeform 189"/>
                <p:cNvSpPr/>
                <p:nvPr/>
              </p:nvSpPr>
              <p:spPr bwMode="auto">
                <a:xfrm>
                  <a:off x="3877" y="1783"/>
                  <a:ext cx="1" cy="1"/>
                </a:xfrm>
                <a:custGeom>
                  <a:gdLst>
                    <a:gd fmla="*/ 4 w 4" name="T0"/>
                    <a:gd fmla="*/ 3 h 3" name="T1"/>
                    <a:gd fmla="*/ 0 w 4" name="T2"/>
                    <a:gd fmla="*/ 0 h 3" name="T3"/>
                    <a:gd fmla="*/ 4 w 4" name="T4"/>
                    <a:gd fmla="*/ 3 h 3" name="T5"/>
                  </a:gdLst>
                  <a:cxnLst>
                    <a:cxn ang="0">
                      <a:pos x="T0" y="T1"/>
                    </a:cxn>
                    <a:cxn ang="0">
                      <a:pos x="T2" y="T3"/>
                    </a:cxn>
                    <a:cxn ang="0">
                      <a:pos x="T4" y="T5"/>
                    </a:cxn>
                  </a:cxnLst>
                  <a:rect b="b" l="0" r="r" t="0"/>
                  <a:pathLst>
                    <a:path h="3" w="4">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7" name="Freeform 190"/>
                <p:cNvSpPr/>
                <p:nvPr/>
              </p:nvSpPr>
              <p:spPr bwMode="auto">
                <a:xfrm>
                  <a:off x="3874" y="1783"/>
                  <a:ext cx="1" cy="0"/>
                </a:xfrm>
                <a:custGeom>
                  <a:gdLst>
                    <a:gd fmla="*/ 2 w 3" name="T0"/>
                    <a:gd fmla="*/ 1 h 2" name="T1"/>
                    <a:gd fmla="*/ 1 w 3" name="T2"/>
                    <a:gd fmla="*/ 1 h 2" name="T3"/>
                    <a:gd fmla="*/ 1 w 3" name="T4"/>
                    <a:gd fmla="*/ 1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8" name="Freeform 191"/>
                <p:cNvSpPr/>
                <p:nvPr/>
              </p:nvSpPr>
              <p:spPr bwMode="auto">
                <a:xfrm flipH="1">
                  <a:off x="3874" y="178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9" name="Freeform 192"/>
                <p:cNvSpPr/>
                <p:nvPr/>
              </p:nvSpPr>
              <p:spPr bwMode="auto">
                <a:xfrm>
                  <a:off x="3872" y="178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0" name="Freeform 193"/>
                <p:cNvSpPr/>
                <p:nvPr/>
              </p:nvSpPr>
              <p:spPr bwMode="auto">
                <a:xfrm flipH="1">
                  <a:off x="3873" y="1783"/>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1" name="Freeform 194"/>
                <p:cNvSpPr/>
                <p:nvPr/>
              </p:nvSpPr>
              <p:spPr bwMode="auto">
                <a:xfrm flipH="1">
                  <a:off x="3872" y="1783"/>
                  <a:ext cx="0" cy="1"/>
                </a:xfrm>
                <a:custGeom>
                  <a:gdLst>
                    <a:gd fmla="*/ 2 w 3" name="T0"/>
                    <a:gd fmla="*/ 2 h 2" name="T1"/>
                    <a:gd fmla="*/ 2 w 3" name="T2"/>
                    <a:gd fmla="*/ 2 h 2" name="T3"/>
                    <a:gd fmla="*/ 2 w 3" name="T4"/>
                    <a:gd fmla="*/ 2 h 2" name="T5"/>
                  </a:gdLst>
                  <a:cxnLst>
                    <a:cxn ang="0">
                      <a:pos x="T0" y="T1"/>
                    </a:cxn>
                    <a:cxn ang="0">
                      <a:pos x="T2" y="T3"/>
                    </a:cxn>
                    <a:cxn ang="0">
                      <a:pos x="T4" y="T5"/>
                    </a:cxn>
                  </a:cxnLst>
                  <a:rect b="b" l="0" r="r" t="0"/>
                  <a:pathLst>
                    <a:path h="2" w="3">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2" name="Freeform 195"/>
                <p:cNvSpPr/>
                <p:nvPr/>
              </p:nvSpPr>
              <p:spPr bwMode="auto">
                <a:xfrm flipH="1">
                  <a:off x="3872" y="1784"/>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4" name="Freeform 197"/>
                <p:cNvSpPr/>
                <p:nvPr/>
              </p:nvSpPr>
              <p:spPr bwMode="auto">
                <a:xfrm flipH="1">
                  <a:off x="3868" y="1793"/>
                  <a:ext cx="0"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5" name="Freeform 198"/>
                <p:cNvSpPr/>
                <p:nvPr/>
              </p:nvSpPr>
              <p:spPr bwMode="auto">
                <a:xfrm>
                  <a:off x="3868" y="1795"/>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6" name="Freeform 199"/>
                <p:cNvSpPr/>
                <p:nvPr/>
              </p:nvSpPr>
              <p:spPr bwMode="auto">
                <a:xfrm flipH="1">
                  <a:off x="4160" y="1792"/>
                  <a:ext cx="0"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7" name="Freeform 200"/>
                <p:cNvSpPr/>
                <p:nvPr/>
              </p:nvSpPr>
              <p:spPr bwMode="auto">
                <a:xfrm>
                  <a:off x="4141" y="1792"/>
                  <a:ext cx="19" cy="20"/>
                </a:xfrm>
                <a:custGeom>
                  <a:gdLst>
                    <a:gd fmla="*/ 13 w 86" name="T0"/>
                    <a:gd fmla="*/ 71 h 88" name="T1"/>
                    <a:gd fmla="*/ 17 w 86" name="T2"/>
                    <a:gd fmla="*/ 70 h 88" name="T3"/>
                    <a:gd fmla="*/ 22 w 86" name="T4"/>
                    <a:gd fmla="*/ 62 h 88" name="T5"/>
                    <a:gd fmla="*/ 24 w 86" name="T6"/>
                    <a:gd fmla="*/ 61 h 88" name="T7"/>
                    <a:gd fmla="*/ 31 w 86" name="T8"/>
                    <a:gd fmla="*/ 61 h 88" name="T9"/>
                    <a:gd fmla="*/ 34 w 86" name="T10"/>
                    <a:gd fmla="*/ 60 h 88" name="T11"/>
                    <a:gd fmla="*/ 36 w 86" name="T12"/>
                    <a:gd fmla="*/ 56 h 88" name="T13"/>
                    <a:gd fmla="*/ 39 w 86" name="T14"/>
                    <a:gd fmla="*/ 55 h 88" name="T15"/>
                    <a:gd fmla="*/ 42 w 86" name="T16"/>
                    <a:gd fmla="*/ 56 h 88" name="T17"/>
                    <a:gd fmla="*/ 41 w 86" name="T18"/>
                    <a:gd fmla="*/ 52 h 88" name="T19"/>
                    <a:gd fmla="*/ 42 w 86" name="T20"/>
                    <a:gd fmla="*/ 47 h 88" name="T21"/>
                    <a:gd fmla="*/ 44 w 86" name="T22"/>
                    <a:gd fmla="*/ 46 h 88" name="T23"/>
                    <a:gd fmla="*/ 44 w 86" name="T24"/>
                    <a:gd fmla="*/ 43 h 88" name="T25"/>
                    <a:gd fmla="*/ 47 w 86" name="T26"/>
                    <a:gd fmla="*/ 43 h 88" name="T27"/>
                    <a:gd fmla="*/ 49 w 86" name="T28"/>
                    <a:gd fmla="*/ 40 h 88" name="T29"/>
                    <a:gd fmla="*/ 53 w 86" name="T30"/>
                    <a:gd fmla="*/ 39 h 88" name="T31"/>
                    <a:gd fmla="*/ 52 w 86" name="T32"/>
                    <a:gd fmla="*/ 36 h 88" name="T33"/>
                    <a:gd fmla="*/ 55 w 86" name="T34"/>
                    <a:gd fmla="*/ 37 h 88" name="T35"/>
                    <a:gd fmla="*/ 54 w 86" name="T36"/>
                    <a:gd fmla="*/ 34 h 88" name="T37"/>
                    <a:gd fmla="*/ 54 w 86" name="T38"/>
                    <a:gd fmla="*/ 33 h 88" name="T39"/>
                    <a:gd fmla="*/ 54 w 86" name="T40"/>
                    <a:gd fmla="*/ 31 h 88" name="T41"/>
                    <a:gd fmla="*/ 57 w 86" name="T42"/>
                    <a:gd fmla="*/ 27 h 88" name="T43"/>
                    <a:gd fmla="*/ 57 w 86" name="T44"/>
                    <a:gd fmla="*/ 25 h 88" name="T45"/>
                    <a:gd fmla="*/ 58 w 86" name="T46"/>
                    <a:gd fmla="*/ 24 h 88" name="T47"/>
                    <a:gd fmla="*/ 61 w 86" name="T48"/>
                    <a:gd fmla="*/ 20 h 88" name="T49"/>
                    <a:gd fmla="*/ 67 w 86" name="T50"/>
                    <a:gd fmla="*/ 22 h 88" name="T51"/>
                    <a:gd fmla="*/ 62 w 86" name="T52"/>
                    <a:gd fmla="*/ 18 h 88" name="T53"/>
                    <a:gd fmla="*/ 56 w 86" name="T54"/>
                    <a:gd fmla="*/ 14 h 88" name="T55"/>
                    <a:gd fmla="*/ 59 w 86" name="T56"/>
                    <a:gd fmla="*/ 13 h 88" name="T57"/>
                    <a:gd fmla="*/ 56 w 86" name="T58"/>
                    <a:gd fmla="*/ 11 h 88" name="T59"/>
                    <a:gd fmla="*/ 59 w 86" name="T60"/>
                    <a:gd fmla="*/ 11 h 88" name="T61"/>
                    <a:gd fmla="*/ 65 w 86" name="T62"/>
                    <a:gd fmla="*/ 12 h 88" name="T63"/>
                    <a:gd fmla="*/ 60 w 86" name="T64"/>
                    <a:gd fmla="*/ 9 h 88" name="T65"/>
                    <a:gd fmla="*/ 63 w 86" name="T66"/>
                    <a:gd fmla="*/ 9 h 88" name="T67"/>
                    <a:gd fmla="*/ 60 w 86" name="T68"/>
                    <a:gd fmla="*/ 6 h 88" name="T69"/>
                    <a:gd fmla="*/ 61 w 86" name="T70"/>
                    <a:gd fmla="*/ 5 h 88" name="T71"/>
                    <a:gd fmla="*/ 69 w 86" name="T72"/>
                    <a:gd fmla="*/ 8 h 88" name="T73"/>
                    <a:gd fmla="*/ 64 w 86" name="T74"/>
                    <a:gd fmla="*/ 4 h 88" name="T75"/>
                    <a:gd fmla="*/ 76 w 86" name="T76"/>
                    <a:gd fmla="*/ 4 h 88" name="T77"/>
                    <a:gd fmla="*/ 78 w 86" name="T78"/>
                    <a:gd fmla="*/ 3 h 88" name="T79"/>
                    <a:gd fmla="*/ 79 w 86" name="T80"/>
                    <a:gd fmla="*/ 0 h 88" name="T81"/>
                    <a:gd fmla="*/ 83 w 86" name="T82"/>
                    <a:gd fmla="*/ 3 h 88" name="T83"/>
                    <a:gd fmla="*/ 78 w 86" name="T84"/>
                    <a:gd fmla="*/ 4 h 88" name="T85"/>
                    <a:gd fmla="*/ 84 w 86" name="T86"/>
                    <a:gd fmla="*/ 11 h 88" name="T87"/>
                    <a:gd fmla="*/ 84 w 86" name="T88"/>
                    <a:gd fmla="*/ 20 h 88" name="T89"/>
                    <a:gd fmla="*/ 83 w 86" name="T90"/>
                    <a:gd fmla="*/ 30 h 88" name="T91"/>
                    <a:gd fmla="*/ 80 w 86" name="T92"/>
                    <a:gd fmla="*/ 38 h 88" name="T93"/>
                    <a:gd fmla="*/ 78 w 86" name="T94"/>
                    <a:gd fmla="*/ 44 h 88" name="T95"/>
                    <a:gd fmla="*/ 69 w 86" name="T96"/>
                    <a:gd fmla="*/ 54 h 88" name="T97"/>
                    <a:gd fmla="*/ 62 w 86" name="T98"/>
                    <a:gd fmla="*/ 57 h 88" name="T99"/>
                    <a:gd fmla="*/ 54 w 86" name="T100"/>
                    <a:gd fmla="*/ 61 h 88" name="T101"/>
                    <a:gd fmla="*/ 45 w 86" name="T102"/>
                    <a:gd fmla="*/ 79 h 88" name="T103"/>
                    <a:gd fmla="*/ 29 w 86" name="T104"/>
                    <a:gd fmla="*/ 83 h 88" name="T105"/>
                    <a:gd fmla="*/ 18 w 86" name="T106"/>
                    <a:gd fmla="*/ 87 h 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8" w="86">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8" name="Freeform 201"/>
                <p:cNvSpPr/>
                <p:nvPr/>
              </p:nvSpPr>
              <p:spPr bwMode="auto">
                <a:xfrm>
                  <a:off x="4159" y="1792"/>
                  <a:ext cx="1" cy="1"/>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9" name="Freeform 202"/>
                <p:cNvSpPr/>
                <p:nvPr/>
              </p:nvSpPr>
              <p:spPr bwMode="auto">
                <a:xfrm flipH="1">
                  <a:off x="4156" y="1793"/>
                  <a:ext cx="0" cy="0"/>
                </a:xfrm>
                <a:custGeom>
                  <a:gdLst>
                    <a:gd fmla="*/ 2 w 2" name="T0"/>
                    <a:gd fmla="*/ 0 h 1" name="T1"/>
                    <a:gd fmla="*/ 1 w 2" name="T2"/>
                    <a:gd fmla="*/ 0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0" name="Freeform 203"/>
                <p:cNvSpPr/>
                <p:nvPr/>
              </p:nvSpPr>
              <p:spPr bwMode="auto">
                <a:xfrm>
                  <a:off x="4155" y="179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1" name="Freeform 204"/>
                <p:cNvSpPr/>
                <p:nvPr/>
              </p:nvSpPr>
              <p:spPr bwMode="auto">
                <a:xfrm flipH="1">
                  <a:off x="4154" y="179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32" name="Freeform 206"/>
              <p:cNvSpPr/>
              <p:nvPr/>
            </p:nvSpPr>
            <p:spPr bwMode="auto">
              <a:xfrm flipH="1">
                <a:off x="6596063" y="2846388"/>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3" name="Freeform 207"/>
              <p:cNvSpPr/>
              <p:nvPr/>
            </p:nvSpPr>
            <p:spPr bwMode="auto">
              <a:xfrm flipH="1">
                <a:off x="6594476" y="2847975"/>
                <a:ext cx="0"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4" name="Freeform 208"/>
              <p:cNvSpPr/>
              <p:nvPr/>
            </p:nvSpPr>
            <p:spPr bwMode="auto">
              <a:xfrm flipH="1">
                <a:off x="6594476" y="2849563"/>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6" name="Freeform 210"/>
              <p:cNvSpPr/>
              <p:nvPr/>
            </p:nvSpPr>
            <p:spPr bwMode="auto">
              <a:xfrm flipH="1">
                <a:off x="6588126" y="2862263"/>
                <a:ext cx="0" cy="0"/>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7" name="Freeform 211"/>
              <p:cNvSpPr/>
              <p:nvPr/>
            </p:nvSpPr>
            <p:spPr bwMode="auto">
              <a:xfrm flipH="1">
                <a:off x="6586538" y="28654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8" name="Freeform 212"/>
              <p:cNvSpPr/>
              <p:nvPr/>
            </p:nvSpPr>
            <p:spPr bwMode="auto">
              <a:xfrm flipH="1">
                <a:off x="6716713" y="2819400"/>
                <a:ext cx="0" cy="1587"/>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9" name="Freeform 213"/>
              <p:cNvSpPr/>
              <p:nvPr/>
            </p:nvSpPr>
            <p:spPr bwMode="auto">
              <a:xfrm>
                <a:off x="6654801" y="2816225"/>
                <a:ext cx="60325" cy="74612"/>
              </a:xfrm>
              <a:custGeom>
                <a:gdLst>
                  <a:gd fmla="*/ 16 w 170" name="T0"/>
                  <a:gd fmla="*/ 175 h 205" name="T1"/>
                  <a:gd fmla="*/ 19 w 170" name="T2"/>
                  <a:gd fmla="*/ 167 h 205" name="T3"/>
                  <a:gd fmla="*/ 21 w 170" name="T4"/>
                  <a:gd fmla="*/ 150 h 205" name="T5"/>
                  <a:gd fmla="*/ 24 w 170" name="T6"/>
                  <a:gd fmla="*/ 146 h 205" name="T7"/>
                  <a:gd fmla="*/ 36 w 170" name="T8"/>
                  <a:gd fmla="*/ 133 h 205" name="T9"/>
                  <a:gd fmla="*/ 39 w 170" name="T10"/>
                  <a:gd fmla="*/ 128 h 205" name="T11"/>
                  <a:gd fmla="*/ 42 w 170" name="T12"/>
                  <a:gd fmla="*/ 119 h 205" name="T13"/>
                  <a:gd fmla="*/ 48 w 170" name="T14"/>
                  <a:gd fmla="*/ 113 h 205" name="T15"/>
                  <a:gd fmla="*/ 52 w 170" name="T16"/>
                  <a:gd fmla="*/ 110 h 205" name="T17"/>
                  <a:gd fmla="*/ 52 w 170" name="T18"/>
                  <a:gd fmla="*/ 105 h 205" name="T19"/>
                  <a:gd fmla="*/ 54 w 170" name="T20"/>
                  <a:gd fmla="*/ 96 h 205" name="T21"/>
                  <a:gd fmla="*/ 58 w 170" name="T22"/>
                  <a:gd fmla="*/ 92 h 205" name="T23"/>
                  <a:gd fmla="*/ 59 w 170" name="T24"/>
                  <a:gd fmla="*/ 85 h 205" name="T25"/>
                  <a:gd fmla="*/ 65 w 170" name="T26"/>
                  <a:gd fmla="*/ 81 h 205" name="T27"/>
                  <a:gd fmla="*/ 70 w 170" name="T28"/>
                  <a:gd fmla="*/ 75 h 205" name="T29"/>
                  <a:gd fmla="*/ 78 w 170" name="T30"/>
                  <a:gd fmla="*/ 69 h 205" name="T31"/>
                  <a:gd fmla="*/ 79 w 170" name="T32"/>
                  <a:gd fmla="*/ 64 h 205" name="T33"/>
                  <a:gd fmla="*/ 84 w 170" name="T34"/>
                  <a:gd fmla="*/ 63 h 205" name="T35"/>
                  <a:gd fmla="*/ 84 w 170" name="T36"/>
                  <a:gd fmla="*/ 59 h 205" name="T37"/>
                  <a:gd fmla="*/ 85 w 170" name="T38"/>
                  <a:gd fmla="*/ 58 h 205" name="T39"/>
                  <a:gd fmla="*/ 88 w 170" name="T40"/>
                  <a:gd fmla="*/ 54 h 205" name="T41"/>
                  <a:gd fmla="*/ 97 w 170" name="T42"/>
                  <a:gd fmla="*/ 44 h 205" name="T43"/>
                  <a:gd fmla="*/ 101 w 170" name="T44"/>
                  <a:gd fmla="*/ 40 h 205" name="T45"/>
                  <a:gd fmla="*/ 104 w 170" name="T46"/>
                  <a:gd fmla="*/ 37 h 205" name="T47"/>
                  <a:gd fmla="*/ 113 w 170" name="T48"/>
                  <a:gd fmla="*/ 29 h 205" name="T49"/>
                  <a:gd fmla="*/ 119 w 170" name="T50"/>
                  <a:gd fmla="*/ 33 h 205" name="T51"/>
                  <a:gd fmla="*/ 118 w 170" name="T52"/>
                  <a:gd fmla="*/ 25 h 205" name="T53"/>
                  <a:gd fmla="*/ 116 w 170" name="T54"/>
                  <a:gd fmla="*/ 18 h 205" name="T55"/>
                  <a:gd fmla="*/ 122 w 170" name="T56"/>
                  <a:gd fmla="*/ 16 h 205" name="T57"/>
                  <a:gd fmla="*/ 121 w 170" name="T58"/>
                  <a:gd fmla="*/ 13 h 205" name="T59"/>
                  <a:gd fmla="*/ 125 w 170" name="T60"/>
                  <a:gd fmla="*/ 13 h 205" name="T61"/>
                  <a:gd fmla="*/ 132 w 170" name="T62"/>
                  <a:gd fmla="*/ 16 h 205" name="T63"/>
                  <a:gd fmla="*/ 132 w 170" name="T64"/>
                  <a:gd fmla="*/ 8 h 205" name="T65"/>
                  <a:gd fmla="*/ 135 w 170" name="T66"/>
                  <a:gd fmla="*/ 10 h 205" name="T67"/>
                  <a:gd fmla="*/ 137 w 170" name="T68"/>
                  <a:gd fmla="*/ 4 h 205" name="T69"/>
                  <a:gd fmla="*/ 140 w 170" name="T70"/>
                  <a:gd fmla="*/ 2 h 205" name="T71"/>
                  <a:gd fmla="*/ 143 w 170" name="T72"/>
                  <a:gd fmla="*/ 10 h 205" name="T73"/>
                  <a:gd fmla="*/ 147 w 170" name="T74"/>
                  <a:gd fmla="*/ 2 h 205" name="T75"/>
                  <a:gd fmla="*/ 161 w 170" name="T76"/>
                  <a:gd fmla="*/ 7 h 205" name="T77"/>
                  <a:gd fmla="*/ 164 w 170" name="T78"/>
                  <a:gd fmla="*/ 7 h 205" name="T79"/>
                  <a:gd fmla="*/ 170 w 170" name="T80"/>
                  <a:gd fmla="*/ 5 h 205" name="T81"/>
                  <a:gd fmla="*/ 169 w 170" name="T82"/>
                  <a:gd fmla="*/ 10 h 205" name="T83"/>
                  <a:gd fmla="*/ 164 w 170" name="T84"/>
                  <a:gd fmla="*/ 9 h 205" name="T85"/>
                  <a:gd fmla="*/ 157 w 170" name="T86"/>
                  <a:gd fmla="*/ 16 h 205" name="T87"/>
                  <a:gd fmla="*/ 145 w 170" name="T88"/>
                  <a:gd fmla="*/ 29 h 205" name="T89"/>
                  <a:gd fmla="*/ 134 w 170" name="T90"/>
                  <a:gd fmla="*/ 38 h 205" name="T91"/>
                  <a:gd fmla="*/ 119 w 170" name="T92"/>
                  <a:gd fmla="*/ 56 h 205" name="T93"/>
                  <a:gd fmla="*/ 110 w 170" name="T94"/>
                  <a:gd fmla="*/ 66 h 205" name="T95"/>
                  <a:gd fmla="*/ 94 w 170" name="T96"/>
                  <a:gd fmla="*/ 86 h 205" name="T97"/>
                  <a:gd fmla="*/ 84 w 170" name="T98"/>
                  <a:gd fmla="*/ 94 h 205" name="T99"/>
                  <a:gd fmla="*/ 74 w 170" name="T100"/>
                  <a:gd fmla="*/ 105 h 205" name="T101"/>
                  <a:gd fmla="*/ 60 w 170" name="T102"/>
                  <a:gd fmla="*/ 136 h 205" name="T103"/>
                  <a:gd fmla="*/ 36 w 170" name="T104"/>
                  <a:gd fmla="*/ 165 h 205" name="T105"/>
                  <a:gd fmla="*/ 13 w 170" name="T106"/>
                  <a:gd fmla="*/ 205 h 20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5" w="170">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0" name="Freeform 214"/>
              <p:cNvSpPr/>
              <p:nvPr/>
            </p:nvSpPr>
            <p:spPr bwMode="auto">
              <a:xfrm>
                <a:off x="6715126" y="28194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1" name="Freeform 215"/>
              <p:cNvSpPr/>
              <p:nvPr/>
            </p:nvSpPr>
            <p:spPr bwMode="auto">
              <a:xfrm flipH="1">
                <a:off x="6707188" y="2817813"/>
                <a:ext cx="0" cy="0"/>
              </a:xfrm>
              <a:custGeom>
                <a:gdLst>
                  <a:gd fmla="*/ 1 w 1" name="T0"/>
                  <a:gd fmla="*/ 2 h 2" name="T1"/>
                  <a:gd fmla="*/ 0 w 1" name="T2"/>
                  <a:gd fmla="*/ 1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2" name="Freeform 216"/>
              <p:cNvSpPr/>
              <p:nvPr/>
            </p:nvSpPr>
            <p:spPr bwMode="auto">
              <a:xfrm flipH="1">
                <a:off x="6705601" y="28178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3" name="Freeform 217"/>
              <p:cNvSpPr/>
              <p:nvPr/>
            </p:nvSpPr>
            <p:spPr bwMode="auto">
              <a:xfrm flipH="1">
                <a:off x="6704013" y="281781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4" name="Freeform 218"/>
              <p:cNvSpPr/>
              <p:nvPr/>
            </p:nvSpPr>
            <p:spPr bwMode="auto">
              <a:xfrm flipH="1">
                <a:off x="6704013" y="281781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5" name="Freeform 219"/>
              <p:cNvSpPr/>
              <p:nvPr/>
            </p:nvSpPr>
            <p:spPr bwMode="auto">
              <a:xfrm flipH="1">
                <a:off x="6700838" y="281940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6" name="Freeform 220"/>
              <p:cNvSpPr/>
              <p:nvPr/>
            </p:nvSpPr>
            <p:spPr bwMode="auto">
              <a:xfrm flipH="1">
                <a:off x="6699251" y="2820988"/>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8" name="Freeform 222"/>
              <p:cNvSpPr/>
              <p:nvPr/>
            </p:nvSpPr>
            <p:spPr bwMode="auto">
              <a:xfrm>
                <a:off x="6670676" y="2852738"/>
                <a:ext cx="1588"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9" name="Freeform 223"/>
              <p:cNvSpPr/>
              <p:nvPr/>
            </p:nvSpPr>
            <p:spPr bwMode="auto">
              <a:xfrm>
                <a:off x="6669088" y="28606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0" name="Freeform 224"/>
              <p:cNvSpPr/>
              <p:nvPr/>
            </p:nvSpPr>
            <p:spPr bwMode="auto">
              <a:xfrm>
                <a:off x="5248276" y="2628900"/>
                <a:ext cx="1588"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1" name="Freeform 225"/>
              <p:cNvSpPr/>
              <p:nvPr/>
            </p:nvSpPr>
            <p:spPr bwMode="auto">
              <a:xfrm>
                <a:off x="5168901" y="2628900"/>
                <a:ext cx="77788" cy="153987"/>
              </a:xfrm>
              <a:custGeom>
                <a:gdLst>
                  <a:gd fmla="*/ 22 w 223" name="T0"/>
                  <a:gd fmla="*/ 369 h 422" name="T1"/>
                  <a:gd fmla="*/ 28 w 223" name="T2"/>
                  <a:gd fmla="*/ 356 h 422" name="T3"/>
                  <a:gd fmla="*/ 34 w 223" name="T4"/>
                  <a:gd fmla="*/ 328 h 422" name="T5"/>
                  <a:gd fmla="*/ 38 w 223" name="T6"/>
                  <a:gd fmla="*/ 319 h 422" name="T7"/>
                  <a:gd fmla="*/ 55 w 223" name="T8"/>
                  <a:gd fmla="*/ 296 h 422" name="T9"/>
                  <a:gd fmla="*/ 60 w 223" name="T10"/>
                  <a:gd fmla="*/ 288 h 422" name="T11"/>
                  <a:gd fmla="*/ 68 w 223" name="T12"/>
                  <a:gd fmla="*/ 272 h 422" name="T13"/>
                  <a:gd fmla="*/ 75 w 223" name="T14"/>
                  <a:gd fmla="*/ 263 h 422" name="T15"/>
                  <a:gd fmla="*/ 76 w 223" name="T16"/>
                  <a:gd fmla="*/ 248 h 422" name="T17"/>
                  <a:gd fmla="*/ 76 w 223" name="T18"/>
                  <a:gd fmla="*/ 240 h 422" name="T19"/>
                  <a:gd fmla="*/ 83 w 223" name="T20"/>
                  <a:gd fmla="*/ 227 h 422" name="T21"/>
                  <a:gd fmla="*/ 89 w 223" name="T22"/>
                  <a:gd fmla="*/ 214 h 422" name="T23"/>
                  <a:gd fmla="*/ 92 w 223" name="T24"/>
                  <a:gd fmla="*/ 209 h 422" name="T25"/>
                  <a:gd fmla="*/ 93 w 223" name="T26"/>
                  <a:gd fmla="*/ 200 h 422" name="T27"/>
                  <a:gd fmla="*/ 101 w 223" name="T28"/>
                  <a:gd fmla="*/ 188 h 422" name="T29"/>
                  <a:gd fmla="*/ 107 w 223" name="T30"/>
                  <a:gd fmla="*/ 177 h 422" name="T31"/>
                  <a:gd fmla="*/ 115 w 223" name="T32"/>
                  <a:gd fmla="*/ 163 h 422" name="T33"/>
                  <a:gd fmla="*/ 122 w 223" name="T34"/>
                  <a:gd fmla="*/ 158 h 422" name="T35"/>
                  <a:gd fmla="*/ 121 w 223" name="T36"/>
                  <a:gd fmla="*/ 152 h 422" name="T37"/>
                  <a:gd fmla="*/ 126 w 223" name="T38"/>
                  <a:gd fmla="*/ 151 h 422" name="T39"/>
                  <a:gd fmla="*/ 127 w 223" name="T40"/>
                  <a:gd fmla="*/ 142 h 422" name="T41"/>
                  <a:gd fmla="*/ 133 w 223" name="T42"/>
                  <a:gd fmla="*/ 129 h 422" name="T43"/>
                  <a:gd fmla="*/ 140 w 223" name="T44"/>
                  <a:gd fmla="*/ 114 h 422" name="T45"/>
                  <a:gd fmla="*/ 145 w 223" name="T46"/>
                  <a:gd fmla="*/ 106 h 422" name="T47"/>
                  <a:gd fmla="*/ 154 w 223" name="T48"/>
                  <a:gd fmla="*/ 87 h 422" name="T49"/>
                  <a:gd fmla="*/ 159 w 223" name="T50"/>
                  <a:gd fmla="*/ 83 h 422" name="T51"/>
                  <a:gd fmla="*/ 163 w 223" name="T52"/>
                  <a:gd fmla="*/ 82 h 422" name="T53"/>
                  <a:gd fmla="*/ 166 w 223" name="T54"/>
                  <a:gd fmla="*/ 76 h 422" name="T55"/>
                  <a:gd fmla="*/ 169 w 223" name="T56"/>
                  <a:gd fmla="*/ 67 h 422" name="T57"/>
                  <a:gd fmla="*/ 168 w 223" name="T58"/>
                  <a:gd fmla="*/ 62 h 422" name="T59"/>
                  <a:gd fmla="*/ 169 w 223" name="T60"/>
                  <a:gd fmla="*/ 56 h 422" name="T61"/>
                  <a:gd fmla="*/ 177 w 223" name="T62"/>
                  <a:gd fmla="*/ 52 h 422" name="T63"/>
                  <a:gd fmla="*/ 181 w 223" name="T64"/>
                  <a:gd fmla="*/ 46 h 422" name="T65"/>
                  <a:gd fmla="*/ 185 w 223" name="T66"/>
                  <a:gd fmla="*/ 44 h 422" name="T67"/>
                  <a:gd fmla="*/ 179 w 223" name="T68"/>
                  <a:gd fmla="*/ 36 h 422" name="T69"/>
                  <a:gd fmla="*/ 186 w 223" name="T70"/>
                  <a:gd fmla="*/ 35 h 422" name="T71"/>
                  <a:gd fmla="*/ 196 w 223" name="T72"/>
                  <a:gd fmla="*/ 39 h 422" name="T73"/>
                  <a:gd fmla="*/ 190 w 223" name="T74"/>
                  <a:gd fmla="*/ 23 h 422" name="T75"/>
                  <a:gd fmla="*/ 206 w 223" name="T76"/>
                  <a:gd fmla="*/ 13 h 422" name="T77"/>
                  <a:gd fmla="*/ 213 w 223" name="T78"/>
                  <a:gd fmla="*/ 9 h 422" name="T79"/>
                  <a:gd fmla="*/ 218 w 223" name="T80"/>
                  <a:gd fmla="*/ 1 h 422" name="T81"/>
                  <a:gd fmla="*/ 222 w 223" name="T82"/>
                  <a:gd fmla="*/ 8 h 422" name="T83"/>
                  <a:gd fmla="*/ 216 w 223" name="T84"/>
                  <a:gd fmla="*/ 13 h 422" name="T85"/>
                  <a:gd fmla="*/ 210 w 223" name="T86"/>
                  <a:gd fmla="*/ 29 h 422" name="T87"/>
                  <a:gd fmla="*/ 199 w 223" name="T88"/>
                  <a:gd fmla="*/ 59 h 422" name="T89"/>
                  <a:gd fmla="*/ 186 w 223" name="T90"/>
                  <a:gd fmla="*/ 82 h 422" name="T91"/>
                  <a:gd fmla="*/ 166 w 223" name="T92"/>
                  <a:gd fmla="*/ 122 h 422" name="T93"/>
                  <a:gd fmla="*/ 156 w 223" name="T94"/>
                  <a:gd fmla="*/ 144 h 422" name="T95"/>
                  <a:gd fmla="*/ 134 w 223" name="T96"/>
                  <a:gd fmla="*/ 185 h 422" name="T97"/>
                  <a:gd fmla="*/ 120 w 223" name="T98"/>
                  <a:gd fmla="*/ 205 h 422" name="T99"/>
                  <a:gd fmla="*/ 105 w 223" name="T100"/>
                  <a:gd fmla="*/ 228 h 422" name="T101"/>
                  <a:gd fmla="*/ 91 w 223" name="T102"/>
                  <a:gd fmla="*/ 266 h 422" name="T103"/>
                  <a:gd fmla="*/ 50 w 223" name="T104"/>
                  <a:gd fmla="*/ 347 h 422" name="T105"/>
                  <a:gd fmla="*/ 27 w 223" name="T106"/>
                  <a:gd fmla="*/ 396 h 4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2" w="223">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2" name="Freeform 226"/>
              <p:cNvSpPr/>
              <p:nvPr/>
            </p:nvSpPr>
            <p:spPr bwMode="auto">
              <a:xfrm>
                <a:off x="5246688" y="2628900"/>
                <a:ext cx="1588" cy="1587"/>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3" name="Freeform 227"/>
              <p:cNvSpPr/>
              <p:nvPr/>
            </p:nvSpPr>
            <p:spPr bwMode="auto">
              <a:xfrm>
                <a:off x="5237163" y="2636838"/>
                <a:ext cx="1588"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4" name="Freeform 228"/>
              <p:cNvSpPr/>
              <p:nvPr/>
            </p:nvSpPr>
            <p:spPr bwMode="auto">
              <a:xfrm flipH="1">
                <a:off x="5235576" y="2638425"/>
                <a:ext cx="0" cy="1587"/>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5" name="Freeform 229"/>
              <p:cNvSpPr/>
              <p:nvPr/>
            </p:nvSpPr>
            <p:spPr bwMode="auto">
              <a:xfrm>
                <a:off x="5232401" y="2641600"/>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6" name="Freeform 230"/>
              <p:cNvSpPr/>
              <p:nvPr/>
            </p:nvSpPr>
            <p:spPr bwMode="auto">
              <a:xfrm flipH="1">
                <a:off x="5233988" y="2641600"/>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7" name="Freeform 231"/>
              <p:cNvSpPr/>
              <p:nvPr/>
            </p:nvSpPr>
            <p:spPr bwMode="auto">
              <a:xfrm>
                <a:off x="5229226" y="2646363"/>
                <a:ext cx="1588" cy="0"/>
              </a:xfrm>
              <a:custGeom>
                <a:gdLst>
                  <a:gd fmla="*/ 1 w 2" name="T0"/>
                  <a:gd fmla="*/ 1 h 3" name="T1"/>
                  <a:gd fmla="*/ 0 w 2" name="T2"/>
                  <a:gd fmla="*/ 3 h 3" name="T3"/>
                  <a:gd fmla="*/ 1 w 2" name="T4"/>
                  <a:gd fmla="*/ 1 h 3" name="T5"/>
                </a:gdLst>
                <a:cxnLst>
                  <a:cxn ang="0">
                    <a:pos x="T0" y="T1"/>
                  </a:cxn>
                  <a:cxn ang="0">
                    <a:pos x="T2" y="T3"/>
                  </a:cxn>
                  <a:cxn ang="0">
                    <a:pos x="T4" y="T5"/>
                  </a:cxn>
                </a:cxnLst>
                <a:rect b="b" l="0" r="r" t="0"/>
                <a:pathLst>
                  <a:path h="3" w="2">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8" name="Freeform 232"/>
              <p:cNvSpPr/>
              <p:nvPr/>
            </p:nvSpPr>
            <p:spPr bwMode="auto">
              <a:xfrm flipH="1">
                <a:off x="5229226" y="2649538"/>
                <a:ext cx="0" cy="0"/>
              </a:xfrm>
              <a:custGeom>
                <a:gdLst>
                  <a:gd fmla="*/ 2 w 2" name="T0"/>
                  <a:gd fmla="*/ 0 h 1" name="T1"/>
                  <a:gd fmla="*/ 2 w 2" name="T2"/>
                  <a:gd fmla="*/ 1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0" name="Freeform 234"/>
              <p:cNvSpPr/>
              <p:nvPr/>
            </p:nvSpPr>
            <p:spPr bwMode="auto">
              <a:xfrm>
                <a:off x="5194301" y="2716213"/>
                <a:ext cx="1588"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1" name="Freeform 235"/>
              <p:cNvSpPr/>
              <p:nvPr/>
            </p:nvSpPr>
            <p:spPr bwMode="auto">
              <a:xfrm>
                <a:off x="5191126" y="27273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2" name="Freeform 236"/>
              <p:cNvSpPr/>
              <p:nvPr/>
            </p:nvSpPr>
            <p:spPr bwMode="auto">
              <a:xfrm>
                <a:off x="5257801" y="2744788"/>
                <a:ext cx="1588"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3" name="Freeform 237"/>
              <p:cNvSpPr/>
              <p:nvPr/>
            </p:nvSpPr>
            <p:spPr bwMode="auto">
              <a:xfrm>
                <a:off x="5237163" y="2743200"/>
                <a:ext cx="22225" cy="38100"/>
              </a:xfrm>
              <a:custGeom>
                <a:gdLst>
                  <a:gd fmla="*/ 10 w 61" name="T0"/>
                  <a:gd fmla="*/ 85 h 101" name="T1"/>
                  <a:gd fmla="*/ 12 w 61" name="T2"/>
                  <a:gd fmla="*/ 82 h 101" name="T3"/>
                  <a:gd fmla="*/ 9 w 61" name="T4"/>
                  <a:gd fmla="*/ 73 h 101" name="T5"/>
                  <a:gd fmla="*/ 10 w 61" name="T6"/>
                  <a:gd fmla="*/ 71 h 101" name="T7"/>
                  <a:gd fmla="*/ 16 w 61" name="T8"/>
                  <a:gd fmla="*/ 67 h 101" name="T9"/>
                  <a:gd fmla="*/ 17 w 61" name="T10"/>
                  <a:gd fmla="*/ 65 h 101" name="T11"/>
                  <a:gd fmla="*/ 16 w 61" name="T12"/>
                  <a:gd fmla="*/ 60 h 101" name="T13"/>
                  <a:gd fmla="*/ 19 w 61" name="T14"/>
                  <a:gd fmla="*/ 57 h 101" name="T15"/>
                  <a:gd fmla="*/ 22 w 61" name="T16"/>
                  <a:gd fmla="*/ 57 h 101" name="T17"/>
                  <a:gd fmla="*/ 20 w 61" name="T18"/>
                  <a:gd fmla="*/ 54 h 101" name="T19"/>
                  <a:gd fmla="*/ 19 w 61" name="T20"/>
                  <a:gd fmla="*/ 49 h 101" name="T21"/>
                  <a:gd fmla="*/ 20 w 61" name="T22"/>
                  <a:gd fmla="*/ 47 h 101" name="T23"/>
                  <a:gd fmla="*/ 19 w 61" name="T24"/>
                  <a:gd fmla="*/ 44 h 101" name="T25"/>
                  <a:gd fmla="*/ 22 w 61" name="T26"/>
                  <a:gd fmla="*/ 42 h 101" name="T27"/>
                  <a:gd fmla="*/ 23 w 61" name="T28"/>
                  <a:gd fmla="*/ 39 h 101" name="T29"/>
                  <a:gd fmla="*/ 27 w 61" name="T30"/>
                  <a:gd fmla="*/ 37 h 101" name="T31"/>
                  <a:gd fmla="*/ 26 w 61" name="T32"/>
                  <a:gd fmla="*/ 34 h 101" name="T33"/>
                  <a:gd fmla="*/ 29 w 61" name="T34"/>
                  <a:gd fmla="*/ 34 h 101" name="T35"/>
                  <a:gd fmla="*/ 27 w 61" name="T36"/>
                  <a:gd fmla="*/ 32 h 101" name="T37"/>
                  <a:gd fmla="*/ 27 w 61" name="T38"/>
                  <a:gd fmla="*/ 31 h 101" name="T39"/>
                  <a:gd fmla="*/ 27 w 61" name="T40"/>
                  <a:gd fmla="*/ 29 h 101" name="T41"/>
                  <a:gd fmla="*/ 30 w 61" name="T42"/>
                  <a:gd fmla="*/ 24 h 101" name="T43"/>
                  <a:gd fmla="*/ 31 w 61" name="T44"/>
                  <a:gd fmla="*/ 22 h 101" name="T45"/>
                  <a:gd fmla="*/ 32 w 61" name="T46"/>
                  <a:gd fmla="*/ 21 h 101" name="T47"/>
                  <a:gd fmla="*/ 34 w 61" name="T48"/>
                  <a:gd fmla="*/ 17 h 101" name="T49"/>
                  <a:gd fmla="*/ 41 w 61" name="T50"/>
                  <a:gd fmla="*/ 19 h 101" name="T51"/>
                  <a:gd fmla="*/ 36 w 61" name="T52"/>
                  <a:gd fmla="*/ 15 h 101" name="T53"/>
                  <a:gd fmla="*/ 30 w 61" name="T54"/>
                  <a:gd fmla="*/ 10 h 101" name="T55"/>
                  <a:gd fmla="*/ 34 w 61" name="T56"/>
                  <a:gd fmla="*/ 9 h 101" name="T57"/>
                  <a:gd fmla="*/ 31 w 61" name="T58"/>
                  <a:gd fmla="*/ 7 h 101" name="T59"/>
                  <a:gd fmla="*/ 34 w 61" name="T60"/>
                  <a:gd fmla="*/ 8 h 101" name="T61"/>
                  <a:gd fmla="*/ 40 w 61" name="T62"/>
                  <a:gd fmla="*/ 10 h 101" name="T63"/>
                  <a:gd fmla="*/ 36 w 61" name="T64"/>
                  <a:gd fmla="*/ 5 h 101" name="T65"/>
                  <a:gd fmla="*/ 39 w 61" name="T66"/>
                  <a:gd fmla="*/ 6 h 101" name="T67"/>
                  <a:gd fmla="*/ 36 w 61" name="T68"/>
                  <a:gd fmla="*/ 2 h 101" name="T69"/>
                  <a:gd fmla="*/ 37 w 61" name="T70"/>
                  <a:gd fmla="*/ 1 h 101" name="T71"/>
                  <a:gd fmla="*/ 44 w 61" name="T72"/>
                  <a:gd fmla="*/ 6 h 101" name="T73"/>
                  <a:gd fmla="*/ 40 w 61" name="T74"/>
                  <a:gd fmla="*/ 1 h 101" name="T75"/>
                  <a:gd fmla="*/ 52 w 61" name="T76"/>
                  <a:gd fmla="*/ 3 h 101" name="T77"/>
                  <a:gd fmla="*/ 54 w 61" name="T78"/>
                  <a:gd fmla="*/ 3 h 101" name="T79"/>
                  <a:gd fmla="*/ 55 w 61" name="T80"/>
                  <a:gd fmla="*/ 0 h 101" name="T81"/>
                  <a:gd fmla="*/ 59 w 61" name="T82"/>
                  <a:gd fmla="*/ 4 h 101" name="T83"/>
                  <a:gd fmla="*/ 54 w 61" name="T84"/>
                  <a:gd fmla="*/ 4 h 101" name="T85"/>
                  <a:gd fmla="*/ 58 w 61" name="T86"/>
                  <a:gd fmla="*/ 12 h 101" name="T87"/>
                  <a:gd fmla="*/ 58 w 61" name="T88"/>
                  <a:gd fmla="*/ 20 h 101" name="T89"/>
                  <a:gd fmla="*/ 55 w 61" name="T90"/>
                  <a:gd fmla="*/ 29 h 101" name="T91"/>
                  <a:gd fmla="*/ 53 w 61" name="T92"/>
                  <a:gd fmla="*/ 35 h 101" name="T93"/>
                  <a:gd fmla="*/ 52 w 61" name="T94"/>
                  <a:gd fmla="*/ 40 h 101" name="T95"/>
                  <a:gd fmla="*/ 46 w 61" name="T96"/>
                  <a:gd fmla="*/ 49 h 101" name="T97"/>
                  <a:gd fmla="*/ 41 w 61" name="T98"/>
                  <a:gd fmla="*/ 52 h 101" name="T99"/>
                  <a:gd fmla="*/ 35 w 61" name="T100"/>
                  <a:gd fmla="*/ 57 h 101" name="T101"/>
                  <a:gd fmla="*/ 31 w 61" name="T102"/>
                  <a:gd fmla="*/ 81 h 101" name="T103"/>
                  <a:gd fmla="*/ 27 w 61" name="T104"/>
                  <a:gd fmla="*/ 87 h 101" name="T105"/>
                  <a:gd fmla="*/ 6 w 61" name="T106"/>
                  <a:gd fmla="*/ 95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6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4" name="Freeform 238"/>
              <p:cNvSpPr/>
              <p:nvPr/>
            </p:nvSpPr>
            <p:spPr bwMode="auto">
              <a:xfrm>
                <a:off x="5257801" y="2743200"/>
                <a:ext cx="1588" cy="1587"/>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5" name="Freeform 239"/>
              <p:cNvSpPr/>
              <p:nvPr/>
            </p:nvSpPr>
            <p:spPr bwMode="auto">
              <a:xfrm flipH="1">
                <a:off x="5253038" y="2743200"/>
                <a:ext cx="0" cy="1587"/>
              </a:xfrm>
              <a:custGeom>
                <a:gdLst>
                  <a:gd fmla="*/ 2 w 2" name="T0"/>
                  <a:gd fmla="*/ 1 h 1" name="T1"/>
                  <a:gd fmla="*/ 1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6" name="Freeform 240"/>
              <p:cNvSpPr/>
              <p:nvPr/>
            </p:nvSpPr>
            <p:spPr bwMode="auto">
              <a:xfrm>
                <a:off x="5251451" y="274320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0" y="1"/>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7" name="Freeform 241"/>
              <p:cNvSpPr/>
              <p:nvPr/>
            </p:nvSpPr>
            <p:spPr bwMode="auto">
              <a:xfrm flipH="1">
                <a:off x="5249863" y="2743200"/>
                <a:ext cx="0" cy="1587"/>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8" name="Freeform 242"/>
              <p:cNvSpPr/>
              <p:nvPr/>
            </p:nvSpPr>
            <p:spPr bwMode="auto">
              <a:xfrm flipH="1">
                <a:off x="5251451" y="2744788"/>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9" name="Freeform 243"/>
              <p:cNvSpPr/>
              <p:nvPr/>
            </p:nvSpPr>
            <p:spPr bwMode="auto">
              <a:xfrm>
                <a:off x="5248276" y="2744788"/>
                <a:ext cx="1588" cy="1587"/>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0" name="Freeform 244"/>
              <p:cNvSpPr/>
              <p:nvPr/>
            </p:nvSpPr>
            <p:spPr bwMode="auto">
              <a:xfrm flipH="1">
                <a:off x="5249863" y="274637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2" name="Freeform 246"/>
              <p:cNvSpPr/>
              <p:nvPr/>
            </p:nvSpPr>
            <p:spPr bwMode="auto">
              <a:xfrm>
                <a:off x="5241926" y="2762250"/>
                <a:ext cx="1588"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3" name="Freeform 247"/>
              <p:cNvSpPr/>
              <p:nvPr/>
            </p:nvSpPr>
            <p:spPr bwMode="auto">
              <a:xfrm>
                <a:off x="5243513" y="27654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4" name="Freeform 248"/>
              <p:cNvSpPr/>
              <p:nvPr/>
            </p:nvSpPr>
            <p:spPr bwMode="auto">
              <a:xfrm>
                <a:off x="5138738" y="2759075"/>
                <a:ext cx="1588" cy="0"/>
              </a:xfrm>
              <a:custGeom>
                <a:gdLst>
                  <a:gd fmla="*/ 3 w 4" name="T0"/>
                  <a:gd fmla="*/ 1 h 1" name="T1"/>
                  <a:gd fmla="*/ 2 w 4" name="T2"/>
                  <a:gd fmla="*/ 1 h 1" name="T3"/>
                  <a:gd fmla="*/ 3 w 4" name="T4"/>
                  <a:gd fmla="*/ 1 h 1" name="T5"/>
                </a:gdLst>
                <a:cxnLst>
                  <a:cxn ang="0">
                    <a:pos x="T0" y="T1"/>
                  </a:cxn>
                  <a:cxn ang="0">
                    <a:pos x="T2" y="T3"/>
                  </a:cxn>
                  <a:cxn ang="0">
                    <a:pos x="T4" y="T5"/>
                  </a:cxn>
                </a:cxnLst>
                <a:rect b="b" l="0" r="r" t="0"/>
                <a:pathLst>
                  <a:path h="1" w="4">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5" name="Freeform 249"/>
              <p:cNvSpPr/>
              <p:nvPr/>
            </p:nvSpPr>
            <p:spPr bwMode="auto">
              <a:xfrm>
                <a:off x="5121276" y="2759075"/>
                <a:ext cx="19050" cy="31750"/>
              </a:xfrm>
              <a:custGeom>
                <a:gdLst>
                  <a:gd fmla="*/ 10 w 52" name="T0"/>
                  <a:gd fmla="*/ 75 h 89" name="T1"/>
                  <a:gd fmla="*/ 11 w 52" name="T2"/>
                  <a:gd fmla="*/ 72 h 89" name="T3"/>
                  <a:gd fmla="*/ 8 w 52" name="T4"/>
                  <a:gd fmla="*/ 64 h 89" name="T5"/>
                  <a:gd fmla="*/ 10 w 52" name="T6"/>
                  <a:gd fmla="*/ 62 h 89" name="T7"/>
                  <a:gd fmla="*/ 15 w 52" name="T8"/>
                  <a:gd fmla="*/ 59 h 89" name="T9"/>
                  <a:gd fmla="*/ 16 w 52" name="T10"/>
                  <a:gd fmla="*/ 57 h 89" name="T11"/>
                  <a:gd fmla="*/ 15 w 52" name="T12"/>
                  <a:gd fmla="*/ 53 h 89" name="T13"/>
                  <a:gd fmla="*/ 18 w 52" name="T14"/>
                  <a:gd fmla="*/ 51 h 89" name="T15"/>
                  <a:gd fmla="*/ 20 w 52" name="T16"/>
                  <a:gd fmla="*/ 51 h 89" name="T17"/>
                  <a:gd fmla="*/ 18 w 52" name="T18"/>
                  <a:gd fmla="*/ 48 h 89" name="T19"/>
                  <a:gd fmla="*/ 17 w 52" name="T20"/>
                  <a:gd fmla="*/ 43 h 89" name="T21"/>
                  <a:gd fmla="*/ 18 w 52" name="T22"/>
                  <a:gd fmla="*/ 42 h 89" name="T23"/>
                  <a:gd fmla="*/ 17 w 52" name="T24"/>
                  <a:gd fmla="*/ 39 h 89" name="T25"/>
                  <a:gd fmla="*/ 20 w 52" name="T26"/>
                  <a:gd fmla="*/ 38 h 89" name="T27"/>
                  <a:gd fmla="*/ 20 w 52" name="T28"/>
                  <a:gd fmla="*/ 35 h 89" name="T29"/>
                  <a:gd fmla="*/ 23 w 52" name="T30"/>
                  <a:gd fmla="*/ 34 h 89" name="T31"/>
                  <a:gd fmla="*/ 22 w 52" name="T32"/>
                  <a:gd fmla="*/ 31 h 89" name="T33"/>
                  <a:gd fmla="*/ 25 w 52" name="T34"/>
                  <a:gd fmla="*/ 31 h 89" name="T35"/>
                  <a:gd fmla="*/ 23 w 52" name="T36"/>
                  <a:gd fmla="*/ 29 h 89" name="T37"/>
                  <a:gd fmla="*/ 23 w 52" name="T38"/>
                  <a:gd fmla="*/ 29 h 89" name="T39"/>
                  <a:gd fmla="*/ 23 w 52" name="T40"/>
                  <a:gd fmla="*/ 27 h 89" name="T41"/>
                  <a:gd fmla="*/ 25 w 52" name="T42"/>
                  <a:gd fmla="*/ 23 h 89" name="T43"/>
                  <a:gd fmla="*/ 25 w 52" name="T44"/>
                  <a:gd fmla="*/ 21 h 89" name="T45"/>
                  <a:gd fmla="*/ 26 w 52" name="T46"/>
                  <a:gd fmla="*/ 20 h 89" name="T47"/>
                  <a:gd fmla="*/ 27 w 52" name="T48"/>
                  <a:gd fmla="*/ 17 h 89" name="T49"/>
                  <a:gd fmla="*/ 34 w 52" name="T50"/>
                  <a:gd fmla="*/ 19 h 89" name="T51"/>
                  <a:gd fmla="*/ 28 w 52" name="T52"/>
                  <a:gd fmla="*/ 15 h 89" name="T53"/>
                  <a:gd fmla="*/ 22 w 52" name="T54"/>
                  <a:gd fmla="*/ 12 h 89" name="T55"/>
                  <a:gd fmla="*/ 25 w 52" name="T56"/>
                  <a:gd fmla="*/ 11 h 89" name="T57"/>
                  <a:gd fmla="*/ 22 w 52" name="T58"/>
                  <a:gd fmla="*/ 10 h 89" name="T59"/>
                  <a:gd fmla="*/ 24 w 52" name="T60"/>
                  <a:gd fmla="*/ 10 h 89" name="T61"/>
                  <a:gd fmla="*/ 31 w 52" name="T62"/>
                  <a:gd fmla="*/ 11 h 89" name="T63"/>
                  <a:gd fmla="*/ 25 w 52" name="T64"/>
                  <a:gd fmla="*/ 7 h 89" name="T65"/>
                  <a:gd fmla="*/ 29 w 52" name="T66"/>
                  <a:gd fmla="*/ 8 h 89" name="T67"/>
                  <a:gd fmla="*/ 25 w 52" name="T68"/>
                  <a:gd fmla="*/ 6 h 89" name="T69"/>
                  <a:gd fmla="*/ 25 w 52" name="T70"/>
                  <a:gd fmla="*/ 4 h 89" name="T71"/>
                  <a:gd fmla="*/ 34 w 52" name="T72"/>
                  <a:gd fmla="*/ 7 h 89" name="T73"/>
                  <a:gd fmla="*/ 29 w 52" name="T74"/>
                  <a:gd fmla="*/ 4 h 89" name="T75"/>
                  <a:gd fmla="*/ 40 w 52" name="T76"/>
                  <a:gd fmla="*/ 3 h 89" name="T77"/>
                  <a:gd fmla="*/ 42 w 52" name="T78"/>
                  <a:gd fmla="*/ 3 h 89" name="T79"/>
                  <a:gd fmla="*/ 42 w 52" name="T80"/>
                  <a:gd fmla="*/ 0 h 89" name="T81"/>
                  <a:gd fmla="*/ 47 w 52" name="T82"/>
                  <a:gd fmla="*/ 2 h 89" name="T83"/>
                  <a:gd fmla="*/ 42 w 52" name="T84"/>
                  <a:gd fmla="*/ 3 h 89" name="T85"/>
                  <a:gd fmla="*/ 49 w 52" name="T86"/>
                  <a:gd fmla="*/ 9 h 89" name="T87"/>
                  <a:gd fmla="*/ 50 w 52" name="T88"/>
                  <a:gd fmla="*/ 17 h 89" name="T89"/>
                  <a:gd fmla="*/ 50 w 52" name="T90"/>
                  <a:gd fmla="*/ 25 h 89" name="T91"/>
                  <a:gd fmla="*/ 49 w 52" name="T92"/>
                  <a:gd fmla="*/ 32 h 89" name="T93"/>
                  <a:gd fmla="*/ 49 w 52" name="T94"/>
                  <a:gd fmla="*/ 37 h 89" name="T95"/>
                  <a:gd fmla="*/ 43 w 52" name="T96"/>
                  <a:gd fmla="*/ 45 h 89" name="T97"/>
                  <a:gd fmla="*/ 38 w 52" name="T98"/>
                  <a:gd fmla="*/ 48 h 89" name="T99"/>
                  <a:gd fmla="*/ 33 w 52" name="T100"/>
                  <a:gd fmla="*/ 52 h 89" name="T101"/>
                  <a:gd fmla="*/ 29 w 52" name="T102"/>
                  <a:gd fmla="*/ 74 h 89" name="T103"/>
                  <a:gd fmla="*/ 25 w 52" name="T104"/>
                  <a:gd fmla="*/ 78 h 89" name="T105"/>
                  <a:gd fmla="*/ 5 w 52" name="T106"/>
                  <a:gd fmla="*/ 82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52">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6" name="Freeform 250"/>
              <p:cNvSpPr/>
              <p:nvPr/>
            </p:nvSpPr>
            <p:spPr bwMode="auto">
              <a:xfrm>
                <a:off x="5137151" y="2759075"/>
                <a:ext cx="1588" cy="0"/>
              </a:xfrm>
              <a:custGeom>
                <a:gdLst>
                  <a:gd fmla="*/ 4 w 4" name="T0"/>
                  <a:gd fmla="*/ 0 w 4" name="T1"/>
                  <a:gd fmla="*/ 4 w 4" name="T2"/>
                </a:gdLst>
                <a:cxnLst>
                  <a:cxn ang="0">
                    <a:pos x="T0" y="0"/>
                  </a:cxn>
                  <a:cxn ang="0">
                    <a:pos x="T1" y="0"/>
                  </a:cxn>
                  <a:cxn ang="0">
                    <a:pos x="T2" y="0"/>
                  </a:cxn>
                </a:cxnLst>
                <a:rect b="b" l="0" r="r" t="0"/>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7" name="Freeform 251"/>
              <p:cNvSpPr/>
              <p:nvPr/>
            </p:nvSpPr>
            <p:spPr bwMode="auto">
              <a:xfrm>
                <a:off x="5132388" y="2760663"/>
                <a:ext cx="1588" cy="0"/>
              </a:xfrm>
              <a:custGeom>
                <a:gdLst>
                  <a:gd fmla="*/ 2 w 2" name="T0"/>
                  <a:gd fmla="*/ 1 h 1" name="T1"/>
                  <a:gd fmla="*/ 1 w 2" name="T2"/>
                  <a:gd fmla="*/ 1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8" name="Freeform 252"/>
              <p:cNvSpPr/>
              <p:nvPr/>
            </p:nvSpPr>
            <p:spPr bwMode="auto">
              <a:xfrm flipH="1">
                <a:off x="5132388" y="2760663"/>
                <a:ext cx="0"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2" y="1"/>
                      <a:pt x="1"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9" name="Freeform 253"/>
              <p:cNvSpPr/>
              <p:nvPr/>
            </p:nvSpPr>
            <p:spPr bwMode="auto">
              <a:xfrm flipH="1">
                <a:off x="5130801" y="2760663"/>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0" name="Freeform 254"/>
              <p:cNvSpPr/>
              <p:nvPr/>
            </p:nvSpPr>
            <p:spPr bwMode="auto">
              <a:xfrm>
                <a:off x="5130801" y="2760663"/>
                <a:ext cx="1588" cy="0"/>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1" name="Freeform 255"/>
              <p:cNvSpPr/>
              <p:nvPr/>
            </p:nvSpPr>
            <p:spPr bwMode="auto">
              <a:xfrm>
                <a:off x="5129213" y="27622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2" name="Freeform 256"/>
              <p:cNvSpPr/>
              <p:nvPr/>
            </p:nvSpPr>
            <p:spPr bwMode="auto">
              <a:xfrm flipH="1">
                <a:off x="5130801" y="2762250"/>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4" name="Freeform 258"/>
              <p:cNvSpPr/>
              <p:nvPr/>
            </p:nvSpPr>
            <p:spPr bwMode="auto">
              <a:xfrm>
                <a:off x="5126038" y="2774950"/>
                <a:ext cx="1588" cy="1587"/>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5" name="Freeform 259"/>
              <p:cNvSpPr/>
              <p:nvPr/>
            </p:nvSpPr>
            <p:spPr bwMode="auto">
              <a:xfrm>
                <a:off x="5127626" y="27781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6" name="Freeform 260"/>
              <p:cNvSpPr/>
              <p:nvPr/>
            </p:nvSpPr>
            <p:spPr bwMode="auto">
              <a:xfrm>
                <a:off x="4838701" y="2743200"/>
                <a:ext cx="1588" cy="0"/>
              </a:xfrm>
              <a:custGeom>
                <a:gdLst>
                  <a:gd fmla="*/ 2 w 3" name="T0"/>
                  <a:gd fmla="*/ 2 h 2" name="T1"/>
                  <a:gd fmla="*/ 2 w 3" name="T2"/>
                  <a:gd fmla="*/ 1 h 2" name="T3"/>
                  <a:gd fmla="*/ 2 w 3" name="T4"/>
                  <a:gd fmla="*/ 2 h 2" name="T5"/>
                </a:gdLst>
                <a:cxnLst>
                  <a:cxn ang="0">
                    <a:pos x="T0" y="T1"/>
                  </a:cxn>
                  <a:cxn ang="0">
                    <a:pos x="T2" y="T3"/>
                  </a:cxn>
                  <a:cxn ang="0">
                    <a:pos x="T4" y="T5"/>
                  </a:cxn>
                </a:cxnLst>
                <a:rect b="b" l="0" r="r" t="0"/>
                <a:pathLst>
                  <a:path h="2" w="3">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7" name="Freeform 261"/>
              <p:cNvSpPr/>
              <p:nvPr/>
            </p:nvSpPr>
            <p:spPr bwMode="auto">
              <a:xfrm>
                <a:off x="4802188" y="2740025"/>
                <a:ext cx="36513" cy="50800"/>
              </a:xfrm>
              <a:custGeom>
                <a:gdLst>
                  <a:gd fmla="*/ 13 w 106" name="T0"/>
                  <a:gd fmla="*/ 115 h 136" name="T1"/>
                  <a:gd fmla="*/ 15 w 106" name="T2"/>
                  <a:gd fmla="*/ 111 h 136" name="T3"/>
                  <a:gd fmla="*/ 14 w 106" name="T4"/>
                  <a:gd fmla="*/ 99 h 136" name="T5"/>
                  <a:gd fmla="*/ 16 w 106" name="T6"/>
                  <a:gd fmla="*/ 96 h 136" name="T7"/>
                  <a:gd fmla="*/ 24 w 106" name="T8"/>
                  <a:gd fmla="*/ 88 h 136" name="T9"/>
                  <a:gd fmla="*/ 26 w 106" name="T10"/>
                  <a:gd fmla="*/ 86 h 136" name="T11"/>
                  <a:gd fmla="*/ 27 w 106" name="T12"/>
                  <a:gd fmla="*/ 79 h 136" name="T13"/>
                  <a:gd fmla="*/ 30 w 106" name="T14"/>
                  <a:gd fmla="*/ 76 h 136" name="T15"/>
                  <a:gd fmla="*/ 34 w 106" name="T16"/>
                  <a:gd fmla="*/ 74 h 136" name="T17"/>
                  <a:gd fmla="*/ 33 w 106" name="T18"/>
                  <a:gd fmla="*/ 70 h 136" name="T19"/>
                  <a:gd fmla="*/ 33 w 106" name="T20"/>
                  <a:gd fmla="*/ 64 h 136" name="T21"/>
                  <a:gd fmla="*/ 36 w 106" name="T22"/>
                  <a:gd fmla="*/ 61 h 136" name="T23"/>
                  <a:gd fmla="*/ 36 w 106" name="T24"/>
                  <a:gd fmla="*/ 57 h 136" name="T25"/>
                  <a:gd fmla="*/ 40 w 106" name="T26"/>
                  <a:gd fmla="*/ 55 h 136" name="T27"/>
                  <a:gd fmla="*/ 43 w 106" name="T28"/>
                  <a:gd fmla="*/ 50 h 136" name="T29"/>
                  <a:gd fmla="*/ 48 w 106" name="T30"/>
                  <a:gd fmla="*/ 47 h 136" name="T31"/>
                  <a:gd fmla="*/ 49 w 106" name="T32"/>
                  <a:gd fmla="*/ 44 h 136" name="T33"/>
                  <a:gd fmla="*/ 52 w 106" name="T34"/>
                  <a:gd fmla="*/ 44 h 136" name="T35"/>
                  <a:gd fmla="*/ 52 w 106" name="T36"/>
                  <a:gd fmla="*/ 40 h 136" name="T37"/>
                  <a:gd fmla="*/ 52 w 106" name="T38"/>
                  <a:gd fmla="*/ 39 h 136" name="T39"/>
                  <a:gd fmla="*/ 53 w 106" name="T40"/>
                  <a:gd fmla="*/ 37 h 136" name="T41"/>
                  <a:gd fmla="*/ 59 w 106" name="T42"/>
                  <a:gd fmla="*/ 31 h 136" name="T43"/>
                  <a:gd fmla="*/ 61 w 106" name="T44"/>
                  <a:gd fmla="*/ 28 h 136" name="T45"/>
                  <a:gd fmla="*/ 63 w 106" name="T46"/>
                  <a:gd fmla="*/ 26 h 136" name="T47"/>
                  <a:gd fmla="*/ 69 w 106" name="T48"/>
                  <a:gd fmla="*/ 21 h 136" name="T49"/>
                  <a:gd fmla="*/ 75 w 106" name="T50"/>
                  <a:gd fmla="*/ 25 h 136" name="T51"/>
                  <a:gd fmla="*/ 72 w 106" name="T52"/>
                  <a:gd fmla="*/ 19 h 136" name="T53"/>
                  <a:gd fmla="*/ 69 w 106" name="T54"/>
                  <a:gd fmla="*/ 12 h 136" name="T55"/>
                  <a:gd fmla="*/ 73 w 106" name="T56"/>
                  <a:gd fmla="*/ 12 h 136" name="T57"/>
                  <a:gd fmla="*/ 71 w 106" name="T58"/>
                  <a:gd fmla="*/ 8 h 136" name="T59"/>
                  <a:gd fmla="*/ 74 w 106" name="T60"/>
                  <a:gd fmla="*/ 9 h 136" name="T61"/>
                  <a:gd fmla="*/ 80 w 106" name="T62"/>
                  <a:gd fmla="*/ 13 h 136" name="T63"/>
                  <a:gd fmla="*/ 78 w 106" name="T64"/>
                  <a:gd fmla="*/ 6 h 136" name="T65"/>
                  <a:gd fmla="*/ 81 w 106" name="T66"/>
                  <a:gd fmla="*/ 8 h 136" name="T67"/>
                  <a:gd fmla="*/ 80 w 106" name="T68"/>
                  <a:gd fmla="*/ 3 h 136" name="T69"/>
                  <a:gd fmla="*/ 83 w 106" name="T70"/>
                  <a:gd fmla="*/ 1 h 136" name="T71"/>
                  <a:gd fmla="*/ 87 w 106" name="T72"/>
                  <a:gd fmla="*/ 9 h 136" name="T73"/>
                  <a:gd fmla="*/ 87 w 106" name="T74"/>
                  <a:gd fmla="*/ 2 h 136" name="T75"/>
                  <a:gd fmla="*/ 99 w 106" name="T76"/>
                  <a:gd fmla="*/ 7 h 136" name="T77"/>
                  <a:gd fmla="*/ 101 w 106" name="T78"/>
                  <a:gd fmla="*/ 7 h 136" name="T79"/>
                  <a:gd fmla="*/ 104 w 106" name="T80"/>
                  <a:gd fmla="*/ 4 h 136" name="T81"/>
                  <a:gd fmla="*/ 106 w 106" name="T82"/>
                  <a:gd fmla="*/ 9 h 136" name="T83"/>
                  <a:gd fmla="*/ 100 w 106" name="T84"/>
                  <a:gd fmla="*/ 8 h 136" name="T85"/>
                  <a:gd fmla="*/ 100 w 106" name="T86"/>
                  <a:gd fmla="*/ 19 h 136" name="T87"/>
                  <a:gd fmla="*/ 93 w 106" name="T88"/>
                  <a:gd fmla="*/ 28 h 136" name="T89"/>
                  <a:gd fmla="*/ 86 w 106" name="T90"/>
                  <a:gd fmla="*/ 38 h 136" name="T91"/>
                  <a:gd fmla="*/ 80 w 106" name="T92"/>
                  <a:gd fmla="*/ 46 h 136" name="T93"/>
                  <a:gd fmla="*/ 76 w 106" name="T94"/>
                  <a:gd fmla="*/ 53 h 136" name="T95"/>
                  <a:gd fmla="*/ 65 w 106" name="T96"/>
                  <a:gd fmla="*/ 63 h 136" name="T97"/>
                  <a:gd fmla="*/ 57 w 106" name="T98"/>
                  <a:gd fmla="*/ 67 h 136" name="T99"/>
                  <a:gd fmla="*/ 49 w 106" name="T100"/>
                  <a:gd fmla="*/ 74 h 136" name="T101"/>
                  <a:gd fmla="*/ 36 w 106" name="T102"/>
                  <a:gd fmla="*/ 106 h 136" name="T103"/>
                  <a:gd fmla="*/ 31 w 106" name="T104"/>
                  <a:gd fmla="*/ 114 h 136" name="T105"/>
                  <a:gd fmla="*/ 14 w 106" name="T106"/>
                  <a:gd fmla="*/ 136 h 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6" w="105">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8" name="Freeform 262"/>
              <p:cNvSpPr/>
              <p:nvPr/>
            </p:nvSpPr>
            <p:spPr bwMode="auto">
              <a:xfrm>
                <a:off x="4838701" y="2743200"/>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9" name="Freeform 263"/>
              <p:cNvSpPr/>
              <p:nvPr/>
            </p:nvSpPr>
            <p:spPr bwMode="auto">
              <a:xfrm>
                <a:off x="4832351" y="2741613"/>
                <a:ext cx="1588"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0" name="Freeform 264"/>
              <p:cNvSpPr/>
              <p:nvPr/>
            </p:nvSpPr>
            <p:spPr bwMode="auto">
              <a:xfrm flipH="1">
                <a:off x="4832351" y="2741613"/>
                <a:ext cx="0" cy="158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1" name="Freeform 265"/>
              <p:cNvSpPr/>
              <p:nvPr/>
            </p:nvSpPr>
            <p:spPr bwMode="auto">
              <a:xfrm>
                <a:off x="4829176" y="2741613"/>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2" name="Freeform 266"/>
              <p:cNvSpPr/>
              <p:nvPr/>
            </p:nvSpPr>
            <p:spPr bwMode="auto">
              <a:xfrm flipH="1">
                <a:off x="4830763" y="2741613"/>
                <a:ext cx="0" cy="1587"/>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3" name="Freeform 267"/>
              <p:cNvSpPr/>
              <p:nvPr/>
            </p:nvSpPr>
            <p:spPr bwMode="auto">
              <a:xfrm>
                <a:off x="4827588" y="2741613"/>
                <a:ext cx="1588"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4" name="Freeform 268"/>
              <p:cNvSpPr/>
              <p:nvPr/>
            </p:nvSpPr>
            <p:spPr bwMode="auto">
              <a:xfrm flipH="1">
                <a:off x="4827588" y="27432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6" name="Freeform 270"/>
              <p:cNvSpPr/>
              <p:nvPr/>
            </p:nvSpPr>
            <p:spPr bwMode="auto">
              <a:xfrm flipH="1">
                <a:off x="4811713" y="2765425"/>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8" name="Freeform 272"/>
              <p:cNvSpPr/>
              <p:nvPr/>
            </p:nvSpPr>
            <p:spPr bwMode="auto">
              <a:xfrm>
                <a:off x="4171951" y="2773363"/>
                <a:ext cx="1588" cy="1587"/>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9" name="Freeform 273"/>
              <p:cNvSpPr/>
              <p:nvPr/>
            </p:nvSpPr>
            <p:spPr bwMode="auto">
              <a:xfrm>
                <a:off x="4157663" y="2773363"/>
                <a:ext cx="15875" cy="23812"/>
              </a:xfrm>
              <a:custGeom>
                <a:gdLst>
                  <a:gd fmla="*/ 9 w 46" name="T0"/>
                  <a:gd fmla="*/ 53 h 66" name="T1"/>
                  <a:gd fmla="*/ 10 w 46" name="T2"/>
                  <a:gd fmla="*/ 51 h 66" name="T3"/>
                  <a:gd fmla="*/ 8 w 46" name="T4"/>
                  <a:gd fmla="*/ 44 h 66" name="T5"/>
                  <a:gd fmla="*/ 9 w 46" name="T6"/>
                  <a:gd fmla="*/ 43 h 66" name="T7"/>
                  <a:gd fmla="*/ 13 w 46" name="T8"/>
                  <a:gd fmla="*/ 41 h 66" name="T9"/>
                  <a:gd fmla="*/ 14 w 46" name="T10"/>
                  <a:gd fmla="*/ 40 h 66" name="T11"/>
                  <a:gd fmla="*/ 13 w 46" name="T12"/>
                  <a:gd fmla="*/ 36 h 66" name="T13"/>
                  <a:gd fmla="*/ 16 w 46" name="T14"/>
                  <a:gd fmla="*/ 35 h 66" name="T15"/>
                  <a:gd fmla="*/ 18 w 46" name="T16"/>
                  <a:gd fmla="*/ 36 h 66" name="T17"/>
                  <a:gd fmla="*/ 16 w 46" name="T18"/>
                  <a:gd fmla="*/ 33 h 66" name="T19"/>
                  <a:gd fmla="*/ 14 w 46" name="T20"/>
                  <a:gd fmla="*/ 29 h 66" name="T21"/>
                  <a:gd fmla="*/ 15 w 46" name="T22"/>
                  <a:gd fmla="*/ 28 h 66" name="T23"/>
                  <a:gd fmla="*/ 14 w 46" name="T24"/>
                  <a:gd fmla="*/ 25 h 66" name="T25"/>
                  <a:gd fmla="*/ 16 w 46" name="T26"/>
                  <a:gd fmla="*/ 25 h 66" name="T27"/>
                  <a:gd fmla="*/ 17 w 46" name="T28"/>
                  <a:gd fmla="*/ 23 h 66" name="T29"/>
                  <a:gd fmla="*/ 20 w 46" name="T30"/>
                  <a:gd fmla="*/ 22 h 66" name="T31"/>
                  <a:gd fmla="*/ 18 w 46" name="T32"/>
                  <a:gd fmla="*/ 21 h 66" name="T33"/>
                  <a:gd fmla="*/ 21 w 46" name="T34"/>
                  <a:gd fmla="*/ 21 h 66" name="T35"/>
                  <a:gd fmla="*/ 19 w 46" name="T36"/>
                  <a:gd fmla="*/ 19 h 66" name="T37"/>
                  <a:gd fmla="*/ 19 w 46" name="T38"/>
                  <a:gd fmla="*/ 19 h 66" name="T39"/>
                  <a:gd fmla="*/ 19 w 46" name="T40"/>
                  <a:gd fmla="*/ 17 h 66" name="T41"/>
                  <a:gd fmla="*/ 20 w 46" name="T42"/>
                  <a:gd fmla="*/ 14 h 66" name="T43"/>
                  <a:gd fmla="*/ 21 w 46" name="T44"/>
                  <a:gd fmla="*/ 13 h 66" name="T45"/>
                  <a:gd fmla="*/ 21 w 46" name="T46"/>
                  <a:gd fmla="*/ 12 h 66" name="T47"/>
                  <a:gd fmla="*/ 23 w 46" name="T48"/>
                  <a:gd fmla="*/ 10 h 66" name="T49"/>
                  <a:gd fmla="*/ 29 w 46" name="T50"/>
                  <a:gd fmla="*/ 13 h 66" name="T51"/>
                  <a:gd fmla="*/ 23 w 46" name="T52"/>
                  <a:gd fmla="*/ 9 h 66" name="T53"/>
                  <a:gd fmla="*/ 18 w 46" name="T54"/>
                  <a:gd fmla="*/ 5 h 66" name="T55"/>
                  <a:gd fmla="*/ 20 w 46" name="T56"/>
                  <a:gd fmla="*/ 5 h 66" name="T57"/>
                  <a:gd fmla="*/ 17 w 46" name="T58"/>
                  <a:gd fmla="*/ 4 h 66" name="T59"/>
                  <a:gd fmla="*/ 20 w 46" name="T60"/>
                  <a:gd fmla="*/ 4 h 66" name="T61"/>
                  <a:gd fmla="*/ 26 w 46" name="T62"/>
                  <a:gd fmla="*/ 6 h 66" name="T63"/>
                  <a:gd fmla="*/ 21 w 46" name="T64"/>
                  <a:gd fmla="*/ 3 h 66" name="T65"/>
                  <a:gd fmla="*/ 24 w 46" name="T66"/>
                  <a:gd fmla="*/ 3 h 66" name="T67"/>
                  <a:gd fmla="*/ 20 w 46" name="T68"/>
                  <a:gd fmla="*/ 1 h 66" name="T69"/>
                  <a:gd fmla="*/ 21 w 46" name="T70"/>
                  <a:gd fmla="*/ 0 h 66" name="T71"/>
                  <a:gd fmla="*/ 29 w 46" name="T72"/>
                  <a:gd fmla="*/ 4 h 66" name="T73"/>
                  <a:gd fmla="*/ 24 w 46" name="T74"/>
                  <a:gd fmla="*/ 0 h 66" name="T75"/>
                  <a:gd fmla="*/ 35 w 46" name="T76"/>
                  <a:gd fmla="*/ 2 h 66" name="T77"/>
                  <a:gd fmla="*/ 37 w 46" name="T78"/>
                  <a:gd fmla="*/ 2 h 66" name="T79"/>
                  <a:gd fmla="*/ 37 w 46" name="T80"/>
                  <a:gd fmla="*/ 0 h 66" name="T81"/>
                  <a:gd fmla="*/ 42 w 46" name="T82"/>
                  <a:gd fmla="*/ 3 h 66" name="T83"/>
                  <a:gd fmla="*/ 37 w 46" name="T84"/>
                  <a:gd fmla="*/ 3 h 66" name="T85"/>
                  <a:gd fmla="*/ 43 w 46" name="T86"/>
                  <a:gd fmla="*/ 8 h 66" name="T87"/>
                  <a:gd fmla="*/ 45 w 46" name="T88"/>
                  <a:gd fmla="*/ 14 h 66" name="T89"/>
                  <a:gd fmla="*/ 45 w 46" name="T90"/>
                  <a:gd fmla="*/ 21 h 66" name="T91"/>
                  <a:gd fmla="*/ 44 w 46" name="T92"/>
                  <a:gd fmla="*/ 25 h 66" name="T93"/>
                  <a:gd fmla="*/ 44 w 46" name="T94"/>
                  <a:gd fmla="*/ 29 h 66" name="T95"/>
                  <a:gd fmla="*/ 39 w 46" name="T96"/>
                  <a:gd fmla="*/ 35 h 66" name="T97"/>
                  <a:gd fmla="*/ 34 w 46" name="T98"/>
                  <a:gd fmla="*/ 36 h 66" name="T99"/>
                  <a:gd fmla="*/ 30 w 46" name="T100"/>
                  <a:gd fmla="*/ 39 h 66" name="T101"/>
                  <a:gd fmla="*/ 27 w 46" name="T102"/>
                  <a:gd fmla="*/ 57 h 66" name="T103"/>
                  <a:gd fmla="*/ 24 w 46" name="T104"/>
                  <a:gd fmla="*/ 60 h 66" name="T105"/>
                  <a:gd fmla="*/ 5 w 46" name="T106"/>
                  <a:gd fmla="*/ 59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4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0" name="Freeform 274"/>
              <p:cNvSpPr/>
              <p:nvPr/>
            </p:nvSpPr>
            <p:spPr bwMode="auto">
              <a:xfrm>
                <a:off x="4171951" y="2773363"/>
                <a:ext cx="1588" cy="1587"/>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1" name="Freeform 275"/>
              <p:cNvSpPr/>
              <p:nvPr/>
            </p:nvSpPr>
            <p:spPr bwMode="auto">
              <a:xfrm>
                <a:off x="4165601" y="2773363"/>
                <a:ext cx="1588" cy="1587"/>
              </a:xfrm>
              <a:custGeom>
                <a:gdLst>
                  <a:gd fmla="*/ 2 w 3" name="T0"/>
                  <a:gd fmla="*/ 0 h 1" name="T1"/>
                  <a:gd fmla="*/ 1 w 3" name="T2"/>
                  <a:gd fmla="*/ 0 h 1" name="T3"/>
                  <a:gd fmla="*/ 1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2" name="Freeform 276"/>
              <p:cNvSpPr/>
              <p:nvPr/>
            </p:nvSpPr>
            <p:spPr bwMode="auto">
              <a:xfrm>
                <a:off x="4165601" y="2773363"/>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3" name="Freeform 277"/>
              <p:cNvSpPr/>
              <p:nvPr/>
            </p:nvSpPr>
            <p:spPr bwMode="auto">
              <a:xfrm flipH="1">
                <a:off x="4164013" y="277336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4" name="Freeform 278"/>
              <p:cNvSpPr/>
              <p:nvPr/>
            </p:nvSpPr>
            <p:spPr bwMode="auto">
              <a:xfrm flipH="1">
                <a:off x="4165601" y="2773363"/>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5" name="Freeform 279"/>
              <p:cNvSpPr/>
              <p:nvPr/>
            </p:nvSpPr>
            <p:spPr bwMode="auto">
              <a:xfrm flipH="1">
                <a:off x="4164013" y="2774950"/>
                <a:ext cx="0" cy="0"/>
              </a:xfrm>
              <a:custGeom>
                <a:gdLst>
                  <a:gd fmla="*/ 2 w 3" name="T0"/>
                  <a:gd fmla="*/ 0 h 1" name="T1"/>
                  <a:gd fmla="*/ 1 w 3" name="T2"/>
                  <a:gd fmla="*/ 1 h 1" name="T3"/>
                  <a:gd fmla="*/ 2 w 3" name="T4"/>
                  <a:gd fmla="*/ 0 h 1" name="T5"/>
                </a:gdLst>
                <a:cxnLst>
                  <a:cxn ang="0">
                    <a:pos x="T0" y="T1"/>
                  </a:cxn>
                  <a:cxn ang="0">
                    <a:pos x="T2" y="T3"/>
                  </a:cxn>
                  <a:cxn ang="0">
                    <a:pos x="T4" y="T5"/>
                  </a:cxn>
                </a:cxnLst>
                <a:rect b="b" l="0" r="r" t="0"/>
                <a:pathLst>
                  <a:path h="1" w="3">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6" name="Freeform 280"/>
              <p:cNvSpPr/>
              <p:nvPr/>
            </p:nvSpPr>
            <p:spPr bwMode="auto">
              <a:xfrm flipH="1">
                <a:off x="4164013" y="2774950"/>
                <a:ext cx="0"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7" name="Freeform 281"/>
              <p:cNvSpPr/>
              <p:nvPr/>
            </p:nvSpPr>
            <p:spPr bwMode="auto">
              <a:xfrm>
                <a:off x="4162426" y="2781300"/>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8" name="Freeform 282"/>
              <p:cNvSpPr/>
              <p:nvPr/>
            </p:nvSpPr>
            <p:spPr bwMode="auto">
              <a:xfrm>
                <a:off x="4160838" y="2784475"/>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0" name="Freeform 284"/>
              <p:cNvSpPr/>
              <p:nvPr/>
            </p:nvSpPr>
            <p:spPr bwMode="auto">
              <a:xfrm>
                <a:off x="4124326" y="2747963"/>
                <a:ext cx="1588"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1" name="Freeform 285"/>
              <p:cNvSpPr/>
              <p:nvPr/>
            </p:nvSpPr>
            <p:spPr bwMode="auto">
              <a:xfrm>
                <a:off x="4067176" y="2746375"/>
                <a:ext cx="57150" cy="50800"/>
              </a:xfrm>
              <a:custGeom>
                <a:gdLst>
                  <a:gd fmla="*/ 19 w 163" name="T0"/>
                  <a:gd fmla="*/ 119 h 141" name="T1"/>
                  <a:gd fmla="*/ 23 w 163" name="T2"/>
                  <a:gd fmla="*/ 115 h 141" name="T3"/>
                  <a:gd fmla="*/ 29 w 163" name="T4"/>
                  <a:gd fmla="*/ 103 h 141" name="T5"/>
                  <a:gd fmla="*/ 33 w 163" name="T6"/>
                  <a:gd fmla="*/ 100 h 141" name="T7"/>
                  <a:gd fmla="*/ 45 w 163" name="T8"/>
                  <a:gd fmla="*/ 94 h 141" name="T9"/>
                  <a:gd fmla="*/ 49 w 163" name="T10"/>
                  <a:gd fmla="*/ 92 h 141" name="T11"/>
                  <a:gd fmla="*/ 53 w 163" name="T12"/>
                  <a:gd fmla="*/ 85 h 141" name="T13"/>
                  <a:gd fmla="*/ 58 w 163" name="T14"/>
                  <a:gd fmla="*/ 82 h 141" name="T15"/>
                  <a:gd fmla="*/ 62 w 163" name="T16"/>
                  <a:gd fmla="*/ 81 h 141" name="T17"/>
                  <a:gd fmla="*/ 63 w 163" name="T18"/>
                  <a:gd fmla="*/ 76 h 141" name="T19"/>
                  <a:gd fmla="*/ 66 w 163" name="T20"/>
                  <a:gd fmla="*/ 69 h 141" name="T21"/>
                  <a:gd fmla="*/ 69 w 163" name="T22"/>
                  <a:gd fmla="*/ 67 h 141" name="T23"/>
                  <a:gd fmla="*/ 71 w 163" name="T24"/>
                  <a:gd fmla="*/ 62 h 141" name="T25"/>
                  <a:gd fmla="*/ 77 w 163" name="T26"/>
                  <a:gd fmla="*/ 60 h 141" name="T27"/>
                  <a:gd fmla="*/ 81 w 163" name="T28"/>
                  <a:gd fmla="*/ 55 h 141" name="T29"/>
                  <a:gd fmla="*/ 88 w 163" name="T30"/>
                  <a:gd fmla="*/ 52 h 141" name="T31"/>
                  <a:gd fmla="*/ 89 w 163" name="T32"/>
                  <a:gd fmla="*/ 49 h 141" name="T33"/>
                  <a:gd fmla="*/ 93 w 163" name="T34"/>
                  <a:gd fmla="*/ 49 h 141" name="T35"/>
                  <a:gd fmla="*/ 94 w 163" name="T36"/>
                  <a:gd fmla="*/ 45 h 141" name="T37"/>
                  <a:gd fmla="*/ 94 w 163" name="T38"/>
                  <a:gd fmla="*/ 44 h 141" name="T39"/>
                  <a:gd fmla="*/ 97 w 163" name="T40"/>
                  <a:gd fmla="*/ 41 h 141" name="T41"/>
                  <a:gd fmla="*/ 105 w 163" name="T42"/>
                  <a:gd fmla="*/ 34 h 141" name="T43"/>
                  <a:gd fmla="*/ 107 w 163" name="T44"/>
                  <a:gd fmla="*/ 31 h 141" name="T45"/>
                  <a:gd fmla="*/ 110 w 163" name="T46"/>
                  <a:gd fmla="*/ 29 h 141" name="T47"/>
                  <a:gd fmla="*/ 117 w 163" name="T48"/>
                  <a:gd fmla="*/ 24 h 141" name="T49"/>
                  <a:gd fmla="*/ 123 w 163" name="T50"/>
                  <a:gd fmla="*/ 28 h 141" name="T51"/>
                  <a:gd fmla="*/ 121 w 163" name="T52"/>
                  <a:gd fmla="*/ 21 h 141" name="T53"/>
                  <a:gd fmla="*/ 119 w 163" name="T54"/>
                  <a:gd fmla="*/ 14 h 141" name="T55"/>
                  <a:gd fmla="*/ 124 w 163" name="T56"/>
                  <a:gd fmla="*/ 13 h 141" name="T57"/>
                  <a:gd fmla="*/ 123 w 163" name="T58"/>
                  <a:gd fmla="*/ 10 h 141" name="T59"/>
                  <a:gd fmla="*/ 126 w 163" name="T60"/>
                  <a:gd fmla="*/ 11 h 141" name="T61"/>
                  <a:gd fmla="*/ 132 w 163" name="T62"/>
                  <a:gd fmla="*/ 14 h 141" name="T63"/>
                  <a:gd fmla="*/ 131 w 163" name="T64"/>
                  <a:gd fmla="*/ 7 h 141" name="T65"/>
                  <a:gd fmla="*/ 134 w 163" name="T66"/>
                  <a:gd fmla="*/ 9 h 141" name="T67"/>
                  <a:gd fmla="*/ 134 w 163" name="T68"/>
                  <a:gd fmla="*/ 4 h 141" name="T69"/>
                  <a:gd fmla="*/ 137 w 163" name="T70"/>
                  <a:gd fmla="*/ 2 h 141" name="T71"/>
                  <a:gd fmla="*/ 141 w 163" name="T72"/>
                  <a:gd fmla="*/ 10 h 141" name="T73"/>
                  <a:gd fmla="*/ 142 w 163" name="T74"/>
                  <a:gd fmla="*/ 2 h 141" name="T75"/>
                  <a:gd fmla="*/ 155 w 163" name="T76"/>
                  <a:gd fmla="*/ 7 h 141" name="T77"/>
                  <a:gd fmla="*/ 158 w 163" name="T78"/>
                  <a:gd fmla="*/ 7 h 141" name="T79"/>
                  <a:gd fmla="*/ 162 w 163" name="T80"/>
                  <a:gd fmla="*/ 3 h 141" name="T81"/>
                  <a:gd fmla="*/ 163 w 163" name="T82"/>
                  <a:gd fmla="*/ 9 h 141" name="T83"/>
                  <a:gd fmla="*/ 157 w 163" name="T84"/>
                  <a:gd fmla="*/ 8 h 141" name="T85"/>
                  <a:gd fmla="*/ 154 w 163" name="T86"/>
                  <a:gd fmla="*/ 19 h 141" name="T87"/>
                  <a:gd fmla="*/ 144 w 163" name="T88"/>
                  <a:gd fmla="*/ 31 h 141" name="T89"/>
                  <a:gd fmla="*/ 133 w 163" name="T90"/>
                  <a:gd fmla="*/ 43 h 141" name="T91"/>
                  <a:gd fmla="*/ 124 w 163" name="T92"/>
                  <a:gd fmla="*/ 52 h 141" name="T93"/>
                  <a:gd fmla="*/ 118 w 163" name="T94"/>
                  <a:gd fmla="*/ 59 h 141" name="T95"/>
                  <a:gd fmla="*/ 101 w 163" name="T96"/>
                  <a:gd fmla="*/ 71 h 141" name="T97"/>
                  <a:gd fmla="*/ 91 w 163" name="T98"/>
                  <a:gd fmla="*/ 75 h 141" name="T99"/>
                  <a:gd fmla="*/ 79 w 163" name="T100"/>
                  <a:gd fmla="*/ 82 h 141" name="T101"/>
                  <a:gd fmla="*/ 49 w 163" name="T102"/>
                  <a:gd fmla="*/ 117 h 141" name="T103"/>
                  <a:gd fmla="*/ 39 w 163" name="T104"/>
                  <a:gd fmla="*/ 124 h 141" name="T105"/>
                  <a:gd fmla="*/ 4 w 163"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63">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2" name="Freeform 286"/>
              <p:cNvSpPr/>
              <p:nvPr/>
            </p:nvSpPr>
            <p:spPr bwMode="auto">
              <a:xfrm>
                <a:off x="4124326" y="2747963"/>
                <a:ext cx="1588"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3" name="Freeform 287"/>
              <p:cNvSpPr/>
              <p:nvPr/>
            </p:nvSpPr>
            <p:spPr bwMode="auto">
              <a:xfrm flipH="1">
                <a:off x="4117976" y="2746375"/>
                <a:ext cx="0" cy="1587"/>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4" name="Freeform 288"/>
              <p:cNvSpPr/>
              <p:nvPr/>
            </p:nvSpPr>
            <p:spPr bwMode="auto">
              <a:xfrm flipH="1">
                <a:off x="4116388" y="2746375"/>
                <a:ext cx="0" cy="1587"/>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5" name="Freeform 289"/>
              <p:cNvSpPr/>
              <p:nvPr/>
            </p:nvSpPr>
            <p:spPr bwMode="auto">
              <a:xfrm flipH="1">
                <a:off x="4114801" y="2746375"/>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6" name="Freeform 290"/>
              <p:cNvSpPr/>
              <p:nvPr/>
            </p:nvSpPr>
            <p:spPr bwMode="auto">
              <a:xfrm flipH="1">
                <a:off x="4114801" y="274796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7" name="Freeform 291"/>
              <p:cNvSpPr/>
              <p:nvPr/>
            </p:nvSpPr>
            <p:spPr bwMode="auto">
              <a:xfrm>
                <a:off x="4111626" y="2747963"/>
                <a:ext cx="1588" cy="0"/>
              </a:xfrm>
              <a:custGeom>
                <a:gdLst>
                  <a:gd fmla="*/ 2 w 2" name="T0"/>
                  <a:gd fmla="*/ 2 h 3" name="T1"/>
                  <a:gd fmla="*/ 1 w 2" name="T2"/>
                  <a:gd fmla="*/ 2 h 3" name="T3"/>
                  <a:gd fmla="*/ 2 w 2" name="T4"/>
                  <a:gd fmla="*/ 2 h 3" name="T5"/>
                </a:gdLst>
                <a:cxnLst>
                  <a:cxn ang="0">
                    <a:pos x="T0" y="T1"/>
                  </a:cxn>
                  <a:cxn ang="0">
                    <a:pos x="T2" y="T3"/>
                  </a:cxn>
                  <a:cxn ang="0">
                    <a:pos x="T4" y="T5"/>
                  </a:cxn>
                </a:cxnLst>
                <a:rect b="b" l="0" r="r" t="0"/>
                <a:pathLst>
                  <a:path h="3" w="2">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8" name="Freeform 292"/>
              <p:cNvSpPr/>
              <p:nvPr/>
            </p:nvSpPr>
            <p:spPr bwMode="auto">
              <a:xfrm flipH="1">
                <a:off x="4111626" y="274955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0" name="Freeform 294"/>
              <p:cNvSpPr/>
              <p:nvPr/>
            </p:nvSpPr>
            <p:spPr bwMode="auto">
              <a:xfrm flipH="1">
                <a:off x="4087813" y="2771775"/>
                <a:ext cx="0"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1" name="Freeform 295"/>
              <p:cNvSpPr/>
              <p:nvPr/>
            </p:nvSpPr>
            <p:spPr bwMode="auto">
              <a:xfrm flipH="1">
                <a:off x="4086226" y="27765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2" name="Freeform 296"/>
              <p:cNvSpPr/>
              <p:nvPr/>
            </p:nvSpPr>
            <p:spPr bwMode="auto">
              <a:xfrm>
                <a:off x="4062413" y="2241550"/>
                <a:ext cx="1588" cy="1587"/>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3" name="Freeform 297"/>
              <p:cNvSpPr/>
              <p:nvPr/>
            </p:nvSpPr>
            <p:spPr bwMode="auto">
              <a:xfrm>
                <a:off x="4019551" y="2243138"/>
                <a:ext cx="44450" cy="90487"/>
              </a:xfrm>
              <a:custGeom>
                <a:gdLst>
                  <a:gd fmla="*/ 18 w 127" name="T0"/>
                  <a:gd fmla="*/ 217 h 249" name="T1"/>
                  <a:gd fmla="*/ 22 w 127" name="T2"/>
                  <a:gd fmla="*/ 210 h 249" name="T3"/>
                  <a:gd fmla="*/ 25 w 127" name="T4"/>
                  <a:gd fmla="*/ 193 h 249" name="T5"/>
                  <a:gd fmla="*/ 28 w 127" name="T6"/>
                  <a:gd fmla="*/ 188 h 249" name="T7"/>
                  <a:gd fmla="*/ 39 w 127" name="T8"/>
                  <a:gd fmla="*/ 174 h 249" name="T9"/>
                  <a:gd fmla="*/ 43 w 127" name="T10"/>
                  <a:gd fmla="*/ 170 h 249" name="T11"/>
                  <a:gd fmla="*/ 45 w 127" name="T12"/>
                  <a:gd fmla="*/ 160 h 249" name="T13"/>
                  <a:gd fmla="*/ 50 w 127" name="T14"/>
                  <a:gd fmla="*/ 153 h 249" name="T15"/>
                  <a:gd fmla="*/ 54 w 127" name="T16"/>
                  <a:gd fmla="*/ 150 h 249" name="T17"/>
                  <a:gd fmla="*/ 54 w 127" name="T18"/>
                  <a:gd fmla="*/ 145 h 249" name="T19"/>
                  <a:gd fmla="*/ 56 w 127" name="T20"/>
                  <a:gd fmla="*/ 135 h 249" name="T21"/>
                  <a:gd fmla="*/ 59 w 127" name="T22"/>
                  <a:gd fmla="*/ 131 h 249" name="T23"/>
                  <a:gd fmla="*/ 59 w 127" name="T24"/>
                  <a:gd fmla="*/ 124 h 249" name="T25"/>
                  <a:gd fmla="*/ 64 w 127" name="T26"/>
                  <a:gd fmla="*/ 119 h 249" name="T27"/>
                  <a:gd fmla="*/ 68 w 127" name="T28"/>
                  <a:gd fmla="*/ 112 h 249" name="T29"/>
                  <a:gd fmla="*/ 74 w 127" name="T30"/>
                  <a:gd fmla="*/ 104 h 249" name="T31"/>
                  <a:gd fmla="*/ 74 w 127" name="T32"/>
                  <a:gd fmla="*/ 100 h 249" name="T33"/>
                  <a:gd fmla="*/ 78 w 127" name="T34"/>
                  <a:gd fmla="*/ 97 h 249" name="T35"/>
                  <a:gd fmla="*/ 78 w 127" name="T36"/>
                  <a:gd fmla="*/ 93 h 249" name="T37"/>
                  <a:gd fmla="*/ 78 w 127" name="T38"/>
                  <a:gd fmla="*/ 92 h 249" name="T39"/>
                  <a:gd fmla="*/ 79 w 127" name="T40"/>
                  <a:gd fmla="*/ 87 h 249" name="T41"/>
                  <a:gd fmla="*/ 85 w 127" name="T42"/>
                  <a:gd fmla="*/ 75 h 249" name="T43"/>
                  <a:gd fmla="*/ 87 w 127" name="T44"/>
                  <a:gd fmla="*/ 70 h 249" name="T45"/>
                  <a:gd fmla="*/ 88 w 127" name="T46"/>
                  <a:gd fmla="*/ 66 h 249" name="T47"/>
                  <a:gd fmla="*/ 93 w 127" name="T48"/>
                  <a:gd fmla="*/ 56 h 249" name="T49"/>
                  <a:gd fmla="*/ 100 w 127" name="T50"/>
                  <a:gd fmla="*/ 56 h 249" name="T51"/>
                  <a:gd fmla="*/ 96 w 127" name="T52"/>
                  <a:gd fmla="*/ 50 h 249" name="T53"/>
                  <a:gd fmla="*/ 90 w 127" name="T54"/>
                  <a:gd fmla="*/ 44 h 249" name="T55"/>
                  <a:gd fmla="*/ 94 w 127" name="T56"/>
                  <a:gd fmla="*/ 41 h 249" name="T57"/>
                  <a:gd fmla="*/ 92 w 127" name="T58"/>
                  <a:gd fmla="*/ 38 h 249" name="T59"/>
                  <a:gd fmla="*/ 95 w 127" name="T60"/>
                  <a:gd fmla="*/ 37 h 249" name="T61"/>
                  <a:gd fmla="*/ 102 w 127" name="T62"/>
                  <a:gd fmla="*/ 35 h 249" name="T63"/>
                  <a:gd fmla="*/ 97 w 127" name="T64"/>
                  <a:gd fmla="*/ 29 h 249" name="T65"/>
                  <a:gd fmla="*/ 101 w 127" name="T66"/>
                  <a:gd fmla="*/ 28 h 249" name="T67"/>
                  <a:gd fmla="*/ 98 w 127" name="T68"/>
                  <a:gd fmla="*/ 24 h 249" name="T69"/>
                  <a:gd fmla="*/ 99 w 127" name="T70"/>
                  <a:gd fmla="*/ 20 h 249" name="T71"/>
                  <a:gd fmla="*/ 107 w 127" name="T72"/>
                  <a:gd fmla="*/ 24 h 249" name="T73"/>
                  <a:gd fmla="*/ 103 w 127" name="T74"/>
                  <a:gd fmla="*/ 16 h 249" name="T75"/>
                  <a:gd fmla="*/ 117 w 127" name="T76"/>
                  <a:gd fmla="*/ 9 h 249" name="T77"/>
                  <a:gd fmla="*/ 119 w 127" name="T78"/>
                  <a:gd fmla="*/ 7 h 249" name="T79"/>
                  <a:gd fmla="*/ 120 w 127" name="T80"/>
                  <a:gd fmla="*/ 0 h 249" name="T81"/>
                  <a:gd fmla="*/ 124 w 127" name="T82"/>
                  <a:gd fmla="*/ 4 h 249" name="T83"/>
                  <a:gd fmla="*/ 119 w 127" name="T84"/>
                  <a:gd fmla="*/ 9 h 249" name="T85"/>
                  <a:gd fmla="*/ 124 w 127" name="T86"/>
                  <a:gd fmla="*/ 22 h 249" name="T87"/>
                  <a:gd fmla="*/ 121 w 127" name="T88"/>
                  <a:gd fmla="*/ 42 h 249" name="T89"/>
                  <a:gd fmla="*/ 116 w 127" name="T90"/>
                  <a:gd fmla="*/ 64 h 249" name="T91"/>
                  <a:gd fmla="*/ 111 w 127" name="T92"/>
                  <a:gd fmla="*/ 80 h 249" name="T93"/>
                  <a:gd fmla="*/ 107 w 127" name="T94"/>
                  <a:gd fmla="*/ 93 h 249" name="T95"/>
                  <a:gd fmla="*/ 93 w 127" name="T96"/>
                  <a:gd fmla="*/ 116 h 249" name="T97"/>
                  <a:gd fmla="*/ 84 w 127" name="T98"/>
                  <a:gd fmla="*/ 127 h 249" name="T99"/>
                  <a:gd fmla="*/ 73 w 127" name="T100"/>
                  <a:gd fmla="*/ 142 h 249" name="T101"/>
                  <a:gd fmla="*/ 49 w 127" name="T102"/>
                  <a:gd fmla="*/ 197 h 249" name="T103"/>
                  <a:gd fmla="*/ 41 w 127" name="T104"/>
                  <a:gd fmla="*/ 210 h 249" name="T105"/>
                  <a:gd fmla="*/ 5 w 127" name="T106"/>
                  <a:gd fmla="*/ 24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127">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4" name="Freeform 298"/>
              <p:cNvSpPr/>
              <p:nvPr/>
            </p:nvSpPr>
            <p:spPr bwMode="auto">
              <a:xfrm>
                <a:off x="4062413" y="2243138"/>
                <a:ext cx="1588" cy="0"/>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5" name="Freeform 299"/>
              <p:cNvSpPr/>
              <p:nvPr/>
            </p:nvSpPr>
            <p:spPr bwMode="auto">
              <a:xfrm flipH="1">
                <a:off x="4056063" y="2247900"/>
                <a:ext cx="0"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6" name="Freeform 300"/>
              <p:cNvSpPr/>
              <p:nvPr/>
            </p:nvSpPr>
            <p:spPr bwMode="auto">
              <a:xfrm>
                <a:off x="4054476" y="2249488"/>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0"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7" name="Freeform 301"/>
              <p:cNvSpPr/>
              <p:nvPr/>
            </p:nvSpPr>
            <p:spPr bwMode="auto">
              <a:xfrm flipH="1">
                <a:off x="4052888" y="225107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8" name="Freeform 302"/>
              <p:cNvSpPr/>
              <p:nvPr/>
            </p:nvSpPr>
            <p:spPr bwMode="auto">
              <a:xfrm>
                <a:off x="4052888" y="2251075"/>
                <a:ext cx="1588" cy="0"/>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9" name="Freeform 303"/>
              <p:cNvSpPr/>
              <p:nvPr/>
            </p:nvSpPr>
            <p:spPr bwMode="auto">
              <a:xfrm>
                <a:off x="4051301" y="2254250"/>
                <a:ext cx="1588" cy="0"/>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0" name="Freeform 304"/>
              <p:cNvSpPr/>
              <p:nvPr/>
            </p:nvSpPr>
            <p:spPr bwMode="auto">
              <a:xfrm>
                <a:off x="4051301" y="2255838"/>
                <a:ext cx="1588"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1" name="Freeform 305"/>
              <p:cNvSpPr/>
              <p:nvPr/>
            </p:nvSpPr>
            <p:spPr bwMode="auto">
              <a:xfrm>
                <a:off x="4041776" y="2282825"/>
                <a:ext cx="158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2" name="Freeform 306"/>
              <p:cNvSpPr/>
              <p:nvPr/>
            </p:nvSpPr>
            <p:spPr bwMode="auto">
              <a:xfrm>
                <a:off x="4035426" y="2293938"/>
                <a:ext cx="1588" cy="1587"/>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4" name="Freeform 308"/>
              <p:cNvSpPr/>
              <p:nvPr/>
            </p:nvSpPr>
            <p:spPr bwMode="auto">
              <a:xfrm>
                <a:off x="3968751" y="1946275"/>
                <a:ext cx="1588"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5" name="Freeform 309"/>
              <p:cNvSpPr/>
              <p:nvPr/>
            </p:nvSpPr>
            <p:spPr bwMode="auto">
              <a:xfrm>
                <a:off x="3925888" y="1946275"/>
                <a:ext cx="42863" cy="92075"/>
              </a:xfrm>
              <a:custGeom>
                <a:gdLst>
                  <a:gd fmla="*/ 9 w 119" name="T0"/>
                  <a:gd fmla="*/ 224 h 255" name="T1"/>
                  <a:gd fmla="*/ 10 w 119" name="T2"/>
                  <a:gd fmla="*/ 215 h 255" name="T3"/>
                  <a:gd fmla="*/ 7 w 119" name="T4"/>
                  <a:gd fmla="*/ 197 h 255" name="T5"/>
                  <a:gd fmla="*/ 9 w 119" name="T6"/>
                  <a:gd fmla="*/ 192 h 255" name="T7"/>
                  <a:gd fmla="*/ 18 w 119" name="T8"/>
                  <a:gd fmla="*/ 177 h 255" name="T9"/>
                  <a:gd fmla="*/ 21 w 119" name="T10"/>
                  <a:gd fmla="*/ 172 h 255" name="T11"/>
                  <a:gd fmla="*/ 25 w 119" name="T12"/>
                  <a:gd fmla="*/ 162 h 255" name="T13"/>
                  <a:gd fmla="*/ 30 w 119" name="T14"/>
                  <a:gd fmla="*/ 157 h 255" name="T15"/>
                  <a:gd fmla="*/ 27 w 119" name="T16"/>
                  <a:gd fmla="*/ 147 h 255" name="T17"/>
                  <a:gd fmla="*/ 25 w 119" name="T18"/>
                  <a:gd fmla="*/ 141 h 255" name="T19"/>
                  <a:gd fmla="*/ 29 w 119" name="T20"/>
                  <a:gd fmla="*/ 133 h 255" name="T21"/>
                  <a:gd fmla="*/ 32 w 119" name="T22"/>
                  <a:gd fmla="*/ 125 h 255" name="T23"/>
                  <a:gd fmla="*/ 33 w 119" name="T24"/>
                  <a:gd fmla="*/ 122 h 255" name="T25"/>
                  <a:gd fmla="*/ 33 w 119" name="T26"/>
                  <a:gd fmla="*/ 116 h 255" name="T27"/>
                  <a:gd fmla="*/ 38 w 119" name="T28"/>
                  <a:gd fmla="*/ 109 h 255" name="T29"/>
                  <a:gd fmla="*/ 41 w 119" name="T30"/>
                  <a:gd fmla="*/ 101 h 255" name="T31"/>
                  <a:gd fmla="*/ 46 w 119" name="T32"/>
                  <a:gd fmla="*/ 93 h 255" name="T33"/>
                  <a:gd fmla="*/ 52 w 119" name="T34"/>
                  <a:gd fmla="*/ 91 h 255" name="T35"/>
                  <a:gd fmla="*/ 50 w 119" name="T36"/>
                  <a:gd fmla="*/ 86 h 255" name="T37"/>
                  <a:gd fmla="*/ 54 w 119" name="T38"/>
                  <a:gd fmla="*/ 86 h 255" name="T39"/>
                  <a:gd fmla="*/ 53 w 119" name="T40"/>
                  <a:gd fmla="*/ 80 h 255" name="T41"/>
                  <a:gd fmla="*/ 56 w 119" name="T42"/>
                  <a:gd fmla="*/ 73 h 255" name="T43"/>
                  <a:gd fmla="*/ 61 w 119" name="T44"/>
                  <a:gd fmla="*/ 63 h 255" name="T45"/>
                  <a:gd fmla="*/ 64 w 119" name="T46"/>
                  <a:gd fmla="*/ 58 h 255" name="T47"/>
                  <a:gd fmla="*/ 69 w 119" name="T48"/>
                  <a:gd fmla="*/ 47 h 255" name="T49"/>
                  <a:gd fmla="*/ 73 w 119" name="T50"/>
                  <a:gd fmla="*/ 45 h 255" name="T51"/>
                  <a:gd fmla="*/ 76 w 119" name="T52"/>
                  <a:gd fmla="*/ 45 h 255" name="T53"/>
                  <a:gd fmla="*/ 78 w 119" name="T54"/>
                  <a:gd fmla="*/ 41 h 255" name="T55"/>
                  <a:gd fmla="*/ 80 w 119" name="T56"/>
                  <a:gd fmla="*/ 36 h 255" name="T57"/>
                  <a:gd fmla="*/ 77 w 119" name="T58"/>
                  <a:gd fmla="*/ 32 h 255" name="T59"/>
                  <a:gd fmla="*/ 78 w 119" name="T60"/>
                  <a:gd fmla="*/ 28 h 255" name="T61"/>
                  <a:gd fmla="*/ 84 w 119" name="T62"/>
                  <a:gd fmla="*/ 27 h 255" name="T63"/>
                  <a:gd fmla="*/ 87 w 119" name="T64"/>
                  <a:gd fmla="*/ 24 h 255" name="T65"/>
                  <a:gd fmla="*/ 90 w 119" name="T66"/>
                  <a:gd fmla="*/ 23 h 255" name="T67"/>
                  <a:gd fmla="*/ 84 w 119" name="T68"/>
                  <a:gd fmla="*/ 16 h 255" name="T69"/>
                  <a:gd fmla="*/ 90 w 119" name="T70"/>
                  <a:gd fmla="*/ 17 h 255" name="T71"/>
                  <a:gd fmla="*/ 99 w 119" name="T72"/>
                  <a:gd fmla="*/ 22 h 255" name="T73"/>
                  <a:gd fmla="*/ 92 w 119" name="T74"/>
                  <a:gd fmla="*/ 9 h 255" name="T75"/>
                  <a:gd fmla="*/ 104 w 119" name="T76"/>
                  <a:gd fmla="*/ 6 h 255" name="T77"/>
                  <a:gd fmla="*/ 110 w 119" name="T78"/>
                  <a:gd fmla="*/ 4 h 255" name="T79"/>
                  <a:gd fmla="*/ 114 w 119" name="T80"/>
                  <a:gd fmla="*/ 0 h 255" name="T81"/>
                  <a:gd fmla="*/ 118 w 119" name="T82"/>
                  <a:gd fmla="*/ 5 h 255" name="T83"/>
                  <a:gd fmla="*/ 113 w 119" name="T84"/>
                  <a:gd fmla="*/ 7 h 255" name="T85"/>
                  <a:gd fmla="*/ 111 w 119" name="T86"/>
                  <a:gd fmla="*/ 18 h 255" name="T87"/>
                  <a:gd fmla="*/ 104 w 119" name="T88"/>
                  <a:gd fmla="*/ 36 h 255" name="T89"/>
                  <a:gd fmla="*/ 96 w 119" name="T90"/>
                  <a:gd fmla="*/ 50 h 255" name="T91"/>
                  <a:gd fmla="*/ 85 w 119" name="T92"/>
                  <a:gd fmla="*/ 74 h 255" name="T93"/>
                  <a:gd fmla="*/ 79 w 119" name="T94"/>
                  <a:gd fmla="*/ 87 h 255" name="T95"/>
                  <a:gd fmla="*/ 67 w 119" name="T96"/>
                  <a:gd fmla="*/ 111 h 255" name="T97"/>
                  <a:gd fmla="*/ 58 w 119" name="T98"/>
                  <a:gd fmla="*/ 123 h 255" name="T99"/>
                  <a:gd fmla="*/ 50 w 119" name="T100"/>
                  <a:gd fmla="*/ 137 h 255" name="T101"/>
                  <a:gd fmla="*/ 45 w 119" name="T102"/>
                  <a:gd fmla="*/ 160 h 255" name="T103"/>
                  <a:gd fmla="*/ 28 w 119" name="T104"/>
                  <a:gd fmla="*/ 198 h 255" name="T105"/>
                  <a:gd fmla="*/ 29 w 119" name="T106"/>
                  <a:gd fmla="*/ 210 h 2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5" w="119">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6" name="Freeform 310"/>
              <p:cNvSpPr/>
              <p:nvPr/>
            </p:nvSpPr>
            <p:spPr bwMode="auto">
              <a:xfrm>
                <a:off x="3968751" y="1946275"/>
                <a:ext cx="1588"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7" name="Freeform 311"/>
              <p:cNvSpPr/>
              <p:nvPr/>
            </p:nvSpPr>
            <p:spPr bwMode="auto">
              <a:xfrm flipH="1">
                <a:off x="3960813" y="1949450"/>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8" name="Freeform 312"/>
              <p:cNvSpPr/>
              <p:nvPr/>
            </p:nvSpPr>
            <p:spPr bwMode="auto">
              <a:xfrm>
                <a:off x="3959226" y="194945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9" name="Freeform 313"/>
              <p:cNvSpPr/>
              <p:nvPr/>
            </p:nvSpPr>
            <p:spPr bwMode="auto">
              <a:xfrm flipH="1">
                <a:off x="3957638" y="1951038"/>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0" name="Freeform 314"/>
              <p:cNvSpPr/>
              <p:nvPr/>
            </p:nvSpPr>
            <p:spPr bwMode="auto">
              <a:xfrm flipH="1">
                <a:off x="3957638" y="1951038"/>
                <a:ext cx="0"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1" name="Freeform 315"/>
              <p:cNvSpPr/>
              <p:nvPr/>
            </p:nvSpPr>
            <p:spPr bwMode="auto">
              <a:xfrm>
                <a:off x="3954463" y="1954213"/>
                <a:ext cx="1588" cy="0"/>
              </a:xfrm>
              <a:custGeom>
                <a:gdLst>
                  <a:gd fmla="*/ 1 w 2" name="T0"/>
                  <a:gd fmla="*/ 2 h 3" name="T1"/>
                  <a:gd fmla="*/ 0 w 2" name="T2"/>
                  <a:gd fmla="*/ 2 h 3" name="T3"/>
                  <a:gd fmla="*/ 1 w 2" name="T4"/>
                  <a:gd fmla="*/ 2 h 3" name="T5"/>
                </a:gdLst>
                <a:cxnLst>
                  <a:cxn ang="0">
                    <a:pos x="T0" y="T1"/>
                  </a:cxn>
                  <a:cxn ang="0">
                    <a:pos x="T2" y="T3"/>
                  </a:cxn>
                  <a:cxn ang="0">
                    <a:pos x="T4" y="T5"/>
                  </a:cxn>
                </a:cxnLst>
                <a:rect b="b" l="0" r="r" t="0"/>
                <a:pathLst>
                  <a:path h="3" w="2">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2" name="Freeform 316"/>
              <p:cNvSpPr/>
              <p:nvPr/>
            </p:nvSpPr>
            <p:spPr bwMode="auto">
              <a:xfrm flipH="1">
                <a:off x="3954463" y="19558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3" name="Freeform 317"/>
              <p:cNvSpPr/>
              <p:nvPr/>
            </p:nvSpPr>
            <p:spPr bwMode="auto">
              <a:xfrm>
                <a:off x="3940176" y="19843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4" name="Freeform 318"/>
              <p:cNvSpPr/>
              <p:nvPr/>
            </p:nvSpPr>
            <p:spPr bwMode="auto">
              <a:xfrm>
                <a:off x="3933826" y="1997075"/>
                <a:ext cx="1588" cy="0"/>
              </a:xfrm>
              <a:custGeom>
                <a:gdLst>
                  <a:gd fmla="*/ 1 w 2" name="T0"/>
                  <a:gd fmla="*/ 0 h 1" name="T1"/>
                  <a:gd fmla="*/ 0 w 2" name="T2"/>
                  <a:gd fmla="*/ 0 h 1" name="T3"/>
                  <a:gd fmla="*/ 1 w 2" name="T4"/>
                  <a:gd fmla="*/ 0 h 1" name="T5"/>
                </a:gdLst>
                <a:cxnLst>
                  <a:cxn ang="0">
                    <a:pos x="T0" y="T1"/>
                  </a:cxn>
                  <a:cxn ang="0">
                    <a:pos x="T2" y="T3"/>
                  </a:cxn>
                  <a:cxn ang="0">
                    <a:pos x="T4" y="T5"/>
                  </a:cxn>
                </a:cxnLst>
                <a:rect b="b" l="0" r="r" t="0"/>
                <a:pathLst>
                  <a:path h="1" w="2">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5" name="Freeform 319"/>
              <p:cNvSpPr/>
              <p:nvPr/>
            </p:nvSpPr>
            <p:spPr bwMode="auto">
              <a:xfrm>
                <a:off x="3933826" y="200501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6" name="Freeform 320"/>
              <p:cNvSpPr/>
              <p:nvPr/>
            </p:nvSpPr>
            <p:spPr bwMode="auto">
              <a:xfrm flipH="1">
                <a:off x="3990976" y="2590800"/>
                <a:ext cx="0" cy="0"/>
              </a:xfrm>
              <a:custGeom>
                <a:gdLst>
                  <a:gd fmla="*/ 2 h 3" name="T0"/>
                  <a:gd fmla="*/ 1 h 3" name="T1"/>
                  <a:gd fmla="*/ 2 h 3" name="T2"/>
                </a:gdLst>
                <a:cxnLst>
                  <a:cxn ang="0">
                    <a:pos x="0" y="T0"/>
                  </a:cxn>
                  <a:cxn ang="0">
                    <a:pos x="0" y="T1"/>
                  </a:cxn>
                  <a:cxn ang="0">
                    <a:pos x="0" y="T2"/>
                  </a:cxn>
                </a:cxnLst>
                <a:rect b="b" l="0" r="r" t="0"/>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7" name="Freeform 321"/>
              <p:cNvSpPr/>
              <p:nvPr/>
            </p:nvSpPr>
            <p:spPr bwMode="auto">
              <a:xfrm>
                <a:off x="3968751" y="2582863"/>
                <a:ext cx="22225" cy="28575"/>
              </a:xfrm>
              <a:custGeom>
                <a:gdLst>
                  <a:gd fmla="*/ 9 w 64" name="T0"/>
                  <a:gd fmla="*/ 67 h 78" name="T1"/>
                  <a:gd fmla="*/ 9 w 64" name="T2"/>
                  <a:gd fmla="*/ 64 h 78" name="T3"/>
                  <a:gd fmla="*/ 5 w 64" name="T4"/>
                  <a:gd fmla="*/ 57 h 78" name="T5"/>
                  <a:gd fmla="*/ 6 w 64" name="T6"/>
                  <a:gd fmla="*/ 55 h 78" name="T7"/>
                  <a:gd fmla="*/ 11 w 64" name="T8"/>
                  <a:gd fmla="*/ 51 h 78" name="T9"/>
                  <a:gd fmla="*/ 12 w 64" name="T10"/>
                  <a:gd fmla="*/ 49 h 78" name="T11"/>
                  <a:gd fmla="*/ 11 w 64" name="T12"/>
                  <a:gd fmla="*/ 45 h 78" name="T13"/>
                  <a:gd fmla="*/ 14 w 64" name="T14"/>
                  <a:gd fmla="*/ 43 h 78" name="T15"/>
                  <a:gd fmla="*/ 16 w 64" name="T16"/>
                  <a:gd fmla="*/ 43 h 78" name="T17"/>
                  <a:gd fmla="*/ 14 w 64" name="T18"/>
                  <a:gd fmla="*/ 40 h 78" name="T19"/>
                  <a:gd fmla="*/ 14 w 64" name="T20"/>
                  <a:gd fmla="*/ 35 h 78" name="T21"/>
                  <a:gd fmla="*/ 15 w 64" name="T22"/>
                  <a:gd fmla="*/ 33 h 78" name="T23"/>
                  <a:gd fmla="*/ 15 w 64" name="T24"/>
                  <a:gd fmla="*/ 30 h 78" name="T25"/>
                  <a:gd fmla="*/ 18 w 64" name="T26"/>
                  <a:gd fmla="*/ 29 h 78" name="T27"/>
                  <a:gd fmla="*/ 20 w 64" name="T28"/>
                  <a:gd fmla="*/ 27 h 78" name="T29"/>
                  <a:gd fmla="*/ 24 w 64" name="T30"/>
                  <a:gd fmla="*/ 26 h 78" name="T31"/>
                  <a:gd fmla="*/ 24 w 64" name="T32"/>
                  <a:gd fmla="*/ 23 h 78" name="T33"/>
                  <a:gd fmla="*/ 27 w 64" name="T34"/>
                  <a:gd fmla="*/ 25 h 78" name="T35"/>
                  <a:gd fmla="*/ 26 w 64" name="T36"/>
                  <a:gd fmla="*/ 22 h 78" name="T37"/>
                  <a:gd fmla="*/ 27 w 64" name="T38"/>
                  <a:gd fmla="*/ 21 h 78" name="T39"/>
                  <a:gd fmla="*/ 28 w 64" name="T40"/>
                  <a:gd fmla="*/ 19 h 78" name="T41"/>
                  <a:gd fmla="*/ 32 w 64" name="T42"/>
                  <a:gd fmla="*/ 16 h 78" name="T43"/>
                  <a:gd fmla="*/ 34 w 64" name="T44"/>
                  <a:gd fmla="*/ 15 h 78" name="T45"/>
                  <a:gd fmla="*/ 36 w 64" name="T46"/>
                  <a:gd fmla="*/ 14 h 78" name="T47"/>
                  <a:gd fmla="*/ 40 w 64" name="T48"/>
                  <a:gd fmla="*/ 13 h 78" name="T49"/>
                  <a:gd fmla="*/ 43 w 64" name="T50"/>
                  <a:gd fmla="*/ 19 h 78" name="T51"/>
                  <a:gd fmla="*/ 42 w 64" name="T52"/>
                  <a:gd fmla="*/ 12 h 78" name="T53"/>
                  <a:gd fmla="*/ 41 w 64" name="T54"/>
                  <a:gd fmla="*/ 5 h 78" name="T55"/>
                  <a:gd fmla="*/ 44 w 64" name="T56"/>
                  <a:gd fmla="*/ 7 h 78" name="T57"/>
                  <a:gd fmla="*/ 44 w 64" name="T58"/>
                  <a:gd fmla="*/ 3 h 78" name="T59"/>
                  <a:gd fmla="*/ 46 w 64" name="T60"/>
                  <a:gd fmla="*/ 6 h 78" name="T61"/>
                  <a:gd fmla="*/ 49 w 64" name="T62"/>
                  <a:gd fmla="*/ 11 h 78" name="T63"/>
                  <a:gd fmla="*/ 49 w 64" name="T64"/>
                  <a:gd fmla="*/ 5 h 78" name="T65"/>
                  <a:gd fmla="*/ 51 w 64" name="T66"/>
                  <a:gd fmla="*/ 8 h 78" name="T67"/>
                  <a:gd fmla="*/ 51 w 64" name="T68"/>
                  <a:gd fmla="*/ 3 h 78" name="T69"/>
                  <a:gd fmla="*/ 53 w 64" name="T70"/>
                  <a:gd fmla="*/ 3 h 78" name="T71"/>
                  <a:gd fmla="*/ 54 w 64" name="T72"/>
                  <a:gd fmla="*/ 12 h 78" name="T73"/>
                  <a:gd fmla="*/ 56 w 64" name="T74"/>
                  <a:gd fmla="*/ 6 h 78" name="T75"/>
                  <a:gd fmla="*/ 61 w 64" name="T76"/>
                  <a:gd fmla="*/ 17 h 78" name="T77"/>
                  <a:gd fmla="*/ 62 w 64" name="T78"/>
                  <a:gd fmla="*/ 18 h 78" name="T79"/>
                  <a:gd fmla="*/ 64 w 64" name="T80"/>
                  <a:gd fmla="*/ 18 h 78" name="T81"/>
                  <a:gd fmla="*/ 63 w 64" name="T82"/>
                  <a:gd fmla="*/ 23 h 78" name="T83"/>
                  <a:gd fmla="*/ 61 w 64" name="T84"/>
                  <a:gd fmla="*/ 19 h 78" name="T85"/>
                  <a:gd fmla="*/ 58 w 64" name="T86"/>
                  <a:gd fmla="*/ 27 h 78" name="T87"/>
                  <a:gd fmla="*/ 54 w 64" name="T88"/>
                  <a:gd fmla="*/ 31 h 78" name="T89"/>
                  <a:gd fmla="*/ 49 w 64" name="T90"/>
                  <a:gd fmla="*/ 35 h 78" name="T91"/>
                  <a:gd fmla="*/ 46 w 64" name="T92"/>
                  <a:gd fmla="*/ 38 h 78" name="T93"/>
                  <a:gd fmla="*/ 44 w 64" name="T94"/>
                  <a:gd fmla="*/ 41 h 78" name="T95"/>
                  <a:gd fmla="*/ 38 w 64" name="T96"/>
                  <a:gd fmla="*/ 44 h 78" name="T97"/>
                  <a:gd fmla="*/ 33 w 64" name="T98"/>
                  <a:gd fmla="*/ 44 h 78" name="T99"/>
                  <a:gd fmla="*/ 28 w 64" name="T100"/>
                  <a:gd fmla="*/ 46 h 78" name="T101"/>
                  <a:gd fmla="*/ 27 w 64" name="T102"/>
                  <a:gd fmla="*/ 64 h 78" name="T103"/>
                  <a:gd fmla="*/ 24 w 64" name="T104"/>
                  <a:gd fmla="*/ 67 h 78" name="T105"/>
                  <a:gd fmla="*/ 16 w 64" name="T106"/>
                  <a:gd fmla="*/ 78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64">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8" name="Freeform 322"/>
              <p:cNvSpPr/>
              <p:nvPr/>
            </p:nvSpPr>
            <p:spPr bwMode="auto">
              <a:xfrm flipH="1">
                <a:off x="3990976" y="2589213"/>
                <a:ext cx="0" cy="1587"/>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9" name="Freeform 323"/>
              <p:cNvSpPr/>
              <p:nvPr/>
            </p:nvSpPr>
            <p:spPr bwMode="auto">
              <a:xfrm flipH="1">
                <a:off x="3987801" y="2584450"/>
                <a:ext cx="0" cy="1587"/>
              </a:xfrm>
              <a:custGeom>
                <a:gdLst>
                  <a:gd fmla="*/ 1 w 1" name="T0"/>
                  <a:gd fmla="*/ 2 h 3" name="T1"/>
                  <a:gd fmla="*/ 0 w 1" name="T2"/>
                  <a:gd fmla="*/ 1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0" name="Freeform 324"/>
              <p:cNvSpPr/>
              <p:nvPr/>
            </p:nvSpPr>
            <p:spPr bwMode="auto">
              <a:xfrm flipH="1">
                <a:off x="3987801" y="2584450"/>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1" name="Freeform 325"/>
              <p:cNvSpPr/>
              <p:nvPr/>
            </p:nvSpPr>
            <p:spPr bwMode="auto">
              <a:xfrm flipH="1">
                <a:off x="3986213" y="2582863"/>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2" name="Freeform 326"/>
              <p:cNvSpPr/>
              <p:nvPr/>
            </p:nvSpPr>
            <p:spPr bwMode="auto">
              <a:xfrm flipH="1">
                <a:off x="3986213" y="2584450"/>
                <a:ext cx="0" cy="0"/>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3" name="Freeform 327"/>
              <p:cNvSpPr/>
              <p:nvPr/>
            </p:nvSpPr>
            <p:spPr bwMode="auto">
              <a:xfrm flipH="1">
                <a:off x="3984626" y="2582863"/>
                <a:ext cx="0" cy="1587"/>
              </a:xfrm>
              <a:custGeom>
                <a:gdLst>
                  <a:gd fmla="*/ 1 w 1" name="T0"/>
                  <a:gd fmla="*/ 2 h 4" name="T1"/>
                  <a:gd fmla="*/ 0 w 1" name="T2"/>
                  <a:gd fmla="*/ 2 h 4" name="T3"/>
                  <a:gd fmla="*/ 1 w 1" name="T4"/>
                  <a:gd fmla="*/ 2 h 4" name="T5"/>
                </a:gdLst>
                <a:cxnLst>
                  <a:cxn ang="0">
                    <a:pos x="T0" y="T1"/>
                  </a:cxn>
                  <a:cxn ang="0">
                    <a:pos x="T2" y="T3"/>
                  </a:cxn>
                  <a:cxn ang="0">
                    <a:pos x="T4" y="T5"/>
                  </a:cxn>
                </a:cxnLst>
                <a:rect b="b" l="0" r="r" t="0"/>
                <a:pathLst>
                  <a:path h="4" w="1">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4" name="Freeform 328"/>
              <p:cNvSpPr/>
              <p:nvPr/>
            </p:nvSpPr>
            <p:spPr bwMode="auto">
              <a:xfrm flipH="1">
                <a:off x="3984626" y="2584450"/>
                <a:ext cx="0" cy="0"/>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5" name="Freeform 329"/>
              <p:cNvSpPr/>
              <p:nvPr/>
            </p:nvSpPr>
            <p:spPr bwMode="auto">
              <a:xfrm>
                <a:off x="3975101" y="25923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6" name="Freeform 330"/>
              <p:cNvSpPr/>
              <p:nvPr/>
            </p:nvSpPr>
            <p:spPr bwMode="auto">
              <a:xfrm flipH="1">
                <a:off x="3971926" y="2595563"/>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8" name="Freeform 332"/>
              <p:cNvSpPr/>
              <p:nvPr/>
            </p:nvSpPr>
            <p:spPr bwMode="auto">
              <a:xfrm flipH="1">
                <a:off x="4003676" y="2643188"/>
                <a:ext cx="0"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9" name="Freeform 333"/>
              <p:cNvSpPr/>
              <p:nvPr/>
            </p:nvSpPr>
            <p:spPr bwMode="auto">
              <a:xfrm>
                <a:off x="3971926" y="2638425"/>
                <a:ext cx="30163" cy="55562"/>
              </a:xfrm>
              <a:custGeom>
                <a:gdLst>
                  <a:gd fmla="*/ 11 w 87" name="T0"/>
                  <a:gd fmla="*/ 130 h 151" name="T1"/>
                  <a:gd fmla="*/ 12 w 87" name="T2"/>
                  <a:gd fmla="*/ 125 h 151" name="T3"/>
                  <a:gd fmla="*/ 9 w 87" name="T4"/>
                  <a:gd fmla="*/ 113 h 151" name="T5"/>
                  <a:gd fmla="*/ 10 w 87" name="T6"/>
                  <a:gd fmla="*/ 110 h 151" name="T7"/>
                  <a:gd fmla="*/ 16 w 87" name="T8"/>
                  <a:gd fmla="*/ 101 h 151" name="T9"/>
                  <a:gd fmla="*/ 17 w 87" name="T10"/>
                  <a:gd fmla="*/ 97 h 151" name="T11"/>
                  <a:gd fmla="*/ 16 w 87" name="T12"/>
                  <a:gd fmla="*/ 91 h 151" name="T13"/>
                  <a:gd fmla="*/ 19 w 87" name="T14"/>
                  <a:gd fmla="*/ 86 h 151" name="T15"/>
                  <a:gd fmla="*/ 22 w 87" name="T16"/>
                  <a:gd fmla="*/ 84 h 151" name="T17"/>
                  <a:gd fmla="*/ 19 w 87" name="T18"/>
                  <a:gd fmla="*/ 81 h 151" name="T19"/>
                  <a:gd fmla="*/ 18 w 87" name="T20"/>
                  <a:gd fmla="*/ 74 h 151" name="T21"/>
                  <a:gd fmla="*/ 20 w 87" name="T22"/>
                  <a:gd fmla="*/ 71 h 151" name="T23"/>
                  <a:gd fmla="*/ 19 w 87" name="T24"/>
                  <a:gd fmla="*/ 66 h 151" name="T25"/>
                  <a:gd fmla="*/ 23 w 87" name="T26"/>
                  <a:gd fmla="*/ 63 h 151" name="T27"/>
                  <a:gd fmla="*/ 24 w 87" name="T28"/>
                  <a:gd fmla="*/ 58 h 151" name="T29"/>
                  <a:gd fmla="*/ 29 w 87" name="T30"/>
                  <a:gd fmla="*/ 53 h 151" name="T31"/>
                  <a:gd fmla="*/ 29 w 87" name="T32"/>
                  <a:gd fmla="*/ 50 h 151" name="T33"/>
                  <a:gd fmla="*/ 32 w 87" name="T34"/>
                  <a:gd fmla="*/ 49 h 151" name="T35"/>
                  <a:gd fmla="*/ 31 w 87" name="T36"/>
                  <a:gd fmla="*/ 45 h 151" name="T37"/>
                  <a:gd fmla="*/ 31 w 87" name="T38"/>
                  <a:gd fmla="*/ 44 h 151" name="T39"/>
                  <a:gd fmla="*/ 32 w 87" name="T40"/>
                  <a:gd fmla="*/ 41 h 151" name="T41"/>
                  <a:gd fmla="*/ 37 w 87" name="T42"/>
                  <a:gd fmla="*/ 34 h 151" name="T43"/>
                  <a:gd fmla="*/ 39 w 87" name="T44"/>
                  <a:gd fmla="*/ 31 h 151" name="T45"/>
                  <a:gd fmla="*/ 41 w 87" name="T46"/>
                  <a:gd fmla="*/ 28 h 151" name="T47"/>
                  <a:gd fmla="*/ 47 w 87" name="T48"/>
                  <a:gd fmla="*/ 23 h 151" name="T49"/>
                  <a:gd fmla="*/ 53 w 87" name="T50"/>
                  <a:gd fmla="*/ 26 h 151" name="T51"/>
                  <a:gd fmla="*/ 50 w 87" name="T52"/>
                  <a:gd fmla="*/ 20 h 151" name="T53"/>
                  <a:gd fmla="*/ 47 w 87" name="T54"/>
                  <a:gd fmla="*/ 13 h 151" name="T55"/>
                  <a:gd fmla="*/ 51 w 87" name="T56"/>
                  <a:gd fmla="*/ 12 h 151" name="T57"/>
                  <a:gd fmla="*/ 50 w 87" name="T58"/>
                  <a:gd fmla="*/ 9 h 151" name="T59"/>
                  <a:gd fmla="*/ 53 w 87" name="T60"/>
                  <a:gd fmla="*/ 10 h 151" name="T61"/>
                  <a:gd fmla="*/ 59 w 87" name="T62"/>
                  <a:gd fmla="*/ 13 h 151" name="T63"/>
                  <a:gd fmla="*/ 58 w 87" name="T64"/>
                  <a:gd fmla="*/ 6 h 151" name="T65"/>
                  <a:gd fmla="*/ 61 w 87" name="T66"/>
                  <a:gd fmla="*/ 8 h 151" name="T67"/>
                  <a:gd fmla="*/ 61 w 87" name="T68"/>
                  <a:gd fmla="*/ 3 h 151" name="T69"/>
                  <a:gd fmla="*/ 64 w 87" name="T70"/>
                  <a:gd fmla="*/ 2 h 151" name="T71"/>
                  <a:gd fmla="*/ 67 w 87" name="T72"/>
                  <a:gd fmla="*/ 10 h 151" name="T73"/>
                  <a:gd fmla="*/ 69 w 87" name="T74"/>
                  <a:gd fmla="*/ 2 h 151" name="T75"/>
                  <a:gd fmla="*/ 80 w 87" name="T76"/>
                  <a:gd fmla="*/ 9 h 151" name="T77"/>
                  <a:gd fmla="*/ 82 w 87" name="T78"/>
                  <a:gd fmla="*/ 10 h 151" name="T79"/>
                  <a:gd fmla="*/ 86 w 87" name="T80"/>
                  <a:gd fmla="*/ 8 h 151" name="T81"/>
                  <a:gd fmla="*/ 86 w 87" name="T82"/>
                  <a:gd fmla="*/ 13 h 151" name="T83"/>
                  <a:gd fmla="*/ 81 w 87" name="T84"/>
                  <a:gd fmla="*/ 11 h 151" name="T85"/>
                  <a:gd fmla="*/ 78 w 87" name="T86"/>
                  <a:gd fmla="*/ 21 h 151" name="T87"/>
                  <a:gd fmla="*/ 71 w 87" name="T88"/>
                  <a:gd fmla="*/ 30 h 151" name="T89"/>
                  <a:gd fmla="*/ 65 w 87" name="T90"/>
                  <a:gd fmla="*/ 39 h 151" name="T91"/>
                  <a:gd fmla="*/ 60 w 87" name="T92"/>
                  <a:gd fmla="*/ 47 h 151" name="T93"/>
                  <a:gd fmla="*/ 57 w 87" name="T94"/>
                  <a:gd fmla="*/ 53 h 151" name="T95"/>
                  <a:gd fmla="*/ 48 w 87" name="T96"/>
                  <a:gd fmla="*/ 65 h 151" name="T97"/>
                  <a:gd fmla="*/ 42 w 87" name="T98"/>
                  <a:gd fmla="*/ 70 h 151" name="T99"/>
                  <a:gd fmla="*/ 36 w 87" name="T100"/>
                  <a:gd fmla="*/ 79 h 151" name="T101"/>
                  <a:gd fmla="*/ 32 w 87" name="T102"/>
                  <a:gd fmla="*/ 115 h 151" name="T103"/>
                  <a:gd fmla="*/ 29 w 87" name="T104"/>
                  <a:gd fmla="*/ 124 h 151" name="T105"/>
                  <a:gd fmla="*/ 6 w 87" name="T106"/>
                  <a:gd fmla="*/ 146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87">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0" name="Freeform 334"/>
              <p:cNvSpPr/>
              <p:nvPr/>
            </p:nvSpPr>
            <p:spPr bwMode="auto">
              <a:xfrm>
                <a:off x="4002088" y="26416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1" name="Freeform 335"/>
              <p:cNvSpPr/>
              <p:nvPr/>
            </p:nvSpPr>
            <p:spPr bwMode="auto">
              <a:xfrm flipH="1">
                <a:off x="3997326" y="2640013"/>
                <a:ext cx="0" cy="0"/>
              </a:xfrm>
              <a:custGeom>
                <a:gdLst>
                  <a:gd fmla="*/ 1 w 2" name="T0"/>
                  <a:gd fmla="*/ 2 h 2" name="T1"/>
                  <a:gd fmla="*/ 1 w 2" name="T2"/>
                  <a:gd fmla="*/ 1 h 2" name="T3"/>
                  <a:gd fmla="*/ 1 w 2" name="T4"/>
                  <a:gd fmla="*/ 0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2" name="Freeform 336"/>
              <p:cNvSpPr/>
              <p:nvPr/>
            </p:nvSpPr>
            <p:spPr bwMode="auto">
              <a:xfrm flipH="1">
                <a:off x="3995738" y="26400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3" name="Freeform 337"/>
              <p:cNvSpPr/>
              <p:nvPr/>
            </p:nvSpPr>
            <p:spPr bwMode="auto">
              <a:xfrm flipH="1">
                <a:off x="3994151" y="2638425"/>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4" name="Freeform 338"/>
              <p:cNvSpPr/>
              <p:nvPr/>
            </p:nvSpPr>
            <p:spPr bwMode="auto">
              <a:xfrm flipH="1">
                <a:off x="3994151" y="2640013"/>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5" name="Freeform 339"/>
              <p:cNvSpPr/>
              <p:nvPr/>
            </p:nvSpPr>
            <p:spPr bwMode="auto">
              <a:xfrm flipH="1">
                <a:off x="3990976" y="2640013"/>
                <a:ext cx="0"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6" name="Freeform 340"/>
              <p:cNvSpPr/>
              <p:nvPr/>
            </p:nvSpPr>
            <p:spPr bwMode="auto">
              <a:xfrm flipH="1">
                <a:off x="3990976" y="264160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7" name="Freeform 341"/>
              <p:cNvSpPr/>
              <p:nvPr/>
            </p:nvSpPr>
            <p:spPr bwMode="auto">
              <a:xfrm>
                <a:off x="3979863" y="26590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8" name="Freeform 342"/>
              <p:cNvSpPr/>
              <p:nvPr/>
            </p:nvSpPr>
            <p:spPr bwMode="auto">
              <a:xfrm>
                <a:off x="3976688" y="2667000"/>
                <a:ext cx="1588" cy="0"/>
              </a:xfrm>
              <a:custGeom>
                <a:gdLst>
                  <a:gd fmla="*/ 2 w 3" name="T0"/>
                  <a:gd fmla="*/ 0 h 1" name="T1"/>
                  <a:gd fmla="*/ 0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9" name="Freeform 343"/>
              <p:cNvSpPr/>
              <p:nvPr/>
            </p:nvSpPr>
            <p:spPr bwMode="auto">
              <a:xfrm>
                <a:off x="3978276" y="26717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0" name="Freeform 344"/>
              <p:cNvSpPr/>
              <p:nvPr/>
            </p:nvSpPr>
            <p:spPr bwMode="auto">
              <a:xfrm>
                <a:off x="5676901" y="1892300"/>
                <a:ext cx="1588" cy="0"/>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1" name="Freeform 345"/>
              <p:cNvSpPr/>
              <p:nvPr/>
            </p:nvSpPr>
            <p:spPr bwMode="auto">
              <a:xfrm>
                <a:off x="5630863" y="1887538"/>
                <a:ext cx="46038" cy="42862"/>
              </a:xfrm>
              <a:custGeom>
                <a:gdLst>
                  <a:gd fmla="*/ 14 w 129" name="T0"/>
                  <a:gd fmla="*/ 98 h 118" name="T1"/>
                  <a:gd fmla="*/ 17 w 129" name="T2"/>
                  <a:gd fmla="*/ 94 h 118" name="T3"/>
                  <a:gd fmla="*/ 19 w 129" name="T4"/>
                  <a:gd fmla="*/ 82 h 118" name="T5"/>
                  <a:gd fmla="*/ 22 w 129" name="T6"/>
                  <a:gd fmla="*/ 80 h 118" name="T7"/>
                  <a:gd fmla="*/ 31 w 129" name="T8"/>
                  <a:gd fmla="*/ 74 h 118" name="T9"/>
                  <a:gd fmla="*/ 34 w 129" name="T10"/>
                  <a:gd fmla="*/ 72 h 118" name="T11"/>
                  <a:gd fmla="*/ 36 w 129" name="T12"/>
                  <a:gd fmla="*/ 66 h 118" name="T13"/>
                  <a:gd fmla="*/ 41 w 129" name="T14"/>
                  <a:gd fmla="*/ 63 h 118" name="T15"/>
                  <a:gd fmla="*/ 44 w 129" name="T16"/>
                  <a:gd fmla="*/ 63 h 118" name="T17"/>
                  <a:gd fmla="*/ 44 w 129" name="T18"/>
                  <a:gd fmla="*/ 59 h 118" name="T19"/>
                  <a:gd fmla="*/ 46 w 129" name="T20"/>
                  <a:gd fmla="*/ 52 h 118" name="T21"/>
                  <a:gd fmla="*/ 49 w 129" name="T22"/>
                  <a:gd fmla="*/ 50 h 118" name="T23"/>
                  <a:gd fmla="*/ 50 w 129" name="T24"/>
                  <a:gd fmla="*/ 46 h 118" name="T25"/>
                  <a:gd fmla="*/ 55 w 129" name="T26"/>
                  <a:gd fmla="*/ 45 h 118" name="T27"/>
                  <a:gd fmla="*/ 58 w 129" name="T28"/>
                  <a:gd fmla="*/ 41 h 118" name="T29"/>
                  <a:gd fmla="*/ 64 w 129" name="T30"/>
                  <a:gd fmla="*/ 39 h 118" name="T31"/>
                  <a:gd fmla="*/ 65 w 129" name="T32"/>
                  <a:gd fmla="*/ 36 h 118" name="T33"/>
                  <a:gd fmla="*/ 69 w 129" name="T34"/>
                  <a:gd fmla="*/ 37 h 118" name="T35"/>
                  <a:gd fmla="*/ 69 w 129" name="T36"/>
                  <a:gd fmla="*/ 34 h 118" name="T37"/>
                  <a:gd fmla="*/ 70 w 129" name="T38"/>
                  <a:gd fmla="*/ 33 h 118" name="T39"/>
                  <a:gd fmla="*/ 72 w 129" name="T40"/>
                  <a:gd fmla="*/ 30 h 118" name="T41"/>
                  <a:gd fmla="*/ 78 w 129" name="T42"/>
                  <a:gd fmla="*/ 25 h 118" name="T43"/>
                  <a:gd fmla="*/ 81 w 129" name="T44"/>
                  <a:gd fmla="*/ 23 h 118" name="T45"/>
                  <a:gd fmla="*/ 83 w 129" name="T46"/>
                  <a:gd fmla="*/ 22 h 118" name="T47"/>
                  <a:gd fmla="*/ 90 w 129" name="T48"/>
                  <a:gd fmla="*/ 18 h 118" name="T49"/>
                  <a:gd fmla="*/ 95 w 129" name="T50"/>
                  <a:gd fmla="*/ 23 h 118" name="T51"/>
                  <a:gd fmla="*/ 93 w 129" name="T52"/>
                  <a:gd fmla="*/ 16 h 118" name="T53"/>
                  <a:gd fmla="*/ 91 w 129" name="T54"/>
                  <a:gd fmla="*/ 9 h 118" name="T55"/>
                  <a:gd fmla="*/ 95 w 129" name="T56"/>
                  <a:gd fmla="*/ 10 h 118" name="T57"/>
                  <a:gd fmla="*/ 95 w 129" name="T58"/>
                  <a:gd fmla="*/ 6 h 118" name="T59"/>
                  <a:gd fmla="*/ 97 w 129" name="T60"/>
                  <a:gd fmla="*/ 8 h 118" name="T61"/>
                  <a:gd fmla="*/ 102 w 129" name="T62"/>
                  <a:gd fmla="*/ 12 h 118" name="T63"/>
                  <a:gd fmla="*/ 102 w 129" name="T64"/>
                  <a:gd fmla="*/ 5 h 118" name="T65"/>
                  <a:gd fmla="*/ 104 w 129" name="T66"/>
                  <a:gd fmla="*/ 7 h 118" name="T67"/>
                  <a:gd fmla="*/ 104 w 129" name="T68"/>
                  <a:gd fmla="*/ 3 h 118" name="T69"/>
                  <a:gd fmla="*/ 107 w 129" name="T70"/>
                  <a:gd fmla="*/ 2 h 118" name="T71"/>
                  <a:gd fmla="*/ 110 w 129" name="T72"/>
                  <a:gd fmla="*/ 10 h 118" name="T73"/>
                  <a:gd fmla="*/ 111 w 129" name="T74"/>
                  <a:gd fmla="*/ 3 h 118" name="T75"/>
                  <a:gd fmla="*/ 122 w 129" name="T76"/>
                  <a:gd fmla="*/ 10 h 118" name="T77"/>
                  <a:gd fmla="*/ 124 w 129" name="T78"/>
                  <a:gd fmla="*/ 10 h 118" name="T79"/>
                  <a:gd fmla="*/ 128 w 129" name="T80"/>
                  <a:gd fmla="*/ 8 h 118" name="T81"/>
                  <a:gd fmla="*/ 128 w 129" name="T82"/>
                  <a:gd fmla="*/ 13 h 118" name="T83"/>
                  <a:gd fmla="*/ 123 w 129" name="T84"/>
                  <a:gd fmla="*/ 11 h 118" name="T85"/>
                  <a:gd fmla="*/ 121 w 129" name="T86"/>
                  <a:gd fmla="*/ 21 h 118" name="T87"/>
                  <a:gd fmla="*/ 112 w 129" name="T88"/>
                  <a:gd fmla="*/ 30 h 118" name="T89"/>
                  <a:gd fmla="*/ 103 w 129" name="T90"/>
                  <a:gd fmla="*/ 39 h 118" name="T91"/>
                  <a:gd fmla="*/ 95 w 129" name="T92"/>
                  <a:gd fmla="*/ 45 h 118" name="T93"/>
                  <a:gd fmla="*/ 90 w 129" name="T94"/>
                  <a:gd fmla="*/ 51 h 118" name="T95"/>
                  <a:gd fmla="*/ 77 w 129" name="T96"/>
                  <a:gd fmla="*/ 58 h 118" name="T97"/>
                  <a:gd fmla="*/ 69 w 129" name="T98"/>
                  <a:gd fmla="*/ 61 h 118" name="T99"/>
                  <a:gd fmla="*/ 59 w 129" name="T100"/>
                  <a:gd fmla="*/ 65 h 118" name="T101"/>
                  <a:gd fmla="*/ 39 w 129" name="T102"/>
                  <a:gd fmla="*/ 94 h 118" name="T103"/>
                  <a:gd fmla="*/ 33 w 129" name="T104"/>
                  <a:gd fmla="*/ 100 h 118" name="T105"/>
                  <a:gd fmla="*/ 10 w 129" name="T106"/>
                  <a:gd fmla="*/ 118 h 1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8" w="129">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2" name="Freeform 346"/>
              <p:cNvSpPr/>
              <p:nvPr/>
            </p:nvSpPr>
            <p:spPr bwMode="auto">
              <a:xfrm flipH="1">
                <a:off x="5676901" y="1890713"/>
                <a:ext cx="0"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3" name="Freeform 347"/>
              <p:cNvSpPr/>
              <p:nvPr/>
            </p:nvSpPr>
            <p:spPr bwMode="auto">
              <a:xfrm>
                <a:off x="5670551" y="1889125"/>
                <a:ext cx="1588" cy="0"/>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4" name="Freeform 348"/>
              <p:cNvSpPr/>
              <p:nvPr/>
            </p:nvSpPr>
            <p:spPr bwMode="auto">
              <a:xfrm flipH="1">
                <a:off x="5670551" y="1889125"/>
                <a:ext cx="0" cy="0"/>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5" name="Freeform 349"/>
              <p:cNvSpPr/>
              <p:nvPr/>
            </p:nvSpPr>
            <p:spPr bwMode="auto">
              <a:xfrm>
                <a:off x="5667376" y="1887538"/>
                <a:ext cx="1588" cy="1587"/>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6" name="Freeform 350"/>
              <p:cNvSpPr/>
              <p:nvPr/>
            </p:nvSpPr>
            <p:spPr bwMode="auto">
              <a:xfrm flipH="1">
                <a:off x="5668963" y="1889125"/>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7" name="Freeform 351"/>
              <p:cNvSpPr/>
              <p:nvPr/>
            </p:nvSpPr>
            <p:spPr bwMode="auto">
              <a:xfrm>
                <a:off x="5665788" y="1889125"/>
                <a:ext cx="1588" cy="0"/>
              </a:xfrm>
              <a:custGeom>
                <a:gdLst>
                  <a:gd fmla="*/ 0 w 1" name="T0"/>
                  <a:gd fmla="*/ 2 h 3" name="T1"/>
                  <a:gd fmla="*/ 0 w 1" name="T2"/>
                  <a:gd fmla="*/ 2 h 3" name="T3"/>
                  <a:gd fmla="*/ 0 w 1" name="T4"/>
                  <a:gd fmla="*/ 2 h 3" name="T5"/>
                </a:gdLst>
                <a:cxnLst>
                  <a:cxn ang="0">
                    <a:pos x="T0" y="T1"/>
                  </a:cxn>
                  <a:cxn ang="0">
                    <a:pos x="T2" y="T3"/>
                  </a:cxn>
                  <a:cxn ang="0">
                    <a:pos x="T4" y="T5"/>
                  </a:cxn>
                </a:cxnLst>
                <a:rect b="b" l="0" r="r" t="0"/>
                <a:pathLst>
                  <a:path h="3" w="1">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8" name="Freeform 352"/>
              <p:cNvSpPr/>
              <p:nvPr/>
            </p:nvSpPr>
            <p:spPr bwMode="auto">
              <a:xfrm flipH="1">
                <a:off x="5665788" y="1889125"/>
                <a:ext cx="0" cy="1587"/>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9" name="Freeform 353"/>
              <p:cNvSpPr/>
              <p:nvPr/>
            </p:nvSpPr>
            <p:spPr bwMode="auto">
              <a:xfrm flipH="1">
                <a:off x="5651501" y="1901825"/>
                <a:ext cx="0" cy="158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0" name="Freeform 354"/>
              <p:cNvSpPr/>
              <p:nvPr/>
            </p:nvSpPr>
            <p:spPr bwMode="auto">
              <a:xfrm flipH="1">
                <a:off x="5645151" y="1906588"/>
                <a:ext cx="0" cy="1587"/>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1" name="Freeform 355"/>
              <p:cNvSpPr/>
              <p:nvPr/>
            </p:nvSpPr>
            <p:spPr bwMode="auto">
              <a:xfrm>
                <a:off x="5643563" y="191293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730" name="文本框 729"/>
            <p:cNvSpPr txBox="1"/>
            <p:nvPr/>
          </p:nvSpPr>
          <p:spPr>
            <a:xfrm>
              <a:off x="5319899" y="5614043"/>
              <a:ext cx="2214880" cy="701040"/>
            </a:xfrm>
            <a:prstGeom prst="rect">
              <a:avLst/>
            </a:prstGeom>
            <a:noFill/>
            <a:effectLst/>
          </p:spPr>
          <p:txBody>
            <a:bodyPr rtlCol="0" wrap="none">
              <a:spAutoFit/>
            </a:bodyPr>
            <a:lstStyle/>
            <a:p>
              <a:r>
                <a:rPr altLang="en-US" b="1" lang="zh-CN" smtClean="0" sz="4000">
                  <a:solidFill>
                    <a:srgbClr val="FDFDFD"/>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nvGrpSpPr>
          <p:cNvPr id="1082" name="组合 1081"/>
          <p:cNvGrpSpPr/>
          <p:nvPr/>
        </p:nvGrpSpPr>
        <p:grpSpPr>
          <a:xfrm>
            <a:off x="80251" y="2302332"/>
            <a:ext cx="3708357" cy="3278226"/>
            <a:chOff x="80251" y="2302332"/>
            <a:chExt cx="3708357" cy="3278226"/>
          </a:xfrm>
        </p:grpSpPr>
        <p:sp>
          <p:nvSpPr>
            <p:cNvPr id="1083" name="椭圆 1082"/>
            <p:cNvSpPr/>
            <p:nvPr/>
          </p:nvSpPr>
          <p:spPr>
            <a:xfrm>
              <a:off x="748057" y="3076186"/>
              <a:ext cx="2193925" cy="2193925"/>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p>
          </p:txBody>
        </p:sp>
        <p:sp>
          <p:nvSpPr>
            <p:cNvPr id="1084" name="Freeform 14"/>
            <p:cNvSpPr/>
            <p:nvPr/>
          </p:nvSpPr>
          <p:spPr bwMode="auto">
            <a:xfrm>
              <a:off x="80251" y="2302332"/>
              <a:ext cx="3708357" cy="3278226"/>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262626"/>
            </a:solidFill>
            <a:ln cap="rnd" w="23813">
              <a:no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9722612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1082"/>
                                        </p:tgtEl>
                                        <p:attrNameLst>
                                          <p:attrName>style.visibility</p:attrName>
                                        </p:attrNameLst>
                                      </p:cBhvr>
                                      <p:to>
                                        <p:strVal val="visible"/>
                                      </p:to>
                                    </p:set>
                                    <p:animEffect filter="wheel(1)" transition="in">
                                      <p:cBhvr>
                                        <p:cTn dur="1500" id="7"/>
                                        <p:tgtEl>
                                          <p:spTgt spid="1082"/>
                                        </p:tgtEl>
                                      </p:cBhvr>
                                    </p:animEffect>
                                  </p:childTnLst>
                                </p:cTn>
                              </p:par>
                            </p:childTnLst>
                          </p:cTn>
                        </p:par>
                        <p:par>
                          <p:cTn fill="hold" id="8" nodeType="afterGroup">
                            <p:stCondLst>
                              <p:cond delay="1500"/>
                            </p:stCondLst>
                            <p:childTnLst>
                              <p:par>
                                <p:cTn fill="hold"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2000"/>
                            </p:stCondLst>
                            <p:childTnLst>
                              <p:par>
                                <p:cTn decel="36000" fill="hold" id="13" nodeType="afterEffect" presetClass="entr" presetID="2" presetSubtype="2">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750" fill="hold" id="15"/>
                                        <p:tgtEl>
                                          <p:spTgt spid="20"/>
                                        </p:tgtEl>
                                        <p:attrNameLst>
                                          <p:attrName>ppt_x</p:attrName>
                                        </p:attrNameLst>
                                      </p:cBhvr>
                                      <p:tavLst>
                                        <p:tav tm="0">
                                          <p:val>
                                            <p:strVal val="1+#ppt_w/2"/>
                                          </p:val>
                                        </p:tav>
                                        <p:tav tm="100000">
                                          <p:val>
                                            <p:strVal val="#ppt_x"/>
                                          </p:val>
                                        </p:tav>
                                      </p:tavLst>
                                    </p:anim>
                                    <p:anim calcmode="lin" valueType="num">
                                      <p:cBhvr additive="base">
                                        <p:cTn dur="750" fill="hold" id="16"/>
                                        <p:tgtEl>
                                          <p:spTgt spid="20"/>
                                        </p:tgtEl>
                                        <p:attrNameLst>
                                          <p:attrName>ppt_y</p:attrName>
                                        </p:attrNameLst>
                                      </p:cBhvr>
                                      <p:tavLst>
                                        <p:tav tm="0">
                                          <p:val>
                                            <p:strVal val="#ppt_y"/>
                                          </p:val>
                                        </p:tav>
                                        <p:tav tm="100000">
                                          <p:val>
                                            <p:strVal val="#ppt_y"/>
                                          </p:val>
                                        </p:tav>
                                      </p:tavLst>
                                    </p:anim>
                                  </p:childTnLst>
                                </p:cTn>
                              </p:par>
                              <p:par>
                                <p:cTn decel="36000" fill="hold" id="17" nodeType="withEffect" presetClass="entr" presetID="2" presetSubtype="2">
                                  <p:stCondLst>
                                    <p:cond delay="250"/>
                                  </p:stCondLst>
                                  <p:childTnLst>
                                    <p:set>
                                      <p:cBhvr>
                                        <p:cTn dur="1" fill="hold" id="18">
                                          <p:stCondLst>
                                            <p:cond delay="0"/>
                                          </p:stCondLst>
                                        </p:cTn>
                                        <p:tgtEl>
                                          <p:spTgt spid="374"/>
                                        </p:tgtEl>
                                        <p:attrNameLst>
                                          <p:attrName>style.visibility</p:attrName>
                                        </p:attrNameLst>
                                      </p:cBhvr>
                                      <p:to>
                                        <p:strVal val="visible"/>
                                      </p:to>
                                    </p:set>
                                    <p:anim calcmode="lin" valueType="num">
                                      <p:cBhvr additive="base">
                                        <p:cTn dur="750" fill="hold" id="19"/>
                                        <p:tgtEl>
                                          <p:spTgt spid="374"/>
                                        </p:tgtEl>
                                        <p:attrNameLst>
                                          <p:attrName>ppt_x</p:attrName>
                                        </p:attrNameLst>
                                      </p:cBhvr>
                                      <p:tavLst>
                                        <p:tav tm="0">
                                          <p:val>
                                            <p:strVal val="1+#ppt_w/2"/>
                                          </p:val>
                                        </p:tav>
                                        <p:tav tm="100000">
                                          <p:val>
                                            <p:strVal val="#ppt_x"/>
                                          </p:val>
                                        </p:tav>
                                      </p:tavLst>
                                    </p:anim>
                                    <p:anim calcmode="lin" valueType="num">
                                      <p:cBhvr additive="base">
                                        <p:cTn dur="750" fill="hold" id="20"/>
                                        <p:tgtEl>
                                          <p:spTgt spid="374"/>
                                        </p:tgtEl>
                                        <p:attrNameLst>
                                          <p:attrName>ppt_y</p:attrName>
                                        </p:attrNameLst>
                                      </p:cBhvr>
                                      <p:tavLst>
                                        <p:tav tm="0">
                                          <p:val>
                                            <p:strVal val="#ppt_y"/>
                                          </p:val>
                                        </p:tav>
                                        <p:tav tm="100000">
                                          <p:val>
                                            <p:strVal val="#ppt_y"/>
                                          </p:val>
                                        </p:tav>
                                      </p:tavLst>
                                    </p:anim>
                                  </p:childTnLst>
                                </p:cTn>
                              </p:par>
                              <p:par>
                                <p:cTn decel="36000" fill="hold" id="21" nodeType="withEffect" presetClass="entr" presetID="2" presetSubtype="2">
                                  <p:stCondLst>
                                    <p:cond delay="500"/>
                                  </p:stCondLst>
                                  <p:childTnLst>
                                    <p:set>
                                      <p:cBhvr>
                                        <p:cTn dur="1" fill="hold" id="22">
                                          <p:stCondLst>
                                            <p:cond delay="0"/>
                                          </p:stCondLst>
                                        </p:cTn>
                                        <p:tgtEl>
                                          <p:spTgt spid="728"/>
                                        </p:tgtEl>
                                        <p:attrNameLst>
                                          <p:attrName>style.visibility</p:attrName>
                                        </p:attrNameLst>
                                      </p:cBhvr>
                                      <p:to>
                                        <p:strVal val="visible"/>
                                      </p:to>
                                    </p:set>
                                    <p:anim calcmode="lin" valueType="num">
                                      <p:cBhvr additive="base">
                                        <p:cTn dur="750" fill="hold" id="23"/>
                                        <p:tgtEl>
                                          <p:spTgt spid="728"/>
                                        </p:tgtEl>
                                        <p:attrNameLst>
                                          <p:attrName>ppt_x</p:attrName>
                                        </p:attrNameLst>
                                      </p:cBhvr>
                                      <p:tavLst>
                                        <p:tav tm="0">
                                          <p:val>
                                            <p:strVal val="1+#ppt_w/2"/>
                                          </p:val>
                                        </p:tav>
                                        <p:tav tm="100000">
                                          <p:val>
                                            <p:strVal val="#ppt_x"/>
                                          </p:val>
                                        </p:tav>
                                      </p:tavLst>
                                    </p:anim>
                                    <p:anim calcmode="lin" valueType="num">
                                      <p:cBhvr additive="base">
                                        <p:cTn dur="750" fill="hold" id="24"/>
                                        <p:tgtEl>
                                          <p:spTgt spid="728"/>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3250"/>
                            </p:stCondLst>
                            <p:childTnLst>
                              <p:par>
                                <p:cTn fill="hold" grpId="0" id="26" nodeType="afterEffect" presetClass="entr" presetID="22" presetSubtype="8">
                                  <p:stCondLst>
                                    <p:cond delay="0"/>
                                  </p:stCondLst>
                                  <p:childTnLst>
                                    <p:set>
                                      <p:cBhvr>
                                        <p:cTn dur="1" fill="hold" id="27">
                                          <p:stCondLst>
                                            <p:cond delay="0"/>
                                          </p:stCondLst>
                                        </p:cTn>
                                        <p:tgtEl>
                                          <p:spTgt spid="6"/>
                                        </p:tgtEl>
                                        <p:attrNameLst>
                                          <p:attrName>style.visibility</p:attrName>
                                        </p:attrNameLst>
                                      </p:cBhvr>
                                      <p:to>
                                        <p:strVal val="visible"/>
                                      </p:to>
                                    </p:set>
                                    <p:animEffect filter="wipe(left)" transition="in">
                                      <p:cBhvr>
                                        <p:cTn dur="500" id="28"/>
                                        <p:tgtEl>
                                          <p:spTgt spid="6"/>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7"/>
                                        </p:tgtEl>
                                        <p:attrNameLst>
                                          <p:attrName>style.visibility</p:attrName>
                                        </p:attrNameLst>
                                      </p:cBhvr>
                                      <p:to>
                                        <p:strVal val="visible"/>
                                      </p:to>
                                    </p:set>
                                    <p:animEffect filter="wipe(left)" transition="in">
                                      <p:cBhvr>
                                        <p:cTn dur="500" id="31"/>
                                        <p:tgtEl>
                                          <p:spTgt spid="7"/>
                                        </p:tgtEl>
                                      </p:cBhvr>
                                    </p:animEffect>
                                  </p:childTnLst>
                                </p:cTn>
                              </p:par>
                              <p:par>
                                <p:cTn fill="hold" grpId="0" id="32" nodeType="withEffect" presetClass="entr" presetID="22" presetSubtype="8">
                                  <p:stCondLst>
                                    <p:cond delay="500"/>
                                  </p:stCondLst>
                                  <p:childTnLst>
                                    <p:set>
                                      <p:cBhvr>
                                        <p:cTn dur="1" fill="hold" id="33">
                                          <p:stCondLst>
                                            <p:cond delay="0"/>
                                          </p:stCondLst>
                                        </p:cTn>
                                        <p:tgtEl>
                                          <p:spTgt spid="8"/>
                                        </p:tgtEl>
                                        <p:attrNameLst>
                                          <p:attrName>style.visibility</p:attrName>
                                        </p:attrNameLst>
                                      </p:cBhvr>
                                      <p:to>
                                        <p:strVal val="visible"/>
                                      </p:to>
                                    </p:set>
                                    <p:animEffect filter="wipe(left)" transition="in">
                                      <p:cBhvr>
                                        <p:cTn dur="500" id="3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9" name="任意多边形 8"/>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flipH="1">
            <a:off x="7269383" y="2949864"/>
            <a:ext cx="3327742" cy="701040"/>
          </a:xfrm>
          <a:prstGeom prst="rect">
            <a:avLst/>
          </a:prstGeom>
          <a:noFill/>
        </p:spPr>
        <p:txBody>
          <a:bodyPr rtlCol="0" wrap="square">
            <a:spAutoFit/>
          </a:bodyPr>
          <a:lstStyle/>
          <a:p>
            <a:pPr algn="dist"/>
            <a:r>
              <a:rPr altLang="en-US" lang="zh-CN" smtClean="0" sz="4000">
                <a:latin charset="-122" panose="02000000000000000000" pitchFamily="2" typeface="方正静蕾简体"/>
                <a:ea charset="-122" panose="02000000000000000000" pitchFamily="2" typeface="方正静蕾简体"/>
              </a:rPr>
              <a:t>结论</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flipH="1">
              <a:off x="6058026" y="2940820"/>
              <a:ext cx="786099" cy="701040"/>
            </a:xfrm>
            <a:prstGeom prst="rect">
              <a:avLst/>
            </a:prstGeom>
            <a:noFill/>
          </p:spPr>
          <p:txBody>
            <a:bodyPr rtlCol="0" wrap="square">
              <a:spAutoFit/>
            </a:bodyPr>
            <a:lstStyle/>
            <a:p>
              <a:pPr algn="ctr"/>
              <a:r>
                <a:rPr altLang="zh-CN" lang="en-US" smtClean="0" sz="4000">
                  <a:solidFill>
                    <a:srgbClr val="F9F9F9"/>
                  </a:solidFill>
                  <a:latin charset="-122" panose="02000000000000000000" pitchFamily="2" typeface="方正静蕾简体"/>
                  <a:ea charset="-122" panose="02000000000000000000" pitchFamily="2" typeface="方正静蕾简体"/>
                </a:rPr>
                <a:t>4</a:t>
              </a:r>
            </a:p>
          </p:txBody>
        </p:sp>
      </p:grpSp>
      <p:sp>
        <p:nvSpPr>
          <p:cNvPr id="14" name="文本框 13"/>
          <p:cNvSpPr txBox="1"/>
          <p:nvPr/>
        </p:nvSpPr>
        <p:spPr>
          <a:xfrm>
            <a:off x="1726083" y="2529212"/>
            <a:ext cx="2214880" cy="701040"/>
          </a:xfrm>
          <a:prstGeom prst="rect">
            <a:avLst/>
          </a:prstGeom>
          <a:noFill/>
        </p:spPr>
        <p:txBody>
          <a:bodyPr rtlCol="0" wrap="none">
            <a:spAutoFit/>
          </a:bodyPr>
          <a:lstStyle/>
          <a:p>
            <a:r>
              <a:rPr altLang="zh-CN" b="1" lang="en-US" smtClean="0" sz="4000">
                <a:solidFill>
                  <a:schemeClr val="tx1">
                    <a:lumMod val="65000"/>
                    <a:lumOff val="35000"/>
                  </a:schemeClr>
                </a:solidFill>
                <a:latin charset="-122" panose="02000000000000000000" pitchFamily="2" typeface="方正兰亭超细黑简体"/>
                <a:ea charset="-122" panose="02000000000000000000" pitchFamily="2" typeface="方正兰亭超细黑简体"/>
              </a:rPr>
              <a:t>PART  04</a:t>
            </a:r>
          </a:p>
        </p:txBody>
      </p:sp>
    </p:spTree>
    <p:extLst>
      <p:ext uri="{BB962C8B-B14F-4D97-AF65-F5344CB8AC3E}">
        <p14:creationId val="49421163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par>
                          <p:cTn fill="hold" id="15" nodeType="afterGroup">
                            <p:stCondLst>
                              <p:cond delay="1000"/>
                            </p:stCondLst>
                            <p:childTnLst>
                              <p:par>
                                <p:cTn fill="hold" grpId="0" id="16" nodeType="afterEffect" presetClass="entr" presetID="16" presetSubtype="37">
                                  <p:stCondLst>
                                    <p:cond delay="0"/>
                                  </p:stCondLst>
                                  <p:childTnLst>
                                    <p:set>
                                      <p:cBhvr>
                                        <p:cTn dur="1" fill="hold" id="17">
                                          <p:stCondLst>
                                            <p:cond delay="0"/>
                                          </p:stCondLst>
                                        </p:cTn>
                                        <p:tgtEl>
                                          <p:spTgt spid="14"/>
                                        </p:tgtEl>
                                        <p:attrNameLst>
                                          <p:attrName>style.visibility</p:attrName>
                                        </p:attrNameLst>
                                      </p:cBhvr>
                                      <p:to>
                                        <p:strVal val="visible"/>
                                      </p:to>
                                    </p:set>
                                    <p:animEffect filter="barn(outVertical)" transition="in">
                                      <p:cBhvr>
                                        <p:cTn dur="500" id="18"/>
                                        <p:tgtEl>
                                          <p:spTgt spid="14"/>
                                        </p:tgtEl>
                                      </p:cBhvr>
                                    </p:animEffect>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1000" fill="hold" id="22"/>
                                        <p:tgtEl>
                                          <p:spTgt spid="8"/>
                                        </p:tgtEl>
                                        <p:attrNameLst>
                                          <p:attrName>ppt_x</p:attrName>
                                        </p:attrNameLst>
                                      </p:cBhvr>
                                      <p:tavLst>
                                        <p:tav tm="0">
                                          <p:val>
                                            <p:strVal val="0-#ppt_w/2"/>
                                          </p:val>
                                        </p:tav>
                                        <p:tav tm="100000">
                                          <p:val>
                                            <p:strVal val="#ppt_x"/>
                                          </p:val>
                                        </p:tav>
                                      </p:tavLst>
                                    </p:anim>
                                    <p:anim calcmode="lin" valueType="num">
                                      <p:cBhvr additive="base">
                                        <p:cTn dur="1000" fill="hold" id="23"/>
                                        <p:tgtEl>
                                          <p:spTgt spid="8"/>
                                        </p:tgtEl>
                                        <p:attrNameLst>
                                          <p:attrName>ppt_y</p:attrName>
                                        </p:attrNameLst>
                                      </p:cBhvr>
                                      <p:tavLst>
                                        <p:tav tm="0">
                                          <p:val>
                                            <p:strVal val="#ppt_y"/>
                                          </p:val>
                                        </p:tav>
                                        <p:tav tm="100000">
                                          <p:val>
                                            <p:strVal val="#ppt_y"/>
                                          </p:val>
                                        </p:tav>
                                      </p:tavLst>
                                    </p:anim>
                                  </p:childTnLst>
                                </p:cTn>
                              </p:par>
                              <p:par>
                                <p:cTn fill="hold" grpId="0" id="24" nodeType="withEffect" presetClass="entr" presetID="22" presetSubtype="8">
                                  <p:stCondLst>
                                    <p:cond delay="50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500" id="26"/>
                                        <p:tgtEl>
                                          <p:spTgt spid="9"/>
                                        </p:tgtEl>
                                      </p:cBhvr>
                                    </p:animEffect>
                                  </p:childTnLst>
                                </p:cTn>
                              </p:par>
                            </p:childTnLst>
                          </p:cTn>
                        </p:par>
                        <p:par>
                          <p:cTn fill="hold" id="27" nodeType="afterGroup">
                            <p:stCondLst>
                              <p:cond delay="2500"/>
                            </p:stCondLst>
                            <p:childTnLst>
                              <p:par>
                                <p:cTn fill="hold" id="28" nodeType="afterEffect" presetClass="entr" presetID="53" presetSubtype="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500" fill="hold" id="30"/>
                                        <p:tgtEl>
                                          <p:spTgt spid="11"/>
                                        </p:tgtEl>
                                        <p:attrNameLst>
                                          <p:attrName>ppt_w</p:attrName>
                                        </p:attrNameLst>
                                      </p:cBhvr>
                                      <p:tavLst>
                                        <p:tav tm="0">
                                          <p:val>
                                            <p:fltVal val="0"/>
                                          </p:val>
                                        </p:tav>
                                        <p:tav tm="100000">
                                          <p:val>
                                            <p:strVal val="#ppt_w"/>
                                          </p:val>
                                        </p:tav>
                                      </p:tavLst>
                                    </p:anim>
                                    <p:anim calcmode="lin" valueType="num">
                                      <p:cBhvr>
                                        <p:cTn dur="500" fill="hold" id="31"/>
                                        <p:tgtEl>
                                          <p:spTgt spid="11"/>
                                        </p:tgtEl>
                                        <p:attrNameLst>
                                          <p:attrName>ppt_h</p:attrName>
                                        </p:attrNameLst>
                                      </p:cBhvr>
                                      <p:tavLst>
                                        <p:tav tm="0">
                                          <p:val>
                                            <p:fltVal val="0"/>
                                          </p:val>
                                        </p:tav>
                                        <p:tav tm="100000">
                                          <p:val>
                                            <p:strVal val="#ppt_h"/>
                                          </p:val>
                                        </p:tav>
                                      </p:tavLst>
                                    </p:anim>
                                    <p:animEffect filter="fade" transition="in">
                                      <p:cBhvr>
                                        <p:cTn dur="500" id="32"/>
                                        <p:tgtEl>
                                          <p:spTgt spid="11"/>
                                        </p:tgtEl>
                                      </p:cBhvr>
                                    </p:animEffect>
                                  </p:childTnLst>
                                </p:cTn>
                              </p:par>
                            </p:childTnLst>
                          </p:cTn>
                        </p:par>
                        <p:par>
                          <p:cTn fill="hold" id="33" nodeType="afterGroup">
                            <p:stCondLst>
                              <p:cond delay="3000"/>
                            </p:stCondLst>
                            <p:childTnLst>
                              <p:par>
                                <p:cTn fill="hold" grpId="0" id="34" nodeType="afterEffect" presetClass="entr" presetID="16" presetSubtype="37">
                                  <p:stCondLst>
                                    <p:cond delay="0"/>
                                  </p:stCondLst>
                                  <p:childTnLst>
                                    <p:set>
                                      <p:cBhvr>
                                        <p:cTn dur="1" fill="hold" id="35">
                                          <p:stCondLst>
                                            <p:cond delay="0"/>
                                          </p:stCondLst>
                                        </p:cTn>
                                        <p:tgtEl>
                                          <p:spTgt spid="10"/>
                                        </p:tgtEl>
                                        <p:attrNameLst>
                                          <p:attrName>style.visibility</p:attrName>
                                        </p:attrNameLst>
                                      </p:cBhvr>
                                      <p:to>
                                        <p:strVal val="visible"/>
                                      </p:to>
                                    </p:set>
                                    <p:animEffect filter="barn(outVertical)" transition="in">
                                      <p:cBhvr>
                                        <p:cTn dur="500" id="3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140"/>
          <p:cNvSpPr>
            <a:spLocks noEditPoints="1"/>
          </p:cNvSpPr>
          <p:nvPr/>
        </p:nvSpPr>
        <p:spPr bwMode="auto">
          <a:xfrm flipH="1" rot="4737770">
            <a:off x="493548" y="3157227"/>
            <a:ext cx="3723932" cy="1243321"/>
          </a:xfrm>
          <a:custGeom>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b="b" l="0" r="r" t="0"/>
            <a:pathLst>
              <a:path h="840" w="1858">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262626"/>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 name="Freeform 128"/>
          <p:cNvSpPr>
            <a:spLocks noEditPoints="1"/>
          </p:cNvSpPr>
          <p:nvPr/>
        </p:nvSpPr>
        <p:spPr bwMode="auto">
          <a:xfrm flipH="1" rot="4727043">
            <a:off x="8993929" y="4271417"/>
            <a:ext cx="1667549" cy="790275"/>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 name="Freeform 128"/>
          <p:cNvSpPr>
            <a:spLocks noEditPoints="1"/>
          </p:cNvSpPr>
          <p:nvPr/>
        </p:nvSpPr>
        <p:spPr bwMode="auto">
          <a:xfrm flipH="1" rot="4727043">
            <a:off x="6415984" y="4271417"/>
            <a:ext cx="1667549" cy="790275"/>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 name="Freeform 128"/>
          <p:cNvSpPr>
            <a:spLocks noEditPoints="1"/>
          </p:cNvSpPr>
          <p:nvPr/>
        </p:nvSpPr>
        <p:spPr bwMode="auto">
          <a:xfrm flipH="1" rot="4727043">
            <a:off x="3819821" y="4271417"/>
            <a:ext cx="1667549" cy="790275"/>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 name="Freeform 100"/>
          <p:cNvSpPr>
            <a:spLocks noEditPoints="1"/>
          </p:cNvSpPr>
          <p:nvPr/>
        </p:nvSpPr>
        <p:spPr bwMode="auto">
          <a:xfrm flipV="1">
            <a:off x="8422170" y="4396569"/>
            <a:ext cx="233123" cy="274119"/>
          </a:xfrm>
          <a:custGeom>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b="b" l="0" r="r" t="0"/>
            <a:pathLst>
              <a:path h="245" w="258">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 name="Freeform 100"/>
          <p:cNvSpPr>
            <a:spLocks noEditPoints="1"/>
          </p:cNvSpPr>
          <p:nvPr/>
        </p:nvSpPr>
        <p:spPr bwMode="auto">
          <a:xfrm flipV="1">
            <a:off x="5844223" y="4396569"/>
            <a:ext cx="233123" cy="274119"/>
          </a:xfrm>
          <a:custGeom>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b="b" l="0" r="r" t="0"/>
            <a:pathLst>
              <a:path h="245" w="258">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 name="文本框 11"/>
          <p:cNvSpPr txBox="1"/>
          <p:nvPr/>
        </p:nvSpPr>
        <p:spPr>
          <a:xfrm>
            <a:off x="2009106" y="5965432"/>
            <a:ext cx="1535430" cy="497891"/>
          </a:xfrm>
          <a:prstGeom prst="rect">
            <a:avLst/>
          </a:prstGeom>
          <a:noFill/>
        </p:spPr>
        <p:txBody>
          <a:bodyPr rtlCol="0" wrap="none">
            <a:spAutoFit/>
          </a:bodyPr>
          <a:lstStyle/>
          <a:p>
            <a:pPr algn="ctr"/>
            <a:r>
              <a:rPr altLang="en-US" b="1" lang="zh-CN" smtClean="0" sz="2667">
                <a:solidFill>
                  <a:srgbClr val="392F2F"/>
                </a:solidFill>
                <a:latin charset="-122" pitchFamily="34" typeface="微软雅黑"/>
                <a:ea charset="-122" pitchFamily="34" typeface="微软雅黑"/>
                <a:cs charset="0" panose="020b0604020202020204" pitchFamily="34" typeface="Arial"/>
              </a:rPr>
              <a:t>添加标题</a:t>
            </a:r>
          </a:p>
        </p:txBody>
      </p:sp>
      <p:sp>
        <p:nvSpPr>
          <p:cNvPr id="13" name="文本框 12"/>
          <p:cNvSpPr txBox="1"/>
          <p:nvPr/>
        </p:nvSpPr>
        <p:spPr>
          <a:xfrm>
            <a:off x="4095751" y="5965432"/>
            <a:ext cx="1535430" cy="497891"/>
          </a:xfrm>
          <a:prstGeom prst="rect">
            <a:avLst/>
          </a:prstGeom>
          <a:noFill/>
        </p:spPr>
        <p:txBody>
          <a:bodyPr rtlCol="0" wrap="none">
            <a:spAutoFit/>
          </a:bodyPr>
          <a:lstStyle/>
          <a:p>
            <a:pPr algn="ctr"/>
            <a:r>
              <a:rPr altLang="en-US" b="1" lang="zh-CN" smtClean="0" sz="2667">
                <a:solidFill>
                  <a:srgbClr val="392F2F"/>
                </a:solidFill>
                <a:latin charset="-122" pitchFamily="34" typeface="微软雅黑"/>
                <a:ea charset="-122" pitchFamily="34" typeface="微软雅黑"/>
                <a:cs charset="0" panose="020b0604020202020204" pitchFamily="34" typeface="Arial"/>
              </a:rPr>
              <a:t>添加标题</a:t>
            </a:r>
          </a:p>
        </p:txBody>
      </p:sp>
      <p:sp>
        <p:nvSpPr>
          <p:cNvPr id="14" name="文本框 13"/>
          <p:cNvSpPr txBox="1"/>
          <p:nvPr/>
        </p:nvSpPr>
        <p:spPr>
          <a:xfrm>
            <a:off x="6608652" y="5965432"/>
            <a:ext cx="1535430" cy="497891"/>
          </a:xfrm>
          <a:prstGeom prst="rect">
            <a:avLst/>
          </a:prstGeom>
          <a:noFill/>
        </p:spPr>
        <p:txBody>
          <a:bodyPr rtlCol="0" wrap="none">
            <a:spAutoFit/>
          </a:bodyPr>
          <a:lstStyle/>
          <a:p>
            <a:pPr algn="ctr"/>
            <a:r>
              <a:rPr altLang="en-US" b="1" lang="zh-CN" smtClean="0" sz="2667">
                <a:solidFill>
                  <a:srgbClr val="392F2F"/>
                </a:solidFill>
                <a:latin charset="-122" pitchFamily="34" typeface="微软雅黑"/>
                <a:ea charset="-122" pitchFamily="34" typeface="微软雅黑"/>
                <a:cs charset="0" panose="020b0604020202020204" pitchFamily="34" typeface="Arial"/>
              </a:rPr>
              <a:t>添加标题</a:t>
            </a:r>
          </a:p>
        </p:txBody>
      </p:sp>
      <p:sp>
        <p:nvSpPr>
          <p:cNvPr id="15" name="文本框 14"/>
          <p:cNvSpPr txBox="1"/>
          <p:nvPr/>
        </p:nvSpPr>
        <p:spPr>
          <a:xfrm>
            <a:off x="9121553" y="5965432"/>
            <a:ext cx="1535430" cy="497891"/>
          </a:xfrm>
          <a:prstGeom prst="rect">
            <a:avLst/>
          </a:prstGeom>
          <a:noFill/>
        </p:spPr>
        <p:txBody>
          <a:bodyPr rtlCol="0" wrap="none">
            <a:spAutoFit/>
          </a:bodyPr>
          <a:lstStyle/>
          <a:p>
            <a:pPr algn="ctr"/>
            <a:r>
              <a:rPr altLang="en-US" b="1" lang="zh-CN" smtClean="0" sz="2667">
                <a:solidFill>
                  <a:srgbClr val="392F2F"/>
                </a:solidFill>
                <a:latin charset="-122" pitchFamily="34" typeface="微软雅黑"/>
                <a:ea charset="-122" pitchFamily="34" typeface="微软雅黑"/>
                <a:cs charset="0" panose="020b0604020202020204" pitchFamily="34" typeface="Arial"/>
              </a:rPr>
              <a:t>添加标题</a:t>
            </a:r>
          </a:p>
        </p:txBody>
      </p:sp>
      <p:sp>
        <p:nvSpPr>
          <p:cNvPr id="16" name="TextBox 4"/>
          <p:cNvSpPr txBox="1"/>
          <p:nvPr/>
        </p:nvSpPr>
        <p:spPr>
          <a:xfrm>
            <a:off x="4027482" y="2300531"/>
            <a:ext cx="6120466" cy="914400"/>
          </a:xfrm>
          <a:prstGeom prst="rect">
            <a:avLst/>
          </a:prstGeom>
          <a:noFill/>
        </p:spPr>
        <p:txBody>
          <a:bodyPr bIns="0" lIns="0" rIns="0" rtlCol="0" tIns="0" wrap="square">
            <a:spAutoFit/>
          </a:bodyPr>
          <a:lstStyle/>
          <a:p>
            <a:r>
              <a:rPr altLang="en-US" lang="zh-CN" sz="2000">
                <a:solidFill>
                  <a:srgbClr val="2E2E2E"/>
                </a:solidFill>
                <a:latin charset="-122" pitchFamily="34" typeface="微软雅黑"/>
                <a:ea charset="-122" pitchFamily="34" typeface="微软雅黑"/>
              </a:rPr>
              <a:t>请在这里输入您的主要叙述内容请在这里输入您的主要叙述内容请在这里输入您的主要叙述内容请在这里输入您的主要叙述内容请在这里输入您的主要叙述内容</a:t>
            </a:r>
          </a:p>
        </p:txBody>
      </p:sp>
    </p:spTree>
    <p:extLst>
      <p:ext uri="{BB962C8B-B14F-4D97-AF65-F5344CB8AC3E}">
        <p14:creationId val="289462111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grpId="0" id="5" nodeType="with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ppt_x"/>
                                          </p:val>
                                        </p:tav>
                                        <p:tav tm="100000">
                                          <p:val>
                                            <p:strVal val="#ppt_x"/>
                                          </p:val>
                                        </p:tav>
                                      </p:tavLst>
                                    </p:anim>
                                    <p:anim calcmode="lin" valueType="num">
                                      <p:cBhvr additive="base">
                                        <p:cTn dur="75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decel="36000" fill="hold" grpId="0" id="10" nodeType="afterEffect" presetClass="entr" presetID="2" presetSubtype="4">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750" fill="hold" id="12"/>
                                        <p:tgtEl>
                                          <p:spTgt spid="9"/>
                                        </p:tgtEl>
                                        <p:attrNameLst>
                                          <p:attrName>ppt_x</p:attrName>
                                        </p:attrNameLst>
                                      </p:cBhvr>
                                      <p:tavLst>
                                        <p:tav tm="0">
                                          <p:val>
                                            <p:strVal val="#ppt_x"/>
                                          </p:val>
                                        </p:tav>
                                        <p:tav tm="100000">
                                          <p:val>
                                            <p:strVal val="#ppt_x"/>
                                          </p:val>
                                        </p:tav>
                                      </p:tavLst>
                                    </p:anim>
                                    <p:anim calcmode="lin" valueType="num">
                                      <p:cBhvr additive="base">
                                        <p:cTn dur="750" fill="hold" id="13"/>
                                        <p:tgtEl>
                                          <p:spTgt spid="9"/>
                                        </p:tgtEl>
                                        <p:attrNameLst>
                                          <p:attrName>ppt_y</p:attrName>
                                        </p:attrNameLst>
                                      </p:cBhvr>
                                      <p:tavLst>
                                        <p:tav tm="0">
                                          <p:val>
                                            <p:strVal val="1+#ppt_h/2"/>
                                          </p:val>
                                        </p:tav>
                                        <p:tav tm="100000">
                                          <p:val>
                                            <p:strVal val="#ppt_y"/>
                                          </p:val>
                                        </p:tav>
                                      </p:tavLst>
                                    </p:anim>
                                  </p:childTnLst>
                                </p:cTn>
                              </p:par>
                              <p:par>
                                <p:cTn decel="36000" fill="hold" grpId="0" id="14" nodeType="withEffect" presetClass="entr" presetID="2" presetSubtype="4">
                                  <p:stCondLst>
                                    <p:cond delay="50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750" fill="hold" id="16"/>
                                        <p:tgtEl>
                                          <p:spTgt spid="8"/>
                                        </p:tgtEl>
                                        <p:attrNameLst>
                                          <p:attrName>ppt_x</p:attrName>
                                        </p:attrNameLst>
                                      </p:cBhvr>
                                      <p:tavLst>
                                        <p:tav tm="0">
                                          <p:val>
                                            <p:strVal val="#ppt_x"/>
                                          </p:val>
                                        </p:tav>
                                        <p:tav tm="100000">
                                          <p:val>
                                            <p:strVal val="#ppt_x"/>
                                          </p:val>
                                        </p:tav>
                                      </p:tavLst>
                                    </p:anim>
                                    <p:anim calcmode="lin" valueType="num">
                                      <p:cBhvr additive="base">
                                        <p:cTn dur="750" fill="hold" id="17"/>
                                        <p:tgtEl>
                                          <p:spTgt spid="8"/>
                                        </p:tgtEl>
                                        <p:attrNameLst>
                                          <p:attrName>ppt_y</p:attrName>
                                        </p:attrNameLst>
                                      </p:cBhvr>
                                      <p:tavLst>
                                        <p:tav tm="0">
                                          <p:val>
                                            <p:strVal val="1+#ppt_h/2"/>
                                          </p:val>
                                        </p:tav>
                                        <p:tav tm="100000">
                                          <p:val>
                                            <p:strVal val="#ppt_y"/>
                                          </p:val>
                                        </p:tav>
                                      </p:tavLst>
                                    </p:anim>
                                  </p:childTnLst>
                                </p:cTn>
                              </p:par>
                              <p:par>
                                <p:cTn decel="36000" fill="hold" grpId="0" id="18" nodeType="withEffect" presetClass="entr" presetID="2" presetSubtype="4">
                                  <p:stCondLst>
                                    <p:cond delay="75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750" fill="hold" id="20"/>
                                        <p:tgtEl>
                                          <p:spTgt spid="7"/>
                                        </p:tgtEl>
                                        <p:attrNameLst>
                                          <p:attrName>ppt_x</p:attrName>
                                        </p:attrNameLst>
                                      </p:cBhvr>
                                      <p:tavLst>
                                        <p:tav tm="0">
                                          <p:val>
                                            <p:strVal val="#ppt_x"/>
                                          </p:val>
                                        </p:tav>
                                        <p:tav tm="100000">
                                          <p:val>
                                            <p:strVal val="#ppt_x"/>
                                          </p:val>
                                        </p:tav>
                                      </p:tavLst>
                                    </p:anim>
                                    <p:anim calcmode="lin" valueType="num">
                                      <p:cBhvr additive="base">
                                        <p:cTn dur="750" fill="hold" id="21"/>
                                        <p:tgtEl>
                                          <p:spTgt spid="7"/>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250"/>
                            </p:stCondLst>
                            <p:childTnLst>
                              <p:par>
                                <p:cTn fill="hold" grpId="0" id="23" nodeType="after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500" id="28"/>
                                        <p:tgtEl>
                                          <p:spTgt spid="10"/>
                                        </p:tgtEl>
                                      </p:cBhvr>
                                    </p:animEffect>
                                  </p:childTnLst>
                                </p:cTn>
                              </p:par>
                            </p:childTnLst>
                          </p:cTn>
                        </p:par>
                        <p:par>
                          <p:cTn fill="hold" id="29" nodeType="afterGroup">
                            <p:stCondLst>
                              <p:cond delay="2750"/>
                            </p:stCondLst>
                            <p:childTnLst>
                              <p:par>
                                <p:cTn fill="hold" grpId="0" id="30" nodeType="afterEffect" presetClass="entr" presetID="10"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400" id="32"/>
                                        <p:tgtEl>
                                          <p:spTgt spid="12"/>
                                        </p:tgtEl>
                                      </p:cBhvr>
                                    </p:animEffect>
                                  </p:childTnLst>
                                </p:cTn>
                              </p:par>
                            </p:childTnLst>
                          </p:cTn>
                        </p:par>
                        <p:par>
                          <p:cTn fill="hold" id="33" nodeType="afterGroup">
                            <p:stCondLst>
                              <p:cond delay="3150"/>
                            </p:stCondLst>
                            <p:childTnLst>
                              <p:par>
                                <p:cTn fill="hold" grpId="0" id="34" nodeType="afterEffect" presetClass="entr" presetID="10" presetSubtype="0">
                                  <p:stCondLst>
                                    <p:cond delay="0"/>
                                  </p:stCondLst>
                                  <p:childTnLst>
                                    <p:set>
                                      <p:cBhvr>
                                        <p:cTn dur="1" fill="hold" id="35">
                                          <p:stCondLst>
                                            <p:cond delay="0"/>
                                          </p:stCondLst>
                                        </p:cTn>
                                        <p:tgtEl>
                                          <p:spTgt spid="13"/>
                                        </p:tgtEl>
                                        <p:attrNameLst>
                                          <p:attrName>style.visibility</p:attrName>
                                        </p:attrNameLst>
                                      </p:cBhvr>
                                      <p:to>
                                        <p:strVal val="visible"/>
                                      </p:to>
                                    </p:set>
                                    <p:animEffect filter="fade" transition="in">
                                      <p:cBhvr>
                                        <p:cTn dur="400" id="36"/>
                                        <p:tgtEl>
                                          <p:spTgt spid="13"/>
                                        </p:tgtEl>
                                      </p:cBhvr>
                                    </p:animEffect>
                                  </p:childTnLst>
                                </p:cTn>
                              </p:par>
                            </p:childTnLst>
                          </p:cTn>
                        </p:par>
                        <p:par>
                          <p:cTn fill="hold" id="37" nodeType="afterGroup">
                            <p:stCondLst>
                              <p:cond delay="3550"/>
                            </p:stCondLst>
                            <p:childTnLst>
                              <p:par>
                                <p:cTn fill="hold" grpId="0" id="38" nodeType="afterEffect" presetClass="entr" presetID="10"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400" id="40"/>
                                        <p:tgtEl>
                                          <p:spTgt spid="14"/>
                                        </p:tgtEl>
                                      </p:cBhvr>
                                    </p:animEffect>
                                  </p:childTnLst>
                                </p:cTn>
                              </p:par>
                            </p:childTnLst>
                          </p:cTn>
                        </p:par>
                        <p:par>
                          <p:cTn fill="hold" id="41" nodeType="afterGroup">
                            <p:stCondLst>
                              <p:cond delay="3950"/>
                            </p:stCondLst>
                            <p:childTnLst>
                              <p:par>
                                <p:cTn fill="hold" grpId="0" id="42" nodeType="afterEffect" presetClass="entr" presetID="10" presetSubtype="0">
                                  <p:stCondLst>
                                    <p:cond delay="0"/>
                                  </p:stCondLst>
                                  <p:childTnLst>
                                    <p:set>
                                      <p:cBhvr>
                                        <p:cTn dur="1" fill="hold" id="43">
                                          <p:stCondLst>
                                            <p:cond delay="0"/>
                                          </p:stCondLst>
                                        </p:cTn>
                                        <p:tgtEl>
                                          <p:spTgt spid="15"/>
                                        </p:tgtEl>
                                        <p:attrNameLst>
                                          <p:attrName>style.visibility</p:attrName>
                                        </p:attrNameLst>
                                      </p:cBhvr>
                                      <p:to>
                                        <p:strVal val="visible"/>
                                      </p:to>
                                    </p:set>
                                    <p:animEffect filter="fade" transition="in">
                                      <p:cBhvr>
                                        <p:cTn dur="400" id="44"/>
                                        <p:tgtEl>
                                          <p:spTgt spid="15"/>
                                        </p:tgtEl>
                                      </p:cBhvr>
                                    </p:animEffect>
                                  </p:childTnLst>
                                </p:cTn>
                              </p:par>
                            </p:childTnLst>
                          </p:cTn>
                        </p:par>
                        <p:par>
                          <p:cTn fill="hold" id="45" nodeType="afterGroup">
                            <p:stCondLst>
                              <p:cond delay="4350"/>
                            </p:stCondLst>
                            <p:childTnLst>
                              <p:par>
                                <p:cTn fill="hold" grpId="0" id="46" nodeType="afterEffect" presetClass="entr" presetID="22" presetSubtype="8">
                                  <p:stCondLst>
                                    <p:cond delay="0"/>
                                  </p:stCondLst>
                                  <p:childTnLst>
                                    <p:set>
                                      <p:cBhvr>
                                        <p:cTn dur="1" fill="hold" id="47">
                                          <p:stCondLst>
                                            <p:cond delay="0"/>
                                          </p:stCondLst>
                                        </p:cTn>
                                        <p:tgtEl>
                                          <p:spTgt spid="16"/>
                                        </p:tgtEl>
                                        <p:attrNameLst>
                                          <p:attrName>style.visibility</p:attrName>
                                        </p:attrNameLst>
                                      </p:cBhvr>
                                      <p:to>
                                        <p:strVal val="visible"/>
                                      </p:to>
                                    </p:set>
                                    <p:animEffect filter="wipe(left)" transition="in">
                                      <p:cBhvr>
                                        <p:cTn dur="500" id="4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071987" y="2502162"/>
            <a:ext cx="2410365" cy="2152691"/>
            <a:chOff x="6208713" y="1243013"/>
            <a:chExt cx="706438" cy="620713"/>
          </a:xfrm>
          <a:solidFill>
            <a:srgbClr val="262626"/>
          </a:solidFill>
        </p:grpSpPr>
        <p:sp>
          <p:nvSpPr>
            <p:cNvPr id="7"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3"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4"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5"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6"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7"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8"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9"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0"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1"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32" name="组合 31"/>
          <p:cNvGrpSpPr/>
          <p:nvPr/>
        </p:nvGrpSpPr>
        <p:grpSpPr>
          <a:xfrm>
            <a:off x="4955649" y="2502162"/>
            <a:ext cx="2410365" cy="2152691"/>
            <a:chOff x="6208713" y="1243013"/>
            <a:chExt cx="706438" cy="620713"/>
          </a:xfrm>
          <a:solidFill>
            <a:srgbClr val="262626"/>
          </a:solidFill>
        </p:grpSpPr>
        <p:sp>
          <p:nvSpPr>
            <p:cNvPr id="33"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4"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6"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7"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8"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9"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0"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1"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2"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3"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4"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5"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6"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7"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8"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9"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0"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1"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2"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3"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4"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5"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6"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7"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58" name="组合 57"/>
          <p:cNvGrpSpPr/>
          <p:nvPr/>
        </p:nvGrpSpPr>
        <p:grpSpPr>
          <a:xfrm>
            <a:off x="8753044" y="2502161"/>
            <a:ext cx="2410365" cy="2152691"/>
            <a:chOff x="6208713" y="1243013"/>
            <a:chExt cx="706438" cy="620713"/>
          </a:xfrm>
          <a:solidFill>
            <a:srgbClr val="262626"/>
          </a:solidFill>
        </p:grpSpPr>
        <p:sp>
          <p:nvSpPr>
            <p:cNvPr id="59"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0"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1"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2"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3"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4"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5"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6"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7"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8"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9"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0"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1"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2"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3"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4"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5"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6"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7"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8"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9"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0"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1"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2"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3"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84" name="文本框 83"/>
          <p:cNvSpPr txBox="1"/>
          <p:nvPr/>
        </p:nvSpPr>
        <p:spPr>
          <a:xfrm>
            <a:off x="1207031" y="5073279"/>
            <a:ext cx="4450080" cy="1188720"/>
          </a:xfrm>
          <a:prstGeom prst="rect">
            <a:avLst/>
          </a:prstGeom>
          <a:noFill/>
          <a:effectLst/>
        </p:spPr>
        <p:txBody>
          <a:bodyPr rtlCol="0" wrap="none">
            <a:spAutoFit/>
          </a:bodyPr>
          <a:lstStyle/>
          <a:p>
            <a:r>
              <a:rPr altLang="en-US" lang="zh-CN" sz="2400">
                <a:solidFill>
                  <a:srgbClr val="392F2F"/>
                </a:solidFill>
                <a:latin charset="-122" pitchFamily="34" typeface="微软雅黑"/>
                <a:ea charset="-122" pitchFamily="34" typeface="微软雅黑"/>
              </a:rPr>
              <a:t>单击此处输入标题</a:t>
            </a:r>
          </a:p>
          <a:p>
            <a:r>
              <a:rPr altLang="en-US" lang="zh-CN" sz="2400">
                <a:solidFill>
                  <a:srgbClr val="392F2F"/>
                </a:solidFill>
                <a:latin charset="-122" pitchFamily="34" typeface="微软雅黑"/>
                <a:ea charset="-122" pitchFamily="34" typeface="微软雅黑"/>
              </a:rPr>
              <a:t>请在这里输入您的主要叙述内容</a:t>
            </a:r>
          </a:p>
          <a:p>
            <a:r>
              <a:rPr altLang="en-US" lang="zh-CN" sz="24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85" name="文本框 84"/>
          <p:cNvSpPr txBox="1"/>
          <p:nvPr/>
        </p:nvSpPr>
        <p:spPr>
          <a:xfrm>
            <a:off x="5052777" y="5073279"/>
            <a:ext cx="4450080" cy="1188720"/>
          </a:xfrm>
          <a:prstGeom prst="rect">
            <a:avLst/>
          </a:prstGeom>
          <a:noFill/>
          <a:effectLst/>
        </p:spPr>
        <p:txBody>
          <a:bodyPr rtlCol="0" wrap="none">
            <a:spAutoFit/>
          </a:bodyPr>
          <a:lstStyle/>
          <a:p>
            <a:r>
              <a:rPr altLang="en-US" lang="zh-CN" sz="2400">
                <a:solidFill>
                  <a:srgbClr val="392F2F"/>
                </a:solidFill>
                <a:latin charset="-122" pitchFamily="34" typeface="微软雅黑"/>
                <a:ea charset="-122" pitchFamily="34" typeface="微软雅黑"/>
              </a:rPr>
              <a:t>单击此处输入标题</a:t>
            </a:r>
          </a:p>
          <a:p>
            <a:r>
              <a:rPr altLang="en-US" lang="zh-CN" sz="2400">
                <a:solidFill>
                  <a:srgbClr val="392F2F"/>
                </a:solidFill>
                <a:latin charset="-122" pitchFamily="34" typeface="微软雅黑"/>
                <a:ea charset="-122" pitchFamily="34" typeface="微软雅黑"/>
              </a:rPr>
              <a:t>请在这里输入您的主要叙述内容</a:t>
            </a:r>
          </a:p>
          <a:p>
            <a:r>
              <a:rPr altLang="en-US" lang="zh-CN" sz="24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86" name="文本框 85"/>
          <p:cNvSpPr txBox="1"/>
          <p:nvPr/>
        </p:nvSpPr>
        <p:spPr>
          <a:xfrm>
            <a:off x="8839340" y="5038200"/>
            <a:ext cx="4450080" cy="1188720"/>
          </a:xfrm>
          <a:prstGeom prst="rect">
            <a:avLst/>
          </a:prstGeom>
          <a:noFill/>
          <a:effectLst/>
        </p:spPr>
        <p:txBody>
          <a:bodyPr rtlCol="0" wrap="none">
            <a:spAutoFit/>
          </a:bodyPr>
          <a:lstStyle/>
          <a:p>
            <a:r>
              <a:rPr altLang="en-US" lang="zh-CN" sz="2400">
                <a:solidFill>
                  <a:srgbClr val="392F2F"/>
                </a:solidFill>
                <a:latin charset="-122" pitchFamily="34" typeface="微软雅黑"/>
                <a:ea charset="-122" pitchFamily="34" typeface="微软雅黑"/>
              </a:rPr>
              <a:t>单击此处输入标题</a:t>
            </a:r>
          </a:p>
          <a:p>
            <a:r>
              <a:rPr altLang="en-US" lang="zh-CN" sz="2400">
                <a:solidFill>
                  <a:srgbClr val="392F2F"/>
                </a:solidFill>
                <a:latin charset="-122" pitchFamily="34" typeface="微软雅黑"/>
                <a:ea charset="-122" pitchFamily="34" typeface="微软雅黑"/>
              </a:rPr>
              <a:t>请在这里输入您的主要叙述内容</a:t>
            </a:r>
          </a:p>
          <a:p>
            <a:r>
              <a:rPr altLang="en-US" lang="zh-CN" sz="2400">
                <a:solidFill>
                  <a:srgbClr val="392F2F"/>
                </a:solidFill>
                <a:latin charset="-122" pitchFamily="34" typeface="微软雅黑"/>
                <a:ea charset="-122" pitchFamily="34" typeface="微软雅黑"/>
              </a:rPr>
              <a:t>请在这里输入您的主要叙述内容</a:t>
            </a:r>
          </a:p>
        </p:txBody>
      </p:sp>
    </p:spTree>
    <p:extLst>
      <p:ext uri="{BB962C8B-B14F-4D97-AF65-F5344CB8AC3E}">
        <p14:creationId val="199262674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ppt_x"/>
                                          </p:val>
                                        </p:tav>
                                        <p:tav tm="100000">
                                          <p:val>
                                            <p:strVal val="#ppt_x"/>
                                          </p:val>
                                        </p:tav>
                                      </p:tavLst>
                                    </p:anim>
                                    <p:anim calcmode="lin" valueType="num">
                                      <p:cBhvr additive="base">
                                        <p:cTn dur="750" fill="hold" id="8"/>
                                        <p:tgtEl>
                                          <p:spTgt spid="6"/>
                                        </p:tgtEl>
                                        <p:attrNameLst>
                                          <p:attrName>ppt_y</p:attrName>
                                        </p:attrNameLst>
                                      </p:cBhvr>
                                      <p:tavLst>
                                        <p:tav tm="0">
                                          <p:val>
                                            <p:strVal val="1+#ppt_h/2"/>
                                          </p:val>
                                        </p:tav>
                                        <p:tav tm="100000">
                                          <p:val>
                                            <p:strVal val="#ppt_y"/>
                                          </p:val>
                                        </p:tav>
                                      </p:tavLst>
                                    </p:anim>
                                  </p:childTnLst>
                                </p:cTn>
                              </p:par>
                              <p:par>
                                <p:cTn decel="36000" fill="hold" id="9" nodeType="withEffect" presetClass="entr" presetID="2" presetSubtype="4">
                                  <p:stCondLst>
                                    <p:cond delay="25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750" fill="hold" id="11"/>
                                        <p:tgtEl>
                                          <p:spTgt spid="32"/>
                                        </p:tgtEl>
                                        <p:attrNameLst>
                                          <p:attrName>ppt_x</p:attrName>
                                        </p:attrNameLst>
                                      </p:cBhvr>
                                      <p:tavLst>
                                        <p:tav tm="0">
                                          <p:val>
                                            <p:strVal val="#ppt_x"/>
                                          </p:val>
                                        </p:tav>
                                        <p:tav tm="100000">
                                          <p:val>
                                            <p:strVal val="#ppt_x"/>
                                          </p:val>
                                        </p:tav>
                                      </p:tavLst>
                                    </p:anim>
                                    <p:anim calcmode="lin" valueType="num">
                                      <p:cBhvr additive="base">
                                        <p:cTn dur="750" fill="hold" id="12"/>
                                        <p:tgtEl>
                                          <p:spTgt spid="32"/>
                                        </p:tgtEl>
                                        <p:attrNameLst>
                                          <p:attrName>ppt_y</p:attrName>
                                        </p:attrNameLst>
                                      </p:cBhvr>
                                      <p:tavLst>
                                        <p:tav tm="0">
                                          <p:val>
                                            <p:strVal val="1+#ppt_h/2"/>
                                          </p:val>
                                        </p:tav>
                                        <p:tav tm="100000">
                                          <p:val>
                                            <p:strVal val="#ppt_y"/>
                                          </p:val>
                                        </p:tav>
                                      </p:tavLst>
                                    </p:anim>
                                  </p:childTnLst>
                                </p:cTn>
                              </p:par>
                              <p:par>
                                <p:cTn decel="36000" fill="hold" id="13" nodeType="withEffect" presetClass="entr" presetID="2" presetSubtype="4">
                                  <p:stCondLst>
                                    <p:cond delay="50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750" fill="hold" id="15"/>
                                        <p:tgtEl>
                                          <p:spTgt spid="58"/>
                                        </p:tgtEl>
                                        <p:attrNameLst>
                                          <p:attrName>ppt_x</p:attrName>
                                        </p:attrNameLst>
                                      </p:cBhvr>
                                      <p:tavLst>
                                        <p:tav tm="0">
                                          <p:val>
                                            <p:strVal val="#ppt_x"/>
                                          </p:val>
                                        </p:tav>
                                        <p:tav tm="100000">
                                          <p:val>
                                            <p:strVal val="#ppt_x"/>
                                          </p:val>
                                        </p:tav>
                                      </p:tavLst>
                                    </p:anim>
                                    <p:anim calcmode="lin" valueType="num">
                                      <p:cBhvr additive="base">
                                        <p:cTn dur="750" fill="hold" id="16"/>
                                        <p:tgtEl>
                                          <p:spTgt spid="5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250"/>
                            </p:stCondLst>
                            <p:childTnLst>
                              <p:par>
                                <p:cTn fill="hold" grpId="0" id="18" nodeType="afterEffect" presetClass="entr" presetID="10" presetSubtype="0">
                                  <p:stCondLst>
                                    <p:cond delay="0"/>
                                  </p:stCondLst>
                                  <p:childTnLst>
                                    <p:set>
                                      <p:cBhvr>
                                        <p:cTn dur="1" fill="hold" id="19">
                                          <p:stCondLst>
                                            <p:cond delay="0"/>
                                          </p:stCondLst>
                                        </p:cTn>
                                        <p:tgtEl>
                                          <p:spTgt spid="84"/>
                                        </p:tgtEl>
                                        <p:attrNameLst>
                                          <p:attrName>style.visibility</p:attrName>
                                        </p:attrNameLst>
                                      </p:cBhvr>
                                      <p:to>
                                        <p:strVal val="visible"/>
                                      </p:to>
                                    </p:set>
                                    <p:animEffect filter="fade" transition="in">
                                      <p:cBhvr>
                                        <p:cTn dur="500" id="20"/>
                                        <p:tgtEl>
                                          <p:spTgt spid="84"/>
                                        </p:tgtEl>
                                      </p:cBhvr>
                                    </p:animEffect>
                                  </p:childTnLst>
                                </p:cTn>
                              </p:par>
                              <p:par>
                                <p:cTn fill="hold" grpId="0" id="21" nodeType="withEffect" presetClass="entr" presetID="10" presetSubtype="0">
                                  <p:stCondLst>
                                    <p:cond delay="250"/>
                                  </p:stCondLst>
                                  <p:childTnLst>
                                    <p:set>
                                      <p:cBhvr>
                                        <p:cTn dur="1" fill="hold" id="22">
                                          <p:stCondLst>
                                            <p:cond delay="0"/>
                                          </p:stCondLst>
                                        </p:cTn>
                                        <p:tgtEl>
                                          <p:spTgt spid="85"/>
                                        </p:tgtEl>
                                        <p:attrNameLst>
                                          <p:attrName>style.visibility</p:attrName>
                                        </p:attrNameLst>
                                      </p:cBhvr>
                                      <p:to>
                                        <p:strVal val="visible"/>
                                      </p:to>
                                    </p:set>
                                    <p:animEffect filter="fade" transition="in">
                                      <p:cBhvr>
                                        <p:cTn dur="500" id="23"/>
                                        <p:tgtEl>
                                          <p:spTgt spid="85"/>
                                        </p:tgtEl>
                                      </p:cBhvr>
                                    </p:animEffect>
                                  </p:childTnLst>
                                </p:cTn>
                              </p:par>
                              <p:par>
                                <p:cTn fill="hold" grpId="0" id="24" nodeType="withEffect" presetClass="entr" presetID="10" presetSubtype="0">
                                  <p:stCondLst>
                                    <p:cond delay="500"/>
                                  </p:stCondLst>
                                  <p:childTnLst>
                                    <p:set>
                                      <p:cBhvr>
                                        <p:cTn dur="1" fill="hold" id="25">
                                          <p:stCondLst>
                                            <p:cond delay="0"/>
                                          </p:stCondLst>
                                        </p:cTn>
                                        <p:tgtEl>
                                          <p:spTgt spid="86"/>
                                        </p:tgtEl>
                                        <p:attrNameLst>
                                          <p:attrName>style.visibility</p:attrName>
                                        </p:attrNameLst>
                                      </p:cBhvr>
                                      <p:to>
                                        <p:strVal val="visible"/>
                                      </p:to>
                                    </p:set>
                                    <p:animEffect filter="fade" transition="in">
                                      <p:cBhvr>
                                        <p:cTn dur="500" id="26"/>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5"/>
      <p:bldP grpId="0" spid="8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flipV="1">
            <a:off x="5604343" y="3944317"/>
            <a:ext cx="828176" cy="1434619"/>
            <a:chOff x="5429250" y="3605213"/>
            <a:chExt cx="1387476" cy="2403475"/>
          </a:xfrm>
          <a:solidFill>
            <a:srgbClr val="A6A6A6"/>
          </a:solidFill>
        </p:grpSpPr>
        <p:sp>
          <p:nvSpPr>
            <p:cNvPr id="7" name="Freeform 3579"/>
            <p:cNvSpPr/>
            <p:nvPr/>
          </p:nvSpPr>
          <p:spPr bwMode="auto">
            <a:xfrm>
              <a:off x="5789613" y="3605213"/>
              <a:ext cx="1027113" cy="2403475"/>
            </a:xfrm>
            <a:custGeom>
              <a:gdLst>
                <a:gd fmla="*/ 9 w 37" name="T0"/>
                <a:gd fmla="*/ 1 h 89" name="T1"/>
                <a:gd fmla="*/ 9 w 37" name="T2"/>
                <a:gd fmla="*/ 61 h 89" name="T3"/>
                <a:gd fmla="*/ 33 w 37" name="T4"/>
                <a:gd fmla="*/ 87 h 89" name="T5"/>
                <a:gd fmla="*/ 36 w 37" name="T6"/>
                <a:gd fmla="*/ 88 h 89" name="T7"/>
                <a:gd fmla="*/ 37 w 37" name="T8"/>
                <a:gd fmla="*/ 87 h 89" name="T9"/>
                <a:gd fmla="*/ 18 w 37" name="T10"/>
                <a:gd fmla="*/ 71 h 89" name="T11"/>
                <a:gd fmla="*/ 4 w 37" name="T12"/>
                <a:gd fmla="*/ 20 h 89" name="T13"/>
                <a:gd fmla="*/ 10 w 37" name="T14"/>
                <a:gd fmla="*/ 0 h 89" name="T15"/>
                <a:gd fmla="*/ 9 w 37" name="T16"/>
                <a:gd fmla="*/ 1 h 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 w="37">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Line 3580"/>
            <p:cNvSpPr>
              <a:spLocks noChangeShapeType="1"/>
            </p:cNvSpPr>
            <p:nvPr/>
          </p:nvSpPr>
          <p:spPr bwMode="auto">
            <a:xfrm flipH="1">
              <a:off x="5456237" y="44688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Line 3581"/>
            <p:cNvSpPr>
              <a:spLocks noChangeShapeType="1"/>
            </p:cNvSpPr>
            <p:nvPr/>
          </p:nvSpPr>
          <p:spPr bwMode="auto">
            <a:xfrm flipH="1">
              <a:off x="5456237" y="44688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3582"/>
            <p:cNvSpPr/>
            <p:nvPr/>
          </p:nvSpPr>
          <p:spPr bwMode="auto">
            <a:xfrm>
              <a:off x="5429250" y="3605213"/>
              <a:ext cx="915988" cy="971550"/>
            </a:xfrm>
            <a:custGeom>
              <a:gdLst>
                <a:gd fmla="*/ 2 w 33" name="T0"/>
                <a:gd fmla="*/ 32 h 36" name="T1"/>
                <a:gd fmla="*/ 24 w 33" name="T2"/>
                <a:gd fmla="*/ 1 h 36" name="T3"/>
                <a:gd fmla="*/ 22 w 33" name="T4"/>
                <a:gd fmla="*/ 1 h 36" name="T5"/>
                <a:gd fmla="*/ 31 w 33" name="T6"/>
                <a:gd fmla="*/ 36 h 36" name="T7"/>
                <a:gd fmla="*/ 33 w 33" name="T8"/>
                <a:gd fmla="*/ 35 h 36" name="T9"/>
                <a:gd fmla="*/ 24 w 33" name="T10"/>
                <a:gd fmla="*/ 1 h 36" name="T11"/>
                <a:gd fmla="*/ 22 w 33" name="T12"/>
                <a:gd fmla="*/ 1 h 36" name="T13"/>
                <a:gd fmla="*/ 0 w 33" name="T14"/>
                <a:gd fmla="*/ 31 h 36" name="T15"/>
                <a:gd fmla="*/ 2 w 33" name="T16"/>
                <a:gd fmla="*/ 32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33">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 name="组合 10"/>
          <p:cNvGrpSpPr/>
          <p:nvPr/>
        </p:nvGrpSpPr>
        <p:grpSpPr>
          <a:xfrm rot="15281405">
            <a:off x="2689699" y="4024416"/>
            <a:ext cx="1582194" cy="1019107"/>
            <a:chOff x="6584951" y="3543301"/>
            <a:chExt cx="1900237" cy="1223962"/>
          </a:xfrm>
          <a:solidFill>
            <a:srgbClr val="A6A6A6"/>
          </a:solidFill>
        </p:grpSpPr>
        <p:sp>
          <p:nvSpPr>
            <p:cNvPr id="12" name="Freeform 3586"/>
            <p:cNvSpPr>
              <a:spLocks noEditPoints="1"/>
            </p:cNvSpPr>
            <p:nvPr/>
          </p:nvSpPr>
          <p:spPr bwMode="auto">
            <a:xfrm>
              <a:off x="6872288" y="3543301"/>
              <a:ext cx="1612900" cy="1090612"/>
            </a:xfrm>
            <a:custGeom>
              <a:gdLst>
                <a:gd fmla="*/ 1 w 62" name="T0"/>
                <a:gd fmla="*/ 40 h 41" name="T1"/>
                <a:gd fmla="*/ 37 w 62" name="T2"/>
                <a:gd fmla="*/ 20 h 41" name="T3"/>
                <a:gd fmla="*/ 42 w 62" name="T4"/>
                <a:gd fmla="*/ 20 h 41" name="T5"/>
                <a:gd fmla="*/ 46 w 62" name="T6"/>
                <a:gd fmla="*/ 41 h 41" name="T7"/>
                <a:gd fmla="*/ 46 w 62" name="T8"/>
                <a:gd fmla="*/ 41 h 41" name="T9"/>
                <a:gd fmla="*/ 47 w 62" name="T10"/>
                <a:gd fmla="*/ 20 h 41" name="T11"/>
                <a:gd fmla="*/ 45 w 62" name="T12"/>
                <a:gd fmla="*/ 19 h 41" name="T13"/>
                <a:gd fmla="*/ 46 w 62" name="T14"/>
                <a:gd fmla="*/ 18 h 41" name="T15"/>
                <a:gd fmla="*/ 61 w 62" name="T16"/>
                <a:gd fmla="*/ 3 h 41" name="T17"/>
                <a:gd fmla="*/ 60 w 62" name="T18"/>
                <a:gd fmla="*/ 1 h 41" name="T19"/>
                <a:gd fmla="*/ 45 w 62" name="T20"/>
                <a:gd fmla="*/ 14 h 41" name="T21"/>
                <a:gd fmla="*/ 43 w 62" name="T22"/>
                <a:gd fmla="*/ 18 h 41" name="T23"/>
                <a:gd fmla="*/ 38 w 62" name="T24"/>
                <a:gd fmla="*/ 17 h 41" name="T25"/>
                <a:gd fmla="*/ 29 w 62" name="T26"/>
                <a:gd fmla="*/ 21 h 41" name="T27"/>
                <a:gd fmla="*/ 1 w 62" name="T28"/>
                <a:gd fmla="*/ 37 h 41" name="T29"/>
                <a:gd fmla="*/ 1 w 62" name="T30"/>
                <a:gd fmla="*/ 40 h 41" name="T31"/>
                <a:gd fmla="*/ 50 w 62" name="T32"/>
                <a:gd fmla="*/ 26 h 41" name="T33"/>
                <a:gd fmla="*/ 48 w 62" name="T34"/>
                <a:gd fmla="*/ 36 h 41" name="T35"/>
                <a:gd fmla="*/ 46 w 62" name="T36"/>
                <a:gd fmla="*/ 38 h 41" name="T37"/>
                <a:gd fmla="*/ 45 w 62" name="T38"/>
                <a:gd fmla="*/ 39 h 41" name="T39"/>
                <a:gd fmla="*/ 43 w 62" name="T40"/>
                <a:gd fmla="*/ 35 h 41" name="T41"/>
                <a:gd fmla="*/ 44 w 62" name="T42"/>
                <a:gd fmla="*/ 21 h 41" name="T43"/>
                <a:gd fmla="*/ 50 w 62" name="T44"/>
                <a:gd fmla="*/ 26 h 4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 w="62">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3587"/>
            <p:cNvSpPr/>
            <p:nvPr/>
          </p:nvSpPr>
          <p:spPr bwMode="auto">
            <a:xfrm>
              <a:off x="6584951" y="4021138"/>
              <a:ext cx="858838" cy="746125"/>
            </a:xfrm>
            <a:custGeom>
              <a:gdLst>
                <a:gd fmla="*/ 2 w 33" name="T0"/>
                <a:gd fmla="*/ 28 h 28" name="T1"/>
                <a:gd fmla="*/ 32 w 33" name="T2"/>
                <a:gd fmla="*/ 23 h 28" name="T3"/>
                <a:gd fmla="*/ 32 w 33" name="T4"/>
                <a:gd fmla="*/ 21 h 28" name="T5"/>
                <a:gd fmla="*/ 7 w 33" name="T6"/>
                <a:gd fmla="*/ 23 h 28" name="T7"/>
                <a:gd fmla="*/ 21 w 33" name="T8"/>
                <a:gd fmla="*/ 3 h 28" name="T9"/>
                <a:gd fmla="*/ 19 w 33" name="T10"/>
                <a:gd fmla="*/ 2 h 28" name="T11"/>
                <a:gd fmla="*/ 1 w 33" name="T12"/>
                <a:gd fmla="*/ 25 h 28" name="T13"/>
                <a:gd fmla="*/ 2 w 33"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33">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组合 13"/>
          <p:cNvGrpSpPr/>
          <p:nvPr/>
        </p:nvGrpSpPr>
        <p:grpSpPr>
          <a:xfrm flipH="1" rot="6318595">
            <a:off x="8004151" y="4019623"/>
            <a:ext cx="1582194" cy="1019107"/>
            <a:chOff x="6584951" y="3543301"/>
            <a:chExt cx="1900237" cy="1223962"/>
          </a:xfrm>
          <a:solidFill>
            <a:srgbClr val="A6A6A6"/>
          </a:solidFill>
        </p:grpSpPr>
        <p:sp>
          <p:nvSpPr>
            <p:cNvPr id="15" name="Freeform 3586"/>
            <p:cNvSpPr>
              <a:spLocks noEditPoints="1"/>
            </p:cNvSpPr>
            <p:nvPr/>
          </p:nvSpPr>
          <p:spPr bwMode="auto">
            <a:xfrm>
              <a:off x="6872288" y="3543301"/>
              <a:ext cx="1612900" cy="1090612"/>
            </a:xfrm>
            <a:custGeom>
              <a:gdLst>
                <a:gd fmla="*/ 1 w 62" name="T0"/>
                <a:gd fmla="*/ 40 h 41" name="T1"/>
                <a:gd fmla="*/ 37 w 62" name="T2"/>
                <a:gd fmla="*/ 20 h 41" name="T3"/>
                <a:gd fmla="*/ 42 w 62" name="T4"/>
                <a:gd fmla="*/ 20 h 41" name="T5"/>
                <a:gd fmla="*/ 46 w 62" name="T6"/>
                <a:gd fmla="*/ 41 h 41" name="T7"/>
                <a:gd fmla="*/ 46 w 62" name="T8"/>
                <a:gd fmla="*/ 41 h 41" name="T9"/>
                <a:gd fmla="*/ 47 w 62" name="T10"/>
                <a:gd fmla="*/ 20 h 41" name="T11"/>
                <a:gd fmla="*/ 45 w 62" name="T12"/>
                <a:gd fmla="*/ 19 h 41" name="T13"/>
                <a:gd fmla="*/ 46 w 62" name="T14"/>
                <a:gd fmla="*/ 18 h 41" name="T15"/>
                <a:gd fmla="*/ 61 w 62" name="T16"/>
                <a:gd fmla="*/ 3 h 41" name="T17"/>
                <a:gd fmla="*/ 60 w 62" name="T18"/>
                <a:gd fmla="*/ 1 h 41" name="T19"/>
                <a:gd fmla="*/ 45 w 62" name="T20"/>
                <a:gd fmla="*/ 14 h 41" name="T21"/>
                <a:gd fmla="*/ 43 w 62" name="T22"/>
                <a:gd fmla="*/ 18 h 41" name="T23"/>
                <a:gd fmla="*/ 38 w 62" name="T24"/>
                <a:gd fmla="*/ 17 h 41" name="T25"/>
                <a:gd fmla="*/ 29 w 62" name="T26"/>
                <a:gd fmla="*/ 21 h 41" name="T27"/>
                <a:gd fmla="*/ 1 w 62" name="T28"/>
                <a:gd fmla="*/ 37 h 41" name="T29"/>
                <a:gd fmla="*/ 1 w 62" name="T30"/>
                <a:gd fmla="*/ 40 h 41" name="T31"/>
                <a:gd fmla="*/ 50 w 62" name="T32"/>
                <a:gd fmla="*/ 26 h 41" name="T33"/>
                <a:gd fmla="*/ 48 w 62" name="T34"/>
                <a:gd fmla="*/ 36 h 41" name="T35"/>
                <a:gd fmla="*/ 46 w 62" name="T36"/>
                <a:gd fmla="*/ 38 h 41" name="T37"/>
                <a:gd fmla="*/ 45 w 62" name="T38"/>
                <a:gd fmla="*/ 39 h 41" name="T39"/>
                <a:gd fmla="*/ 43 w 62" name="T40"/>
                <a:gd fmla="*/ 35 h 41" name="T41"/>
                <a:gd fmla="*/ 44 w 62" name="T42"/>
                <a:gd fmla="*/ 21 h 41" name="T43"/>
                <a:gd fmla="*/ 50 w 62" name="T44"/>
                <a:gd fmla="*/ 26 h 4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 w="62">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3587"/>
            <p:cNvSpPr/>
            <p:nvPr/>
          </p:nvSpPr>
          <p:spPr bwMode="auto">
            <a:xfrm>
              <a:off x="6584951" y="4021138"/>
              <a:ext cx="858838" cy="746125"/>
            </a:xfrm>
            <a:custGeom>
              <a:gdLst>
                <a:gd fmla="*/ 2 w 33" name="T0"/>
                <a:gd fmla="*/ 28 h 28" name="T1"/>
                <a:gd fmla="*/ 32 w 33" name="T2"/>
                <a:gd fmla="*/ 23 h 28" name="T3"/>
                <a:gd fmla="*/ 32 w 33" name="T4"/>
                <a:gd fmla="*/ 21 h 28" name="T5"/>
                <a:gd fmla="*/ 7 w 33" name="T6"/>
                <a:gd fmla="*/ 23 h 28" name="T7"/>
                <a:gd fmla="*/ 21 w 33" name="T8"/>
                <a:gd fmla="*/ 3 h 28" name="T9"/>
                <a:gd fmla="*/ 19 w 33" name="T10"/>
                <a:gd fmla="*/ 2 h 28" name="T11"/>
                <a:gd fmla="*/ 1 w 33" name="T12"/>
                <a:gd fmla="*/ 25 h 28" name="T13"/>
                <a:gd fmla="*/ 2 w 33"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33">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 name="组合 16"/>
          <p:cNvGrpSpPr/>
          <p:nvPr/>
        </p:nvGrpSpPr>
        <p:grpSpPr>
          <a:xfrm>
            <a:off x="1832966" y="1945037"/>
            <a:ext cx="2348182" cy="1999280"/>
            <a:chOff x="1832966" y="1945037"/>
            <a:chExt cx="2348182" cy="1999280"/>
          </a:xfrm>
        </p:grpSpPr>
        <p:sp>
          <p:nvSpPr>
            <p:cNvPr id="18" name="Freeform 7"/>
            <p:cNvSpPr>
              <a:spLocks noEditPoints="1"/>
            </p:cNvSpPr>
            <p:nvPr/>
          </p:nvSpPr>
          <p:spPr bwMode="auto">
            <a:xfrm flipH="1" flipV="1">
              <a:off x="1832966" y="1945037"/>
              <a:ext cx="2281403" cy="1999280"/>
            </a:xfrm>
            <a:custGeom>
              <a:gdLst>
                <a:gd fmla="*/ 24 w 653" name="T0"/>
                <a:gd fmla="*/ 574 h 645" name="T1"/>
                <a:gd fmla="*/ 96 w 653" name="T2"/>
                <a:gd fmla="*/ 613 h 645" name="T3"/>
                <a:gd fmla="*/ 565 w 653" name="T4"/>
                <a:gd fmla="*/ 628 h 645" name="T5"/>
                <a:gd fmla="*/ 623 w 653" name="T6"/>
                <a:gd fmla="*/ 584 h 645" name="T7"/>
                <a:gd fmla="*/ 620 w 653" name="T8"/>
                <a:gd fmla="*/ 583 h 645" name="T9"/>
                <a:gd fmla="*/ 620 w 653" name="T10"/>
                <a:gd fmla="*/ 583 h 645" name="T11"/>
                <a:gd fmla="*/ 625 w 653" name="T12"/>
                <a:gd fmla="*/ 582 h 645" name="T13"/>
                <a:gd fmla="*/ 643 w 653" name="T14"/>
                <a:gd fmla="*/ 129 h 645" name="T15"/>
                <a:gd fmla="*/ 384 w 653" name="T16"/>
                <a:gd fmla="*/ 3 h 645" name="T17"/>
                <a:gd fmla="*/ 320 w 653" name="T18"/>
                <a:gd fmla="*/ 2 h 645" name="T19"/>
                <a:gd fmla="*/ 12 w 653" name="T20"/>
                <a:gd fmla="*/ 112 h 645" name="T21"/>
                <a:gd fmla="*/ 17 w 653" name="T22"/>
                <a:gd fmla="*/ 556 h 645" name="T23"/>
                <a:gd fmla="*/ 494 w 653" name="T24"/>
                <a:gd fmla="*/ 629 h 645" name="T25"/>
                <a:gd fmla="*/ 613 w 653" name="T26"/>
                <a:gd fmla="*/ 594 h 645" name="T27"/>
                <a:gd fmla="*/ 614 w 653" name="T28"/>
                <a:gd fmla="*/ 593 h 645" name="T29"/>
                <a:gd fmla="*/ 597 w 653" name="T30"/>
                <a:gd fmla="*/ 594 h 645" name="T31"/>
                <a:gd fmla="*/ 597 w 653" name="T32"/>
                <a:gd fmla="*/ 594 h 645" name="T33"/>
                <a:gd fmla="*/ 610 w 653" name="T34"/>
                <a:gd fmla="*/ 573 h 645" name="T35"/>
                <a:gd fmla="*/ 616 w 653" name="T36"/>
                <a:gd fmla="*/ 575 h 645" name="T37"/>
                <a:gd fmla="*/ 633 w 653" name="T38"/>
                <a:gd fmla="*/ 522 h 645" name="T39"/>
                <a:gd fmla="*/ 629 w 653" name="T40"/>
                <a:gd fmla="*/ 103 h 645" name="T41"/>
                <a:gd fmla="*/ 636 w 653" name="T42"/>
                <a:gd fmla="*/ 157 h 645" name="T43"/>
                <a:gd fmla="*/ 626 w 653" name="T44"/>
                <a:gd fmla="*/ 89 h 645" name="T45"/>
                <a:gd fmla="*/ 575 w 653" name="T46"/>
                <a:gd fmla="*/ 29 h 645" name="T47"/>
                <a:gd fmla="*/ 611 w 653" name="T48"/>
                <a:gd fmla="*/ 55 h 645" name="T49"/>
                <a:gd fmla="*/ 608 w 653" name="T50"/>
                <a:gd fmla="*/ 53 h 645" name="T51"/>
                <a:gd fmla="*/ 394 w 653" name="T52"/>
                <a:gd fmla="*/ 12 h 645" name="T53"/>
                <a:gd fmla="*/ 266 w 653" name="T54"/>
                <a:gd fmla="*/ 11 h 645" name="T55"/>
                <a:gd fmla="*/ 237 w 653" name="T56"/>
                <a:gd fmla="*/ 12 h 645" name="T57"/>
                <a:gd fmla="*/ 202 w 653" name="T58"/>
                <a:gd fmla="*/ 13 h 645" name="T59"/>
                <a:gd fmla="*/ 202 w 653" name="T60"/>
                <a:gd fmla="*/ 14 h 645" name="T61"/>
                <a:gd fmla="*/ 11 w 653" name="T62"/>
                <a:gd fmla="*/ 209 h 645" name="T63"/>
                <a:gd fmla="*/ 116 w 653" name="T64"/>
                <a:gd fmla="*/ 19 h 645" name="T65"/>
                <a:gd fmla="*/ 70 w 653" name="T66"/>
                <a:gd fmla="*/ 34 h 645" name="T67"/>
                <a:gd fmla="*/ 49 w 653" name="T68"/>
                <a:gd fmla="*/ 61 h 645" name="T69"/>
                <a:gd fmla="*/ 574 w 653" name="T70"/>
                <a:gd fmla="*/ 43 h 645" name="T71"/>
                <a:gd fmla="*/ 631 w 653" name="T72"/>
                <a:gd fmla="*/ 128 h 645" name="T73"/>
                <a:gd fmla="*/ 640 w 653" name="T74"/>
                <a:gd fmla="*/ 198 h 645" name="T75"/>
                <a:gd fmla="*/ 638 w 653" name="T76"/>
                <a:gd fmla="*/ 398 h 645" name="T77"/>
                <a:gd fmla="*/ 631 w 653" name="T78"/>
                <a:gd fmla="*/ 145 h 645" name="T79"/>
                <a:gd fmla="*/ 628 w 653" name="T80"/>
                <a:gd fmla="*/ 518 h 645" name="T81"/>
                <a:gd fmla="*/ 311 w 653" name="T82"/>
                <a:gd fmla="*/ 625 h 645" name="T83"/>
                <a:gd fmla="*/ 47 w 653" name="T84"/>
                <a:gd fmla="*/ 553 h 645" name="T85"/>
                <a:gd fmla="*/ 26 w 653" name="T86"/>
                <a:gd fmla="*/ 213 h 645" name="T87"/>
                <a:gd fmla="*/ 17 w 653" name="T88"/>
                <a:gd fmla="*/ 259 h 645" name="T89"/>
                <a:gd fmla="*/ 48 w 653" name="T90"/>
                <a:gd fmla="*/ 563 h 645" name="T91"/>
                <a:gd fmla="*/ 22 w 653" name="T92"/>
                <a:gd fmla="*/ 551 h 645" name="T93"/>
                <a:gd fmla="*/ 11 w 653" name="T94"/>
                <a:gd fmla="*/ 209 h 6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45" w="653">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Text Box 12"/>
            <p:cNvSpPr txBox="1">
              <a:spLocks noChangeArrowheads="1"/>
            </p:cNvSpPr>
            <p:nvPr/>
          </p:nvSpPr>
          <p:spPr bwMode="auto">
            <a:xfrm>
              <a:off x="2080822" y="2439043"/>
              <a:ext cx="2100326" cy="1001488"/>
            </a:xfrm>
            <a:prstGeom prst="rect">
              <a:avLst/>
            </a:prstGeom>
            <a:noFill/>
            <a:ln w="9525">
              <a:noFill/>
              <a:miter lim="800000"/>
            </a:ln>
            <a:effectLst/>
          </p:spPr>
          <p:txBody>
            <a:bodyPr bIns="43544" lIns="87089" rIns="87089" tIns="43544" wrap="square">
              <a:spAutoFit/>
            </a:bodyPr>
            <a:lstStyle/>
            <a:p>
              <a:pPr>
                <a:defRPr/>
              </a:pPr>
              <a:r>
                <a:rPr altLang="en-US" kern="0" lang="zh-CN" sz="2000">
                  <a:solidFill>
                    <a:srgbClr val="392F2F"/>
                  </a:solidFill>
                  <a:latin charset="-122" pitchFamily="34" typeface="微软雅黑"/>
                  <a:ea charset="-122" pitchFamily="34" typeface="微软雅黑"/>
                </a:rPr>
                <a:t>输入您的文字</a:t>
              </a:r>
            </a:p>
            <a:p>
              <a:pPr>
                <a:defRPr/>
              </a:pPr>
              <a:r>
                <a:rPr altLang="en-US" kern="0" lang="zh-CN" sz="2000">
                  <a:solidFill>
                    <a:srgbClr val="392F2F"/>
                  </a:solidFill>
                  <a:latin charset="-122" pitchFamily="34" typeface="微软雅黑"/>
                  <a:ea charset="-122" pitchFamily="34" typeface="微软雅黑"/>
                </a:rPr>
                <a:t>输入您的文字</a:t>
              </a:r>
            </a:p>
            <a:p>
              <a:pPr>
                <a:defRPr/>
              </a:pPr>
              <a:r>
                <a:rPr altLang="en-US" kern="0" lang="zh-CN" sz="2000">
                  <a:solidFill>
                    <a:srgbClr val="392F2F"/>
                  </a:solidFill>
                  <a:latin charset="-122" pitchFamily="34" typeface="微软雅黑"/>
                  <a:ea charset="-122" pitchFamily="34" typeface="微软雅黑"/>
                </a:rPr>
                <a:t>输入您的文字</a:t>
              </a:r>
            </a:p>
          </p:txBody>
        </p:sp>
      </p:grpSp>
      <p:grpSp>
        <p:nvGrpSpPr>
          <p:cNvPr id="20" name="组合 19"/>
          <p:cNvGrpSpPr/>
          <p:nvPr/>
        </p:nvGrpSpPr>
        <p:grpSpPr>
          <a:xfrm>
            <a:off x="4966629" y="1921790"/>
            <a:ext cx="2423064" cy="1999280"/>
            <a:chOff x="4966629" y="1921790"/>
            <a:chExt cx="2423064" cy="1999280"/>
          </a:xfrm>
        </p:grpSpPr>
        <p:sp>
          <p:nvSpPr>
            <p:cNvPr id="21" name="Freeform 7"/>
            <p:cNvSpPr>
              <a:spLocks noEditPoints="1"/>
            </p:cNvSpPr>
            <p:nvPr/>
          </p:nvSpPr>
          <p:spPr bwMode="auto">
            <a:xfrm flipH="1" flipV="1">
              <a:off x="4966629" y="1921790"/>
              <a:ext cx="2281403" cy="1999280"/>
            </a:xfrm>
            <a:custGeom>
              <a:gdLst>
                <a:gd fmla="*/ 24 w 653" name="T0"/>
                <a:gd fmla="*/ 574 h 645" name="T1"/>
                <a:gd fmla="*/ 96 w 653" name="T2"/>
                <a:gd fmla="*/ 613 h 645" name="T3"/>
                <a:gd fmla="*/ 565 w 653" name="T4"/>
                <a:gd fmla="*/ 628 h 645" name="T5"/>
                <a:gd fmla="*/ 623 w 653" name="T6"/>
                <a:gd fmla="*/ 584 h 645" name="T7"/>
                <a:gd fmla="*/ 620 w 653" name="T8"/>
                <a:gd fmla="*/ 583 h 645" name="T9"/>
                <a:gd fmla="*/ 620 w 653" name="T10"/>
                <a:gd fmla="*/ 583 h 645" name="T11"/>
                <a:gd fmla="*/ 625 w 653" name="T12"/>
                <a:gd fmla="*/ 582 h 645" name="T13"/>
                <a:gd fmla="*/ 643 w 653" name="T14"/>
                <a:gd fmla="*/ 129 h 645" name="T15"/>
                <a:gd fmla="*/ 384 w 653" name="T16"/>
                <a:gd fmla="*/ 3 h 645" name="T17"/>
                <a:gd fmla="*/ 320 w 653" name="T18"/>
                <a:gd fmla="*/ 2 h 645" name="T19"/>
                <a:gd fmla="*/ 12 w 653" name="T20"/>
                <a:gd fmla="*/ 112 h 645" name="T21"/>
                <a:gd fmla="*/ 17 w 653" name="T22"/>
                <a:gd fmla="*/ 556 h 645" name="T23"/>
                <a:gd fmla="*/ 494 w 653" name="T24"/>
                <a:gd fmla="*/ 629 h 645" name="T25"/>
                <a:gd fmla="*/ 613 w 653" name="T26"/>
                <a:gd fmla="*/ 594 h 645" name="T27"/>
                <a:gd fmla="*/ 614 w 653" name="T28"/>
                <a:gd fmla="*/ 593 h 645" name="T29"/>
                <a:gd fmla="*/ 597 w 653" name="T30"/>
                <a:gd fmla="*/ 594 h 645" name="T31"/>
                <a:gd fmla="*/ 597 w 653" name="T32"/>
                <a:gd fmla="*/ 594 h 645" name="T33"/>
                <a:gd fmla="*/ 610 w 653" name="T34"/>
                <a:gd fmla="*/ 573 h 645" name="T35"/>
                <a:gd fmla="*/ 616 w 653" name="T36"/>
                <a:gd fmla="*/ 575 h 645" name="T37"/>
                <a:gd fmla="*/ 633 w 653" name="T38"/>
                <a:gd fmla="*/ 522 h 645" name="T39"/>
                <a:gd fmla="*/ 629 w 653" name="T40"/>
                <a:gd fmla="*/ 103 h 645" name="T41"/>
                <a:gd fmla="*/ 636 w 653" name="T42"/>
                <a:gd fmla="*/ 157 h 645" name="T43"/>
                <a:gd fmla="*/ 626 w 653" name="T44"/>
                <a:gd fmla="*/ 89 h 645" name="T45"/>
                <a:gd fmla="*/ 575 w 653" name="T46"/>
                <a:gd fmla="*/ 29 h 645" name="T47"/>
                <a:gd fmla="*/ 611 w 653" name="T48"/>
                <a:gd fmla="*/ 55 h 645" name="T49"/>
                <a:gd fmla="*/ 608 w 653" name="T50"/>
                <a:gd fmla="*/ 53 h 645" name="T51"/>
                <a:gd fmla="*/ 394 w 653" name="T52"/>
                <a:gd fmla="*/ 12 h 645" name="T53"/>
                <a:gd fmla="*/ 266 w 653" name="T54"/>
                <a:gd fmla="*/ 11 h 645" name="T55"/>
                <a:gd fmla="*/ 237 w 653" name="T56"/>
                <a:gd fmla="*/ 12 h 645" name="T57"/>
                <a:gd fmla="*/ 202 w 653" name="T58"/>
                <a:gd fmla="*/ 13 h 645" name="T59"/>
                <a:gd fmla="*/ 202 w 653" name="T60"/>
                <a:gd fmla="*/ 14 h 645" name="T61"/>
                <a:gd fmla="*/ 11 w 653" name="T62"/>
                <a:gd fmla="*/ 209 h 645" name="T63"/>
                <a:gd fmla="*/ 116 w 653" name="T64"/>
                <a:gd fmla="*/ 19 h 645" name="T65"/>
                <a:gd fmla="*/ 70 w 653" name="T66"/>
                <a:gd fmla="*/ 34 h 645" name="T67"/>
                <a:gd fmla="*/ 49 w 653" name="T68"/>
                <a:gd fmla="*/ 61 h 645" name="T69"/>
                <a:gd fmla="*/ 574 w 653" name="T70"/>
                <a:gd fmla="*/ 43 h 645" name="T71"/>
                <a:gd fmla="*/ 631 w 653" name="T72"/>
                <a:gd fmla="*/ 128 h 645" name="T73"/>
                <a:gd fmla="*/ 640 w 653" name="T74"/>
                <a:gd fmla="*/ 198 h 645" name="T75"/>
                <a:gd fmla="*/ 638 w 653" name="T76"/>
                <a:gd fmla="*/ 398 h 645" name="T77"/>
                <a:gd fmla="*/ 631 w 653" name="T78"/>
                <a:gd fmla="*/ 145 h 645" name="T79"/>
                <a:gd fmla="*/ 628 w 653" name="T80"/>
                <a:gd fmla="*/ 518 h 645" name="T81"/>
                <a:gd fmla="*/ 311 w 653" name="T82"/>
                <a:gd fmla="*/ 625 h 645" name="T83"/>
                <a:gd fmla="*/ 47 w 653" name="T84"/>
                <a:gd fmla="*/ 553 h 645" name="T85"/>
                <a:gd fmla="*/ 26 w 653" name="T86"/>
                <a:gd fmla="*/ 213 h 645" name="T87"/>
                <a:gd fmla="*/ 17 w 653" name="T88"/>
                <a:gd fmla="*/ 259 h 645" name="T89"/>
                <a:gd fmla="*/ 48 w 653" name="T90"/>
                <a:gd fmla="*/ 563 h 645" name="T91"/>
                <a:gd fmla="*/ 22 w 653" name="T92"/>
                <a:gd fmla="*/ 551 h 645" name="T93"/>
                <a:gd fmla="*/ 11 w 653" name="T94"/>
                <a:gd fmla="*/ 209 h 6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45" w="653">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Text Box 12"/>
            <p:cNvSpPr txBox="1">
              <a:spLocks noChangeArrowheads="1"/>
            </p:cNvSpPr>
            <p:nvPr/>
          </p:nvSpPr>
          <p:spPr bwMode="auto">
            <a:xfrm>
              <a:off x="5289367" y="2435944"/>
              <a:ext cx="2100326" cy="1001488"/>
            </a:xfrm>
            <a:prstGeom prst="rect">
              <a:avLst/>
            </a:prstGeom>
            <a:noFill/>
            <a:ln w="9525">
              <a:noFill/>
              <a:miter lim="800000"/>
            </a:ln>
            <a:effectLst/>
          </p:spPr>
          <p:txBody>
            <a:bodyPr bIns="43544" lIns="87089" rIns="87089" tIns="43544" wrap="square">
              <a:spAutoFit/>
            </a:bodyPr>
            <a:lstStyle/>
            <a:p>
              <a:pPr>
                <a:defRPr/>
              </a:pPr>
              <a:r>
                <a:rPr altLang="en-US" kern="0" lang="zh-CN" sz="2000">
                  <a:solidFill>
                    <a:srgbClr val="392F2F"/>
                  </a:solidFill>
                  <a:latin charset="-122" pitchFamily="34" typeface="微软雅黑"/>
                  <a:ea charset="-122" pitchFamily="34" typeface="微软雅黑"/>
                </a:rPr>
                <a:t>输入您的文字</a:t>
              </a:r>
            </a:p>
            <a:p>
              <a:pPr>
                <a:defRPr/>
              </a:pPr>
              <a:r>
                <a:rPr altLang="en-US" kern="0" lang="zh-CN" sz="2000">
                  <a:solidFill>
                    <a:srgbClr val="392F2F"/>
                  </a:solidFill>
                  <a:latin charset="-122" pitchFamily="34" typeface="微软雅黑"/>
                  <a:ea charset="-122" pitchFamily="34" typeface="微软雅黑"/>
                </a:rPr>
                <a:t>输入您的文字</a:t>
              </a:r>
            </a:p>
            <a:p>
              <a:pPr>
                <a:defRPr/>
              </a:pPr>
              <a:r>
                <a:rPr altLang="en-US" kern="0" lang="zh-CN" sz="2000">
                  <a:solidFill>
                    <a:srgbClr val="392F2F"/>
                  </a:solidFill>
                  <a:latin charset="-122" pitchFamily="34" typeface="微软雅黑"/>
                  <a:ea charset="-122" pitchFamily="34" typeface="微软雅黑"/>
                </a:rPr>
                <a:t>输入您的文字</a:t>
              </a:r>
            </a:p>
          </p:txBody>
        </p:sp>
      </p:grpSp>
      <p:grpSp>
        <p:nvGrpSpPr>
          <p:cNvPr id="23" name="组合 22"/>
          <p:cNvGrpSpPr/>
          <p:nvPr/>
        </p:nvGrpSpPr>
        <p:grpSpPr>
          <a:xfrm>
            <a:off x="8100292" y="1945037"/>
            <a:ext cx="2445471" cy="1999280"/>
            <a:chOff x="8100292" y="1945037"/>
            <a:chExt cx="2445471" cy="1999280"/>
          </a:xfrm>
        </p:grpSpPr>
        <p:sp>
          <p:nvSpPr>
            <p:cNvPr id="24" name="Freeform 7"/>
            <p:cNvSpPr>
              <a:spLocks noEditPoints="1"/>
            </p:cNvSpPr>
            <p:nvPr/>
          </p:nvSpPr>
          <p:spPr bwMode="auto">
            <a:xfrm flipH="1" flipV="1">
              <a:off x="8100292" y="1945037"/>
              <a:ext cx="2281403" cy="1999280"/>
            </a:xfrm>
            <a:custGeom>
              <a:gdLst>
                <a:gd fmla="*/ 24 w 653" name="T0"/>
                <a:gd fmla="*/ 574 h 645" name="T1"/>
                <a:gd fmla="*/ 96 w 653" name="T2"/>
                <a:gd fmla="*/ 613 h 645" name="T3"/>
                <a:gd fmla="*/ 565 w 653" name="T4"/>
                <a:gd fmla="*/ 628 h 645" name="T5"/>
                <a:gd fmla="*/ 623 w 653" name="T6"/>
                <a:gd fmla="*/ 584 h 645" name="T7"/>
                <a:gd fmla="*/ 620 w 653" name="T8"/>
                <a:gd fmla="*/ 583 h 645" name="T9"/>
                <a:gd fmla="*/ 620 w 653" name="T10"/>
                <a:gd fmla="*/ 583 h 645" name="T11"/>
                <a:gd fmla="*/ 625 w 653" name="T12"/>
                <a:gd fmla="*/ 582 h 645" name="T13"/>
                <a:gd fmla="*/ 643 w 653" name="T14"/>
                <a:gd fmla="*/ 129 h 645" name="T15"/>
                <a:gd fmla="*/ 384 w 653" name="T16"/>
                <a:gd fmla="*/ 3 h 645" name="T17"/>
                <a:gd fmla="*/ 320 w 653" name="T18"/>
                <a:gd fmla="*/ 2 h 645" name="T19"/>
                <a:gd fmla="*/ 12 w 653" name="T20"/>
                <a:gd fmla="*/ 112 h 645" name="T21"/>
                <a:gd fmla="*/ 17 w 653" name="T22"/>
                <a:gd fmla="*/ 556 h 645" name="T23"/>
                <a:gd fmla="*/ 494 w 653" name="T24"/>
                <a:gd fmla="*/ 629 h 645" name="T25"/>
                <a:gd fmla="*/ 613 w 653" name="T26"/>
                <a:gd fmla="*/ 594 h 645" name="T27"/>
                <a:gd fmla="*/ 614 w 653" name="T28"/>
                <a:gd fmla="*/ 593 h 645" name="T29"/>
                <a:gd fmla="*/ 597 w 653" name="T30"/>
                <a:gd fmla="*/ 594 h 645" name="T31"/>
                <a:gd fmla="*/ 597 w 653" name="T32"/>
                <a:gd fmla="*/ 594 h 645" name="T33"/>
                <a:gd fmla="*/ 610 w 653" name="T34"/>
                <a:gd fmla="*/ 573 h 645" name="T35"/>
                <a:gd fmla="*/ 616 w 653" name="T36"/>
                <a:gd fmla="*/ 575 h 645" name="T37"/>
                <a:gd fmla="*/ 633 w 653" name="T38"/>
                <a:gd fmla="*/ 522 h 645" name="T39"/>
                <a:gd fmla="*/ 629 w 653" name="T40"/>
                <a:gd fmla="*/ 103 h 645" name="T41"/>
                <a:gd fmla="*/ 636 w 653" name="T42"/>
                <a:gd fmla="*/ 157 h 645" name="T43"/>
                <a:gd fmla="*/ 626 w 653" name="T44"/>
                <a:gd fmla="*/ 89 h 645" name="T45"/>
                <a:gd fmla="*/ 575 w 653" name="T46"/>
                <a:gd fmla="*/ 29 h 645" name="T47"/>
                <a:gd fmla="*/ 611 w 653" name="T48"/>
                <a:gd fmla="*/ 55 h 645" name="T49"/>
                <a:gd fmla="*/ 608 w 653" name="T50"/>
                <a:gd fmla="*/ 53 h 645" name="T51"/>
                <a:gd fmla="*/ 394 w 653" name="T52"/>
                <a:gd fmla="*/ 12 h 645" name="T53"/>
                <a:gd fmla="*/ 266 w 653" name="T54"/>
                <a:gd fmla="*/ 11 h 645" name="T55"/>
                <a:gd fmla="*/ 237 w 653" name="T56"/>
                <a:gd fmla="*/ 12 h 645" name="T57"/>
                <a:gd fmla="*/ 202 w 653" name="T58"/>
                <a:gd fmla="*/ 13 h 645" name="T59"/>
                <a:gd fmla="*/ 202 w 653" name="T60"/>
                <a:gd fmla="*/ 14 h 645" name="T61"/>
                <a:gd fmla="*/ 11 w 653" name="T62"/>
                <a:gd fmla="*/ 209 h 645" name="T63"/>
                <a:gd fmla="*/ 116 w 653" name="T64"/>
                <a:gd fmla="*/ 19 h 645" name="T65"/>
                <a:gd fmla="*/ 70 w 653" name="T66"/>
                <a:gd fmla="*/ 34 h 645" name="T67"/>
                <a:gd fmla="*/ 49 w 653" name="T68"/>
                <a:gd fmla="*/ 61 h 645" name="T69"/>
                <a:gd fmla="*/ 574 w 653" name="T70"/>
                <a:gd fmla="*/ 43 h 645" name="T71"/>
                <a:gd fmla="*/ 631 w 653" name="T72"/>
                <a:gd fmla="*/ 128 h 645" name="T73"/>
                <a:gd fmla="*/ 640 w 653" name="T74"/>
                <a:gd fmla="*/ 198 h 645" name="T75"/>
                <a:gd fmla="*/ 638 w 653" name="T76"/>
                <a:gd fmla="*/ 398 h 645" name="T77"/>
                <a:gd fmla="*/ 631 w 653" name="T78"/>
                <a:gd fmla="*/ 145 h 645" name="T79"/>
                <a:gd fmla="*/ 628 w 653" name="T80"/>
                <a:gd fmla="*/ 518 h 645" name="T81"/>
                <a:gd fmla="*/ 311 w 653" name="T82"/>
                <a:gd fmla="*/ 625 h 645" name="T83"/>
                <a:gd fmla="*/ 47 w 653" name="T84"/>
                <a:gd fmla="*/ 553 h 645" name="T85"/>
                <a:gd fmla="*/ 26 w 653" name="T86"/>
                <a:gd fmla="*/ 213 h 645" name="T87"/>
                <a:gd fmla="*/ 17 w 653" name="T88"/>
                <a:gd fmla="*/ 259 h 645" name="T89"/>
                <a:gd fmla="*/ 48 w 653" name="T90"/>
                <a:gd fmla="*/ 563 h 645" name="T91"/>
                <a:gd fmla="*/ 22 w 653" name="T92"/>
                <a:gd fmla="*/ 551 h 645" name="T93"/>
                <a:gd fmla="*/ 11 w 653" name="T94"/>
                <a:gd fmla="*/ 209 h 6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45" w="653">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Text Box 12"/>
            <p:cNvSpPr txBox="1">
              <a:spLocks noChangeArrowheads="1"/>
            </p:cNvSpPr>
            <p:nvPr/>
          </p:nvSpPr>
          <p:spPr bwMode="auto">
            <a:xfrm>
              <a:off x="8445437" y="2435944"/>
              <a:ext cx="2100326" cy="1001488"/>
            </a:xfrm>
            <a:prstGeom prst="rect">
              <a:avLst/>
            </a:prstGeom>
            <a:noFill/>
            <a:ln w="9525">
              <a:noFill/>
              <a:miter lim="800000"/>
            </a:ln>
            <a:effectLst/>
          </p:spPr>
          <p:txBody>
            <a:bodyPr bIns="43544" lIns="87089" rIns="87089" tIns="43544" wrap="square">
              <a:spAutoFit/>
            </a:bodyPr>
            <a:lstStyle/>
            <a:p>
              <a:pPr>
                <a:defRPr/>
              </a:pPr>
              <a:r>
                <a:rPr altLang="en-US" kern="0" lang="zh-CN" sz="2000">
                  <a:solidFill>
                    <a:srgbClr val="392F2F"/>
                  </a:solidFill>
                  <a:latin charset="-122" pitchFamily="34" typeface="微软雅黑"/>
                  <a:ea charset="-122" pitchFamily="34" typeface="微软雅黑"/>
                </a:rPr>
                <a:t>输入您的文字</a:t>
              </a:r>
            </a:p>
            <a:p>
              <a:pPr>
                <a:defRPr/>
              </a:pPr>
              <a:r>
                <a:rPr altLang="en-US" kern="0" lang="zh-CN" sz="2000">
                  <a:solidFill>
                    <a:srgbClr val="392F2F"/>
                  </a:solidFill>
                  <a:latin charset="-122" pitchFamily="34" typeface="微软雅黑"/>
                  <a:ea charset="-122" pitchFamily="34" typeface="微软雅黑"/>
                </a:rPr>
                <a:t>输入您的文字</a:t>
              </a:r>
            </a:p>
            <a:p>
              <a:pPr>
                <a:defRPr/>
              </a:pPr>
              <a:r>
                <a:rPr altLang="en-US" kern="0" lang="zh-CN" sz="2000">
                  <a:solidFill>
                    <a:srgbClr val="392F2F"/>
                  </a:solidFill>
                  <a:latin charset="-122" pitchFamily="34" typeface="微软雅黑"/>
                  <a:ea charset="-122" pitchFamily="34" typeface="微软雅黑"/>
                </a:rPr>
                <a:t>输入您的文字</a:t>
              </a:r>
            </a:p>
          </p:txBody>
        </p:sp>
      </p:grpSp>
      <p:grpSp>
        <p:nvGrpSpPr>
          <p:cNvPr id="26" name="组合 25"/>
          <p:cNvGrpSpPr/>
          <p:nvPr/>
        </p:nvGrpSpPr>
        <p:grpSpPr>
          <a:xfrm>
            <a:off x="3225881" y="5541379"/>
            <a:ext cx="5762898" cy="1116018"/>
            <a:chOff x="3225881" y="5541379"/>
            <a:chExt cx="5762898" cy="1116018"/>
          </a:xfrm>
        </p:grpSpPr>
        <p:sp>
          <p:nvSpPr>
            <p:cNvPr id="27" name="椭圆 31"/>
            <p:cNvSpPr/>
            <p:nvPr/>
          </p:nvSpPr>
          <p:spPr>
            <a:xfrm>
              <a:off x="3225881" y="5541379"/>
              <a:ext cx="5762898" cy="111601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itchFamily="34" typeface="微软雅黑"/>
                <a:ea charset="-122" pitchFamily="34" typeface="微软雅黑"/>
              </a:endParaRPr>
            </a:p>
          </p:txBody>
        </p:sp>
        <p:sp>
          <p:nvSpPr>
            <p:cNvPr id="28" name="Text Box 21"/>
            <p:cNvSpPr txBox="1">
              <a:spLocks noChangeArrowheads="1"/>
            </p:cNvSpPr>
            <p:nvPr/>
          </p:nvSpPr>
          <p:spPr bwMode="auto">
            <a:xfrm>
              <a:off x="4114369" y="5776533"/>
              <a:ext cx="3960898" cy="642530"/>
            </a:xfrm>
            <a:prstGeom prst="rect">
              <a:avLst/>
            </a:prstGeom>
            <a:noFill/>
            <a:ln w="9525">
              <a:noFill/>
              <a:miter lim="800000"/>
            </a:ln>
            <a:effectLst/>
          </p:spPr>
          <p:txBody>
            <a:bodyPr bIns="46945" lIns="93890" rIns="93890" tIns="46945" wrap="square">
              <a:spAutoFit/>
            </a:bodyPr>
            <a:lstStyle/>
            <a:p>
              <a:pPr algn="ctr">
                <a:defRPr/>
              </a:pPr>
              <a:r>
                <a:rPr altLang="en-US" kern="0" lang="zh-CN" sz="3600">
                  <a:solidFill>
                    <a:srgbClr val="392F2F"/>
                  </a:solidFill>
                  <a:ea charset="-122" pitchFamily="34" typeface="微软雅黑"/>
                </a:rPr>
                <a:t>此处添加文本标题</a:t>
              </a:r>
            </a:p>
          </p:txBody>
        </p:sp>
      </p:grpSp>
    </p:spTree>
    <p:extLst>
      <p:ext uri="{BB962C8B-B14F-4D97-AF65-F5344CB8AC3E}">
        <p14:creationId val="167153949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750" fill="hold" id="7"/>
                                        <p:tgtEl>
                                          <p:spTgt spid="17"/>
                                        </p:tgtEl>
                                        <p:attrNameLst>
                                          <p:attrName>ppt_x</p:attrName>
                                        </p:attrNameLst>
                                      </p:cBhvr>
                                      <p:tavLst>
                                        <p:tav tm="0">
                                          <p:val>
                                            <p:strVal val="#ppt_x"/>
                                          </p:val>
                                        </p:tav>
                                        <p:tav tm="100000">
                                          <p:val>
                                            <p:strVal val="#ppt_x"/>
                                          </p:val>
                                        </p:tav>
                                      </p:tavLst>
                                    </p:anim>
                                    <p:anim calcmode="lin" valueType="num">
                                      <p:cBhvr additive="base">
                                        <p:cTn dur="750" fill="hold" id="8"/>
                                        <p:tgtEl>
                                          <p:spTgt spid="17"/>
                                        </p:tgtEl>
                                        <p:attrNameLst>
                                          <p:attrName>ppt_y</p:attrName>
                                        </p:attrNameLst>
                                      </p:cBhvr>
                                      <p:tavLst>
                                        <p:tav tm="0">
                                          <p:val>
                                            <p:strVal val="1+#ppt_h/2"/>
                                          </p:val>
                                        </p:tav>
                                        <p:tav tm="100000">
                                          <p:val>
                                            <p:strVal val="#ppt_y"/>
                                          </p:val>
                                        </p:tav>
                                      </p:tavLst>
                                    </p:anim>
                                  </p:childTnLst>
                                </p:cTn>
                              </p:par>
                              <p:par>
                                <p:cTn decel="36000" fill="hold" id="9" nodeType="withEffect" presetClass="entr" presetID="2" presetSubtype="4">
                                  <p:stCondLst>
                                    <p:cond delay="25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750" fill="hold" id="11"/>
                                        <p:tgtEl>
                                          <p:spTgt spid="20"/>
                                        </p:tgtEl>
                                        <p:attrNameLst>
                                          <p:attrName>ppt_x</p:attrName>
                                        </p:attrNameLst>
                                      </p:cBhvr>
                                      <p:tavLst>
                                        <p:tav tm="0">
                                          <p:val>
                                            <p:strVal val="#ppt_x"/>
                                          </p:val>
                                        </p:tav>
                                        <p:tav tm="100000">
                                          <p:val>
                                            <p:strVal val="#ppt_x"/>
                                          </p:val>
                                        </p:tav>
                                      </p:tavLst>
                                    </p:anim>
                                    <p:anim calcmode="lin" valueType="num">
                                      <p:cBhvr additive="base">
                                        <p:cTn dur="750" fill="hold" id="12"/>
                                        <p:tgtEl>
                                          <p:spTgt spid="20"/>
                                        </p:tgtEl>
                                        <p:attrNameLst>
                                          <p:attrName>ppt_y</p:attrName>
                                        </p:attrNameLst>
                                      </p:cBhvr>
                                      <p:tavLst>
                                        <p:tav tm="0">
                                          <p:val>
                                            <p:strVal val="1+#ppt_h/2"/>
                                          </p:val>
                                        </p:tav>
                                        <p:tav tm="100000">
                                          <p:val>
                                            <p:strVal val="#ppt_y"/>
                                          </p:val>
                                        </p:tav>
                                      </p:tavLst>
                                    </p:anim>
                                  </p:childTnLst>
                                </p:cTn>
                              </p:par>
                              <p:par>
                                <p:cTn decel="36000" fill="hold" id="13" nodeType="withEffect" presetClass="entr" presetID="2" presetSubtype="4">
                                  <p:stCondLst>
                                    <p:cond delay="50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750" fill="hold" id="15"/>
                                        <p:tgtEl>
                                          <p:spTgt spid="23"/>
                                        </p:tgtEl>
                                        <p:attrNameLst>
                                          <p:attrName>ppt_x</p:attrName>
                                        </p:attrNameLst>
                                      </p:cBhvr>
                                      <p:tavLst>
                                        <p:tav tm="0">
                                          <p:val>
                                            <p:strVal val="#ppt_x"/>
                                          </p:val>
                                        </p:tav>
                                        <p:tav tm="100000">
                                          <p:val>
                                            <p:strVal val="#ppt_x"/>
                                          </p:val>
                                        </p:tav>
                                      </p:tavLst>
                                    </p:anim>
                                    <p:anim calcmode="lin" valueType="num">
                                      <p:cBhvr additive="base">
                                        <p:cTn dur="750" fill="hold" id="16"/>
                                        <p:tgtEl>
                                          <p:spTgt spid="23"/>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250"/>
                            </p:stCondLst>
                            <p:childTnLst>
                              <p:par>
                                <p:cTn fill="hold" id="18" nodeType="afterEffect" presetClass="entr" presetID="22" presetSubtype="1">
                                  <p:stCondLst>
                                    <p:cond delay="0"/>
                                  </p:stCondLst>
                                  <p:childTnLst>
                                    <p:set>
                                      <p:cBhvr>
                                        <p:cTn dur="1" fill="hold" id="19">
                                          <p:stCondLst>
                                            <p:cond delay="0"/>
                                          </p:stCondLst>
                                        </p:cTn>
                                        <p:tgtEl>
                                          <p:spTgt spid="6"/>
                                        </p:tgtEl>
                                        <p:attrNameLst>
                                          <p:attrName>style.visibility</p:attrName>
                                        </p:attrNameLst>
                                      </p:cBhvr>
                                      <p:to>
                                        <p:strVal val="visible"/>
                                      </p:to>
                                    </p:set>
                                    <p:animEffect filter="wipe(up)" transition="in">
                                      <p:cBhvr>
                                        <p:cTn dur="500" id="20"/>
                                        <p:tgtEl>
                                          <p:spTgt spid="6"/>
                                        </p:tgtEl>
                                      </p:cBhvr>
                                    </p:animEffect>
                                  </p:childTnLst>
                                </p:cTn>
                              </p:par>
                              <p:par>
                                <p:cTn fill="hold" id="21" nodeType="withEffect" presetClass="entr" presetID="22" presetSubtype="1">
                                  <p:stCondLst>
                                    <p:cond delay="0"/>
                                  </p:stCondLst>
                                  <p:childTnLst>
                                    <p:set>
                                      <p:cBhvr>
                                        <p:cTn dur="1" fill="hold" id="22">
                                          <p:stCondLst>
                                            <p:cond delay="0"/>
                                          </p:stCondLst>
                                        </p:cTn>
                                        <p:tgtEl>
                                          <p:spTgt spid="11"/>
                                        </p:tgtEl>
                                        <p:attrNameLst>
                                          <p:attrName>style.visibility</p:attrName>
                                        </p:attrNameLst>
                                      </p:cBhvr>
                                      <p:to>
                                        <p:strVal val="visible"/>
                                      </p:to>
                                    </p:set>
                                    <p:animEffect filter="wipe(up)" transition="in">
                                      <p:cBhvr>
                                        <p:cTn dur="500" id="23"/>
                                        <p:tgtEl>
                                          <p:spTgt spid="11"/>
                                        </p:tgtEl>
                                      </p:cBhvr>
                                    </p:animEffect>
                                  </p:childTnLst>
                                </p:cTn>
                              </p:par>
                              <p:par>
                                <p:cTn fill="hold" id="24" nodeType="withEffect" presetClass="entr" presetID="22" presetSubtype="1">
                                  <p:stCondLst>
                                    <p:cond delay="0"/>
                                  </p:stCondLst>
                                  <p:childTnLst>
                                    <p:set>
                                      <p:cBhvr>
                                        <p:cTn dur="1" fill="hold" id="25">
                                          <p:stCondLst>
                                            <p:cond delay="0"/>
                                          </p:stCondLst>
                                        </p:cTn>
                                        <p:tgtEl>
                                          <p:spTgt spid="14"/>
                                        </p:tgtEl>
                                        <p:attrNameLst>
                                          <p:attrName>style.visibility</p:attrName>
                                        </p:attrNameLst>
                                      </p:cBhvr>
                                      <p:to>
                                        <p:strVal val="visible"/>
                                      </p:to>
                                    </p:set>
                                    <p:animEffect filter="wipe(up)" transition="in">
                                      <p:cBhvr>
                                        <p:cTn dur="500" id="26"/>
                                        <p:tgtEl>
                                          <p:spTgt spid="14"/>
                                        </p:tgtEl>
                                      </p:cBhvr>
                                    </p:animEffect>
                                  </p:childTnLst>
                                </p:cTn>
                              </p:par>
                            </p:childTnLst>
                          </p:cTn>
                        </p:par>
                        <p:par>
                          <p:cTn fill="hold" id="27" nodeType="afterGroup">
                            <p:stCondLst>
                              <p:cond delay="1750"/>
                            </p:stCondLst>
                            <p:childTnLst>
                              <p:par>
                                <p:cTn fill="hold" id="28" nodeType="afterEffect" presetClass="entr" presetID="16" presetSubtype="37">
                                  <p:stCondLst>
                                    <p:cond delay="0"/>
                                  </p:stCondLst>
                                  <p:childTnLst>
                                    <p:set>
                                      <p:cBhvr>
                                        <p:cTn dur="1" fill="hold" id="29">
                                          <p:stCondLst>
                                            <p:cond delay="0"/>
                                          </p:stCondLst>
                                        </p:cTn>
                                        <p:tgtEl>
                                          <p:spTgt spid="26"/>
                                        </p:tgtEl>
                                        <p:attrNameLst>
                                          <p:attrName>style.visibility</p:attrName>
                                        </p:attrNameLst>
                                      </p:cBhvr>
                                      <p:to>
                                        <p:strVal val="visible"/>
                                      </p:to>
                                    </p:set>
                                    <p:animEffect filter="barn(outVertical)" transition="in">
                                      <p:cBhvr>
                                        <p:cTn dur="500" id="30"/>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9"/>
          <p:cNvSpPr>
            <a:spLocks noEditPoints="1"/>
          </p:cNvSpPr>
          <p:nvPr/>
        </p:nvSpPr>
        <p:spPr bwMode="auto">
          <a:xfrm>
            <a:off x="1238223" y="2680510"/>
            <a:ext cx="3363401" cy="3093078"/>
          </a:xfrm>
          <a:custGeom>
            <a:gdLst>
              <a:gd fmla="*/ 5 w 497" name="T0"/>
              <a:gd fmla="*/ 269 h 457" name="T1"/>
              <a:gd fmla="*/ 116 w 497" name="T2"/>
              <a:gd fmla="*/ 364 h 457" name="T3"/>
              <a:gd fmla="*/ 193 w 497" name="T4"/>
              <a:gd fmla="*/ 265 h 457" name="T5"/>
              <a:gd fmla="*/ 303 w 497" name="T6"/>
              <a:gd fmla="*/ 142 h 457" name="T7"/>
              <a:gd fmla="*/ 163 w 497" name="T8"/>
              <a:gd fmla="*/ 131 h 457" name="T9"/>
              <a:gd fmla="*/ 263 w 497" name="T10"/>
              <a:gd fmla="*/ 62 h 457" name="T11"/>
              <a:gd fmla="*/ 409 w 497" name="T12"/>
              <a:gd fmla="*/ 133 h 457" name="T13"/>
              <a:gd fmla="*/ 418 w 497" name="T14"/>
              <a:gd fmla="*/ 180 h 457" name="T15"/>
              <a:gd fmla="*/ 218 w 497" name="T16"/>
              <a:gd fmla="*/ 358 h 457" name="T17"/>
              <a:gd fmla="*/ 195 w 497" name="T18"/>
              <a:gd fmla="*/ 397 h 457" name="T19"/>
              <a:gd fmla="*/ 234 w 497" name="T20"/>
              <a:gd fmla="*/ 343 h 457" name="T21"/>
              <a:gd fmla="*/ 209 w 497" name="T22"/>
              <a:gd fmla="*/ 310 h 457" name="T23"/>
              <a:gd fmla="*/ 235 w 497" name="T24"/>
              <a:gd fmla="*/ 161 h 457" name="T25"/>
              <a:gd fmla="*/ 163 w 497" name="T26"/>
              <a:gd fmla="*/ 150 h 457" name="T27"/>
              <a:gd fmla="*/ 171 w 497" name="T28"/>
              <a:gd fmla="*/ 165 h 457" name="T29"/>
              <a:gd fmla="*/ 63 w 497" name="T30"/>
              <a:gd fmla="*/ 248 h 457" name="T31"/>
              <a:gd fmla="*/ 38 w 497" name="T32"/>
              <a:gd fmla="*/ 272 h 457" name="T33"/>
              <a:gd fmla="*/ 224 w 497" name="T34"/>
              <a:gd fmla="*/ 152 h 457" name="T35"/>
              <a:gd fmla="*/ 208 w 497" name="T36"/>
              <a:gd fmla="*/ 166 h 457" name="T37"/>
              <a:gd fmla="*/ 104 w 497" name="T38"/>
              <a:gd fmla="*/ 262 h 457" name="T39"/>
              <a:gd fmla="*/ 136 w 497" name="T40"/>
              <a:gd fmla="*/ 249 h 457" name="T41"/>
              <a:gd fmla="*/ 129 w 497" name="T42"/>
              <a:gd fmla="*/ 275 h 457" name="T43"/>
              <a:gd fmla="*/ 60 w 497" name="T44"/>
              <a:gd fmla="*/ 328 h 457" name="T45"/>
              <a:gd fmla="*/ 103 w 497" name="T46"/>
              <a:gd fmla="*/ 304 h 457" name="T47"/>
              <a:gd fmla="*/ 178 w 497" name="T48"/>
              <a:gd fmla="*/ 250 h 457" name="T49"/>
              <a:gd fmla="*/ 175 w 497" name="T50"/>
              <a:gd fmla="*/ 357 h 457" name="T51"/>
              <a:gd fmla="*/ 199 w 497" name="T52"/>
              <a:gd fmla="*/ 335 h 457" name="T53"/>
              <a:gd fmla="*/ 166 w 497" name="T54"/>
              <a:gd fmla="*/ 390 h 457" name="T55"/>
              <a:gd fmla="*/ 164 w 497" name="T56"/>
              <a:gd fmla="*/ 433 h 457" name="T57"/>
              <a:gd fmla="*/ 222 w 497" name="T58"/>
              <a:gd fmla="*/ 405 h 457" name="T59"/>
              <a:gd fmla="*/ 213 w 497" name="T60"/>
              <a:gd fmla="*/ 440 h 457" name="T61"/>
              <a:gd fmla="*/ 354 w 497" name="T62"/>
              <a:gd fmla="*/ 318 h 457" name="T63"/>
              <a:gd fmla="*/ 354 w 497" name="T64"/>
              <a:gd fmla="*/ 374 h 457" name="T65"/>
              <a:gd fmla="*/ 308 w 497" name="T66"/>
              <a:gd fmla="*/ 349 h 457" name="T67"/>
              <a:gd fmla="*/ 385 w 497" name="T68"/>
              <a:gd fmla="*/ 266 h 457" name="T69"/>
              <a:gd fmla="*/ 416 w 497" name="T70"/>
              <a:gd fmla="*/ 300 h 457" name="T71"/>
              <a:gd fmla="*/ 317 w 497" name="T72"/>
              <a:gd fmla="*/ 418 h 457" name="T73"/>
              <a:gd fmla="*/ 384 w 497" name="T74"/>
              <a:gd fmla="*/ 386 h 457" name="T75"/>
              <a:gd fmla="*/ 436 w 497" name="T76"/>
              <a:gd fmla="*/ 224 h 457" name="T77"/>
              <a:gd fmla="*/ 344 w 497" name="T78"/>
              <a:gd fmla="*/ 288 h 457" name="T79"/>
              <a:gd fmla="*/ 351 w 497" name="T80"/>
              <a:gd fmla="*/ 256 h 457" name="T81"/>
              <a:gd fmla="*/ 343 w 497" name="T82"/>
              <a:gd fmla="*/ 267 h 457" name="T83"/>
              <a:gd fmla="*/ 313 w 497" name="T84"/>
              <a:gd fmla="*/ 297 h 457" name="T85"/>
              <a:gd fmla="*/ 441 w 497" name="T86"/>
              <a:gd fmla="*/ 166 h 457" name="T87"/>
              <a:gd fmla="*/ 342 w 497" name="T88"/>
              <a:gd fmla="*/ 224 h 457" name="T89"/>
              <a:gd fmla="*/ 333 w 497" name="T90"/>
              <a:gd fmla="*/ 192 h 457" name="T91"/>
              <a:gd fmla="*/ 343 w 497" name="T92"/>
              <a:gd fmla="*/ 143 h 457" name="T93"/>
              <a:gd fmla="*/ 396 w 497" name="T94"/>
              <a:gd fmla="*/ 83 h 457" name="T95"/>
              <a:gd fmla="*/ 384 w 497" name="T96"/>
              <a:gd fmla="*/ 54 h 457" name="T97"/>
              <a:gd fmla="*/ 373 w 497" name="T98"/>
              <a:gd fmla="*/ 71 h 457" name="T99"/>
              <a:gd fmla="*/ 291 w 497" name="T100"/>
              <a:gd fmla="*/ 93 h 457" name="T101"/>
              <a:gd fmla="*/ 310 w 497" name="T102"/>
              <a:gd fmla="*/ 43 h 457" name="T103"/>
              <a:gd fmla="*/ 315 w 497" name="T104"/>
              <a:gd fmla="*/ 17 h 457" name="T105"/>
              <a:gd fmla="*/ 99 w 497" name="T106"/>
              <a:gd fmla="*/ 158 h 457" name="T107"/>
              <a:gd fmla="*/ 34 w 497" name="T108"/>
              <a:gd fmla="*/ 201 h 457" name="T109"/>
              <a:gd fmla="*/ 161 w 497" name="T110"/>
              <a:gd fmla="*/ 45 h 457" name="T111"/>
              <a:gd fmla="*/ 35 w 497" name="T112"/>
              <a:gd fmla="*/ 195 h 457" name="T113"/>
              <a:gd fmla="*/ 202 w 497" name="T114"/>
              <a:gd fmla="*/ 13 h 457" name="T115"/>
              <a:gd fmla="*/ 45 w 497" name="T116"/>
              <a:gd fmla="*/ 321 h 457" name="T117"/>
              <a:gd fmla="*/ 143 w 497" name="T118"/>
              <a:gd fmla="*/ 424 h 45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57" w="49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7" name="组合 6"/>
          <p:cNvGrpSpPr/>
          <p:nvPr/>
        </p:nvGrpSpPr>
        <p:grpSpPr>
          <a:xfrm>
            <a:off x="6183313" y="1962150"/>
            <a:ext cx="1431925" cy="1168401"/>
            <a:chOff x="6183313" y="1962150"/>
            <a:chExt cx="1431925" cy="1168401"/>
          </a:xfrm>
          <a:solidFill>
            <a:srgbClr val="262626"/>
          </a:solidFill>
        </p:grpSpPr>
        <p:sp>
          <p:nvSpPr>
            <p:cNvPr id="8"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3" name="组合 12"/>
          <p:cNvGrpSpPr/>
          <p:nvPr/>
        </p:nvGrpSpPr>
        <p:grpSpPr>
          <a:xfrm>
            <a:off x="6183312" y="3592514"/>
            <a:ext cx="1431925" cy="1168401"/>
            <a:chOff x="6183313" y="1962150"/>
            <a:chExt cx="1431925" cy="1168401"/>
          </a:xfrm>
          <a:solidFill>
            <a:srgbClr val="262626"/>
          </a:solidFill>
        </p:grpSpPr>
        <p:sp>
          <p:nvSpPr>
            <p:cNvPr id="14"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9" name="组合 18"/>
          <p:cNvGrpSpPr/>
          <p:nvPr/>
        </p:nvGrpSpPr>
        <p:grpSpPr>
          <a:xfrm>
            <a:off x="6178966" y="5106715"/>
            <a:ext cx="1431925" cy="1168401"/>
            <a:chOff x="6183313" y="1962150"/>
            <a:chExt cx="1431925" cy="1168401"/>
          </a:xfrm>
          <a:solidFill>
            <a:srgbClr val="262626"/>
          </a:solidFill>
        </p:grpSpPr>
        <p:sp>
          <p:nvSpPr>
            <p:cNvPr id="20"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5" name="文本框 24"/>
          <p:cNvSpPr txBox="1"/>
          <p:nvPr/>
        </p:nvSpPr>
        <p:spPr>
          <a:xfrm>
            <a:off x="8158411" y="1977184"/>
            <a:ext cx="4450080" cy="1188720"/>
          </a:xfrm>
          <a:prstGeom prst="rect">
            <a:avLst/>
          </a:prstGeom>
          <a:noFill/>
          <a:effectLst/>
        </p:spPr>
        <p:txBody>
          <a:bodyPr rtlCol="0" wrap="none">
            <a:spAutoFit/>
          </a:bodyPr>
          <a:lstStyle/>
          <a:p>
            <a:r>
              <a:rPr altLang="en-US" lang="zh-CN" sz="2400">
                <a:solidFill>
                  <a:srgbClr val="392F2F"/>
                </a:solidFill>
                <a:latin charset="-122" pitchFamily="34" typeface="微软雅黑"/>
                <a:ea charset="-122" pitchFamily="34" typeface="微软雅黑"/>
              </a:rPr>
              <a:t>单击此处输入标题</a:t>
            </a:r>
          </a:p>
          <a:p>
            <a:r>
              <a:rPr altLang="en-US" lang="zh-CN" sz="2400">
                <a:solidFill>
                  <a:srgbClr val="392F2F"/>
                </a:solidFill>
                <a:latin charset="-122" pitchFamily="34" typeface="微软雅黑"/>
                <a:ea charset="-122" pitchFamily="34" typeface="微软雅黑"/>
              </a:rPr>
              <a:t>请在这里输入您的主要叙述内容</a:t>
            </a:r>
          </a:p>
          <a:p>
            <a:r>
              <a:rPr altLang="en-US" lang="zh-CN" sz="24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6" name="文本框 25"/>
          <p:cNvSpPr txBox="1"/>
          <p:nvPr/>
        </p:nvSpPr>
        <p:spPr>
          <a:xfrm>
            <a:off x="8148190" y="3555833"/>
            <a:ext cx="4450080" cy="1188720"/>
          </a:xfrm>
          <a:prstGeom prst="rect">
            <a:avLst/>
          </a:prstGeom>
          <a:noFill/>
          <a:effectLst/>
        </p:spPr>
        <p:txBody>
          <a:bodyPr rtlCol="0" wrap="none">
            <a:spAutoFit/>
          </a:bodyPr>
          <a:lstStyle/>
          <a:p>
            <a:r>
              <a:rPr altLang="en-US" lang="zh-CN" sz="2400">
                <a:solidFill>
                  <a:srgbClr val="392F2F"/>
                </a:solidFill>
                <a:latin charset="-122" pitchFamily="34" typeface="微软雅黑"/>
                <a:ea charset="-122" pitchFamily="34" typeface="微软雅黑"/>
              </a:rPr>
              <a:t>单击此处输入标题</a:t>
            </a:r>
          </a:p>
          <a:p>
            <a:r>
              <a:rPr altLang="en-US" lang="zh-CN" sz="2400">
                <a:solidFill>
                  <a:srgbClr val="392F2F"/>
                </a:solidFill>
                <a:latin charset="-122" pitchFamily="34" typeface="微软雅黑"/>
                <a:ea charset="-122" pitchFamily="34" typeface="微软雅黑"/>
              </a:rPr>
              <a:t>请在这里输入您的主要叙述内容</a:t>
            </a:r>
          </a:p>
          <a:p>
            <a:r>
              <a:rPr altLang="en-US" lang="zh-CN" sz="2400">
                <a:solidFill>
                  <a:srgbClr val="392F2F"/>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7" name="文本框 26"/>
          <p:cNvSpPr txBox="1"/>
          <p:nvPr/>
        </p:nvSpPr>
        <p:spPr>
          <a:xfrm>
            <a:off x="8148191" y="5070034"/>
            <a:ext cx="4450080" cy="1188720"/>
          </a:xfrm>
          <a:prstGeom prst="rect">
            <a:avLst/>
          </a:prstGeom>
          <a:noFill/>
          <a:effectLst/>
        </p:spPr>
        <p:txBody>
          <a:bodyPr rtlCol="0" wrap="none">
            <a:spAutoFit/>
          </a:bodyPr>
          <a:lstStyle/>
          <a:p>
            <a:r>
              <a:rPr altLang="en-US" lang="zh-CN" sz="2400">
                <a:solidFill>
                  <a:srgbClr val="392F2F"/>
                </a:solidFill>
                <a:latin charset="-122" pitchFamily="34" typeface="微软雅黑"/>
                <a:ea charset="-122" pitchFamily="34" typeface="微软雅黑"/>
              </a:rPr>
              <a:t>单击此处输入标题</a:t>
            </a:r>
          </a:p>
          <a:p>
            <a:r>
              <a:rPr altLang="en-US" lang="zh-CN" sz="2400">
                <a:solidFill>
                  <a:srgbClr val="392F2F"/>
                </a:solidFill>
                <a:latin charset="-122" pitchFamily="34" typeface="微软雅黑"/>
                <a:ea charset="-122" pitchFamily="34" typeface="微软雅黑"/>
              </a:rPr>
              <a:t>请在这里输入您的主要叙述内容</a:t>
            </a:r>
          </a:p>
          <a:p>
            <a:r>
              <a:rPr altLang="en-US" lang="zh-CN" sz="2400">
                <a:solidFill>
                  <a:srgbClr val="392F2F"/>
                </a:solidFill>
                <a:latin charset="-122" pitchFamily="34" typeface="微软雅黑"/>
                <a:ea charset="-122" pitchFamily="34" typeface="微软雅黑"/>
              </a:rPr>
              <a:t>请在这里输入您的主要叙述内容</a:t>
            </a:r>
          </a:p>
        </p:txBody>
      </p:sp>
    </p:spTree>
    <p:extLst>
      <p:ext uri="{BB962C8B-B14F-4D97-AF65-F5344CB8AC3E}">
        <p14:creationId val="385273819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3" presetSubtype="32">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750" fill="hold" id="13"/>
                                        <p:tgtEl>
                                          <p:spTgt spid="7"/>
                                        </p:tgtEl>
                                        <p:attrNameLst>
                                          <p:attrName>ppt_w</p:attrName>
                                        </p:attrNameLst>
                                      </p:cBhvr>
                                      <p:tavLst>
                                        <p:tav tm="0">
                                          <p:val>
                                            <p:strVal val="4*#ppt_w"/>
                                          </p:val>
                                        </p:tav>
                                        <p:tav tm="100000">
                                          <p:val>
                                            <p:strVal val="#ppt_w"/>
                                          </p:val>
                                        </p:tav>
                                      </p:tavLst>
                                    </p:anim>
                                    <p:anim calcmode="lin" valueType="num">
                                      <p:cBhvr>
                                        <p:cTn dur="750" fill="hold" id="14"/>
                                        <p:tgtEl>
                                          <p:spTgt spid="7"/>
                                        </p:tgtEl>
                                        <p:attrNameLst>
                                          <p:attrName>ppt_h</p:attrName>
                                        </p:attrNameLst>
                                      </p:cBhvr>
                                      <p:tavLst>
                                        <p:tav tm="0">
                                          <p:val>
                                            <p:strVal val="4*#ppt_h"/>
                                          </p:val>
                                        </p:tav>
                                        <p:tav tm="100000">
                                          <p:val>
                                            <p:strVal val="#ppt_h"/>
                                          </p:val>
                                        </p:tav>
                                      </p:tavLst>
                                    </p:anim>
                                  </p:childTnLst>
                                </p:cTn>
                              </p:par>
                            </p:childTnLst>
                          </p:cTn>
                        </p:par>
                        <p:par>
                          <p:cTn fill="hold" id="15" nodeType="afterGroup">
                            <p:stCondLst>
                              <p:cond delay="1750"/>
                            </p:stCondLst>
                            <p:childTnLst>
                              <p:par>
                                <p:cTn fill="hold" id="16" nodeType="afterEffect" presetClass="emph" presetID="26" presetSubtype="0">
                                  <p:stCondLst>
                                    <p:cond delay="0"/>
                                  </p:stCondLst>
                                  <p:childTnLst>
                                    <p:animEffect filter="fade" transition="out">
                                      <p:cBhvr>
                                        <p:cTn dur="500" id="17" tmFilter="0, 0; .2, .5; .8, .5; 1, 0"/>
                                        <p:tgtEl>
                                          <p:spTgt spid="7"/>
                                        </p:tgtEl>
                                      </p:cBhvr>
                                    </p:animEffect>
                                    <p:animScale>
                                      <p:cBhvr>
                                        <p:cTn autoRev="1" dur="250" fill="hold" id="18"/>
                                        <p:tgtEl>
                                          <p:spTgt spid="7"/>
                                        </p:tgtEl>
                                      </p:cBhvr>
                                      <p:by x="105000" y="105000"/>
                                    </p:animScale>
                                  </p:childTnLst>
                                </p:cTn>
                              </p:par>
                            </p:childTnLst>
                          </p:cTn>
                        </p:par>
                        <p:par>
                          <p:cTn fill="hold" id="19" nodeType="afterGroup">
                            <p:stCondLst>
                              <p:cond delay="2250"/>
                            </p:stCondLst>
                            <p:childTnLst>
                              <p:par>
                                <p:cTn fill="hold" grpId="0" id="20" nodeType="afterEffect" presetClass="entr" presetID="22" presetSubtype="8">
                                  <p:stCondLst>
                                    <p:cond delay="0"/>
                                  </p:stCondLst>
                                  <p:childTnLst>
                                    <p:set>
                                      <p:cBhvr>
                                        <p:cTn dur="1" fill="hold" id="21">
                                          <p:stCondLst>
                                            <p:cond delay="0"/>
                                          </p:stCondLst>
                                        </p:cTn>
                                        <p:tgtEl>
                                          <p:spTgt spid="25"/>
                                        </p:tgtEl>
                                        <p:attrNameLst>
                                          <p:attrName>style.visibility</p:attrName>
                                        </p:attrNameLst>
                                      </p:cBhvr>
                                      <p:to>
                                        <p:strVal val="visible"/>
                                      </p:to>
                                    </p:set>
                                    <p:animEffect filter="wipe(left)" transition="in">
                                      <p:cBhvr>
                                        <p:cTn dur="500" id="22"/>
                                        <p:tgtEl>
                                          <p:spTgt spid="25"/>
                                        </p:tgtEl>
                                      </p:cBhvr>
                                    </p:animEffect>
                                  </p:childTnLst>
                                </p:cTn>
                              </p:par>
                            </p:childTnLst>
                          </p:cTn>
                        </p:par>
                        <p:par>
                          <p:cTn fill="hold" id="23" nodeType="afterGroup">
                            <p:stCondLst>
                              <p:cond delay="2750"/>
                            </p:stCondLst>
                            <p:childTnLst>
                              <p:par>
                                <p:cTn fill="hold" id="24" nodeType="afterEffect" presetClass="entr" presetID="23" presetSubtype="32">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p:cTn dur="750" fill="hold" id="26"/>
                                        <p:tgtEl>
                                          <p:spTgt spid="13"/>
                                        </p:tgtEl>
                                        <p:attrNameLst>
                                          <p:attrName>ppt_w</p:attrName>
                                        </p:attrNameLst>
                                      </p:cBhvr>
                                      <p:tavLst>
                                        <p:tav tm="0">
                                          <p:val>
                                            <p:strVal val="4*#ppt_w"/>
                                          </p:val>
                                        </p:tav>
                                        <p:tav tm="100000">
                                          <p:val>
                                            <p:strVal val="#ppt_w"/>
                                          </p:val>
                                        </p:tav>
                                      </p:tavLst>
                                    </p:anim>
                                    <p:anim calcmode="lin" valueType="num">
                                      <p:cBhvr>
                                        <p:cTn dur="750" fill="hold" id="27"/>
                                        <p:tgtEl>
                                          <p:spTgt spid="13"/>
                                        </p:tgtEl>
                                        <p:attrNameLst>
                                          <p:attrName>ppt_h</p:attrName>
                                        </p:attrNameLst>
                                      </p:cBhvr>
                                      <p:tavLst>
                                        <p:tav tm="0">
                                          <p:val>
                                            <p:strVal val="4*#ppt_h"/>
                                          </p:val>
                                        </p:tav>
                                        <p:tav tm="100000">
                                          <p:val>
                                            <p:strVal val="#ppt_h"/>
                                          </p:val>
                                        </p:tav>
                                      </p:tavLst>
                                    </p:anim>
                                  </p:childTnLst>
                                </p:cTn>
                              </p:par>
                            </p:childTnLst>
                          </p:cTn>
                        </p:par>
                        <p:par>
                          <p:cTn fill="hold" id="28" nodeType="afterGroup">
                            <p:stCondLst>
                              <p:cond delay="3500"/>
                            </p:stCondLst>
                            <p:childTnLst>
                              <p:par>
                                <p:cTn fill="hold" id="29" nodeType="afterEffect" presetClass="emph" presetID="26" presetSubtype="0">
                                  <p:stCondLst>
                                    <p:cond delay="0"/>
                                  </p:stCondLst>
                                  <p:childTnLst>
                                    <p:animEffect filter="fade" transition="out">
                                      <p:cBhvr>
                                        <p:cTn dur="500" id="30" tmFilter="0, 0; .2, .5; .8, .5; 1, 0"/>
                                        <p:tgtEl>
                                          <p:spTgt spid="13"/>
                                        </p:tgtEl>
                                      </p:cBhvr>
                                    </p:animEffect>
                                    <p:animScale>
                                      <p:cBhvr>
                                        <p:cTn autoRev="1" dur="250" fill="hold" id="31"/>
                                        <p:tgtEl>
                                          <p:spTgt spid="13"/>
                                        </p:tgtEl>
                                      </p:cBhvr>
                                      <p:by x="105000" y="105000"/>
                                    </p:animScale>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26"/>
                                        </p:tgtEl>
                                        <p:attrNameLst>
                                          <p:attrName>style.visibility</p:attrName>
                                        </p:attrNameLst>
                                      </p:cBhvr>
                                      <p:to>
                                        <p:strVal val="visible"/>
                                      </p:to>
                                    </p:set>
                                    <p:animEffect filter="wipe(left)" transition="in">
                                      <p:cBhvr>
                                        <p:cTn dur="500" id="35"/>
                                        <p:tgtEl>
                                          <p:spTgt spid="26"/>
                                        </p:tgtEl>
                                      </p:cBhvr>
                                    </p:animEffect>
                                  </p:childTnLst>
                                </p:cTn>
                              </p:par>
                            </p:childTnLst>
                          </p:cTn>
                        </p:par>
                        <p:par>
                          <p:cTn fill="hold" id="36" nodeType="afterGroup">
                            <p:stCondLst>
                              <p:cond delay="4500"/>
                            </p:stCondLst>
                            <p:childTnLst>
                              <p:par>
                                <p:cTn fill="hold" id="37" nodeType="afterEffect" presetClass="entr" presetID="23" presetSubtype="32">
                                  <p:stCondLst>
                                    <p:cond delay="0"/>
                                  </p:stCondLst>
                                  <p:childTnLst>
                                    <p:set>
                                      <p:cBhvr>
                                        <p:cTn dur="1" fill="hold" id="38">
                                          <p:stCondLst>
                                            <p:cond delay="0"/>
                                          </p:stCondLst>
                                        </p:cTn>
                                        <p:tgtEl>
                                          <p:spTgt spid="19"/>
                                        </p:tgtEl>
                                        <p:attrNameLst>
                                          <p:attrName>style.visibility</p:attrName>
                                        </p:attrNameLst>
                                      </p:cBhvr>
                                      <p:to>
                                        <p:strVal val="visible"/>
                                      </p:to>
                                    </p:set>
                                    <p:anim calcmode="lin" valueType="num">
                                      <p:cBhvr>
                                        <p:cTn dur="750" fill="hold" id="39"/>
                                        <p:tgtEl>
                                          <p:spTgt spid="19"/>
                                        </p:tgtEl>
                                        <p:attrNameLst>
                                          <p:attrName>ppt_w</p:attrName>
                                        </p:attrNameLst>
                                      </p:cBhvr>
                                      <p:tavLst>
                                        <p:tav tm="0">
                                          <p:val>
                                            <p:strVal val="4*#ppt_w"/>
                                          </p:val>
                                        </p:tav>
                                        <p:tav tm="100000">
                                          <p:val>
                                            <p:strVal val="#ppt_w"/>
                                          </p:val>
                                        </p:tav>
                                      </p:tavLst>
                                    </p:anim>
                                    <p:anim calcmode="lin" valueType="num">
                                      <p:cBhvr>
                                        <p:cTn dur="750" fill="hold" id="40"/>
                                        <p:tgtEl>
                                          <p:spTgt spid="19"/>
                                        </p:tgtEl>
                                        <p:attrNameLst>
                                          <p:attrName>ppt_h</p:attrName>
                                        </p:attrNameLst>
                                      </p:cBhvr>
                                      <p:tavLst>
                                        <p:tav tm="0">
                                          <p:val>
                                            <p:strVal val="4*#ppt_h"/>
                                          </p:val>
                                        </p:tav>
                                        <p:tav tm="100000">
                                          <p:val>
                                            <p:strVal val="#ppt_h"/>
                                          </p:val>
                                        </p:tav>
                                      </p:tavLst>
                                    </p:anim>
                                  </p:childTnLst>
                                </p:cTn>
                              </p:par>
                            </p:childTnLst>
                          </p:cTn>
                        </p:par>
                        <p:par>
                          <p:cTn fill="hold" id="41" nodeType="afterGroup">
                            <p:stCondLst>
                              <p:cond delay="5250"/>
                            </p:stCondLst>
                            <p:childTnLst>
                              <p:par>
                                <p:cTn fill="hold" id="42" nodeType="afterEffect" presetClass="emph" presetID="26" presetSubtype="0">
                                  <p:stCondLst>
                                    <p:cond delay="0"/>
                                  </p:stCondLst>
                                  <p:childTnLst>
                                    <p:animEffect filter="fade" transition="out">
                                      <p:cBhvr>
                                        <p:cTn dur="500" id="43" tmFilter="0, 0; .2, .5; .8, .5; 1, 0"/>
                                        <p:tgtEl>
                                          <p:spTgt spid="19"/>
                                        </p:tgtEl>
                                      </p:cBhvr>
                                    </p:animEffect>
                                    <p:animScale>
                                      <p:cBhvr>
                                        <p:cTn autoRev="1" dur="250" fill="hold" id="44"/>
                                        <p:tgtEl>
                                          <p:spTgt spid="19"/>
                                        </p:tgtEl>
                                      </p:cBhvr>
                                      <p:by x="105000" y="105000"/>
                                    </p:animScale>
                                  </p:childTnLst>
                                </p:cTn>
                              </p:par>
                            </p:childTnLst>
                          </p:cTn>
                        </p:par>
                        <p:par>
                          <p:cTn fill="hold" id="45" nodeType="afterGroup">
                            <p:stCondLst>
                              <p:cond delay="5750"/>
                            </p:stCondLst>
                            <p:childTnLst>
                              <p:par>
                                <p:cTn fill="hold" grpId="0" id="46" nodeType="afterEffect" presetClass="entr" presetID="22" presetSubtype="8">
                                  <p:stCondLst>
                                    <p:cond delay="0"/>
                                  </p:stCondLst>
                                  <p:childTnLst>
                                    <p:set>
                                      <p:cBhvr>
                                        <p:cTn dur="1" fill="hold" id="47">
                                          <p:stCondLst>
                                            <p:cond delay="0"/>
                                          </p:stCondLst>
                                        </p:cTn>
                                        <p:tgtEl>
                                          <p:spTgt spid="27"/>
                                        </p:tgtEl>
                                        <p:attrNameLst>
                                          <p:attrName>style.visibility</p:attrName>
                                        </p:attrNameLst>
                                      </p:cBhvr>
                                      <p:to>
                                        <p:strVal val="visible"/>
                                      </p:to>
                                    </p:set>
                                    <p:animEffect filter="wipe(left)" transition="in">
                                      <p:cBhvr>
                                        <p:cTn dur="500" id="4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5"/>
      <p:bldP grpId="0" spid="26"/>
      <p:bldP grpId="0" spid="2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6" name="文本框 5"/>
          <p:cNvSpPr txBox="1"/>
          <p:nvPr/>
        </p:nvSpPr>
        <p:spPr>
          <a:xfrm>
            <a:off x="3930736" y="3328931"/>
            <a:ext cx="3840480" cy="640080"/>
          </a:xfrm>
          <a:prstGeom prst="rect">
            <a:avLst/>
          </a:prstGeom>
          <a:noFill/>
        </p:spPr>
        <p:txBody>
          <a:bodyPr rtlCol="0" wrap="none">
            <a:spAutoFit/>
          </a:bodyPr>
          <a:lstStyle/>
          <a:p>
            <a:r>
              <a:rPr altLang="en-US" lang="zh-CN" smtClean="0" sz="3600">
                <a:solidFill>
                  <a:schemeClr val="tx1">
                    <a:lumMod val="65000"/>
                    <a:lumOff val="35000"/>
                  </a:schemeClr>
                </a:solidFill>
                <a:latin charset="-122" panose="02010509060101010101" pitchFamily="49" typeface="幼圆"/>
                <a:ea charset="-122" panose="02010509060101010101" pitchFamily="49" typeface="幼圆"/>
              </a:rPr>
              <a:t>感谢在座各位聆听</a:t>
            </a:r>
          </a:p>
        </p:txBody>
      </p:sp>
      <p:sp>
        <p:nvSpPr>
          <p:cNvPr id="7" name="文本框 6"/>
          <p:cNvSpPr txBox="1"/>
          <p:nvPr/>
        </p:nvSpPr>
        <p:spPr>
          <a:xfrm>
            <a:off x="4038842" y="3975262"/>
            <a:ext cx="338328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10600010101010101" pitchFamily="2" typeface="方正喵呜体"/>
                <a:ea charset="-122" panose="02010600010101010101" pitchFamily="2" typeface="方正喵呜体"/>
              </a:rPr>
              <a:t>CONSECTETUR ADIPISICING ELIT</a:t>
            </a:r>
          </a:p>
        </p:txBody>
      </p:sp>
      <p:sp>
        <p:nvSpPr>
          <p:cNvPr id="8" name="文本框 7"/>
          <p:cNvSpPr txBox="1"/>
          <p:nvPr/>
        </p:nvSpPr>
        <p:spPr>
          <a:xfrm>
            <a:off x="4809183" y="2220935"/>
            <a:ext cx="1859280" cy="1097280"/>
          </a:xfrm>
          <a:prstGeom prst="rect">
            <a:avLst/>
          </a:prstGeom>
          <a:noFill/>
        </p:spPr>
        <p:txBody>
          <a:bodyPr rtlCol="0" wrap="none">
            <a:spAutoFit/>
          </a:bodyPr>
          <a:lstStyle/>
          <a:p>
            <a:r>
              <a:rPr altLang="zh-CN" lang="en-US" smtClean="0" sz="6600">
                <a:solidFill>
                  <a:schemeClr val="tx1">
                    <a:lumMod val="65000"/>
                    <a:lumOff val="35000"/>
                  </a:schemeClr>
                </a:solidFill>
                <a:latin charset="-122" panose="02010600010101010101" pitchFamily="2" typeface="方正喵呜体"/>
                <a:ea charset="-122" panose="02010600010101010101" pitchFamily="2" typeface="方正喵呜体"/>
              </a:rPr>
              <a:t>2017</a:t>
            </a:r>
          </a:p>
        </p:txBody>
      </p:sp>
    </p:spTree>
    <p:extLst>
      <p:ext uri="{BB962C8B-B14F-4D97-AF65-F5344CB8AC3E}">
        <p14:creationId val="407615367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fill="hold" grpId="0" id="5" nodeType="clickEffect" presetClass="entr" presetID="38" presetSubtype="0">
                                  <p:stCondLst>
                                    <p:cond delay="0"/>
                                  </p:stCondLst>
                                  <p:iterate type="lt">
                                    <p:tmPct val="50000"/>
                                  </p:iterate>
                                  <p:childTnLst>
                                    <p:set>
                                      <p:cBhvr>
                                        <p:cTn dur="1" fill="hold" id="6">
                                          <p:stCondLst>
                                            <p:cond delay="0"/>
                                          </p:stCondLst>
                                        </p:cTn>
                                        <p:tgtEl>
                                          <p:spTgt spid="8"/>
                                        </p:tgtEl>
                                        <p:attrNameLst>
                                          <p:attrName>style.visibility</p:attrName>
                                        </p:attrNameLst>
                                      </p:cBhvr>
                                      <p:to>
                                        <p:strVal val="visible"/>
                                      </p:to>
                                    </p:set>
                                    <p:set>
                                      <p:cBhvr>
                                        <p:cTn dur="455" fill="hold" id="7">
                                          <p:stCondLst>
                                            <p:cond delay="0"/>
                                          </p:stCondLst>
                                        </p:cTn>
                                        <p:tgtEl>
                                          <p:spTgt spid="8"/>
                                        </p:tgtEl>
                                        <p:attrNameLst>
                                          <p:attrName>style.rotation</p:attrName>
                                        </p:attrNameLst>
                                      </p:cBhvr>
                                      <p:to>
                                        <p:strVal val="-45.0"/>
                                      </p:to>
                                    </p:set>
                                    <p:anim calcmode="lin" valueType="num">
                                      <p:cBhvr>
                                        <p:cTn dur="455" fill="hold" id="8">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dur="455" fill="hold" id="9">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autoRev="1" decel="50000" dur="156" fill="hold" id="10">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16" presetSubtype="37">
                                  <p:stCondLst>
                                    <p:cond delay="0"/>
                                  </p:stCondLst>
                                  <p:childTnLst>
                                    <p:set>
                                      <p:cBhvr>
                                        <p:cTn dur="1" fill="hold" id="15">
                                          <p:stCondLst>
                                            <p:cond delay="0"/>
                                          </p:stCondLst>
                                        </p:cTn>
                                        <p:tgtEl>
                                          <p:spTgt spid="6"/>
                                        </p:tgtEl>
                                        <p:attrNameLst>
                                          <p:attrName>style.visibility</p:attrName>
                                        </p:attrNameLst>
                                      </p:cBhvr>
                                      <p:to>
                                        <p:strVal val="visible"/>
                                      </p:to>
                                    </p:set>
                                    <p:animEffect filter="barn(outVertical)" transition="in">
                                      <p:cBhvr>
                                        <p:cTn dur="500" id="16"/>
                                        <p:tgtEl>
                                          <p:spTgt spid="6"/>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9" name="任意多边形 8"/>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flipH="1">
            <a:off x="7269383" y="2949864"/>
            <a:ext cx="3327742" cy="701040"/>
          </a:xfrm>
          <a:prstGeom prst="rect">
            <a:avLst/>
          </a:prstGeom>
          <a:noFill/>
        </p:spPr>
        <p:txBody>
          <a:bodyPr rtlCol="0" wrap="square">
            <a:spAutoFit/>
          </a:bodyPr>
          <a:lstStyle/>
          <a:p>
            <a:pPr algn="dist"/>
            <a:r>
              <a:rPr altLang="en-US" lang="zh-CN" smtClean="0" sz="4000">
                <a:latin charset="-122" panose="02000000000000000000" pitchFamily="2" typeface="方正静蕾简体"/>
                <a:ea charset="-122" panose="02000000000000000000" pitchFamily="2" typeface="方正静蕾简体"/>
              </a:rPr>
              <a:t>研究背景</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flipH="1">
              <a:off x="6058026" y="2940820"/>
              <a:ext cx="786099" cy="701040"/>
            </a:xfrm>
            <a:prstGeom prst="rect">
              <a:avLst/>
            </a:prstGeom>
            <a:noFill/>
          </p:spPr>
          <p:txBody>
            <a:bodyPr rtlCol="0" wrap="square">
              <a:spAutoFit/>
            </a:bodyPr>
            <a:lstStyle/>
            <a:p>
              <a:pPr algn="ctr"/>
              <a:r>
                <a:rPr altLang="zh-CN" lang="en-US" smtClean="0" sz="4000">
                  <a:solidFill>
                    <a:srgbClr val="F9F9F9"/>
                  </a:solidFill>
                  <a:latin charset="-122" panose="02000000000000000000" pitchFamily="2" typeface="方正静蕾简体"/>
                  <a:ea charset="-122" panose="02000000000000000000" pitchFamily="2" typeface="方正静蕾简体"/>
                </a:rPr>
                <a:t>1</a:t>
              </a:r>
            </a:p>
          </p:txBody>
        </p:sp>
      </p:grpSp>
      <p:sp>
        <p:nvSpPr>
          <p:cNvPr id="14" name="文本框 13"/>
          <p:cNvSpPr txBox="1"/>
          <p:nvPr/>
        </p:nvSpPr>
        <p:spPr>
          <a:xfrm>
            <a:off x="1726083" y="2529212"/>
            <a:ext cx="2214880" cy="701040"/>
          </a:xfrm>
          <a:prstGeom prst="rect">
            <a:avLst/>
          </a:prstGeom>
          <a:noFill/>
        </p:spPr>
        <p:txBody>
          <a:bodyPr rtlCol="0" wrap="none">
            <a:spAutoFit/>
          </a:bodyPr>
          <a:lstStyle/>
          <a:p>
            <a:r>
              <a:rPr altLang="zh-CN" b="1" lang="en-US" smtClean="0" sz="4000">
                <a:solidFill>
                  <a:schemeClr val="tx1">
                    <a:lumMod val="65000"/>
                    <a:lumOff val="35000"/>
                  </a:schemeClr>
                </a:solidFill>
                <a:latin charset="-122" panose="02000000000000000000" pitchFamily="2" typeface="方正兰亭超细黑简体"/>
                <a:ea charset="-122" panose="02000000000000000000" pitchFamily="2" typeface="方正兰亭超细黑简体"/>
              </a:rPr>
              <a:t>PART  01</a:t>
            </a:r>
          </a:p>
        </p:txBody>
      </p:sp>
    </p:spTree>
    <p:extLst>
      <p:ext uri="{BB962C8B-B14F-4D97-AF65-F5344CB8AC3E}">
        <p14:creationId val="333870769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par>
                          <p:cTn fill="hold" id="15" nodeType="afterGroup">
                            <p:stCondLst>
                              <p:cond delay="1000"/>
                            </p:stCondLst>
                            <p:childTnLst>
                              <p:par>
                                <p:cTn fill="hold" grpId="0" id="16" nodeType="afterEffect" presetClass="entr" presetID="16" presetSubtype="37">
                                  <p:stCondLst>
                                    <p:cond delay="0"/>
                                  </p:stCondLst>
                                  <p:childTnLst>
                                    <p:set>
                                      <p:cBhvr>
                                        <p:cTn dur="1" fill="hold" id="17">
                                          <p:stCondLst>
                                            <p:cond delay="0"/>
                                          </p:stCondLst>
                                        </p:cTn>
                                        <p:tgtEl>
                                          <p:spTgt spid="14"/>
                                        </p:tgtEl>
                                        <p:attrNameLst>
                                          <p:attrName>style.visibility</p:attrName>
                                        </p:attrNameLst>
                                      </p:cBhvr>
                                      <p:to>
                                        <p:strVal val="visible"/>
                                      </p:to>
                                    </p:set>
                                    <p:animEffect filter="barn(outVertical)" transition="in">
                                      <p:cBhvr>
                                        <p:cTn dur="500" id="18"/>
                                        <p:tgtEl>
                                          <p:spTgt spid="14"/>
                                        </p:tgtEl>
                                      </p:cBhvr>
                                    </p:animEffect>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1000" fill="hold" id="22"/>
                                        <p:tgtEl>
                                          <p:spTgt spid="8"/>
                                        </p:tgtEl>
                                        <p:attrNameLst>
                                          <p:attrName>ppt_x</p:attrName>
                                        </p:attrNameLst>
                                      </p:cBhvr>
                                      <p:tavLst>
                                        <p:tav tm="0">
                                          <p:val>
                                            <p:strVal val="0-#ppt_w/2"/>
                                          </p:val>
                                        </p:tav>
                                        <p:tav tm="100000">
                                          <p:val>
                                            <p:strVal val="#ppt_x"/>
                                          </p:val>
                                        </p:tav>
                                      </p:tavLst>
                                    </p:anim>
                                    <p:anim calcmode="lin" valueType="num">
                                      <p:cBhvr additive="base">
                                        <p:cTn dur="1000" fill="hold" id="23"/>
                                        <p:tgtEl>
                                          <p:spTgt spid="8"/>
                                        </p:tgtEl>
                                        <p:attrNameLst>
                                          <p:attrName>ppt_y</p:attrName>
                                        </p:attrNameLst>
                                      </p:cBhvr>
                                      <p:tavLst>
                                        <p:tav tm="0">
                                          <p:val>
                                            <p:strVal val="#ppt_y"/>
                                          </p:val>
                                        </p:tav>
                                        <p:tav tm="100000">
                                          <p:val>
                                            <p:strVal val="#ppt_y"/>
                                          </p:val>
                                        </p:tav>
                                      </p:tavLst>
                                    </p:anim>
                                  </p:childTnLst>
                                </p:cTn>
                              </p:par>
                              <p:par>
                                <p:cTn fill="hold" grpId="0" id="24" nodeType="withEffect" presetClass="entr" presetID="22" presetSubtype="8">
                                  <p:stCondLst>
                                    <p:cond delay="50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500" id="26"/>
                                        <p:tgtEl>
                                          <p:spTgt spid="9"/>
                                        </p:tgtEl>
                                      </p:cBhvr>
                                    </p:animEffect>
                                  </p:childTnLst>
                                </p:cTn>
                              </p:par>
                            </p:childTnLst>
                          </p:cTn>
                        </p:par>
                        <p:par>
                          <p:cTn fill="hold" id="27" nodeType="afterGroup">
                            <p:stCondLst>
                              <p:cond delay="2500"/>
                            </p:stCondLst>
                            <p:childTnLst>
                              <p:par>
                                <p:cTn fill="hold" id="28" nodeType="afterEffect" presetClass="entr" presetID="53" presetSubtype="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500" fill="hold" id="30"/>
                                        <p:tgtEl>
                                          <p:spTgt spid="11"/>
                                        </p:tgtEl>
                                        <p:attrNameLst>
                                          <p:attrName>ppt_w</p:attrName>
                                        </p:attrNameLst>
                                      </p:cBhvr>
                                      <p:tavLst>
                                        <p:tav tm="0">
                                          <p:val>
                                            <p:fltVal val="0"/>
                                          </p:val>
                                        </p:tav>
                                        <p:tav tm="100000">
                                          <p:val>
                                            <p:strVal val="#ppt_w"/>
                                          </p:val>
                                        </p:tav>
                                      </p:tavLst>
                                    </p:anim>
                                    <p:anim calcmode="lin" valueType="num">
                                      <p:cBhvr>
                                        <p:cTn dur="500" fill="hold" id="31"/>
                                        <p:tgtEl>
                                          <p:spTgt spid="11"/>
                                        </p:tgtEl>
                                        <p:attrNameLst>
                                          <p:attrName>ppt_h</p:attrName>
                                        </p:attrNameLst>
                                      </p:cBhvr>
                                      <p:tavLst>
                                        <p:tav tm="0">
                                          <p:val>
                                            <p:fltVal val="0"/>
                                          </p:val>
                                        </p:tav>
                                        <p:tav tm="100000">
                                          <p:val>
                                            <p:strVal val="#ppt_h"/>
                                          </p:val>
                                        </p:tav>
                                      </p:tavLst>
                                    </p:anim>
                                    <p:animEffect filter="fade" transition="in">
                                      <p:cBhvr>
                                        <p:cTn dur="500" id="32"/>
                                        <p:tgtEl>
                                          <p:spTgt spid="11"/>
                                        </p:tgtEl>
                                      </p:cBhvr>
                                    </p:animEffect>
                                  </p:childTnLst>
                                </p:cTn>
                              </p:par>
                            </p:childTnLst>
                          </p:cTn>
                        </p:par>
                        <p:par>
                          <p:cTn fill="hold" id="33" nodeType="afterGroup">
                            <p:stCondLst>
                              <p:cond delay="3000"/>
                            </p:stCondLst>
                            <p:childTnLst>
                              <p:par>
                                <p:cTn fill="hold" grpId="0" id="34" nodeType="afterEffect" presetClass="entr" presetID="16" presetSubtype="37">
                                  <p:stCondLst>
                                    <p:cond delay="0"/>
                                  </p:stCondLst>
                                  <p:childTnLst>
                                    <p:set>
                                      <p:cBhvr>
                                        <p:cTn dur="1" fill="hold" id="35">
                                          <p:stCondLst>
                                            <p:cond delay="0"/>
                                          </p:stCondLst>
                                        </p:cTn>
                                        <p:tgtEl>
                                          <p:spTgt spid="10"/>
                                        </p:tgtEl>
                                        <p:attrNameLst>
                                          <p:attrName>style.visibility</p:attrName>
                                        </p:attrNameLst>
                                      </p:cBhvr>
                                      <p:to>
                                        <p:strVal val="visible"/>
                                      </p:to>
                                    </p:set>
                                    <p:animEffect filter="barn(outVertical)" transition="in">
                                      <p:cBhvr>
                                        <p:cTn dur="500" id="3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31"/>
          <p:cNvSpPr/>
          <p:nvPr/>
        </p:nvSpPr>
        <p:spPr>
          <a:xfrm>
            <a:off x="4735513" y="2221566"/>
            <a:ext cx="6298102" cy="375720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latin charset="-122" pitchFamily="34" typeface="微软雅黑"/>
              <a:ea charset="-122" pitchFamily="34" typeface="微软雅黑"/>
            </a:endParaRPr>
          </a:p>
        </p:txBody>
      </p:sp>
      <p:grpSp>
        <p:nvGrpSpPr>
          <p:cNvPr id="7" name="组合 6"/>
          <p:cNvGrpSpPr/>
          <p:nvPr/>
        </p:nvGrpSpPr>
        <p:grpSpPr>
          <a:xfrm>
            <a:off x="732498" y="1912076"/>
            <a:ext cx="3313113" cy="2997199"/>
            <a:chOff x="774701" y="2601913"/>
            <a:chExt cx="3313113" cy="2997199"/>
          </a:xfrm>
          <a:solidFill>
            <a:srgbClr val="262626"/>
          </a:solidFill>
        </p:grpSpPr>
        <p:sp>
          <p:nvSpPr>
            <p:cNvPr id="8" name="Freeform 165"/>
            <p:cNvSpPr>
              <a:spLocks noEditPoints="1"/>
            </p:cNvSpPr>
            <p:nvPr/>
          </p:nvSpPr>
          <p:spPr bwMode="auto">
            <a:xfrm>
              <a:off x="1503363" y="3411538"/>
              <a:ext cx="1535113" cy="1620837"/>
            </a:xfrm>
            <a:custGeom>
              <a:gdLst>
                <a:gd fmla="*/ 10 w 38" name="T0"/>
                <a:gd fmla="*/ 39 h 40" name="T1"/>
                <a:gd fmla="*/ 8 w 38" name="T2"/>
                <a:gd fmla="*/ 37 h 40" name="T3"/>
                <a:gd fmla="*/ 5 w 38" name="T4"/>
                <a:gd fmla="*/ 34 h 40" name="T5"/>
                <a:gd fmla="*/ 2 w 38" name="T6"/>
                <a:gd fmla="*/ 29 h 40" name="T7"/>
                <a:gd fmla="*/ 0 w 38" name="T8"/>
                <a:gd fmla="*/ 22 h 40" name="T9"/>
                <a:gd fmla="*/ 1 w 38" name="T10"/>
                <a:gd fmla="*/ 15 h 40" name="T11"/>
                <a:gd fmla="*/ 2 w 38" name="T12"/>
                <a:gd fmla="*/ 12 h 40" name="T13"/>
                <a:gd fmla="*/ 3 w 38" name="T14"/>
                <a:gd fmla="*/ 9 h 40" name="T15"/>
                <a:gd fmla="*/ 5 w 38" name="T16"/>
                <a:gd fmla="*/ 6 h 40" name="T17"/>
                <a:gd fmla="*/ 7 w 38" name="T18"/>
                <a:gd fmla="*/ 4 h 40" name="T19"/>
                <a:gd fmla="*/ 10 w 38" name="T20"/>
                <a:gd fmla="*/ 2 h 40" name="T21"/>
                <a:gd fmla="*/ 13 w 38" name="T22"/>
                <a:gd fmla="*/ 1 h 40" name="T23"/>
                <a:gd fmla="*/ 16 w 38" name="T24"/>
                <a:gd fmla="*/ 0 h 40" name="T25"/>
                <a:gd fmla="*/ 20 w 38" name="T26"/>
                <a:gd fmla="*/ 0 h 40" name="T27"/>
                <a:gd fmla="*/ 23 w 38" name="T28"/>
                <a:gd fmla="*/ 0 h 40" name="T29"/>
                <a:gd fmla="*/ 26 w 38" name="T30"/>
                <a:gd fmla="*/ 1 h 40" name="T31"/>
                <a:gd fmla="*/ 32 w 38" name="T32"/>
                <a:gd fmla="*/ 5 h 40" name="T33"/>
                <a:gd fmla="*/ 34 w 38" name="T34"/>
                <a:gd fmla="*/ 7 h 40" name="T35"/>
                <a:gd fmla="*/ 36 w 38" name="T36"/>
                <a:gd fmla="*/ 10 h 40" name="T37"/>
                <a:gd fmla="*/ 38 w 38" name="T38"/>
                <a:gd fmla="*/ 17 h 40" name="T39"/>
                <a:gd fmla="*/ 38 w 38" name="T40"/>
                <a:gd fmla="*/ 20 h 40" name="T41"/>
                <a:gd fmla="*/ 38 w 38" name="T42"/>
                <a:gd fmla="*/ 23 h 40" name="T43"/>
                <a:gd fmla="*/ 36 w 38" name="T44"/>
                <a:gd fmla="*/ 30 h 40" name="T45"/>
                <a:gd fmla="*/ 32 w 38" name="T46"/>
                <a:gd fmla="*/ 36 h 40" name="T47"/>
                <a:gd fmla="*/ 27 w 38" name="T48"/>
                <a:gd fmla="*/ 40 h 40" name="T49"/>
                <a:gd fmla="*/ 27 w 38" name="T50"/>
                <a:gd fmla="*/ 40 h 40" name="T51"/>
                <a:gd fmla="*/ 27 w 38" name="T52"/>
                <a:gd fmla="*/ 40 h 40" name="T53"/>
                <a:gd fmla="*/ 23 w 38" name="T54"/>
                <a:gd fmla="*/ 39 h 40" name="T55"/>
                <a:gd fmla="*/ 19 w 38" name="T56"/>
                <a:gd fmla="*/ 39 h 40" name="T57"/>
                <a:gd fmla="*/ 10 w 38" name="T58"/>
                <a:gd fmla="*/ 39 h 40" name="T59"/>
                <a:gd fmla="*/ 10 w 38" name="T60"/>
                <a:gd fmla="*/ 39 h 40" name="T61"/>
                <a:gd fmla="*/ 10 w 38" name="T62"/>
                <a:gd fmla="*/ 39 h 40" name="T63"/>
                <a:gd fmla="*/ 19 w 38" name="T64"/>
                <a:gd fmla="*/ 38 h 40" name="T65"/>
                <a:gd fmla="*/ 23 w 38" name="T66"/>
                <a:gd fmla="*/ 38 h 40" name="T67"/>
                <a:gd fmla="*/ 27 w 38" name="T68"/>
                <a:gd fmla="*/ 39 h 40" name="T69"/>
                <a:gd fmla="*/ 27 w 38" name="T70"/>
                <a:gd fmla="*/ 39 h 40" name="T71"/>
                <a:gd fmla="*/ 31 w 38" name="T72"/>
                <a:gd fmla="*/ 35 h 40" name="T73"/>
                <a:gd fmla="*/ 34 w 38" name="T74"/>
                <a:gd fmla="*/ 29 h 40" name="T75"/>
                <a:gd fmla="*/ 36 w 38" name="T76"/>
                <a:gd fmla="*/ 23 h 40" name="T77"/>
                <a:gd fmla="*/ 37 w 38" name="T78"/>
                <a:gd fmla="*/ 20 h 40" name="T79"/>
                <a:gd fmla="*/ 36 w 38" name="T80"/>
                <a:gd fmla="*/ 17 h 40" name="T81"/>
                <a:gd fmla="*/ 35 w 38" name="T82"/>
                <a:gd fmla="*/ 11 h 40" name="T83"/>
                <a:gd fmla="*/ 33 w 38" name="T84"/>
                <a:gd fmla="*/ 8 h 40" name="T85"/>
                <a:gd fmla="*/ 31 w 38" name="T86"/>
                <a:gd fmla="*/ 5 h 40" name="T87"/>
                <a:gd fmla="*/ 26 w 38" name="T88"/>
                <a:gd fmla="*/ 2 h 40" name="T89"/>
                <a:gd fmla="*/ 23 w 38" name="T90"/>
                <a:gd fmla="*/ 1 h 40" name="T91"/>
                <a:gd fmla="*/ 20 w 38" name="T92"/>
                <a:gd fmla="*/ 1 h 40" name="T93"/>
                <a:gd fmla="*/ 17 w 38" name="T94"/>
                <a:gd fmla="*/ 1 h 40" name="T95"/>
                <a:gd fmla="*/ 13 w 38" name="T96"/>
                <a:gd fmla="*/ 1 h 40" name="T97"/>
                <a:gd fmla="*/ 10 w 38" name="T98"/>
                <a:gd fmla="*/ 3 h 40" name="T99"/>
                <a:gd fmla="*/ 8 w 38" name="T100"/>
                <a:gd fmla="*/ 5 h 40" name="T101"/>
                <a:gd fmla="*/ 6 w 38" name="T102"/>
                <a:gd fmla="*/ 7 h 40" name="T103"/>
                <a:gd fmla="*/ 4 w 38" name="T104"/>
                <a:gd fmla="*/ 10 h 40" name="T105"/>
                <a:gd fmla="*/ 3 w 38" name="T106"/>
                <a:gd fmla="*/ 13 h 40" name="T107"/>
                <a:gd fmla="*/ 2 w 38" name="T108"/>
                <a:gd fmla="*/ 16 h 40" name="T109"/>
                <a:gd fmla="*/ 2 w 38" name="T110"/>
                <a:gd fmla="*/ 22 h 40" name="T111"/>
                <a:gd fmla="*/ 3 w 38" name="T112"/>
                <a:gd fmla="*/ 28 h 40" name="T113"/>
                <a:gd fmla="*/ 6 w 38" name="T114"/>
                <a:gd fmla="*/ 34 h 40" name="T115"/>
                <a:gd fmla="*/ 8 w 38" name="T116"/>
                <a:gd fmla="*/ 36 h 40" name="T117"/>
                <a:gd fmla="*/ 10 w 38" name="T118"/>
                <a:gd fmla="*/ 39 h 4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0" w="38">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66"/>
            <p:cNvSpPr/>
            <p:nvPr/>
          </p:nvSpPr>
          <p:spPr bwMode="auto">
            <a:xfrm>
              <a:off x="1866901" y="3978275"/>
              <a:ext cx="766763" cy="1012825"/>
            </a:xfrm>
            <a:custGeom>
              <a:gdLst>
                <a:gd fmla="*/ 5 w 19" name="T0"/>
                <a:gd fmla="*/ 24 h 25" name="T1"/>
                <a:gd fmla="*/ 3 w 19" name="T2"/>
                <a:gd fmla="*/ 21 h 25" name="T3"/>
                <a:gd fmla="*/ 1 w 19" name="T4"/>
                <a:gd fmla="*/ 11 h 25" name="T5"/>
                <a:gd fmla="*/ 1 w 19" name="T6"/>
                <a:gd fmla="*/ 4 h 25" name="T7"/>
                <a:gd fmla="*/ 2 w 19" name="T8"/>
                <a:gd fmla="*/ 2 h 25" name="T9"/>
                <a:gd fmla="*/ 3 w 19" name="T10"/>
                <a:gd fmla="*/ 2 h 25" name="T11"/>
                <a:gd fmla="*/ 4 w 19" name="T12"/>
                <a:gd fmla="*/ 1 h 25" name="T13"/>
                <a:gd fmla="*/ 6 w 19" name="T14"/>
                <a:gd fmla="*/ 2 h 25" name="T15"/>
                <a:gd fmla="*/ 6 w 19" name="T16"/>
                <a:gd fmla="*/ 4 h 25" name="T17"/>
                <a:gd fmla="*/ 5 w 19" name="T18"/>
                <a:gd fmla="*/ 5 h 25" name="T19"/>
                <a:gd fmla="*/ 4 w 19" name="T20"/>
                <a:gd fmla="*/ 5 h 25" name="T21"/>
                <a:gd fmla="*/ 3 w 19" name="T22"/>
                <a:gd fmla="*/ 3 h 25" name="T23"/>
                <a:gd fmla="*/ 7 w 19" name="T24"/>
                <a:gd fmla="*/ 1 h 25" name="T25"/>
                <a:gd fmla="*/ 11 w 19" name="T26"/>
                <a:gd fmla="*/ 3 h 25" name="T27"/>
                <a:gd fmla="*/ 10 w 19" name="T28"/>
                <a:gd fmla="*/ 5 h 25" name="T29"/>
                <a:gd fmla="*/ 9 w 19" name="T30"/>
                <a:gd fmla="*/ 5 h 25" name="T31"/>
                <a:gd fmla="*/ 8 w 19" name="T32"/>
                <a:gd fmla="*/ 4 h 25" name="T33"/>
                <a:gd fmla="*/ 8 w 19" name="T34"/>
                <a:gd fmla="*/ 2 h 25" name="T35"/>
                <a:gd fmla="*/ 10 w 19" name="T36"/>
                <a:gd fmla="*/ 1 h 25" name="T37"/>
                <a:gd fmla="*/ 12 w 19" name="T38"/>
                <a:gd fmla="*/ 0 h 25" name="T39"/>
                <a:gd fmla="*/ 13 w 19" name="T40"/>
                <a:gd fmla="*/ 0 h 25" name="T41"/>
                <a:gd fmla="*/ 14 w 19" name="T42"/>
                <a:gd fmla="*/ 1 h 25" name="T43"/>
                <a:gd fmla="*/ 16 w 19" name="T44"/>
                <a:gd fmla="*/ 3 h 25" name="T45"/>
                <a:gd fmla="*/ 14 w 19" name="T46"/>
                <a:gd fmla="*/ 5 h 25" name="T47"/>
                <a:gd fmla="*/ 13 w 19" name="T48"/>
                <a:gd fmla="*/ 5 h 25" name="T49"/>
                <a:gd fmla="*/ 12 w 19" name="T50"/>
                <a:gd fmla="*/ 3 h 25" name="T51"/>
                <a:gd fmla="*/ 13 w 19" name="T52"/>
                <a:gd fmla="*/ 1 h 25" name="T53"/>
                <a:gd fmla="*/ 17 w 19" name="T54"/>
                <a:gd fmla="*/ 1 h 25" name="T55"/>
                <a:gd fmla="*/ 19 w 19" name="T56"/>
                <a:gd fmla="*/ 5 h 25" name="T57"/>
                <a:gd fmla="*/ 17 w 19" name="T58"/>
                <a:gd fmla="*/ 12 h 25" name="T59"/>
                <a:gd fmla="*/ 12 w 19" name="T60"/>
                <a:gd fmla="*/ 24 h 25" name="T61"/>
                <a:gd fmla="*/ 12 w 19" name="T62"/>
                <a:gd fmla="*/ 25 h 25" name="T63"/>
                <a:gd fmla="*/ 12 w 19" name="T64"/>
                <a:gd fmla="*/ 24 h 25" name="T65"/>
                <a:gd fmla="*/ 15 w 19" name="T66"/>
                <a:gd fmla="*/ 11 h 25" name="T67"/>
                <a:gd fmla="*/ 17 w 19" name="T68"/>
                <a:gd fmla="*/ 5 h 25" name="T69"/>
                <a:gd fmla="*/ 16 w 19" name="T70"/>
                <a:gd fmla="*/ 2 h 25" name="T71"/>
                <a:gd fmla="*/ 14 w 19" name="T72"/>
                <a:gd fmla="*/ 2 h 25" name="T73"/>
                <a:gd fmla="*/ 13 w 19" name="T74"/>
                <a:gd fmla="*/ 3 h 25" name="T75"/>
                <a:gd fmla="*/ 13 w 19" name="T76"/>
                <a:gd fmla="*/ 3 h 25" name="T77"/>
                <a:gd fmla="*/ 14 w 19" name="T78"/>
                <a:gd fmla="*/ 4 h 25" name="T79"/>
                <a:gd fmla="*/ 14 w 19" name="T80"/>
                <a:gd fmla="*/ 4 h 25" name="T81"/>
                <a:gd fmla="*/ 14 w 19" name="T82"/>
                <a:gd fmla="*/ 3 h 25" name="T83"/>
                <a:gd fmla="*/ 14 w 19" name="T84"/>
                <a:gd fmla="*/ 2 h 25" name="T85"/>
                <a:gd fmla="*/ 10 w 19" name="T86"/>
                <a:gd fmla="*/ 2 h 25" name="T87"/>
                <a:gd fmla="*/ 9 w 19" name="T88"/>
                <a:gd fmla="*/ 4 h 25" name="T89"/>
                <a:gd fmla="*/ 10 w 19" name="T90"/>
                <a:gd fmla="*/ 4 h 25" name="T91"/>
                <a:gd fmla="*/ 10 w 19" name="T92"/>
                <a:gd fmla="*/ 3 h 25" name="T93"/>
                <a:gd fmla="*/ 7 w 19" name="T94"/>
                <a:gd fmla="*/ 1 h 25" name="T95"/>
                <a:gd fmla="*/ 4 w 19" name="T96"/>
                <a:gd fmla="*/ 3 h 25" name="T97"/>
                <a:gd fmla="*/ 5 w 19" name="T98"/>
                <a:gd fmla="*/ 4 h 25" name="T99"/>
                <a:gd fmla="*/ 4 w 19" name="T100"/>
                <a:gd fmla="*/ 2 h 25" name="T101"/>
                <a:gd fmla="*/ 2 w 19" name="T102"/>
                <a:gd fmla="*/ 4 h 25" name="T103"/>
                <a:gd fmla="*/ 2 w 19" name="T104"/>
                <a:gd fmla="*/ 11 h 25" name="T105"/>
                <a:gd fmla="*/ 3 w 19" name="T106"/>
                <a:gd fmla="*/ 16 h 25" name="T107"/>
                <a:gd fmla="*/ 4 w 19" name="T108"/>
                <a:gd fmla="*/ 21 h 25" name="T109"/>
                <a:gd fmla="*/ 5 w 19" name="T110"/>
                <a:gd fmla="*/ 24 h 25" name="T111"/>
                <a:gd fmla="*/ 5 w 19" name="T112"/>
                <a:gd fmla="*/ 24 h 25" name="T113"/>
                <a:gd fmla="*/ 5 w 19" name="T114"/>
                <a:gd fmla="*/ 24 h 2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 w="19">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67"/>
            <p:cNvSpPr/>
            <p:nvPr/>
          </p:nvSpPr>
          <p:spPr bwMode="auto">
            <a:xfrm>
              <a:off x="1866901" y="4991100"/>
              <a:ext cx="766763" cy="161925"/>
            </a:xfrm>
            <a:custGeom>
              <a:gdLst>
                <a:gd fmla="*/ 1 w 19" name="T0"/>
                <a:gd fmla="*/ 0 h 4" name="T1"/>
                <a:gd fmla="*/ 1 w 19" name="T2"/>
                <a:gd fmla="*/ 1 h 4" name="T3"/>
                <a:gd fmla="*/ 1 w 19" name="T4"/>
                <a:gd fmla="*/ 2 h 4" name="T5"/>
                <a:gd fmla="*/ 2 w 19" name="T6"/>
                <a:gd fmla="*/ 3 h 4" name="T7"/>
                <a:gd fmla="*/ 3 w 19" name="T8"/>
                <a:gd fmla="*/ 3 h 4" name="T9"/>
                <a:gd fmla="*/ 5 w 19" name="T10"/>
                <a:gd fmla="*/ 3 h 4" name="T11"/>
                <a:gd fmla="*/ 9 w 19" name="T12"/>
                <a:gd fmla="*/ 3 h 4" name="T13"/>
                <a:gd fmla="*/ 17 w 19" name="T14"/>
                <a:gd fmla="*/ 2 h 4" name="T15"/>
                <a:gd fmla="*/ 18 w 19" name="T16"/>
                <a:gd fmla="*/ 2 h 4" name="T17"/>
                <a:gd fmla="*/ 18 w 19" name="T18"/>
                <a:gd fmla="*/ 1 h 4" name="T19"/>
                <a:gd fmla="*/ 17 w 19" name="T20"/>
                <a:gd fmla="*/ 0 h 4" name="T21"/>
                <a:gd fmla="*/ 17 w 19" name="T22"/>
                <a:gd fmla="*/ 0 h 4" name="T23"/>
                <a:gd fmla="*/ 17 w 19" name="T24"/>
                <a:gd fmla="*/ 0 h 4" name="T25"/>
                <a:gd fmla="*/ 18 w 19" name="T26"/>
                <a:gd fmla="*/ 1 h 4" name="T27"/>
                <a:gd fmla="*/ 19 w 19" name="T28"/>
                <a:gd fmla="*/ 1 h 4" name="T29"/>
                <a:gd fmla="*/ 19 w 19" name="T30"/>
                <a:gd fmla="*/ 2 h 4" name="T31"/>
                <a:gd fmla="*/ 17 w 19" name="T32"/>
                <a:gd fmla="*/ 3 h 4" name="T33"/>
                <a:gd fmla="*/ 9 w 19" name="T34"/>
                <a:gd fmla="*/ 4 h 4" name="T35"/>
                <a:gd fmla="*/ 5 w 19" name="T36"/>
                <a:gd fmla="*/ 4 h 4" name="T37"/>
                <a:gd fmla="*/ 3 w 19" name="T38"/>
                <a:gd fmla="*/ 4 h 4" name="T39"/>
                <a:gd fmla="*/ 1 w 19" name="T40"/>
                <a:gd fmla="*/ 4 h 4" name="T41"/>
                <a:gd fmla="*/ 0 w 19" name="T42"/>
                <a:gd fmla="*/ 2 h 4" name="T43"/>
                <a:gd fmla="*/ 1 w 19" name="T44"/>
                <a:gd fmla="*/ 1 h 4" name="T45"/>
                <a:gd fmla="*/ 1 w 19" name="T46"/>
                <a:gd fmla="*/ 0 h 4" name="T47"/>
                <a:gd fmla="*/ 1 w 19" name="T48"/>
                <a:gd fmla="*/ 0 h 4" name="T49"/>
                <a:gd fmla="*/ 1 w 19" name="T50"/>
                <a:gd fmla="*/ 0 h 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 w="19">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68"/>
            <p:cNvSpPr/>
            <p:nvPr/>
          </p:nvSpPr>
          <p:spPr bwMode="auto">
            <a:xfrm>
              <a:off x="1866901" y="5113338"/>
              <a:ext cx="766763" cy="161925"/>
            </a:xfrm>
            <a:custGeom>
              <a:gdLst>
                <a:gd fmla="*/ 2 w 19" name="T0"/>
                <a:gd fmla="*/ 0 h 4" name="T1"/>
                <a:gd fmla="*/ 1 w 19" name="T2"/>
                <a:gd fmla="*/ 1 h 4" name="T3"/>
                <a:gd fmla="*/ 1 w 19" name="T4"/>
                <a:gd fmla="*/ 2 h 4" name="T5"/>
                <a:gd fmla="*/ 1 w 19" name="T6"/>
                <a:gd fmla="*/ 2 h 4" name="T7"/>
                <a:gd fmla="*/ 2 w 19" name="T8"/>
                <a:gd fmla="*/ 2 h 4" name="T9"/>
                <a:gd fmla="*/ 3 w 19" name="T10"/>
                <a:gd fmla="*/ 3 h 4" name="T11"/>
                <a:gd fmla="*/ 5 w 19" name="T12"/>
                <a:gd fmla="*/ 4 h 4" name="T13"/>
                <a:gd fmla="*/ 11 w 19" name="T14"/>
                <a:gd fmla="*/ 3 h 4" name="T15"/>
                <a:gd fmla="*/ 16 w 19" name="T16"/>
                <a:gd fmla="*/ 2 h 4" name="T17"/>
                <a:gd fmla="*/ 18 w 19" name="T18"/>
                <a:gd fmla="*/ 1 h 4" name="T19"/>
                <a:gd fmla="*/ 18 w 19" name="T20"/>
                <a:gd fmla="*/ 1 h 4" name="T21"/>
                <a:gd fmla="*/ 18 w 19" name="T22"/>
                <a:gd fmla="*/ 0 h 4" name="T23"/>
                <a:gd fmla="*/ 18 w 19" name="T24"/>
                <a:gd fmla="*/ 0 h 4" name="T25"/>
                <a:gd fmla="*/ 18 w 19" name="T26"/>
                <a:gd fmla="*/ 0 h 4" name="T27"/>
                <a:gd fmla="*/ 19 w 19" name="T28"/>
                <a:gd fmla="*/ 0 h 4" name="T29"/>
                <a:gd fmla="*/ 19 w 19" name="T30"/>
                <a:gd fmla="*/ 2 h 4" name="T31"/>
                <a:gd fmla="*/ 16 w 19" name="T32"/>
                <a:gd fmla="*/ 3 h 4" name="T33"/>
                <a:gd fmla="*/ 11 w 19" name="T34"/>
                <a:gd fmla="*/ 4 h 4" name="T35"/>
                <a:gd fmla="*/ 5 w 19" name="T36"/>
                <a:gd fmla="*/ 4 h 4" name="T37"/>
                <a:gd fmla="*/ 3 w 19" name="T38"/>
                <a:gd fmla="*/ 4 h 4" name="T39"/>
                <a:gd fmla="*/ 1 w 19" name="T40"/>
                <a:gd fmla="*/ 3 h 4" name="T41"/>
                <a:gd fmla="*/ 0 w 19" name="T42"/>
                <a:gd fmla="*/ 2 h 4" name="T43"/>
                <a:gd fmla="*/ 0 w 19" name="T44"/>
                <a:gd fmla="*/ 2 h 4" name="T45"/>
                <a:gd fmla="*/ 0 w 19" name="T46"/>
                <a:gd fmla="*/ 2 h 4" name="T47"/>
                <a:gd fmla="*/ 1 w 19" name="T48"/>
                <a:gd fmla="*/ 0 h 4" name="T49"/>
                <a:gd fmla="*/ 2 w 19" name="T50"/>
                <a:gd fmla="*/ 0 h 4" name="T51"/>
                <a:gd fmla="*/ 2 w 19" name="T52"/>
                <a:gd fmla="*/ 0 h 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 w="19">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69"/>
            <p:cNvSpPr/>
            <p:nvPr/>
          </p:nvSpPr>
          <p:spPr bwMode="auto">
            <a:xfrm>
              <a:off x="1906588" y="5194300"/>
              <a:ext cx="727075" cy="201612"/>
            </a:xfrm>
            <a:custGeom>
              <a:gdLst>
                <a:gd fmla="*/ 1 w 18" name="T0"/>
                <a:gd fmla="*/ 2 h 5" name="T1"/>
                <a:gd fmla="*/ 1 w 18" name="T2"/>
                <a:gd fmla="*/ 3 h 5" name="T3"/>
                <a:gd fmla="*/ 2 w 18" name="T4"/>
                <a:gd fmla="*/ 4 h 5" name="T5"/>
                <a:gd fmla="*/ 5 w 18" name="T6"/>
                <a:gd fmla="*/ 4 h 5" name="T7"/>
                <a:gd fmla="*/ 9 w 18" name="T8"/>
                <a:gd fmla="*/ 4 h 5" name="T9"/>
                <a:gd fmla="*/ 16 w 18" name="T10"/>
                <a:gd fmla="*/ 2 h 5" name="T11"/>
                <a:gd fmla="*/ 17 w 18" name="T12"/>
                <a:gd fmla="*/ 1 h 5" name="T13"/>
                <a:gd fmla="*/ 17 w 18" name="T14"/>
                <a:gd fmla="*/ 0 h 5" name="T15"/>
                <a:gd fmla="*/ 17 w 18" name="T16"/>
                <a:gd fmla="*/ 0 h 5" name="T17"/>
                <a:gd fmla="*/ 17 w 18" name="T18"/>
                <a:gd fmla="*/ 0 h 5" name="T19"/>
                <a:gd fmla="*/ 18 w 18" name="T20"/>
                <a:gd fmla="*/ 1 h 5" name="T21"/>
                <a:gd fmla="*/ 18 w 18" name="T22"/>
                <a:gd fmla="*/ 2 h 5" name="T23"/>
                <a:gd fmla="*/ 17 w 18" name="T24"/>
                <a:gd fmla="*/ 3 h 5" name="T25"/>
                <a:gd fmla="*/ 9 w 18" name="T26"/>
                <a:gd fmla="*/ 5 h 5" name="T27"/>
                <a:gd fmla="*/ 5 w 18" name="T28"/>
                <a:gd fmla="*/ 5 h 5" name="T29"/>
                <a:gd fmla="*/ 2 w 18" name="T30"/>
                <a:gd fmla="*/ 5 h 5" name="T31"/>
                <a:gd fmla="*/ 0 w 18" name="T32"/>
                <a:gd fmla="*/ 4 h 5" name="T33"/>
                <a:gd fmla="*/ 1 w 18" name="T34"/>
                <a:gd fmla="*/ 2 h 5" name="T35"/>
                <a:gd fmla="*/ 1 w 18" name="T36"/>
                <a:gd fmla="*/ 2 h 5" name="T37"/>
                <a:gd fmla="*/ 1 w 18" name="T38"/>
                <a:gd fmla="*/ 2 h 5" name="T39"/>
                <a:gd fmla="*/ 1 w 18" name="T40"/>
                <a:gd fmla="*/ 2 h 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 w="18">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70"/>
            <p:cNvSpPr/>
            <p:nvPr/>
          </p:nvSpPr>
          <p:spPr bwMode="auto">
            <a:xfrm>
              <a:off x="1946276" y="5356225"/>
              <a:ext cx="647700" cy="161925"/>
            </a:xfrm>
            <a:custGeom>
              <a:gdLst>
                <a:gd fmla="*/ 1 w 16" name="T0"/>
                <a:gd fmla="*/ 0 h 4" name="T1"/>
                <a:gd fmla="*/ 1 w 16" name="T2"/>
                <a:gd fmla="*/ 1 h 4" name="T3"/>
                <a:gd fmla="*/ 2 w 16" name="T4"/>
                <a:gd fmla="*/ 2 h 4" name="T5"/>
                <a:gd fmla="*/ 5 w 16" name="T6"/>
                <a:gd fmla="*/ 3 h 4" name="T7"/>
                <a:gd fmla="*/ 8 w 16" name="T8"/>
                <a:gd fmla="*/ 3 h 4" name="T9"/>
                <a:gd fmla="*/ 14 w 16" name="T10"/>
                <a:gd fmla="*/ 1 h 4" name="T11"/>
                <a:gd fmla="*/ 15 w 16" name="T12"/>
                <a:gd fmla="*/ 0 h 4" name="T13"/>
                <a:gd fmla="*/ 15 w 16" name="T14"/>
                <a:gd fmla="*/ 0 h 4" name="T15"/>
                <a:gd fmla="*/ 15 w 16" name="T16"/>
                <a:gd fmla="*/ 0 h 4" name="T17"/>
                <a:gd fmla="*/ 15 w 16" name="T18"/>
                <a:gd fmla="*/ 0 h 4" name="T19"/>
                <a:gd fmla="*/ 15 w 16" name="T20"/>
                <a:gd fmla="*/ 0 h 4" name="T21"/>
                <a:gd fmla="*/ 15 w 16" name="T22"/>
                <a:gd fmla="*/ 1 h 4" name="T23"/>
                <a:gd fmla="*/ 14 w 16" name="T24"/>
                <a:gd fmla="*/ 2 h 4" name="T25"/>
                <a:gd fmla="*/ 8 w 16" name="T26"/>
                <a:gd fmla="*/ 3 h 4" name="T27"/>
                <a:gd fmla="*/ 5 w 16" name="T28"/>
                <a:gd fmla="*/ 3 h 4" name="T29"/>
                <a:gd fmla="*/ 2 w 16" name="T30"/>
                <a:gd fmla="*/ 3 h 4" name="T31"/>
                <a:gd fmla="*/ 1 w 16" name="T32"/>
                <a:gd fmla="*/ 2 h 4" name="T33"/>
                <a:gd fmla="*/ 1 w 16" name="T34"/>
                <a:gd fmla="*/ 1 h 4" name="T35"/>
                <a:gd fmla="*/ 1 w 16" name="T36"/>
                <a:gd fmla="*/ 0 h 4" name="T37"/>
                <a:gd fmla="*/ 1 w 16" name="T38"/>
                <a:gd fmla="*/ 0 h 4" name="T39"/>
                <a:gd fmla="*/ 1 w 16" name="T40"/>
                <a:gd fmla="*/ 0 h 4" name="T41"/>
                <a:gd fmla="*/ 1 w 16" name="T42"/>
                <a:gd fmla="*/ 0 h 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 w="16">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71"/>
            <p:cNvSpPr/>
            <p:nvPr/>
          </p:nvSpPr>
          <p:spPr bwMode="auto">
            <a:xfrm>
              <a:off x="2149476" y="5476875"/>
              <a:ext cx="282575" cy="122237"/>
            </a:xfrm>
            <a:custGeom>
              <a:gdLst>
                <a:gd fmla="*/ 0 w 7" name="T0"/>
                <a:gd fmla="*/ 0 h 3" name="T1"/>
                <a:gd fmla="*/ 1 w 7" name="T2"/>
                <a:gd fmla="*/ 1 h 3" name="T3"/>
                <a:gd fmla="*/ 1 w 7" name="T4"/>
                <a:gd fmla="*/ 1 h 3" name="T5"/>
                <a:gd fmla="*/ 1 w 7" name="T6"/>
                <a:gd fmla="*/ 1 h 3" name="T7"/>
                <a:gd fmla="*/ 2 w 7" name="T8"/>
                <a:gd fmla="*/ 2 h 3" name="T9"/>
                <a:gd fmla="*/ 3 w 7" name="T10"/>
                <a:gd fmla="*/ 2 h 3" name="T11"/>
                <a:gd fmla="*/ 5 w 7" name="T12"/>
                <a:gd fmla="*/ 1 h 3" name="T13"/>
                <a:gd fmla="*/ 6 w 7" name="T14"/>
                <a:gd fmla="*/ 0 h 3" name="T15"/>
                <a:gd fmla="*/ 6 w 7" name="T16"/>
                <a:gd fmla="*/ 0 h 3" name="T17"/>
                <a:gd fmla="*/ 6 w 7" name="T18"/>
                <a:gd fmla="*/ 0 h 3" name="T19"/>
                <a:gd fmla="*/ 6 w 7" name="T20"/>
                <a:gd fmla="*/ 0 h 3" name="T21"/>
                <a:gd fmla="*/ 6 w 7" name="T22"/>
                <a:gd fmla="*/ 1 h 3" name="T23"/>
                <a:gd fmla="*/ 3 w 7" name="T24"/>
                <a:gd fmla="*/ 3 h 3" name="T25"/>
                <a:gd fmla="*/ 2 w 7" name="T26"/>
                <a:gd fmla="*/ 3 h 3" name="T27"/>
                <a:gd fmla="*/ 0 w 7" name="T28"/>
                <a:gd fmla="*/ 2 h 3" name="T29"/>
                <a:gd fmla="*/ 0 w 7" name="T30"/>
                <a:gd fmla="*/ 1 h 3" name="T31"/>
                <a:gd fmla="*/ 0 w 7" name="T32"/>
                <a:gd fmla="*/ 0 h 3" name="T33"/>
                <a:gd fmla="*/ 0 w 7" name="T34"/>
                <a:gd fmla="*/ 0 h 3" name="T35"/>
                <a:gd fmla="*/ 0 w 7"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7">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72"/>
            <p:cNvSpPr>
              <a:spLocks noEditPoints="1"/>
            </p:cNvSpPr>
            <p:nvPr/>
          </p:nvSpPr>
          <p:spPr bwMode="auto">
            <a:xfrm>
              <a:off x="774701" y="3128963"/>
              <a:ext cx="606425" cy="809625"/>
            </a:xfrm>
            <a:custGeom>
              <a:gdLst>
                <a:gd fmla="*/ 9 w 15" name="T0"/>
                <a:gd fmla="*/ 20 h 20" name="T1"/>
                <a:gd fmla="*/ 8 w 15" name="T2"/>
                <a:gd fmla="*/ 18 h 20" name="T3"/>
                <a:gd fmla="*/ 8 w 15" name="T4"/>
                <a:gd fmla="*/ 16 h 20" name="T5"/>
                <a:gd fmla="*/ 9 w 15" name="T6"/>
                <a:gd fmla="*/ 13 h 20" name="T7"/>
                <a:gd fmla="*/ 12 w 15" name="T8"/>
                <a:gd fmla="*/ 10 h 20" name="T9"/>
                <a:gd fmla="*/ 14 w 15" name="T10"/>
                <a:gd fmla="*/ 8 h 20" name="T11"/>
                <a:gd fmla="*/ 15 w 15" name="T12"/>
                <a:gd fmla="*/ 9 h 20" name="T13"/>
                <a:gd fmla="*/ 13 w 15" name="T14"/>
                <a:gd fmla="*/ 9 h 20" name="T15"/>
                <a:gd fmla="*/ 12 w 15" name="T16"/>
                <a:gd fmla="*/ 8 h 20" name="T17"/>
                <a:gd fmla="*/ 11 w 15" name="T18"/>
                <a:gd fmla="*/ 7 h 20" name="T19"/>
                <a:gd fmla="*/ 10 w 15" name="T20"/>
                <a:gd fmla="*/ 6 h 20" name="T21"/>
                <a:gd fmla="*/ 9 w 15" name="T22"/>
                <a:gd fmla="*/ 3 h 20" name="T23"/>
                <a:gd fmla="*/ 8 w 15" name="T24"/>
                <a:gd fmla="*/ 1 h 20" name="T25"/>
                <a:gd fmla="*/ 9 w 15" name="T26"/>
                <a:gd fmla="*/ 1 h 20" name="T27"/>
                <a:gd fmla="*/ 9 w 15" name="T28"/>
                <a:gd fmla="*/ 2 h 20" name="T29"/>
                <a:gd fmla="*/ 8 w 15" name="T30"/>
                <a:gd fmla="*/ 4 h 20" name="T31"/>
                <a:gd fmla="*/ 7 w 15" name="T32"/>
                <a:gd fmla="*/ 6 h 20" name="T33"/>
                <a:gd fmla="*/ 4 w 15" name="T34"/>
                <a:gd fmla="*/ 8 h 20" name="T35"/>
                <a:gd fmla="*/ 3 w 15" name="T36"/>
                <a:gd fmla="*/ 9 h 20" name="T37"/>
                <a:gd fmla="*/ 1 w 15" name="T38"/>
                <a:gd fmla="*/ 9 h 20" name="T39"/>
                <a:gd fmla="*/ 1 w 15" name="T40"/>
                <a:gd fmla="*/ 8 h 20" name="T41"/>
                <a:gd fmla="*/ 4 w 15" name="T42"/>
                <a:gd fmla="*/ 10 h 20" name="T43"/>
                <a:gd fmla="*/ 6 w 15" name="T44"/>
                <a:gd fmla="*/ 13 h 20" name="T45"/>
                <a:gd fmla="*/ 9 w 15" name="T46"/>
                <a:gd fmla="*/ 20 h 20" name="T47"/>
                <a:gd fmla="*/ 9 w 15" name="T48"/>
                <a:gd fmla="*/ 20 h 20" name="T49"/>
                <a:gd fmla="*/ 9 w 15" name="T50"/>
                <a:gd fmla="*/ 20 h 20" name="T51"/>
                <a:gd fmla="*/ 9 w 15" name="T52"/>
                <a:gd fmla="*/ 20 h 20" name="T53"/>
                <a:gd fmla="*/ 5 w 15" name="T54"/>
                <a:gd fmla="*/ 14 h 20" name="T55"/>
                <a:gd fmla="*/ 3 w 15" name="T56"/>
                <a:gd fmla="*/ 11 h 20" name="T57"/>
                <a:gd fmla="*/ 1 w 15" name="T58"/>
                <a:gd fmla="*/ 9 h 20" name="T59"/>
                <a:gd fmla="*/ 1 w 15" name="T60"/>
                <a:gd fmla="*/ 8 h 20" name="T61"/>
                <a:gd fmla="*/ 1 w 15" name="T62"/>
                <a:gd fmla="*/ 8 h 20" name="T63"/>
                <a:gd fmla="*/ 2 w 15" name="T64"/>
                <a:gd fmla="*/ 8 h 20" name="T65"/>
                <a:gd fmla="*/ 4 w 15" name="T66"/>
                <a:gd fmla="*/ 7 h 20" name="T67"/>
                <a:gd fmla="*/ 6 w 15" name="T68"/>
                <a:gd fmla="*/ 6 h 20" name="T69"/>
                <a:gd fmla="*/ 7 w 15" name="T70"/>
                <a:gd fmla="*/ 4 h 20" name="T71"/>
                <a:gd fmla="*/ 7 w 15" name="T72"/>
                <a:gd fmla="*/ 3 h 20" name="T73"/>
                <a:gd fmla="*/ 8 w 15" name="T74"/>
                <a:gd fmla="*/ 2 h 20" name="T75"/>
                <a:gd fmla="*/ 8 w 15" name="T76"/>
                <a:gd fmla="*/ 1 h 20" name="T77"/>
                <a:gd fmla="*/ 8 w 15" name="T78"/>
                <a:gd fmla="*/ 1 h 20" name="T79"/>
                <a:gd fmla="*/ 8 w 15" name="T80"/>
                <a:gd fmla="*/ 0 h 20" name="T81"/>
                <a:gd fmla="*/ 9 w 15" name="T82"/>
                <a:gd fmla="*/ 1 h 20" name="T83"/>
                <a:gd fmla="*/ 9 w 15" name="T84"/>
                <a:gd fmla="*/ 3 h 20" name="T85"/>
                <a:gd fmla="*/ 10 w 15" name="T86"/>
                <a:gd fmla="*/ 6 h 20" name="T87"/>
                <a:gd fmla="*/ 11 w 15" name="T88"/>
                <a:gd fmla="*/ 7 h 20" name="T89"/>
                <a:gd fmla="*/ 12 w 15" name="T90"/>
                <a:gd fmla="*/ 8 h 20" name="T91"/>
                <a:gd fmla="*/ 13 w 15" name="T92"/>
                <a:gd fmla="*/ 8 h 20" name="T93"/>
                <a:gd fmla="*/ 15 w 15" name="T94"/>
                <a:gd fmla="*/ 8 h 20" name="T95"/>
                <a:gd fmla="*/ 15 w 15" name="T96"/>
                <a:gd fmla="*/ 8 h 20" name="T97"/>
                <a:gd fmla="*/ 15 w 15" name="T98"/>
                <a:gd fmla="*/ 9 h 20" name="T99"/>
                <a:gd fmla="*/ 12 w 15" name="T100"/>
                <a:gd fmla="*/ 11 h 20" name="T101"/>
                <a:gd fmla="*/ 10 w 15" name="T102"/>
                <a:gd fmla="*/ 14 h 20" name="T103"/>
                <a:gd fmla="*/ 9 w 15" name="T104"/>
                <a:gd fmla="*/ 15 h 20" name="T105"/>
                <a:gd fmla="*/ 9 w 15" name="T106"/>
                <a:gd fmla="*/ 16 h 20" name="T107"/>
                <a:gd fmla="*/ 9 w 15" name="T108"/>
                <a:gd fmla="*/ 18 h 20" name="T109"/>
                <a:gd fmla="*/ 9 w 15" name="T110"/>
                <a:gd fmla="*/ 20 h 20" name="T111"/>
                <a:gd fmla="*/ 9 w 15" name="T112"/>
                <a:gd fmla="*/ 20 h 20" name="T113"/>
                <a:gd fmla="*/ 9 w 15" name="T114"/>
                <a:gd fmla="*/ 20 h 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 w="15">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73"/>
            <p:cNvSpPr>
              <a:spLocks noEditPoints="1"/>
            </p:cNvSpPr>
            <p:nvPr/>
          </p:nvSpPr>
          <p:spPr bwMode="auto">
            <a:xfrm>
              <a:off x="3482976" y="2643188"/>
              <a:ext cx="604838" cy="809625"/>
            </a:xfrm>
            <a:custGeom>
              <a:gdLst>
                <a:gd fmla="*/ 8 w 15" name="T0"/>
                <a:gd fmla="*/ 20 h 20" name="T1"/>
                <a:gd fmla="*/ 8 w 15" name="T2"/>
                <a:gd fmla="*/ 18 h 20" name="T3"/>
                <a:gd fmla="*/ 8 w 15" name="T4"/>
                <a:gd fmla="*/ 16 h 20" name="T5"/>
                <a:gd fmla="*/ 8 w 15" name="T6"/>
                <a:gd fmla="*/ 14 h 20" name="T7"/>
                <a:gd fmla="*/ 9 w 15" name="T8"/>
                <a:gd fmla="*/ 13 h 20" name="T9"/>
                <a:gd fmla="*/ 11 w 15" name="T10"/>
                <a:gd fmla="*/ 10 h 20" name="T11"/>
                <a:gd fmla="*/ 14 w 15" name="T12"/>
                <a:gd fmla="*/ 8 h 20" name="T13"/>
                <a:gd fmla="*/ 14 w 15" name="T14"/>
                <a:gd fmla="*/ 9 h 20" name="T15"/>
                <a:gd fmla="*/ 13 w 15" name="T16"/>
                <a:gd fmla="*/ 9 h 20" name="T17"/>
                <a:gd fmla="*/ 11 w 15" name="T18"/>
                <a:gd fmla="*/ 8 h 20" name="T19"/>
                <a:gd fmla="*/ 10 w 15" name="T20"/>
                <a:gd fmla="*/ 7 h 20" name="T21"/>
                <a:gd fmla="*/ 9 w 15" name="T22"/>
                <a:gd fmla="*/ 6 h 20" name="T23"/>
                <a:gd fmla="*/ 8 w 15" name="T24"/>
                <a:gd fmla="*/ 3 h 20" name="T25"/>
                <a:gd fmla="*/ 7 w 15" name="T26"/>
                <a:gd fmla="*/ 0 h 20" name="T27"/>
                <a:gd fmla="*/ 8 w 15" name="T28"/>
                <a:gd fmla="*/ 0 h 20" name="T29"/>
                <a:gd fmla="*/ 8 w 15" name="T30"/>
                <a:gd fmla="*/ 2 h 20" name="T31"/>
                <a:gd fmla="*/ 8 w 15" name="T32"/>
                <a:gd fmla="*/ 3 h 20" name="T33"/>
                <a:gd fmla="*/ 6 w 15" name="T34"/>
                <a:gd fmla="*/ 6 h 20" name="T35"/>
                <a:gd fmla="*/ 4 w 15" name="T36"/>
                <a:gd fmla="*/ 8 h 20" name="T37"/>
                <a:gd fmla="*/ 2 w 15" name="T38"/>
                <a:gd fmla="*/ 9 h 20" name="T39"/>
                <a:gd fmla="*/ 1 w 15" name="T40"/>
                <a:gd fmla="*/ 9 h 20" name="T41"/>
                <a:gd fmla="*/ 1 w 15" name="T42"/>
                <a:gd fmla="*/ 8 h 20" name="T43"/>
                <a:gd fmla="*/ 4 w 15" name="T44"/>
                <a:gd fmla="*/ 10 h 20" name="T45"/>
                <a:gd fmla="*/ 6 w 15" name="T46"/>
                <a:gd fmla="*/ 13 h 20" name="T47"/>
                <a:gd fmla="*/ 8 w 15" name="T48"/>
                <a:gd fmla="*/ 20 h 20" name="T49"/>
                <a:gd fmla="*/ 8 w 15" name="T50"/>
                <a:gd fmla="*/ 20 h 20" name="T51"/>
                <a:gd fmla="*/ 8 w 15" name="T52"/>
                <a:gd fmla="*/ 20 h 20" name="T53"/>
                <a:gd fmla="*/ 8 w 15" name="T54"/>
                <a:gd fmla="*/ 20 h 20" name="T55"/>
                <a:gd fmla="*/ 5 w 15" name="T56"/>
                <a:gd fmla="*/ 13 h 20" name="T57"/>
                <a:gd fmla="*/ 3 w 15" name="T58"/>
                <a:gd fmla="*/ 11 h 20" name="T59"/>
                <a:gd fmla="*/ 0 w 15" name="T60"/>
                <a:gd fmla="*/ 9 h 20" name="T61"/>
                <a:gd fmla="*/ 0 w 15" name="T62"/>
                <a:gd fmla="*/ 8 h 20" name="T63"/>
                <a:gd fmla="*/ 1 w 15" name="T64"/>
                <a:gd fmla="*/ 8 h 20" name="T65"/>
                <a:gd fmla="*/ 2 w 15" name="T66"/>
                <a:gd fmla="*/ 7 h 20" name="T67"/>
                <a:gd fmla="*/ 3 w 15" name="T68"/>
                <a:gd fmla="*/ 7 h 20" name="T69"/>
                <a:gd fmla="*/ 5 w 15" name="T70"/>
                <a:gd fmla="*/ 5 h 20" name="T71"/>
                <a:gd fmla="*/ 6 w 15" name="T72"/>
                <a:gd fmla="*/ 4 h 20" name="T73"/>
                <a:gd fmla="*/ 7 w 15" name="T74"/>
                <a:gd fmla="*/ 3 h 20" name="T75"/>
                <a:gd fmla="*/ 7 w 15" name="T76"/>
                <a:gd fmla="*/ 2 h 20" name="T77"/>
                <a:gd fmla="*/ 7 w 15" name="T78"/>
                <a:gd fmla="*/ 0 h 20" name="T79"/>
                <a:gd fmla="*/ 7 w 15" name="T80"/>
                <a:gd fmla="*/ 0 h 20" name="T81"/>
                <a:gd fmla="*/ 8 w 15" name="T82"/>
                <a:gd fmla="*/ 0 h 20" name="T83"/>
                <a:gd fmla="*/ 8 w 15" name="T84"/>
                <a:gd fmla="*/ 0 h 20" name="T85"/>
                <a:gd fmla="*/ 8 w 15" name="T86"/>
                <a:gd fmla="*/ 3 h 20" name="T87"/>
                <a:gd fmla="*/ 10 w 15" name="T88"/>
                <a:gd fmla="*/ 6 h 20" name="T89"/>
                <a:gd fmla="*/ 10 w 15" name="T90"/>
                <a:gd fmla="*/ 7 h 20" name="T91"/>
                <a:gd fmla="*/ 12 w 15" name="T92"/>
                <a:gd fmla="*/ 7 h 20" name="T93"/>
                <a:gd fmla="*/ 13 w 15" name="T94"/>
                <a:gd fmla="*/ 8 h 20" name="T95"/>
                <a:gd fmla="*/ 14 w 15" name="T96"/>
                <a:gd fmla="*/ 8 h 20" name="T97"/>
                <a:gd fmla="*/ 15 w 15" name="T98"/>
                <a:gd fmla="*/ 8 h 20" name="T99"/>
                <a:gd fmla="*/ 14 w 15" name="T100"/>
                <a:gd fmla="*/ 9 h 20" name="T101"/>
                <a:gd fmla="*/ 12 w 15" name="T102"/>
                <a:gd fmla="*/ 11 h 20" name="T103"/>
                <a:gd fmla="*/ 10 w 15" name="T104"/>
                <a:gd fmla="*/ 13 h 20" name="T105"/>
                <a:gd fmla="*/ 9 w 15" name="T106"/>
                <a:gd fmla="*/ 15 h 20" name="T107"/>
                <a:gd fmla="*/ 8 w 15" name="T108"/>
                <a:gd fmla="*/ 16 h 20" name="T109"/>
                <a:gd fmla="*/ 8 w 15" name="T110"/>
                <a:gd fmla="*/ 18 h 20" name="T111"/>
                <a:gd fmla="*/ 8 w 15" name="T112"/>
                <a:gd fmla="*/ 20 h 20" name="T113"/>
                <a:gd fmla="*/ 8 w 15" name="T114"/>
                <a:gd fmla="*/ 20 h 20" name="T115"/>
                <a:gd fmla="*/ 8 w 15" name="T116"/>
                <a:gd fmla="*/ 20 h 2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 w="15">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74"/>
            <p:cNvSpPr>
              <a:spLocks noEditPoints="1"/>
            </p:cNvSpPr>
            <p:nvPr/>
          </p:nvSpPr>
          <p:spPr bwMode="auto">
            <a:xfrm>
              <a:off x="3198813" y="3533775"/>
              <a:ext cx="444500" cy="566737"/>
            </a:xfrm>
            <a:custGeom>
              <a:gdLst>
                <a:gd fmla="*/ 6 w 11" name="T0"/>
                <a:gd fmla="*/ 14 h 14" name="T1"/>
                <a:gd fmla="*/ 6 w 11" name="T2"/>
                <a:gd fmla="*/ 13 h 14" name="T3"/>
                <a:gd fmla="*/ 6 w 11" name="T4"/>
                <a:gd fmla="*/ 12 h 14" name="T5"/>
                <a:gd fmla="*/ 7 w 11" name="T6"/>
                <a:gd fmla="*/ 9 h 14" name="T7"/>
                <a:gd fmla="*/ 10 w 11" name="T8"/>
                <a:gd fmla="*/ 6 h 14" name="T9"/>
                <a:gd fmla="*/ 11 w 11" name="T10"/>
                <a:gd fmla="*/ 7 h 14" name="T11"/>
                <a:gd fmla="*/ 9 w 11" name="T12"/>
                <a:gd fmla="*/ 7 h 14" name="T13"/>
                <a:gd fmla="*/ 8 w 11" name="T14"/>
                <a:gd fmla="*/ 6 h 14" name="T15"/>
                <a:gd fmla="*/ 7 w 11" name="T16"/>
                <a:gd fmla="*/ 4 h 14" name="T17"/>
                <a:gd fmla="*/ 6 w 11" name="T18"/>
                <a:gd fmla="*/ 2 h 14" name="T19"/>
                <a:gd fmla="*/ 6 w 11" name="T20"/>
                <a:gd fmla="*/ 0 h 14" name="T21"/>
                <a:gd fmla="*/ 6 w 11" name="T22"/>
                <a:gd fmla="*/ 0 h 14" name="T23"/>
                <a:gd fmla="*/ 6 w 11" name="T24"/>
                <a:gd fmla="*/ 3 h 14" name="T25"/>
                <a:gd fmla="*/ 5 w 11" name="T26"/>
                <a:gd fmla="*/ 5 h 14" name="T27"/>
                <a:gd fmla="*/ 3 w 11" name="T28"/>
                <a:gd fmla="*/ 6 h 14" name="T29"/>
                <a:gd fmla="*/ 1 w 11" name="T30"/>
                <a:gd fmla="*/ 7 h 14" name="T31"/>
                <a:gd fmla="*/ 1 w 11" name="T32"/>
                <a:gd fmla="*/ 5 h 14" name="T33"/>
                <a:gd fmla="*/ 3 w 11" name="T34"/>
                <a:gd fmla="*/ 7 h 14" name="T35"/>
                <a:gd fmla="*/ 5 w 11" name="T36"/>
                <a:gd fmla="*/ 9 h 14" name="T37"/>
                <a:gd fmla="*/ 6 w 11" name="T38"/>
                <a:gd fmla="*/ 14 h 14" name="T39"/>
                <a:gd fmla="*/ 6 w 11" name="T40"/>
                <a:gd fmla="*/ 14 h 14" name="T41"/>
                <a:gd fmla="*/ 6 w 11" name="T42"/>
                <a:gd fmla="*/ 14 h 14" name="T43"/>
                <a:gd fmla="*/ 6 w 11" name="T44"/>
                <a:gd fmla="*/ 14 h 14" name="T45"/>
                <a:gd fmla="*/ 4 w 11" name="T46"/>
                <a:gd fmla="*/ 10 h 14" name="T47"/>
                <a:gd fmla="*/ 2 w 11" name="T48"/>
                <a:gd fmla="*/ 8 h 14" name="T49"/>
                <a:gd fmla="*/ 0 w 11" name="T50"/>
                <a:gd fmla="*/ 7 h 14" name="T51"/>
                <a:gd fmla="*/ 0 w 11" name="T52"/>
                <a:gd fmla="*/ 7 h 14" name="T53"/>
                <a:gd fmla="*/ 0 w 11" name="T54"/>
                <a:gd fmla="*/ 6 h 14" name="T55"/>
                <a:gd fmla="*/ 1 w 11" name="T56"/>
                <a:gd fmla="*/ 5 h 14" name="T57"/>
                <a:gd fmla="*/ 3 w 11" name="T58"/>
                <a:gd fmla="*/ 5 h 14" name="T59"/>
                <a:gd fmla="*/ 4 w 11" name="T60"/>
                <a:gd fmla="*/ 4 h 14" name="T61"/>
                <a:gd fmla="*/ 5 w 11" name="T62"/>
                <a:gd fmla="*/ 2 h 14" name="T63"/>
                <a:gd fmla="*/ 6 w 11" name="T64"/>
                <a:gd fmla="*/ 0 h 14" name="T65"/>
                <a:gd fmla="*/ 6 w 11" name="T66"/>
                <a:gd fmla="*/ 0 h 14" name="T67"/>
                <a:gd fmla="*/ 6 w 11" name="T68"/>
                <a:gd fmla="*/ 0 h 14" name="T69"/>
                <a:gd fmla="*/ 6 w 11" name="T70"/>
                <a:gd fmla="*/ 0 h 14" name="T71"/>
                <a:gd fmla="*/ 7 w 11" name="T72"/>
                <a:gd fmla="*/ 4 h 14" name="T73"/>
                <a:gd fmla="*/ 9 w 11" name="T74"/>
                <a:gd fmla="*/ 5 h 14" name="T75"/>
                <a:gd fmla="*/ 10 w 11" name="T76"/>
                <a:gd fmla="*/ 6 h 14" name="T77"/>
                <a:gd fmla="*/ 11 w 11" name="T78"/>
                <a:gd fmla="*/ 6 h 14" name="T79"/>
                <a:gd fmla="*/ 11 w 11" name="T80"/>
                <a:gd fmla="*/ 6 h 14" name="T81"/>
                <a:gd fmla="*/ 11 w 11" name="T82"/>
                <a:gd fmla="*/ 7 h 14" name="T83"/>
                <a:gd fmla="*/ 11 w 11" name="T84"/>
                <a:gd fmla="*/ 7 h 14" name="T85"/>
                <a:gd fmla="*/ 7 w 11" name="T86"/>
                <a:gd fmla="*/ 10 h 14" name="T87"/>
                <a:gd fmla="*/ 6 w 11" name="T88"/>
                <a:gd fmla="*/ 12 h 14" name="T89"/>
                <a:gd fmla="*/ 6 w 11" name="T90"/>
                <a:gd fmla="*/ 13 h 14" name="T91"/>
                <a:gd fmla="*/ 6 w 11" name="T92"/>
                <a:gd fmla="*/ 14 h 14" name="T93"/>
                <a:gd fmla="*/ 6 w 11" name="T94"/>
                <a:gd fmla="*/ 14 h 14" name="T95"/>
                <a:gd fmla="*/ 6 w 11" name="T96"/>
                <a:gd fmla="*/ 14 h 1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4" w="11">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75"/>
            <p:cNvSpPr/>
            <p:nvPr/>
          </p:nvSpPr>
          <p:spPr bwMode="auto">
            <a:xfrm>
              <a:off x="1906588" y="4991100"/>
              <a:ext cx="646113" cy="161925"/>
            </a:xfrm>
            <a:custGeom>
              <a:gdLst>
                <a:gd fmla="*/ 0 w 16" name="T0"/>
                <a:gd fmla="*/ 1 h 4" name="T1"/>
                <a:gd fmla="*/ 3 w 16" name="T2"/>
                <a:gd fmla="*/ 4 h 4" name="T3"/>
                <a:gd fmla="*/ 1 w 16" name="T4"/>
                <a:gd fmla="*/ 0 h 4" name="T5"/>
                <a:gd fmla="*/ 4 w 16" name="T6"/>
                <a:gd fmla="*/ 3 h 4" name="T7"/>
                <a:gd fmla="*/ 3 w 16" name="T8"/>
                <a:gd fmla="*/ 0 h 4" name="T9"/>
                <a:gd fmla="*/ 5 w 16" name="T10"/>
                <a:gd fmla="*/ 3 h 4" name="T11"/>
                <a:gd fmla="*/ 4 w 16" name="T12"/>
                <a:gd fmla="*/ 1 h 4" name="T13"/>
                <a:gd fmla="*/ 6 w 16" name="T14"/>
                <a:gd fmla="*/ 3 h 4" name="T15"/>
                <a:gd fmla="*/ 6 w 16" name="T16"/>
                <a:gd fmla="*/ 1 h 4" name="T17"/>
                <a:gd fmla="*/ 7 w 16" name="T18"/>
                <a:gd fmla="*/ 3 h 4" name="T19"/>
                <a:gd fmla="*/ 7 w 16" name="T20"/>
                <a:gd fmla="*/ 0 h 4" name="T21"/>
                <a:gd fmla="*/ 8 w 16" name="T22"/>
                <a:gd fmla="*/ 3 h 4" name="T23"/>
                <a:gd fmla="*/ 8 w 16" name="T24"/>
                <a:gd fmla="*/ 1 h 4" name="T25"/>
                <a:gd fmla="*/ 10 w 16" name="T26"/>
                <a:gd fmla="*/ 3 h 4" name="T27"/>
                <a:gd fmla="*/ 10 w 16" name="T28"/>
                <a:gd fmla="*/ 1 h 4" name="T29"/>
                <a:gd fmla="*/ 11 w 16" name="T30"/>
                <a:gd fmla="*/ 3 h 4" name="T31"/>
                <a:gd fmla="*/ 11 w 16" name="T32"/>
                <a:gd fmla="*/ 1 h 4" name="T33"/>
                <a:gd fmla="*/ 13 w 16" name="T34"/>
                <a:gd fmla="*/ 3 h 4" name="T35"/>
                <a:gd fmla="*/ 12 w 16" name="T36"/>
                <a:gd fmla="*/ 1 h 4" name="T37"/>
                <a:gd fmla="*/ 16 w 16" name="T38"/>
                <a:gd fmla="*/ 1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16">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cap="rnd" w="39688">
              <a:noFill/>
              <a:prstDash val="solid"/>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76"/>
            <p:cNvSpPr/>
            <p:nvPr/>
          </p:nvSpPr>
          <p:spPr bwMode="auto">
            <a:xfrm>
              <a:off x="1946276" y="5275263"/>
              <a:ext cx="525463" cy="120650"/>
            </a:xfrm>
            <a:custGeom>
              <a:gdLst>
                <a:gd fmla="*/ 0 w 13" name="T0"/>
                <a:gd fmla="*/ 0 h 3" name="T1"/>
                <a:gd fmla="*/ 2 w 13" name="T2"/>
                <a:gd fmla="*/ 2 h 3" name="T3"/>
                <a:gd fmla="*/ 2 w 13" name="T4"/>
                <a:gd fmla="*/ 1 h 3" name="T5"/>
                <a:gd fmla="*/ 4 w 13" name="T6"/>
                <a:gd fmla="*/ 2 h 3" name="T7"/>
                <a:gd fmla="*/ 4 w 13" name="T8"/>
                <a:gd fmla="*/ 1 h 3" name="T9"/>
                <a:gd fmla="*/ 6 w 13" name="T10"/>
                <a:gd fmla="*/ 3 h 3" name="T11"/>
                <a:gd fmla="*/ 6 w 13" name="T12"/>
                <a:gd fmla="*/ 1 h 3" name="T13"/>
                <a:gd fmla="*/ 6 w 13" name="T14"/>
                <a:gd fmla="*/ 2 h 3" name="T15"/>
                <a:gd fmla="*/ 6 w 13" name="T16"/>
                <a:gd fmla="*/ 1 h 3" name="T17"/>
                <a:gd fmla="*/ 8 w 13" name="T18"/>
                <a:gd fmla="*/ 2 h 3" name="T19"/>
                <a:gd fmla="*/ 7 w 13" name="T20"/>
                <a:gd fmla="*/ 0 h 3" name="T21"/>
                <a:gd fmla="*/ 9 w 13" name="T22"/>
                <a:gd fmla="*/ 1 h 3" name="T23"/>
                <a:gd fmla="*/ 9 w 13" name="T24"/>
                <a:gd fmla="*/ 0 h 3" name="T25"/>
                <a:gd fmla="*/ 12 w 13" name="T26"/>
                <a:gd fmla="*/ 2 h 3" name="T27"/>
                <a:gd fmla="*/ 11 w 13" name="T28"/>
                <a:gd fmla="*/ 1 h 3" name="T29"/>
                <a:gd fmla="*/ 13 w 13" name="T30"/>
                <a:gd fmla="*/ 1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1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cap="rnd" w="39688">
              <a:noFill/>
              <a:prstDash val="solid"/>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77"/>
            <p:cNvSpPr/>
            <p:nvPr/>
          </p:nvSpPr>
          <p:spPr bwMode="auto">
            <a:xfrm>
              <a:off x="2189163" y="5476875"/>
              <a:ext cx="122238" cy="80962"/>
            </a:xfrm>
            <a:custGeom>
              <a:gdLst>
                <a:gd fmla="*/ 0 w 3" name="T0"/>
                <a:gd fmla="*/ 1 h 2" name="T1"/>
                <a:gd fmla="*/ 2 w 3" name="T2"/>
                <a:gd fmla="*/ 0 h 2" name="T3"/>
                <a:gd fmla="*/ 2 w 3" name="T4"/>
                <a:gd fmla="*/ 1 h 2" name="T5"/>
                <a:gd fmla="*/ 3 w 3" name="T6"/>
                <a:gd fmla="*/ 1 h 2" name="T7"/>
              </a:gdLst>
              <a:cxnLst>
                <a:cxn ang="0">
                  <a:pos x="T0" y="T1"/>
                </a:cxn>
                <a:cxn ang="0">
                  <a:pos x="T2" y="T3"/>
                </a:cxn>
                <a:cxn ang="0">
                  <a:pos x="T4" y="T5"/>
                </a:cxn>
                <a:cxn ang="0">
                  <a:pos x="T6" y="T7"/>
                </a:cxn>
              </a:cxnLst>
              <a:rect b="b" l="0" r="r" t="0"/>
              <a:pathLst>
                <a:path h="2" w="3">
                  <a:moveTo>
                    <a:pt x="0" y="1"/>
                  </a:moveTo>
                  <a:cubicBezTo>
                    <a:pt x="1" y="1"/>
                    <a:pt x="2" y="2"/>
                    <a:pt x="2" y="0"/>
                  </a:cubicBezTo>
                  <a:cubicBezTo>
                    <a:pt x="2" y="0"/>
                    <a:pt x="2" y="1"/>
                    <a:pt x="2" y="1"/>
                  </a:cubicBezTo>
                  <a:cubicBezTo>
                    <a:pt x="2" y="0"/>
                    <a:pt x="3" y="1"/>
                    <a:pt x="3" y="1"/>
                  </a:cubicBezTo>
                </a:path>
              </a:pathLst>
            </a:custGeom>
            <a:grpFill/>
            <a:ln cap="rnd" w="39688">
              <a:noFill/>
              <a:prstDash val="solid"/>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78"/>
            <p:cNvSpPr/>
            <p:nvPr/>
          </p:nvSpPr>
          <p:spPr bwMode="auto">
            <a:xfrm>
              <a:off x="1381126" y="3168650"/>
              <a:ext cx="1736725" cy="1822450"/>
            </a:xfrm>
            <a:custGeom>
              <a:gdLst>
                <a:gd fmla="*/ 12 w 43" name="T0"/>
                <a:gd fmla="*/ 45 h 45" name="T1"/>
                <a:gd fmla="*/ 5 w 43" name="T2"/>
                <a:gd fmla="*/ 38 h 45" name="T3"/>
                <a:gd fmla="*/ 3 w 43" name="T4"/>
                <a:gd fmla="*/ 28 h 45" name="T5"/>
                <a:gd fmla="*/ 13 w 43" name="T6"/>
                <a:gd fmla="*/ 8 h 45" name="T7"/>
                <a:gd fmla="*/ 36 w 43" name="T8"/>
                <a:gd fmla="*/ 13 h 45" name="T9"/>
                <a:gd fmla="*/ 36 w 43" name="T10"/>
                <a:gd fmla="*/ 41 h 45" name="T11"/>
                <a:gd fmla="*/ 29 w 43" name="T12"/>
                <a:gd fmla="*/ 45 h 45" name="T13"/>
                <a:gd fmla="*/ 26 w 43" name="T14"/>
                <a:gd fmla="*/ 7 h 45" name="T15"/>
                <a:gd fmla="*/ 10 w 43" name="T16"/>
                <a:gd fmla="*/ 40 h 45" name="T17"/>
                <a:gd fmla="*/ 14 w 43" name="T18"/>
                <a:gd fmla="*/ 44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43">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cap="rnd" w="39688">
              <a:noFill/>
              <a:prstDash val="solid"/>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79"/>
            <p:cNvSpPr/>
            <p:nvPr/>
          </p:nvSpPr>
          <p:spPr bwMode="auto">
            <a:xfrm>
              <a:off x="774701" y="3168650"/>
              <a:ext cx="485775" cy="323850"/>
            </a:xfrm>
            <a:custGeom>
              <a:gdLst>
                <a:gd fmla="*/ 7 w 12" name="T0"/>
                <a:gd fmla="*/ 0 h 8" name="T1"/>
                <a:gd fmla="*/ 0 w 12" name="T2"/>
                <a:gd fmla="*/ 8 h 8" name="T3"/>
                <a:gd fmla="*/ 8 w 12" name="T4"/>
                <a:gd fmla="*/ 0 h 8" name="T5"/>
                <a:gd fmla="*/ 12 w 12" name="T6"/>
                <a:gd fmla="*/ 6 h 8" name="T7"/>
                <a:gd fmla="*/ 9 w 12" name="T8"/>
                <a:gd fmla="*/ 0 h 8" name="T9"/>
              </a:gdLst>
              <a:cxnLst>
                <a:cxn ang="0">
                  <a:pos x="T0" y="T1"/>
                </a:cxn>
                <a:cxn ang="0">
                  <a:pos x="T2" y="T3"/>
                </a:cxn>
                <a:cxn ang="0">
                  <a:pos x="T4" y="T5"/>
                </a:cxn>
                <a:cxn ang="0">
                  <a:pos x="T6" y="T7"/>
                </a:cxn>
                <a:cxn ang="0">
                  <a:pos x="T8" y="T9"/>
                </a:cxn>
              </a:cxnLst>
              <a:rect b="b" l="0" r="r" t="0"/>
              <a:pathLst>
                <a:path h="8" w="12">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cap="rnd" w="39688">
              <a:noFill/>
              <a:prstDash val="solid"/>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80"/>
            <p:cNvSpPr/>
            <p:nvPr/>
          </p:nvSpPr>
          <p:spPr bwMode="auto">
            <a:xfrm>
              <a:off x="3805238" y="2601913"/>
              <a:ext cx="201613" cy="323850"/>
            </a:xfrm>
            <a:custGeom>
              <a:gdLst>
                <a:gd fmla="*/ 0 w 5" name="T0"/>
                <a:gd fmla="*/ 1 h 8" name="T1"/>
                <a:gd fmla="*/ 5 w 5" name="T2"/>
                <a:gd fmla="*/ 8 h 8" name="T3"/>
                <a:gd fmla="*/ 0 w 5" name="T4"/>
                <a:gd fmla="*/ 0 h 8" name="T5"/>
              </a:gdLst>
              <a:cxnLst>
                <a:cxn ang="0">
                  <a:pos x="T0" y="T1"/>
                </a:cxn>
                <a:cxn ang="0">
                  <a:pos x="T2" y="T3"/>
                </a:cxn>
                <a:cxn ang="0">
                  <a:pos x="T4" y="T5"/>
                </a:cxn>
              </a:cxnLst>
              <a:rect b="b" l="0" r="r" t="0"/>
              <a:pathLst>
                <a:path h="8" w="5">
                  <a:moveTo>
                    <a:pt x="0" y="1"/>
                  </a:moveTo>
                  <a:cubicBezTo>
                    <a:pt x="0" y="3"/>
                    <a:pt x="2" y="7"/>
                    <a:pt x="5" y="8"/>
                  </a:cubicBezTo>
                  <a:cubicBezTo>
                    <a:pt x="2" y="8"/>
                    <a:pt x="0" y="3"/>
                    <a:pt x="0" y="0"/>
                  </a:cubicBezTo>
                </a:path>
              </a:pathLst>
            </a:custGeom>
            <a:grpFill/>
            <a:ln cap="rnd" w="39688">
              <a:noFill/>
              <a:prstDash val="solid"/>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81"/>
            <p:cNvSpPr/>
            <p:nvPr/>
          </p:nvSpPr>
          <p:spPr bwMode="auto">
            <a:xfrm>
              <a:off x="3441701" y="3533775"/>
              <a:ext cx="201613" cy="282575"/>
            </a:xfrm>
            <a:custGeom>
              <a:gdLst>
                <a:gd fmla="*/ 0 w 5" name="T0"/>
                <a:gd fmla="*/ 0 h 7" name="T1"/>
                <a:gd fmla="*/ 5 w 5" name="T2"/>
                <a:gd fmla="*/ 5 h 7" name="T3"/>
                <a:gd fmla="*/ 0 w 5" name="T4"/>
                <a:gd fmla="*/ 0 h 7" name="T5"/>
              </a:gdLst>
              <a:cxnLst>
                <a:cxn ang="0">
                  <a:pos x="T0" y="T1"/>
                </a:cxn>
                <a:cxn ang="0">
                  <a:pos x="T2" y="T3"/>
                </a:cxn>
                <a:cxn ang="0">
                  <a:pos x="T4" y="T5"/>
                </a:cxn>
              </a:cxnLst>
              <a:rect b="b" l="0" r="r" t="0"/>
              <a:pathLst>
                <a:path h="7" w="5">
                  <a:moveTo>
                    <a:pt x="0" y="0"/>
                  </a:moveTo>
                  <a:cubicBezTo>
                    <a:pt x="0" y="2"/>
                    <a:pt x="2" y="7"/>
                    <a:pt x="5" y="5"/>
                  </a:cubicBezTo>
                  <a:cubicBezTo>
                    <a:pt x="2" y="6"/>
                    <a:pt x="0" y="2"/>
                    <a:pt x="0" y="0"/>
                  </a:cubicBezTo>
                </a:path>
              </a:pathLst>
            </a:custGeom>
            <a:grpFill/>
            <a:ln cap="rnd" w="39688">
              <a:noFill/>
              <a:prstDash val="solid"/>
              <a:round/>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5" name="矩形 24"/>
          <p:cNvSpPr/>
          <p:nvPr/>
        </p:nvSpPr>
        <p:spPr>
          <a:xfrm flipH="1">
            <a:off x="950719" y="5075124"/>
            <a:ext cx="2621280" cy="969264"/>
          </a:xfrm>
          <a:prstGeom prst="rect">
            <a:avLst/>
          </a:prstGeom>
        </p:spPr>
        <p:txBody>
          <a:bodyPr wrap="none">
            <a:spAutoFit/>
          </a:bodyPr>
          <a:lstStyle/>
          <a:p>
            <a:pPr fontAlgn="base">
              <a:lnSpc>
                <a:spcPct val="120000"/>
              </a:lnSpc>
            </a:pPr>
            <a:r>
              <a:rPr altLang="en-US" lang="zh-CN" smtClean="0" sz="4800">
                <a:solidFill>
                  <a:srgbClr val="392F2F"/>
                </a:solidFill>
                <a:latin charset="-122" pitchFamily="34" typeface="微软雅黑"/>
                <a:ea charset="-122" pitchFamily="34" typeface="微软雅黑"/>
                <a:sym charset="0" panose="020b0604020202020204" pitchFamily="34" typeface="Arial"/>
              </a:rPr>
              <a:t>研究背景</a:t>
            </a:r>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26" name="文本框 25"/>
          <p:cNvSpPr txBox="1"/>
          <p:nvPr/>
        </p:nvSpPr>
        <p:spPr>
          <a:xfrm>
            <a:off x="5325135" y="2365173"/>
            <a:ext cx="5365519" cy="2529840"/>
          </a:xfrm>
          <a:prstGeom prst="rect">
            <a:avLst/>
          </a:prstGeom>
          <a:noFill/>
          <a:effectLst/>
        </p:spPr>
        <p:txBody>
          <a:bodyPr rtlCol="0" wrap="square">
            <a:spAutoFit/>
          </a:bodyPr>
          <a:lstStyle/>
          <a:p>
            <a:r>
              <a:rPr altLang="zh-CN" b="1" lang="en-US" smtClean="0" sz="3200">
                <a:solidFill>
                  <a:srgbClr val="4C5D86"/>
                </a:solidFill>
                <a:latin charset="-122" panose="02010600040101010101" pitchFamily="2" typeface="华文宋体"/>
                <a:ea charset="-122" panose="02010600040101010101" pitchFamily="2" typeface="华文宋体"/>
              </a:rPr>
              <a:t>          </a:t>
            </a:r>
          </a:p>
          <a:p>
            <a:r>
              <a:rPr altLang="zh-CN" b="1" lang="en-US" smtClean="0" sz="3200">
                <a:solidFill>
                  <a:srgbClr val="4C5D86"/>
                </a:solidFill>
                <a:latin charset="-122" panose="02010600040101010101" pitchFamily="2" typeface="华文宋体"/>
                <a:ea charset="-122" panose="02010600040101010101" pitchFamily="2" typeface="华文宋体"/>
              </a:rPr>
              <a:t>这里输入简单的文字概述这里输入简单文字概述简单的文字概述这里输入简单的文字概述这里输入简</a:t>
            </a:r>
          </a:p>
        </p:txBody>
      </p:sp>
    </p:spTree>
    <p:extLst>
      <p:ext uri="{BB962C8B-B14F-4D97-AF65-F5344CB8AC3E}">
        <p14:creationId val="85859705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9"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dissolve"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5"/>
                                        </p:tgtEl>
                                        <p:attrNameLst>
                                          <p:attrName>style.visibility</p:attrName>
                                        </p:attrNameLst>
                                      </p:cBhvr>
                                      <p:to>
                                        <p:strVal val="visible"/>
                                      </p:to>
                                    </p:set>
                                    <p:animEffect filter="fade" transition="in">
                                      <p:cBhvr>
                                        <p:cTn dur="1000" id="11"/>
                                        <p:tgtEl>
                                          <p:spTgt spid="25"/>
                                        </p:tgtEl>
                                      </p:cBhvr>
                                    </p:animEffect>
                                    <p:anim calcmode="lin" valueType="num">
                                      <p:cBhvr>
                                        <p:cTn dur="1000" fill="hold" id="12"/>
                                        <p:tgtEl>
                                          <p:spTgt spid="25"/>
                                        </p:tgtEl>
                                        <p:attrNameLst>
                                          <p:attrName>ppt_x</p:attrName>
                                        </p:attrNameLst>
                                      </p:cBhvr>
                                      <p:tavLst>
                                        <p:tav tm="0">
                                          <p:val>
                                            <p:strVal val="#ppt_x"/>
                                          </p:val>
                                        </p:tav>
                                        <p:tav tm="100000">
                                          <p:val>
                                            <p:strVal val="#ppt_x"/>
                                          </p:val>
                                        </p:tav>
                                      </p:tavLst>
                                    </p:anim>
                                    <p:anim calcmode="lin" valueType="num">
                                      <p:cBhvr>
                                        <p:cTn dur="1000" fill="hold" id="13"/>
                                        <p:tgtEl>
                                          <p:spTgt spid="2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1" presetSubtype="1">
                                  <p:stCondLst>
                                    <p:cond delay="0"/>
                                  </p:stCondLst>
                                  <p:childTnLst>
                                    <p:set>
                                      <p:cBhvr>
                                        <p:cTn dur="1" fill="hold" id="16">
                                          <p:stCondLst>
                                            <p:cond delay="0"/>
                                          </p:stCondLst>
                                        </p:cTn>
                                        <p:tgtEl>
                                          <p:spTgt spid="6"/>
                                        </p:tgtEl>
                                        <p:attrNameLst>
                                          <p:attrName>style.visibility</p:attrName>
                                        </p:attrNameLst>
                                      </p:cBhvr>
                                      <p:to>
                                        <p:strVal val="visible"/>
                                      </p:to>
                                    </p:set>
                                    <p:animEffect filter="wheel(1)" transition="in">
                                      <p:cBhvr>
                                        <p:cTn dur="2000" id="17"/>
                                        <p:tgtEl>
                                          <p:spTgt spid="6"/>
                                        </p:tgtEl>
                                      </p:cBhvr>
                                    </p:animEffect>
                                  </p:childTnLst>
                                </p:cTn>
                              </p:par>
                            </p:childTnLst>
                          </p:cTn>
                        </p:par>
                        <p:par>
                          <p:cTn fill="hold" id="18" nodeType="afterGroup">
                            <p:stCondLst>
                              <p:cond delay="3500"/>
                            </p:stCondLst>
                            <p:childTnLst>
                              <p:par>
                                <p:cTn fill="hold" grpId="0" id="19" nodeType="afterEffect" presetClass="entr" presetID="22" presetSubtype="1">
                                  <p:stCondLst>
                                    <p:cond delay="0"/>
                                  </p:stCondLst>
                                  <p:childTnLst>
                                    <p:set>
                                      <p:cBhvr>
                                        <p:cTn dur="1" fill="hold" id="20">
                                          <p:stCondLst>
                                            <p:cond delay="0"/>
                                          </p:stCondLst>
                                        </p:cTn>
                                        <p:tgtEl>
                                          <p:spTgt spid="26"/>
                                        </p:tgtEl>
                                        <p:attrNameLst>
                                          <p:attrName>style.visibility</p:attrName>
                                        </p:attrNameLst>
                                      </p:cBhvr>
                                      <p:to>
                                        <p:strVal val="visible"/>
                                      </p:to>
                                    </p:set>
                                    <p:animEffect filter="wipe(up)" transition="in">
                                      <p:cBhvr>
                                        <p:cTn dur="500" id="2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5"/>
      <p:bldP grpId="0" spid="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grpSp>
        <p:nvGrpSpPr>
          <p:cNvPr id="5" name="组合 4"/>
          <p:cNvGrpSpPr/>
          <p:nvPr/>
        </p:nvGrpSpPr>
        <p:grpSpPr>
          <a:xfrm>
            <a:off x="742786" y="2589336"/>
            <a:ext cx="3132104" cy="1946616"/>
            <a:chOff x="742786" y="2589336"/>
            <a:chExt cx="3132104" cy="1946616"/>
          </a:xfrm>
        </p:grpSpPr>
        <p:sp>
          <p:nvSpPr>
            <p:cNvPr id="6" name="文本框 5"/>
            <p:cNvSpPr txBox="1"/>
            <p:nvPr/>
          </p:nvSpPr>
          <p:spPr>
            <a:xfrm>
              <a:off x="1846382" y="2981209"/>
              <a:ext cx="2028508" cy="1097280"/>
            </a:xfrm>
            <a:prstGeom prst="rect">
              <a:avLst/>
            </a:prstGeom>
            <a:noFill/>
          </p:spPr>
          <p:txBody>
            <a:bodyPr rtlCol="0" wrap="square">
              <a:spAutoFit/>
            </a:bodyPr>
            <a:lstStyle/>
            <a:p>
              <a:r>
                <a:rPr altLang="zh-CN" lang="en-US" smtClean="0" sz="6600">
                  <a:solidFill>
                    <a:srgbClr val="392F2F"/>
                  </a:solidFill>
                  <a:latin charset="0" panose="020b0a04020102020204" pitchFamily="34" typeface="Arial Black"/>
                  <a:ea charset="-122" pitchFamily="65" typeface="迷你简卡通"/>
                  <a:cs charset="-79" panose="02010803020104030203" pitchFamily="2" typeface="Aharoni"/>
                </a:rPr>
                <a:t>01</a:t>
              </a:r>
            </a:p>
          </p:txBody>
        </p:sp>
        <p:sp>
          <p:nvSpPr>
            <p:cNvPr id="7" name="Freeform 49"/>
            <p:cNvSpPr>
              <a:spLocks noEditPoints="1"/>
            </p:cNvSpPr>
            <p:nvPr/>
          </p:nvSpPr>
          <p:spPr bwMode="auto">
            <a:xfrm>
              <a:off x="742786" y="2589336"/>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a:extLst/>
          </p:spPr>
          <p:txBody>
            <a:bodyPr anchor="t" anchorCtr="0" bIns="45720" compatLnSpc="1" lIns="91440" numCol="1" rIns="91440" tIns="45720" vert="horz" wrap="square"/>
            <a:lstStyle/>
            <a:p>
              <a:endParaRPr altLang="en-US" lang="zh-CN"/>
            </a:p>
          </p:txBody>
        </p:sp>
      </p:grpSp>
      <p:grpSp>
        <p:nvGrpSpPr>
          <p:cNvPr id="8" name="组合 7"/>
          <p:cNvGrpSpPr/>
          <p:nvPr/>
        </p:nvGrpSpPr>
        <p:grpSpPr>
          <a:xfrm>
            <a:off x="4484556" y="2577960"/>
            <a:ext cx="3101537" cy="1946616"/>
            <a:chOff x="4484556" y="2577960"/>
            <a:chExt cx="3101537" cy="1946616"/>
          </a:xfrm>
        </p:grpSpPr>
        <p:sp>
          <p:nvSpPr>
            <p:cNvPr id="9" name="文本框 8"/>
            <p:cNvSpPr txBox="1"/>
            <p:nvPr/>
          </p:nvSpPr>
          <p:spPr>
            <a:xfrm>
              <a:off x="5557585" y="3008647"/>
              <a:ext cx="2028508" cy="1097280"/>
            </a:xfrm>
            <a:prstGeom prst="rect">
              <a:avLst/>
            </a:prstGeom>
            <a:noFill/>
          </p:spPr>
          <p:txBody>
            <a:bodyPr rtlCol="0" wrap="square">
              <a:spAutoFit/>
            </a:bodyPr>
            <a:lstStyle/>
            <a:p>
              <a:r>
                <a:rPr altLang="zh-CN" lang="en-US" smtClean="0" sz="6600">
                  <a:solidFill>
                    <a:srgbClr val="392F2F"/>
                  </a:solidFill>
                  <a:latin charset="0" panose="020b0a04020102020204" pitchFamily="34" typeface="Arial Black"/>
                  <a:ea charset="-122" pitchFamily="65" typeface="迷你简卡通"/>
                  <a:cs charset="-79" panose="02010803020104030203" pitchFamily="2" typeface="Aharoni"/>
                </a:rPr>
                <a:t>02</a:t>
              </a:r>
            </a:p>
          </p:txBody>
        </p:sp>
        <p:sp>
          <p:nvSpPr>
            <p:cNvPr id="10" name="Freeform 49"/>
            <p:cNvSpPr>
              <a:spLocks noEditPoints="1"/>
            </p:cNvSpPr>
            <p:nvPr/>
          </p:nvSpPr>
          <p:spPr bwMode="auto">
            <a:xfrm>
              <a:off x="4484556" y="2577960"/>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a:extLst/>
          </p:spPr>
          <p:txBody>
            <a:bodyPr anchor="t" anchorCtr="0" bIns="45720" compatLnSpc="1" lIns="91440" numCol="1" rIns="91440" tIns="45720" vert="horz" wrap="square"/>
            <a:lstStyle/>
            <a:p>
              <a:endParaRPr altLang="en-US" lang="zh-CN"/>
            </a:p>
          </p:txBody>
        </p:sp>
      </p:grpSp>
      <p:grpSp>
        <p:nvGrpSpPr>
          <p:cNvPr id="11" name="组合 10"/>
          <p:cNvGrpSpPr/>
          <p:nvPr/>
        </p:nvGrpSpPr>
        <p:grpSpPr>
          <a:xfrm>
            <a:off x="8294566" y="2580233"/>
            <a:ext cx="3130217" cy="1946616"/>
            <a:chOff x="8294566" y="2580233"/>
            <a:chExt cx="3130217" cy="1946616"/>
          </a:xfrm>
        </p:grpSpPr>
        <p:sp>
          <p:nvSpPr>
            <p:cNvPr id="12" name="文本框 11"/>
            <p:cNvSpPr txBox="1"/>
            <p:nvPr/>
          </p:nvSpPr>
          <p:spPr>
            <a:xfrm>
              <a:off x="9396273" y="2986804"/>
              <a:ext cx="2028508" cy="1097280"/>
            </a:xfrm>
            <a:prstGeom prst="rect">
              <a:avLst/>
            </a:prstGeom>
            <a:noFill/>
          </p:spPr>
          <p:txBody>
            <a:bodyPr rtlCol="0" wrap="square">
              <a:spAutoFit/>
            </a:bodyPr>
            <a:lstStyle/>
            <a:p>
              <a:r>
                <a:rPr altLang="zh-CN" lang="en-US" smtClean="0" sz="6600">
                  <a:solidFill>
                    <a:srgbClr val="392F2F"/>
                  </a:solidFill>
                  <a:latin charset="0" panose="020b0a04020102020204" pitchFamily="34" typeface="Arial Black"/>
                  <a:ea charset="-122" pitchFamily="65" typeface="迷你简卡通"/>
                  <a:cs charset="-79" panose="02010803020104030203" pitchFamily="2" typeface="Aharoni"/>
                </a:rPr>
                <a:t>03</a:t>
              </a:r>
            </a:p>
          </p:txBody>
        </p:sp>
        <p:sp>
          <p:nvSpPr>
            <p:cNvPr id="13" name="Freeform 49"/>
            <p:cNvSpPr>
              <a:spLocks noEditPoints="1"/>
            </p:cNvSpPr>
            <p:nvPr/>
          </p:nvSpPr>
          <p:spPr bwMode="auto">
            <a:xfrm>
              <a:off x="8294566" y="2580233"/>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262626"/>
            </a:solidFill>
            <a:ln>
              <a:noFill/>
            </a:ln>
            <a:extLst/>
          </p:spPr>
          <p:txBody>
            <a:bodyPr anchor="t" anchorCtr="0" bIns="45720" compatLnSpc="1" lIns="91440" numCol="1" rIns="91440" tIns="45720" vert="horz" wrap="square"/>
            <a:lstStyle/>
            <a:p>
              <a:endParaRPr altLang="en-US" lang="zh-CN"/>
            </a:p>
          </p:txBody>
        </p:sp>
      </p:grpSp>
      <p:sp>
        <p:nvSpPr>
          <p:cNvPr id="14" name="矩形 13"/>
          <p:cNvSpPr>
            <a:spLocks noChangeArrowheads="1"/>
          </p:cNvSpPr>
          <p:nvPr/>
        </p:nvSpPr>
        <p:spPr bwMode="auto">
          <a:xfrm>
            <a:off x="1060167" y="5059549"/>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
        <p:nvSpPr>
          <p:cNvPr id="15" name="矩形 14"/>
          <p:cNvSpPr>
            <a:spLocks noChangeArrowheads="1"/>
          </p:cNvSpPr>
          <p:nvPr/>
        </p:nvSpPr>
        <p:spPr bwMode="auto">
          <a:xfrm>
            <a:off x="4902050" y="5059548"/>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
        <p:nvSpPr>
          <p:cNvPr id="16" name="矩形 15"/>
          <p:cNvSpPr>
            <a:spLocks noChangeArrowheads="1"/>
          </p:cNvSpPr>
          <p:nvPr/>
        </p:nvSpPr>
        <p:spPr bwMode="auto">
          <a:xfrm>
            <a:off x="8740741" y="5059548"/>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
        <p:nvSpPr>
          <p:cNvPr id="17" name="矩形 16"/>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6481048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11"/>
                                        </p:tgtEl>
                                        <p:attrNameLst>
                                          <p:attrName>style.visibility</p:attrName>
                                        </p:attrNameLst>
                                      </p:cBhvr>
                                      <p:to>
                                        <p:strVal val="visible"/>
                                      </p:to>
                                    </p:set>
                                    <p:animEffect filter="fade" transition="in">
                                      <p:cBhvr>
                                        <p:cTn dur="1000" id="17"/>
                                        <p:tgtEl>
                                          <p:spTgt spid="11"/>
                                        </p:tgtEl>
                                      </p:cBhvr>
                                    </p:animEffect>
                                    <p:anim calcmode="lin" valueType="num">
                                      <p:cBhvr>
                                        <p:cTn dur="1000" fill="hold" id="18"/>
                                        <p:tgtEl>
                                          <p:spTgt spid="11"/>
                                        </p:tgtEl>
                                        <p:attrNameLst>
                                          <p:attrName>ppt_x</p:attrName>
                                        </p:attrNameLst>
                                      </p:cBhvr>
                                      <p:tavLst>
                                        <p:tav tm="0">
                                          <p:val>
                                            <p:strVal val="#ppt_x"/>
                                          </p:val>
                                        </p:tav>
                                        <p:tav tm="100000">
                                          <p:val>
                                            <p:strVal val="#ppt_x"/>
                                          </p:val>
                                        </p:tav>
                                      </p:tavLst>
                                    </p:anim>
                                    <p:anim calcmode="lin" valueType="num">
                                      <p:cBhvr>
                                        <p:cTn dur="1000" fill="hold" id="19"/>
                                        <p:tgtEl>
                                          <p:spTgt spid="1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4"/>
                                        </p:tgtEl>
                                        <p:attrNameLst>
                                          <p:attrName>style.visibility</p:attrName>
                                        </p:attrNameLst>
                                      </p:cBhvr>
                                      <p:to>
                                        <p:strVal val="visible"/>
                                      </p:to>
                                    </p:set>
                                    <p:animEffect filter="wipe(left)" transition="in">
                                      <p:cBhvr>
                                        <p:cTn dur="500" id="23"/>
                                        <p:tgtEl>
                                          <p:spTgt spid="14"/>
                                        </p:tgtEl>
                                      </p:cBhvr>
                                    </p:animEffect>
                                  </p:childTnLst>
                                </p:cTn>
                              </p:par>
                              <p:par>
                                <p:cTn fill="hold" grpId="0" id="24" nodeType="withEffect" presetClass="entr" presetID="22" presetSubtype="8">
                                  <p:stCondLst>
                                    <p:cond delay="250"/>
                                  </p:stCondLst>
                                  <p:childTnLst>
                                    <p:set>
                                      <p:cBhvr>
                                        <p:cTn dur="1" fill="hold" id="25">
                                          <p:stCondLst>
                                            <p:cond delay="0"/>
                                          </p:stCondLst>
                                        </p:cTn>
                                        <p:tgtEl>
                                          <p:spTgt spid="15"/>
                                        </p:tgtEl>
                                        <p:attrNameLst>
                                          <p:attrName>style.visibility</p:attrName>
                                        </p:attrNameLst>
                                      </p:cBhvr>
                                      <p:to>
                                        <p:strVal val="visible"/>
                                      </p:to>
                                    </p:set>
                                    <p:animEffect filter="wipe(left)" transition="in">
                                      <p:cBhvr>
                                        <p:cTn dur="500" id="26"/>
                                        <p:tgtEl>
                                          <p:spTgt spid="15"/>
                                        </p:tgtEl>
                                      </p:cBhvr>
                                    </p:animEffect>
                                  </p:childTnLst>
                                </p:cTn>
                              </p:par>
                              <p:par>
                                <p:cTn fill="hold" grpId="0" id="27" nodeType="withEffect" presetClass="entr" presetID="22" presetSubtype="8">
                                  <p:stCondLst>
                                    <p:cond delay="500"/>
                                  </p:stCondLst>
                                  <p:childTnLst>
                                    <p:set>
                                      <p:cBhvr>
                                        <p:cTn dur="1" fill="hold" id="28">
                                          <p:stCondLst>
                                            <p:cond delay="0"/>
                                          </p:stCondLst>
                                        </p:cTn>
                                        <p:tgtEl>
                                          <p:spTgt spid="16"/>
                                        </p:tgtEl>
                                        <p:attrNameLst>
                                          <p:attrName>style.visibility</p:attrName>
                                        </p:attrNameLst>
                                      </p:cBhvr>
                                      <p:to>
                                        <p:strVal val="visible"/>
                                      </p:to>
                                    </p:set>
                                    <p:animEffect filter="wipe(left)" transition="in">
                                      <p:cBhvr>
                                        <p:cTn dur="500" id="2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AutoShape 361"/>
          <p:cNvSpPr>
            <a:spLocks noChangeArrowheads="1" noChangeAspect="1" noTextEdit="1"/>
          </p:cNvSpPr>
          <p:nvPr/>
        </p:nvSpPr>
        <p:spPr bwMode="auto">
          <a:xfrm>
            <a:off x="1375554" y="2060853"/>
            <a:ext cx="3293533" cy="4246033"/>
          </a:xfrm>
          <a:prstGeom prst="rect">
            <a:avLst/>
          </a:prstGeom>
          <a:no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nvGrpSpPr>
          <p:cNvPr id="7" name="组合 6"/>
          <p:cNvGrpSpPr/>
          <p:nvPr/>
        </p:nvGrpSpPr>
        <p:grpSpPr>
          <a:xfrm>
            <a:off x="1364971" y="2060853"/>
            <a:ext cx="3316816" cy="893233"/>
            <a:chOff x="1364971" y="2060853"/>
            <a:chExt cx="3316816" cy="893233"/>
          </a:xfrm>
        </p:grpSpPr>
        <p:sp>
          <p:nvSpPr>
            <p:cNvPr id="8" name="Freeform 363"/>
            <p:cNvSpPr>
              <a:spLocks noChangeArrowheads="1" noEditPoints="1"/>
            </p:cNvSpPr>
            <p:nvPr/>
          </p:nvSpPr>
          <p:spPr bwMode="auto">
            <a:xfrm>
              <a:off x="1364971" y="2060853"/>
              <a:ext cx="3316816" cy="893233"/>
            </a:xfrm>
            <a:custGeom>
              <a:gdLst>
                <a:gd fmla="*/ 273 w 302" name="T0"/>
                <a:gd fmla="*/ 7 h 89" name="T1"/>
                <a:gd fmla="*/ 281 w 302" name="T2"/>
                <a:gd fmla="*/ 15 h 89" name="T3"/>
                <a:gd fmla="*/ 281 w 302" name="T4"/>
                <a:gd fmla="*/ 22 h 89" name="T5"/>
                <a:gd fmla="*/ 288 w 302" name="T6"/>
                <a:gd fmla="*/ 31 h 89" name="T7"/>
                <a:gd fmla="*/ 296 w 302" name="T8"/>
                <a:gd fmla="*/ 39 h 89" name="T9"/>
                <a:gd fmla="*/ 296 w 302" name="T10"/>
                <a:gd fmla="*/ 51 h 89" name="T11"/>
                <a:gd fmla="*/ 288 w 302" name="T12"/>
                <a:gd fmla="*/ 60 h 89" name="T13"/>
                <a:gd fmla="*/ 281 w 302" name="T14"/>
                <a:gd fmla="*/ 68 h 89" name="T15"/>
                <a:gd fmla="*/ 281 w 302" name="T16"/>
                <a:gd fmla="*/ 74 h 89" name="T17"/>
                <a:gd fmla="*/ 273 w 302" name="T18"/>
                <a:gd fmla="*/ 82 h 89" name="T19"/>
                <a:gd fmla="*/ 15 w 302" name="T20"/>
                <a:gd fmla="*/ 82 h 89" name="T21"/>
                <a:gd fmla="*/ 7 w 302" name="T22"/>
                <a:gd fmla="*/ 74 h 89" name="T23"/>
                <a:gd fmla="*/ 7 w 302" name="T24"/>
                <a:gd fmla="*/ 15 h 89" name="T25"/>
                <a:gd fmla="*/ 15 w 302" name="T26"/>
                <a:gd fmla="*/ 7 h 89" name="T27"/>
                <a:gd fmla="*/ 273 w 302" name="T28"/>
                <a:gd fmla="*/ 7 h 89" name="T29"/>
                <a:gd fmla="*/ 273 w 302" name="T30"/>
                <a:gd fmla="*/ 0 h 89" name="T31"/>
                <a:gd fmla="*/ 15 w 302" name="T32"/>
                <a:gd fmla="*/ 0 h 89" name="T33"/>
                <a:gd fmla="*/ 0 w 302" name="T34"/>
                <a:gd fmla="*/ 15 h 89" name="T35"/>
                <a:gd fmla="*/ 0 w 302" name="T36"/>
                <a:gd fmla="*/ 74 h 89" name="T37"/>
                <a:gd fmla="*/ 15 w 302" name="T38"/>
                <a:gd fmla="*/ 89 h 89" name="T39"/>
                <a:gd fmla="*/ 273 w 302" name="T40"/>
                <a:gd fmla="*/ 89 h 89" name="T41"/>
                <a:gd fmla="*/ 287 w 302" name="T42"/>
                <a:gd fmla="*/ 74 h 89" name="T43"/>
                <a:gd fmla="*/ 287 w 302" name="T44"/>
                <a:gd fmla="*/ 68 h 89" name="T45"/>
                <a:gd fmla="*/ 288 w 302" name="T46"/>
                <a:gd fmla="*/ 66 h 89" name="T47"/>
                <a:gd fmla="*/ 302 w 302" name="T48"/>
                <a:gd fmla="*/ 51 h 89" name="T49"/>
                <a:gd fmla="*/ 302 w 302" name="T50"/>
                <a:gd fmla="*/ 39 h 89" name="T51"/>
                <a:gd fmla="*/ 288 w 302" name="T52"/>
                <a:gd fmla="*/ 25 h 89" name="T53"/>
                <a:gd fmla="*/ 287 w 302" name="T54"/>
                <a:gd fmla="*/ 22 h 89" name="T55"/>
                <a:gd fmla="*/ 287 w 302" name="T56"/>
                <a:gd fmla="*/ 15 h 89" name="T57"/>
                <a:gd fmla="*/ 273 w 302" name="T58"/>
                <a:gd fmla="*/ 0 h 8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2" name="T90"/>
                <a:gd fmla="*/ 0 h 89" name="T91"/>
                <a:gd fmla="*/ 302 w 302" name="T92"/>
                <a:gd fmla="*/ 89 h 89"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9" w="302">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9" name="Rectangle 364"/>
            <p:cNvSpPr>
              <a:spLocks noChangeArrowheads="1"/>
            </p:cNvSpPr>
            <p:nvPr/>
          </p:nvSpPr>
          <p:spPr bwMode="auto">
            <a:xfrm>
              <a:off x="1553354" y="2232304"/>
              <a:ext cx="645584" cy="563033"/>
            </a:xfrm>
            <a:prstGeom prst="rect">
              <a:avLst/>
            </a:pr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10" name="Rectangle 365"/>
            <p:cNvSpPr>
              <a:spLocks noChangeArrowheads="1"/>
            </p:cNvSpPr>
            <p:nvPr/>
          </p:nvSpPr>
          <p:spPr bwMode="auto">
            <a:xfrm>
              <a:off x="2243387" y="2232304"/>
              <a:ext cx="660400" cy="563033"/>
            </a:xfrm>
            <a:prstGeom prst="rect">
              <a:avLst/>
            </a:pr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11" name="Rectangle 366"/>
            <p:cNvSpPr>
              <a:spLocks noChangeArrowheads="1"/>
            </p:cNvSpPr>
            <p:nvPr/>
          </p:nvSpPr>
          <p:spPr bwMode="auto">
            <a:xfrm>
              <a:off x="2946122" y="2232304"/>
              <a:ext cx="649817" cy="563033"/>
            </a:xfrm>
            <a:prstGeom prst="rect">
              <a:avLst/>
            </a:prstGeom>
            <a:solidFill>
              <a:srgbClr val="262626">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12" name="Rectangle 367"/>
            <p:cNvSpPr>
              <a:spLocks noChangeArrowheads="1"/>
            </p:cNvSpPr>
            <p:nvPr/>
          </p:nvSpPr>
          <p:spPr bwMode="auto">
            <a:xfrm>
              <a:off x="3638271" y="2232304"/>
              <a:ext cx="658283" cy="563033"/>
            </a:xfrm>
            <a:prstGeom prst="rect">
              <a:avLst/>
            </a:prstGeom>
            <a:solidFill>
              <a:srgbClr val="262626">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grpSp>
        <p:nvGrpSpPr>
          <p:cNvPr id="13" name="组合 12"/>
          <p:cNvGrpSpPr/>
          <p:nvPr/>
        </p:nvGrpSpPr>
        <p:grpSpPr>
          <a:xfrm>
            <a:off x="1364971" y="3195385"/>
            <a:ext cx="3316816" cy="882651"/>
            <a:chOff x="1364971" y="3195385"/>
            <a:chExt cx="3316816" cy="882651"/>
          </a:xfrm>
        </p:grpSpPr>
        <p:sp>
          <p:nvSpPr>
            <p:cNvPr id="14" name="Freeform 368"/>
            <p:cNvSpPr>
              <a:spLocks noChangeArrowheads="1" noEditPoints="1"/>
            </p:cNvSpPr>
            <p:nvPr/>
          </p:nvSpPr>
          <p:spPr bwMode="auto">
            <a:xfrm>
              <a:off x="1364971" y="3195385"/>
              <a:ext cx="3316816" cy="882651"/>
            </a:xfrm>
            <a:custGeom>
              <a:gdLst>
                <a:gd fmla="*/ 273 w 302" name="T0"/>
                <a:gd fmla="*/ 6 h 88" name="T1"/>
                <a:gd fmla="*/ 281 w 302" name="T2"/>
                <a:gd fmla="*/ 14 h 88" name="T3"/>
                <a:gd fmla="*/ 281 w 302" name="T4"/>
                <a:gd fmla="*/ 22 h 88" name="T5"/>
                <a:gd fmla="*/ 288 w 302" name="T6"/>
                <a:gd fmla="*/ 30 h 88" name="T7"/>
                <a:gd fmla="*/ 296 w 302" name="T8"/>
                <a:gd fmla="*/ 38 h 88" name="T9"/>
                <a:gd fmla="*/ 296 w 302" name="T10"/>
                <a:gd fmla="*/ 51 h 88" name="T11"/>
                <a:gd fmla="*/ 288 w 302" name="T12"/>
                <a:gd fmla="*/ 59 h 88" name="T13"/>
                <a:gd fmla="*/ 281 w 302" name="T14"/>
                <a:gd fmla="*/ 67 h 88" name="T15"/>
                <a:gd fmla="*/ 281 w 302" name="T16"/>
                <a:gd fmla="*/ 73 h 88" name="T17"/>
                <a:gd fmla="*/ 273 w 302" name="T18"/>
                <a:gd fmla="*/ 82 h 88" name="T19"/>
                <a:gd fmla="*/ 15 w 302" name="T20"/>
                <a:gd fmla="*/ 82 h 88" name="T21"/>
                <a:gd fmla="*/ 7 w 302" name="T22"/>
                <a:gd fmla="*/ 73 h 88" name="T23"/>
                <a:gd fmla="*/ 7 w 302" name="T24"/>
                <a:gd fmla="*/ 14 h 88" name="T25"/>
                <a:gd fmla="*/ 15 w 302" name="T26"/>
                <a:gd fmla="*/ 6 h 88" name="T27"/>
                <a:gd fmla="*/ 273 w 302" name="T28"/>
                <a:gd fmla="*/ 6 h 88" name="T29"/>
                <a:gd fmla="*/ 273 w 302" name="T30"/>
                <a:gd fmla="*/ 0 h 88" name="T31"/>
                <a:gd fmla="*/ 15 w 302" name="T32"/>
                <a:gd fmla="*/ 0 h 88" name="T33"/>
                <a:gd fmla="*/ 0 w 302" name="T34"/>
                <a:gd fmla="*/ 14 h 88" name="T35"/>
                <a:gd fmla="*/ 0 w 302" name="T36"/>
                <a:gd fmla="*/ 73 h 88" name="T37"/>
                <a:gd fmla="*/ 15 w 302" name="T38"/>
                <a:gd fmla="*/ 88 h 88" name="T39"/>
                <a:gd fmla="*/ 273 w 302" name="T40"/>
                <a:gd fmla="*/ 88 h 88" name="T41"/>
                <a:gd fmla="*/ 287 w 302" name="T42"/>
                <a:gd fmla="*/ 73 h 88" name="T43"/>
                <a:gd fmla="*/ 287 w 302" name="T44"/>
                <a:gd fmla="*/ 67 h 88" name="T45"/>
                <a:gd fmla="*/ 288 w 302" name="T46"/>
                <a:gd fmla="*/ 65 h 88" name="T47"/>
                <a:gd fmla="*/ 302 w 302" name="T48"/>
                <a:gd fmla="*/ 51 h 88" name="T49"/>
                <a:gd fmla="*/ 302 w 302" name="T50"/>
                <a:gd fmla="*/ 38 h 88" name="T51"/>
                <a:gd fmla="*/ 288 w 302" name="T52"/>
                <a:gd fmla="*/ 24 h 88" name="T53"/>
                <a:gd fmla="*/ 287 w 302" name="T54"/>
                <a:gd fmla="*/ 22 h 88" name="T55"/>
                <a:gd fmla="*/ 287 w 302" name="T56"/>
                <a:gd fmla="*/ 14 h 88" name="T57"/>
                <a:gd fmla="*/ 273 w 302" name="T58"/>
                <a:gd fmla="*/ 0 h 8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2" name="T90"/>
                <a:gd fmla="*/ 0 h 88" name="T91"/>
                <a:gd fmla="*/ 302 w 302" name="T92"/>
                <a:gd fmla="*/ 88 h 8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8" w="302">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15" name="Rectangle 369"/>
            <p:cNvSpPr>
              <a:spLocks noChangeArrowheads="1"/>
            </p:cNvSpPr>
            <p:nvPr/>
          </p:nvSpPr>
          <p:spPr bwMode="auto">
            <a:xfrm>
              <a:off x="1553354" y="3356253"/>
              <a:ext cx="645584" cy="563033"/>
            </a:xfrm>
            <a:prstGeom prst="rect">
              <a:avLst/>
            </a:pr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16" name="Rectangle 370"/>
            <p:cNvSpPr>
              <a:spLocks noChangeArrowheads="1"/>
            </p:cNvSpPr>
            <p:nvPr/>
          </p:nvSpPr>
          <p:spPr bwMode="auto">
            <a:xfrm>
              <a:off x="2243387" y="3356253"/>
              <a:ext cx="660400" cy="563033"/>
            </a:xfrm>
            <a:prstGeom prst="rect">
              <a:avLst/>
            </a:pr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17" name="Rectangle 371"/>
            <p:cNvSpPr>
              <a:spLocks noChangeArrowheads="1"/>
            </p:cNvSpPr>
            <p:nvPr/>
          </p:nvSpPr>
          <p:spPr bwMode="auto">
            <a:xfrm>
              <a:off x="2946122" y="3356253"/>
              <a:ext cx="649817" cy="563033"/>
            </a:xfrm>
            <a:prstGeom prst="rect">
              <a:avLst/>
            </a:pr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18" name="Rectangle 372"/>
            <p:cNvSpPr>
              <a:spLocks noChangeArrowheads="1"/>
            </p:cNvSpPr>
            <p:nvPr/>
          </p:nvSpPr>
          <p:spPr bwMode="auto">
            <a:xfrm>
              <a:off x="3638271" y="3356253"/>
              <a:ext cx="658283" cy="563033"/>
            </a:xfrm>
            <a:prstGeom prst="rect">
              <a:avLst/>
            </a:prstGeom>
            <a:solidFill>
              <a:srgbClr val="262626">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grpSp>
        <p:nvGrpSpPr>
          <p:cNvPr id="19" name="组合 18"/>
          <p:cNvGrpSpPr/>
          <p:nvPr/>
        </p:nvGrpSpPr>
        <p:grpSpPr>
          <a:xfrm>
            <a:off x="1364971" y="4310870"/>
            <a:ext cx="3316816" cy="882649"/>
            <a:chOff x="1364971" y="4310870"/>
            <a:chExt cx="3316816" cy="882649"/>
          </a:xfrm>
        </p:grpSpPr>
        <p:sp>
          <p:nvSpPr>
            <p:cNvPr id="20" name="Freeform 373"/>
            <p:cNvSpPr>
              <a:spLocks noChangeArrowheads="1" noEditPoints="1"/>
            </p:cNvSpPr>
            <p:nvPr/>
          </p:nvSpPr>
          <p:spPr bwMode="auto">
            <a:xfrm>
              <a:off x="1364971" y="4310870"/>
              <a:ext cx="3316816" cy="882649"/>
            </a:xfrm>
            <a:custGeom>
              <a:gdLst>
                <a:gd fmla="*/ 273 w 302" name="T0"/>
                <a:gd fmla="*/ 6 h 88" name="T1"/>
                <a:gd fmla="*/ 281 w 302" name="T2"/>
                <a:gd fmla="*/ 14 h 88" name="T3"/>
                <a:gd fmla="*/ 281 w 302" name="T4"/>
                <a:gd fmla="*/ 22 h 88" name="T5"/>
                <a:gd fmla="*/ 288 w 302" name="T6"/>
                <a:gd fmla="*/ 30 h 88" name="T7"/>
                <a:gd fmla="*/ 296 w 302" name="T8"/>
                <a:gd fmla="*/ 38 h 88" name="T9"/>
                <a:gd fmla="*/ 296 w 302" name="T10"/>
                <a:gd fmla="*/ 50 h 88" name="T11"/>
                <a:gd fmla="*/ 288 w 302" name="T12"/>
                <a:gd fmla="*/ 59 h 88" name="T13"/>
                <a:gd fmla="*/ 281 w 302" name="T14"/>
                <a:gd fmla="*/ 67 h 88" name="T15"/>
                <a:gd fmla="*/ 281 w 302" name="T16"/>
                <a:gd fmla="*/ 73 h 88" name="T17"/>
                <a:gd fmla="*/ 273 w 302" name="T18"/>
                <a:gd fmla="*/ 81 h 88" name="T19"/>
                <a:gd fmla="*/ 15 w 302" name="T20"/>
                <a:gd fmla="*/ 81 h 88" name="T21"/>
                <a:gd fmla="*/ 7 w 302" name="T22"/>
                <a:gd fmla="*/ 73 h 88" name="T23"/>
                <a:gd fmla="*/ 7 w 302" name="T24"/>
                <a:gd fmla="*/ 14 h 88" name="T25"/>
                <a:gd fmla="*/ 15 w 302" name="T26"/>
                <a:gd fmla="*/ 6 h 88" name="T27"/>
                <a:gd fmla="*/ 273 w 302" name="T28"/>
                <a:gd fmla="*/ 6 h 88" name="T29"/>
                <a:gd fmla="*/ 273 w 302" name="T30"/>
                <a:gd fmla="*/ 0 h 88" name="T31"/>
                <a:gd fmla="*/ 15 w 302" name="T32"/>
                <a:gd fmla="*/ 0 h 88" name="T33"/>
                <a:gd fmla="*/ 0 w 302" name="T34"/>
                <a:gd fmla="*/ 14 h 88" name="T35"/>
                <a:gd fmla="*/ 0 w 302" name="T36"/>
                <a:gd fmla="*/ 73 h 88" name="T37"/>
                <a:gd fmla="*/ 15 w 302" name="T38"/>
                <a:gd fmla="*/ 88 h 88" name="T39"/>
                <a:gd fmla="*/ 273 w 302" name="T40"/>
                <a:gd fmla="*/ 88 h 88" name="T41"/>
                <a:gd fmla="*/ 287 w 302" name="T42"/>
                <a:gd fmla="*/ 73 h 88" name="T43"/>
                <a:gd fmla="*/ 287 w 302" name="T44"/>
                <a:gd fmla="*/ 67 h 88" name="T45"/>
                <a:gd fmla="*/ 288 w 302" name="T46"/>
                <a:gd fmla="*/ 65 h 88" name="T47"/>
                <a:gd fmla="*/ 302 w 302" name="T48"/>
                <a:gd fmla="*/ 50 h 88" name="T49"/>
                <a:gd fmla="*/ 302 w 302" name="T50"/>
                <a:gd fmla="*/ 38 h 88" name="T51"/>
                <a:gd fmla="*/ 288 w 302" name="T52"/>
                <a:gd fmla="*/ 24 h 88" name="T53"/>
                <a:gd fmla="*/ 287 w 302" name="T54"/>
                <a:gd fmla="*/ 22 h 88" name="T55"/>
                <a:gd fmla="*/ 287 w 302" name="T56"/>
                <a:gd fmla="*/ 14 h 88" name="T57"/>
                <a:gd fmla="*/ 273 w 302" name="T58"/>
                <a:gd fmla="*/ 0 h 8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2" name="T90"/>
                <a:gd fmla="*/ 0 h 88" name="T91"/>
                <a:gd fmla="*/ 302 w 302" name="T92"/>
                <a:gd fmla="*/ 88 h 8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8" w="302">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1" name="Rectangle 374"/>
            <p:cNvSpPr>
              <a:spLocks noChangeArrowheads="1"/>
            </p:cNvSpPr>
            <p:nvPr/>
          </p:nvSpPr>
          <p:spPr bwMode="auto">
            <a:xfrm>
              <a:off x="1553354" y="4469620"/>
              <a:ext cx="645584" cy="563033"/>
            </a:xfrm>
            <a:prstGeom prst="rect">
              <a:avLst/>
            </a:pr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2" name="Rectangle 375"/>
            <p:cNvSpPr>
              <a:spLocks noChangeArrowheads="1"/>
            </p:cNvSpPr>
            <p:nvPr/>
          </p:nvSpPr>
          <p:spPr bwMode="auto">
            <a:xfrm>
              <a:off x="2243387" y="4469620"/>
              <a:ext cx="660400" cy="563033"/>
            </a:xfrm>
            <a:prstGeom prst="rect">
              <a:avLst/>
            </a:pr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3" name="Rectangle 376"/>
            <p:cNvSpPr>
              <a:spLocks noChangeArrowheads="1"/>
            </p:cNvSpPr>
            <p:nvPr/>
          </p:nvSpPr>
          <p:spPr bwMode="auto">
            <a:xfrm>
              <a:off x="2946122" y="4469620"/>
              <a:ext cx="649817" cy="563033"/>
            </a:xfrm>
            <a:prstGeom prst="rect">
              <a:avLst/>
            </a:prstGeom>
            <a:solidFill>
              <a:srgbClr val="262626">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4" name="Rectangle 377"/>
            <p:cNvSpPr>
              <a:spLocks noChangeArrowheads="1"/>
            </p:cNvSpPr>
            <p:nvPr/>
          </p:nvSpPr>
          <p:spPr bwMode="auto">
            <a:xfrm>
              <a:off x="3638271" y="4469620"/>
              <a:ext cx="658283" cy="563033"/>
            </a:xfrm>
            <a:prstGeom prst="rect">
              <a:avLst/>
            </a:prstGeom>
            <a:solidFill>
              <a:srgbClr val="262626">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grpSp>
        <p:nvGrpSpPr>
          <p:cNvPr id="25" name="组合 24"/>
          <p:cNvGrpSpPr/>
          <p:nvPr/>
        </p:nvGrpSpPr>
        <p:grpSpPr>
          <a:xfrm>
            <a:off x="1364971" y="5424237"/>
            <a:ext cx="3316816" cy="882649"/>
            <a:chOff x="1364971" y="5424237"/>
            <a:chExt cx="3316816" cy="882649"/>
          </a:xfrm>
        </p:grpSpPr>
        <p:sp>
          <p:nvSpPr>
            <p:cNvPr id="26" name="Freeform 378"/>
            <p:cNvSpPr>
              <a:spLocks noChangeArrowheads="1" noEditPoints="1"/>
            </p:cNvSpPr>
            <p:nvPr/>
          </p:nvSpPr>
          <p:spPr bwMode="auto">
            <a:xfrm>
              <a:off x="1364971" y="5424237"/>
              <a:ext cx="3316816" cy="882649"/>
            </a:xfrm>
            <a:custGeom>
              <a:gdLst>
                <a:gd fmla="*/ 273 w 302" name="T0"/>
                <a:gd fmla="*/ 6 h 88" name="T1"/>
                <a:gd fmla="*/ 281 w 302" name="T2"/>
                <a:gd fmla="*/ 14 h 88" name="T3"/>
                <a:gd fmla="*/ 281 w 302" name="T4"/>
                <a:gd fmla="*/ 22 h 88" name="T5"/>
                <a:gd fmla="*/ 288 w 302" name="T6"/>
                <a:gd fmla="*/ 30 h 88" name="T7"/>
                <a:gd fmla="*/ 296 w 302" name="T8"/>
                <a:gd fmla="*/ 38 h 88" name="T9"/>
                <a:gd fmla="*/ 296 w 302" name="T10"/>
                <a:gd fmla="*/ 51 h 88" name="T11"/>
                <a:gd fmla="*/ 288 w 302" name="T12"/>
                <a:gd fmla="*/ 59 h 88" name="T13"/>
                <a:gd fmla="*/ 281 w 302" name="T14"/>
                <a:gd fmla="*/ 67 h 88" name="T15"/>
                <a:gd fmla="*/ 281 w 302" name="T16"/>
                <a:gd fmla="*/ 73 h 88" name="T17"/>
                <a:gd fmla="*/ 273 w 302" name="T18"/>
                <a:gd fmla="*/ 82 h 88" name="T19"/>
                <a:gd fmla="*/ 15 w 302" name="T20"/>
                <a:gd fmla="*/ 82 h 88" name="T21"/>
                <a:gd fmla="*/ 7 w 302" name="T22"/>
                <a:gd fmla="*/ 73 h 88" name="T23"/>
                <a:gd fmla="*/ 7 w 302" name="T24"/>
                <a:gd fmla="*/ 14 h 88" name="T25"/>
                <a:gd fmla="*/ 15 w 302" name="T26"/>
                <a:gd fmla="*/ 6 h 88" name="T27"/>
                <a:gd fmla="*/ 273 w 302" name="T28"/>
                <a:gd fmla="*/ 6 h 88" name="T29"/>
                <a:gd fmla="*/ 273 w 302" name="T30"/>
                <a:gd fmla="*/ 0 h 88" name="T31"/>
                <a:gd fmla="*/ 15 w 302" name="T32"/>
                <a:gd fmla="*/ 0 h 88" name="T33"/>
                <a:gd fmla="*/ 0 w 302" name="T34"/>
                <a:gd fmla="*/ 14 h 88" name="T35"/>
                <a:gd fmla="*/ 0 w 302" name="T36"/>
                <a:gd fmla="*/ 73 h 88" name="T37"/>
                <a:gd fmla="*/ 15 w 302" name="T38"/>
                <a:gd fmla="*/ 88 h 88" name="T39"/>
                <a:gd fmla="*/ 273 w 302" name="T40"/>
                <a:gd fmla="*/ 88 h 88" name="T41"/>
                <a:gd fmla="*/ 287 w 302" name="T42"/>
                <a:gd fmla="*/ 73 h 88" name="T43"/>
                <a:gd fmla="*/ 287 w 302" name="T44"/>
                <a:gd fmla="*/ 67 h 88" name="T45"/>
                <a:gd fmla="*/ 288 w 302" name="T46"/>
                <a:gd fmla="*/ 65 h 88" name="T47"/>
                <a:gd fmla="*/ 302 w 302" name="T48"/>
                <a:gd fmla="*/ 51 h 88" name="T49"/>
                <a:gd fmla="*/ 302 w 302" name="T50"/>
                <a:gd fmla="*/ 38 h 88" name="T51"/>
                <a:gd fmla="*/ 288 w 302" name="T52"/>
                <a:gd fmla="*/ 24 h 88" name="T53"/>
                <a:gd fmla="*/ 287 w 302" name="T54"/>
                <a:gd fmla="*/ 22 h 88" name="T55"/>
                <a:gd fmla="*/ 287 w 302" name="T56"/>
                <a:gd fmla="*/ 14 h 88" name="T57"/>
                <a:gd fmla="*/ 273 w 302" name="T58"/>
                <a:gd fmla="*/ 0 h 8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2" name="T90"/>
                <a:gd fmla="*/ 0 h 88" name="T91"/>
                <a:gd fmla="*/ 302 w 302" name="T92"/>
                <a:gd fmla="*/ 88 h 8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8" w="302">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7" name="Rectangle 379"/>
            <p:cNvSpPr>
              <a:spLocks noChangeArrowheads="1"/>
            </p:cNvSpPr>
            <p:nvPr/>
          </p:nvSpPr>
          <p:spPr bwMode="auto">
            <a:xfrm>
              <a:off x="1553354" y="5585103"/>
              <a:ext cx="645584" cy="560916"/>
            </a:xfrm>
            <a:prstGeom prst="rect">
              <a:avLst/>
            </a:prstGeom>
            <a:solidFill>
              <a:srgbClr val="262626"/>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8" name="Rectangle 380"/>
            <p:cNvSpPr>
              <a:spLocks noChangeArrowheads="1"/>
            </p:cNvSpPr>
            <p:nvPr/>
          </p:nvSpPr>
          <p:spPr bwMode="auto">
            <a:xfrm>
              <a:off x="2243387" y="5585103"/>
              <a:ext cx="660400" cy="560916"/>
            </a:xfrm>
            <a:prstGeom prst="rect">
              <a:avLst/>
            </a:prstGeom>
            <a:solidFill>
              <a:srgbClr val="262626">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9" name="Rectangle 381"/>
            <p:cNvSpPr>
              <a:spLocks noChangeArrowheads="1"/>
            </p:cNvSpPr>
            <p:nvPr/>
          </p:nvSpPr>
          <p:spPr bwMode="auto">
            <a:xfrm>
              <a:off x="2946122" y="5585103"/>
              <a:ext cx="649817" cy="560916"/>
            </a:xfrm>
            <a:prstGeom prst="rect">
              <a:avLst/>
            </a:prstGeom>
            <a:solidFill>
              <a:srgbClr val="262626">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30" name="Rectangle 382"/>
            <p:cNvSpPr>
              <a:spLocks noChangeArrowheads="1"/>
            </p:cNvSpPr>
            <p:nvPr/>
          </p:nvSpPr>
          <p:spPr bwMode="auto">
            <a:xfrm>
              <a:off x="3638271" y="5585103"/>
              <a:ext cx="658283" cy="560916"/>
            </a:xfrm>
            <a:prstGeom prst="rect">
              <a:avLst/>
            </a:prstGeom>
            <a:solidFill>
              <a:srgbClr val="262626">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sp>
        <p:nvSpPr>
          <p:cNvPr id="31" name="TextBox 26"/>
          <p:cNvSpPr txBox="1"/>
          <p:nvPr/>
        </p:nvSpPr>
        <p:spPr>
          <a:xfrm>
            <a:off x="4904833" y="2251354"/>
            <a:ext cx="1274300" cy="457200"/>
          </a:xfrm>
          <a:prstGeom prst="rect">
            <a:avLst/>
          </a:prstGeom>
          <a:noFill/>
        </p:spPr>
        <p:txBody>
          <a:bodyPr rtlCol="0" wrap="square">
            <a:spAutoFit/>
          </a:bodyPr>
          <a:lstStyle/>
          <a:p>
            <a:r>
              <a:rPr altLang="zh-CN" b="1" lang="en-US" sz="2400">
                <a:solidFill>
                  <a:srgbClr val="392F2F"/>
                </a:solidFill>
                <a:latin charset="0" panose="020b0a04020102020204" pitchFamily="34" typeface="Arial Black"/>
                <a:ea charset="-122" pitchFamily="65" typeface="迷你简卡通"/>
              </a:rPr>
              <a:t>50%</a:t>
            </a:r>
          </a:p>
        </p:txBody>
      </p:sp>
      <p:sp>
        <p:nvSpPr>
          <p:cNvPr id="32" name="TextBox 27"/>
          <p:cNvSpPr txBox="1"/>
          <p:nvPr/>
        </p:nvSpPr>
        <p:spPr>
          <a:xfrm>
            <a:off x="4904833" y="3394363"/>
            <a:ext cx="1523682" cy="457200"/>
          </a:xfrm>
          <a:prstGeom prst="rect">
            <a:avLst/>
          </a:prstGeom>
          <a:noFill/>
        </p:spPr>
        <p:txBody>
          <a:bodyPr rtlCol="0" wrap="square">
            <a:spAutoFit/>
          </a:bodyPr>
          <a:lstStyle/>
          <a:p>
            <a:r>
              <a:rPr altLang="zh-CN" b="1" lang="en-US" sz="2400">
                <a:solidFill>
                  <a:srgbClr val="392F2F"/>
                </a:solidFill>
                <a:latin charset="0" panose="020b0a04020102020204" pitchFamily="34" typeface="Arial Black"/>
                <a:ea charset="-122" pitchFamily="65" typeface="迷你简卡通"/>
              </a:rPr>
              <a:t>75%</a:t>
            </a:r>
          </a:p>
        </p:txBody>
      </p:sp>
      <p:sp>
        <p:nvSpPr>
          <p:cNvPr id="33" name="TextBox 28"/>
          <p:cNvSpPr txBox="1"/>
          <p:nvPr/>
        </p:nvSpPr>
        <p:spPr>
          <a:xfrm>
            <a:off x="4904833" y="4466968"/>
            <a:ext cx="1087814" cy="457200"/>
          </a:xfrm>
          <a:prstGeom prst="rect">
            <a:avLst/>
          </a:prstGeom>
          <a:noFill/>
        </p:spPr>
        <p:txBody>
          <a:bodyPr rtlCol="0" wrap="square">
            <a:spAutoFit/>
          </a:bodyPr>
          <a:lstStyle/>
          <a:p>
            <a:r>
              <a:rPr altLang="zh-CN" b="1" lang="en-US" sz="2400">
                <a:solidFill>
                  <a:srgbClr val="392F2F"/>
                </a:solidFill>
                <a:latin charset="0" panose="020b0a04020102020204" pitchFamily="34" typeface="Arial Black"/>
                <a:ea charset="-122" pitchFamily="65" typeface="迷你简卡通"/>
              </a:rPr>
              <a:t>50%</a:t>
            </a:r>
          </a:p>
        </p:txBody>
      </p:sp>
      <p:sp>
        <p:nvSpPr>
          <p:cNvPr id="34" name="TextBox 29"/>
          <p:cNvSpPr txBox="1"/>
          <p:nvPr/>
        </p:nvSpPr>
        <p:spPr>
          <a:xfrm>
            <a:off x="4904833" y="5609976"/>
            <a:ext cx="1426700" cy="457200"/>
          </a:xfrm>
          <a:prstGeom prst="rect">
            <a:avLst/>
          </a:prstGeom>
          <a:noFill/>
        </p:spPr>
        <p:txBody>
          <a:bodyPr rtlCol="0" wrap="square">
            <a:spAutoFit/>
          </a:bodyPr>
          <a:lstStyle/>
          <a:p>
            <a:r>
              <a:rPr altLang="zh-CN" b="1" lang="en-US" sz="2400">
                <a:solidFill>
                  <a:srgbClr val="392F2F"/>
                </a:solidFill>
                <a:latin charset="0" panose="020b0a04020102020204" pitchFamily="34" typeface="Arial Black"/>
                <a:ea charset="-122" pitchFamily="65" typeface="迷你简卡通"/>
              </a:rPr>
              <a:t>25%</a:t>
            </a:r>
          </a:p>
        </p:txBody>
      </p:sp>
      <p:sp>
        <p:nvSpPr>
          <p:cNvPr id="35" name="TextBox 37"/>
          <p:cNvSpPr txBox="1"/>
          <p:nvPr/>
        </p:nvSpPr>
        <p:spPr>
          <a:xfrm>
            <a:off x="6179133" y="2222873"/>
            <a:ext cx="4168962" cy="566928"/>
          </a:xfrm>
          <a:prstGeom prst="rect">
            <a:avLst/>
          </a:prstGeom>
          <a:noFill/>
        </p:spPr>
        <p:txBody>
          <a:bodyPr rtlCol="0" wrap="square">
            <a:spAutoFit/>
          </a:bodyPr>
          <a:lstStyle/>
          <a:p>
            <a:pPr>
              <a:lnSpc>
                <a:spcPct val="130000"/>
              </a:lnSpc>
            </a:pPr>
            <a:r>
              <a:rPr altLang="en-US" lang="zh-CN" sz="1200">
                <a:solidFill>
                  <a:srgbClr val="2E2E2E"/>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a:t>
            </a:r>
          </a:p>
        </p:txBody>
      </p:sp>
      <p:sp>
        <p:nvSpPr>
          <p:cNvPr id="36" name="TextBox 37"/>
          <p:cNvSpPr txBox="1"/>
          <p:nvPr/>
        </p:nvSpPr>
        <p:spPr>
          <a:xfrm>
            <a:off x="6179133" y="3338962"/>
            <a:ext cx="4168962" cy="566928"/>
          </a:xfrm>
          <a:prstGeom prst="rect">
            <a:avLst/>
          </a:prstGeom>
          <a:noFill/>
        </p:spPr>
        <p:txBody>
          <a:bodyPr rtlCol="0" wrap="square">
            <a:spAutoFit/>
          </a:bodyPr>
          <a:lstStyle/>
          <a:p>
            <a:pPr>
              <a:lnSpc>
                <a:spcPct val="130000"/>
              </a:lnSpc>
            </a:pPr>
            <a:r>
              <a:rPr altLang="en-US" lang="zh-CN" sz="1200">
                <a:solidFill>
                  <a:srgbClr val="2E2E2E"/>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a:t>
            </a:r>
          </a:p>
        </p:txBody>
      </p:sp>
      <p:sp>
        <p:nvSpPr>
          <p:cNvPr id="37" name="TextBox 37"/>
          <p:cNvSpPr txBox="1"/>
          <p:nvPr/>
        </p:nvSpPr>
        <p:spPr>
          <a:xfrm>
            <a:off x="6179133" y="4433555"/>
            <a:ext cx="4168962" cy="566928"/>
          </a:xfrm>
          <a:prstGeom prst="rect">
            <a:avLst/>
          </a:prstGeom>
          <a:noFill/>
        </p:spPr>
        <p:txBody>
          <a:bodyPr rtlCol="0" wrap="square">
            <a:spAutoFit/>
          </a:bodyPr>
          <a:lstStyle/>
          <a:p>
            <a:pPr>
              <a:lnSpc>
                <a:spcPct val="130000"/>
              </a:lnSpc>
            </a:pPr>
            <a:r>
              <a:rPr altLang="en-US" lang="zh-CN" sz="1200">
                <a:solidFill>
                  <a:srgbClr val="2E2E2E"/>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a:t>
            </a:r>
          </a:p>
        </p:txBody>
      </p:sp>
      <p:sp>
        <p:nvSpPr>
          <p:cNvPr id="38" name="TextBox 37"/>
          <p:cNvSpPr txBox="1"/>
          <p:nvPr/>
        </p:nvSpPr>
        <p:spPr>
          <a:xfrm>
            <a:off x="6179133" y="5549644"/>
            <a:ext cx="4168962" cy="566928"/>
          </a:xfrm>
          <a:prstGeom prst="rect">
            <a:avLst/>
          </a:prstGeom>
          <a:noFill/>
        </p:spPr>
        <p:txBody>
          <a:bodyPr rtlCol="0" wrap="square">
            <a:spAutoFit/>
          </a:bodyPr>
          <a:lstStyle/>
          <a:p>
            <a:pPr>
              <a:lnSpc>
                <a:spcPct val="130000"/>
              </a:lnSpc>
            </a:pPr>
            <a:r>
              <a:rPr altLang="en-US" lang="zh-CN" sz="1200">
                <a:solidFill>
                  <a:srgbClr val="2E2E2E"/>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a:t>
            </a:r>
          </a:p>
        </p:txBody>
      </p:sp>
    </p:spTree>
    <p:extLst>
      <p:ext uri="{BB962C8B-B14F-4D97-AF65-F5344CB8AC3E}">
        <p14:creationId val="266066543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750" fill="hold" id="7"/>
                                        <p:tgtEl>
                                          <p:spTgt spid="7"/>
                                        </p:tgtEl>
                                        <p:attrNameLst>
                                          <p:attrName>ppt_x</p:attrName>
                                        </p:attrNameLst>
                                      </p:cBhvr>
                                      <p:tavLst>
                                        <p:tav tm="0">
                                          <p:val>
                                            <p:strVal val="0-#ppt_w/2"/>
                                          </p:val>
                                        </p:tav>
                                        <p:tav tm="100000">
                                          <p:val>
                                            <p:strVal val="#ppt_x"/>
                                          </p:val>
                                        </p:tav>
                                      </p:tavLst>
                                    </p:anim>
                                    <p:anim calcmode="lin" valueType="num">
                                      <p:cBhvr additive="base">
                                        <p:cTn dur="750" fill="hold" id="8"/>
                                        <p:tgtEl>
                                          <p:spTgt spid="7"/>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25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750" fill="hold" id="11"/>
                                        <p:tgtEl>
                                          <p:spTgt spid="13"/>
                                        </p:tgtEl>
                                        <p:attrNameLst>
                                          <p:attrName>ppt_x</p:attrName>
                                        </p:attrNameLst>
                                      </p:cBhvr>
                                      <p:tavLst>
                                        <p:tav tm="0">
                                          <p:val>
                                            <p:strVal val="0-#ppt_w/2"/>
                                          </p:val>
                                        </p:tav>
                                        <p:tav tm="100000">
                                          <p:val>
                                            <p:strVal val="#ppt_x"/>
                                          </p:val>
                                        </p:tav>
                                      </p:tavLst>
                                    </p:anim>
                                    <p:anim calcmode="lin" valueType="num">
                                      <p:cBhvr additive="base">
                                        <p:cTn dur="750" fill="hold" id="12"/>
                                        <p:tgtEl>
                                          <p:spTgt spid="13"/>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50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750" fill="hold" id="15"/>
                                        <p:tgtEl>
                                          <p:spTgt spid="19"/>
                                        </p:tgtEl>
                                        <p:attrNameLst>
                                          <p:attrName>ppt_x</p:attrName>
                                        </p:attrNameLst>
                                      </p:cBhvr>
                                      <p:tavLst>
                                        <p:tav tm="0">
                                          <p:val>
                                            <p:strVal val="0-#ppt_w/2"/>
                                          </p:val>
                                        </p:tav>
                                        <p:tav tm="100000">
                                          <p:val>
                                            <p:strVal val="#ppt_x"/>
                                          </p:val>
                                        </p:tav>
                                      </p:tavLst>
                                    </p:anim>
                                    <p:anim calcmode="lin" valueType="num">
                                      <p:cBhvr additive="base">
                                        <p:cTn dur="750" fill="hold" id="16"/>
                                        <p:tgtEl>
                                          <p:spTgt spid="19"/>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750"/>
                                  </p:stCondLst>
                                  <p:childTnLst>
                                    <p:set>
                                      <p:cBhvr>
                                        <p:cTn dur="1" fill="hold" id="18">
                                          <p:stCondLst>
                                            <p:cond delay="0"/>
                                          </p:stCondLst>
                                        </p:cTn>
                                        <p:tgtEl>
                                          <p:spTgt spid="25"/>
                                        </p:tgtEl>
                                        <p:attrNameLst>
                                          <p:attrName>style.visibility</p:attrName>
                                        </p:attrNameLst>
                                      </p:cBhvr>
                                      <p:to>
                                        <p:strVal val="visible"/>
                                      </p:to>
                                    </p:set>
                                    <p:anim calcmode="lin" valueType="num">
                                      <p:cBhvr additive="base">
                                        <p:cTn dur="750" fill="hold" id="19"/>
                                        <p:tgtEl>
                                          <p:spTgt spid="25"/>
                                        </p:tgtEl>
                                        <p:attrNameLst>
                                          <p:attrName>ppt_x</p:attrName>
                                        </p:attrNameLst>
                                      </p:cBhvr>
                                      <p:tavLst>
                                        <p:tav tm="0">
                                          <p:val>
                                            <p:strVal val="0-#ppt_w/2"/>
                                          </p:val>
                                        </p:tav>
                                        <p:tav tm="100000">
                                          <p:val>
                                            <p:strVal val="#ppt_x"/>
                                          </p:val>
                                        </p:tav>
                                      </p:tavLst>
                                    </p:anim>
                                    <p:anim calcmode="lin" valueType="num">
                                      <p:cBhvr additive="base">
                                        <p:cTn dur="750" fill="hold" id="20"/>
                                        <p:tgtEl>
                                          <p:spTgt spid="2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31"/>
                                        </p:tgtEl>
                                        <p:attrNameLst>
                                          <p:attrName>style.visibility</p:attrName>
                                        </p:attrNameLst>
                                      </p:cBhvr>
                                      <p:to>
                                        <p:strVal val="visible"/>
                                      </p:to>
                                    </p:set>
                                    <p:animEffect filter="fade" transition="in">
                                      <p:cBhvr>
                                        <p:cTn dur="500" id="24"/>
                                        <p:tgtEl>
                                          <p:spTgt spid="31"/>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32"/>
                                        </p:tgtEl>
                                        <p:attrNameLst>
                                          <p:attrName>style.visibility</p:attrName>
                                        </p:attrNameLst>
                                      </p:cBhvr>
                                      <p:to>
                                        <p:strVal val="visible"/>
                                      </p:to>
                                    </p:set>
                                    <p:animEffect filter="fade" transition="in">
                                      <p:cBhvr>
                                        <p:cTn dur="500" id="27"/>
                                        <p:tgtEl>
                                          <p:spTgt spid="32"/>
                                        </p:tgtEl>
                                      </p:cBhvr>
                                    </p:animEffect>
                                  </p:childTnLst>
                                </p:cTn>
                              </p:par>
                              <p:par>
                                <p:cTn fill="hold" grpId="0" id="28" nodeType="withEffect" presetClass="entr" presetID="10" presetSubtype="0">
                                  <p:stCondLst>
                                    <p:cond delay="500"/>
                                  </p:stCondLst>
                                  <p:childTnLst>
                                    <p:set>
                                      <p:cBhvr>
                                        <p:cTn dur="1" fill="hold" id="29">
                                          <p:stCondLst>
                                            <p:cond delay="0"/>
                                          </p:stCondLst>
                                        </p:cTn>
                                        <p:tgtEl>
                                          <p:spTgt spid="33"/>
                                        </p:tgtEl>
                                        <p:attrNameLst>
                                          <p:attrName>style.visibility</p:attrName>
                                        </p:attrNameLst>
                                      </p:cBhvr>
                                      <p:to>
                                        <p:strVal val="visible"/>
                                      </p:to>
                                    </p:set>
                                    <p:animEffect filter="fade" transition="in">
                                      <p:cBhvr>
                                        <p:cTn dur="500" id="30"/>
                                        <p:tgtEl>
                                          <p:spTgt spid="33"/>
                                        </p:tgtEl>
                                      </p:cBhvr>
                                    </p:animEffect>
                                  </p:childTnLst>
                                </p:cTn>
                              </p:par>
                              <p:par>
                                <p:cTn fill="hold" grpId="0" id="31" nodeType="withEffect" presetClass="entr" presetID="10" presetSubtype="0">
                                  <p:stCondLst>
                                    <p:cond delay="750"/>
                                  </p:stCondLst>
                                  <p:childTnLst>
                                    <p:set>
                                      <p:cBhvr>
                                        <p:cTn dur="1" fill="hold" id="32">
                                          <p:stCondLst>
                                            <p:cond delay="0"/>
                                          </p:stCondLst>
                                        </p:cTn>
                                        <p:tgtEl>
                                          <p:spTgt spid="34"/>
                                        </p:tgtEl>
                                        <p:attrNameLst>
                                          <p:attrName>style.visibility</p:attrName>
                                        </p:attrNameLst>
                                      </p:cBhvr>
                                      <p:to>
                                        <p:strVal val="visible"/>
                                      </p:to>
                                    </p:set>
                                    <p:animEffect filter="fade" transition="in">
                                      <p:cBhvr>
                                        <p:cTn dur="500" id="33"/>
                                        <p:tgtEl>
                                          <p:spTgt spid="34"/>
                                        </p:tgtEl>
                                      </p:cBhvr>
                                    </p:animEffect>
                                  </p:childTnLst>
                                </p:cTn>
                              </p:par>
                            </p:childTnLst>
                          </p:cTn>
                        </p:par>
                        <p:par>
                          <p:cTn fill="hold" id="34" nodeType="afterGroup">
                            <p:stCondLst>
                              <p:cond delay="2750"/>
                            </p:stCondLst>
                            <p:childTnLst>
                              <p:par>
                                <p:cTn decel="100000" fill="hold" grpId="0" id="35" nodeType="afterEffect" presetClass="entr" presetID="2" presetSubtype="2">
                                  <p:stCondLst>
                                    <p:cond delay="0"/>
                                  </p:stCondLst>
                                  <p:childTnLst>
                                    <p:set>
                                      <p:cBhvr>
                                        <p:cTn dur="1" fill="hold" id="36">
                                          <p:stCondLst>
                                            <p:cond delay="0"/>
                                          </p:stCondLst>
                                        </p:cTn>
                                        <p:tgtEl>
                                          <p:spTgt spid="35"/>
                                        </p:tgtEl>
                                        <p:attrNameLst>
                                          <p:attrName>style.visibility</p:attrName>
                                        </p:attrNameLst>
                                      </p:cBhvr>
                                      <p:to>
                                        <p:strVal val="visible"/>
                                      </p:to>
                                    </p:set>
                                    <p:anim calcmode="lin" valueType="num">
                                      <p:cBhvr additive="base">
                                        <p:cTn dur="1000" fill="hold" id="37"/>
                                        <p:tgtEl>
                                          <p:spTgt spid="35"/>
                                        </p:tgtEl>
                                        <p:attrNameLst>
                                          <p:attrName>ppt_x</p:attrName>
                                        </p:attrNameLst>
                                      </p:cBhvr>
                                      <p:tavLst>
                                        <p:tav tm="0">
                                          <p:val>
                                            <p:strVal val="1+#ppt_w/2"/>
                                          </p:val>
                                        </p:tav>
                                        <p:tav tm="100000">
                                          <p:val>
                                            <p:strVal val="#ppt_x"/>
                                          </p:val>
                                        </p:tav>
                                      </p:tavLst>
                                    </p:anim>
                                    <p:anim calcmode="lin" valueType="num">
                                      <p:cBhvr additive="base">
                                        <p:cTn dur="1000" fill="hold" id="38"/>
                                        <p:tgtEl>
                                          <p:spTgt spid="35"/>
                                        </p:tgtEl>
                                        <p:attrNameLst>
                                          <p:attrName>ppt_y</p:attrName>
                                        </p:attrNameLst>
                                      </p:cBhvr>
                                      <p:tavLst>
                                        <p:tav tm="0">
                                          <p:val>
                                            <p:strVal val="#ppt_y"/>
                                          </p:val>
                                        </p:tav>
                                        <p:tav tm="100000">
                                          <p:val>
                                            <p:strVal val="#ppt_y"/>
                                          </p:val>
                                        </p:tav>
                                      </p:tavLst>
                                    </p:anim>
                                  </p:childTnLst>
                                </p:cTn>
                              </p:par>
                              <p:par>
                                <p:cTn decel="100000" fill="hold" grpId="0" id="39" nodeType="withEffect" presetClass="entr" presetID="2" presetSubtype="2">
                                  <p:stCondLst>
                                    <p:cond delay="250"/>
                                  </p:stCondLst>
                                  <p:childTnLst>
                                    <p:set>
                                      <p:cBhvr>
                                        <p:cTn dur="1" fill="hold" id="40">
                                          <p:stCondLst>
                                            <p:cond delay="0"/>
                                          </p:stCondLst>
                                        </p:cTn>
                                        <p:tgtEl>
                                          <p:spTgt spid="36"/>
                                        </p:tgtEl>
                                        <p:attrNameLst>
                                          <p:attrName>style.visibility</p:attrName>
                                        </p:attrNameLst>
                                      </p:cBhvr>
                                      <p:to>
                                        <p:strVal val="visible"/>
                                      </p:to>
                                    </p:set>
                                    <p:anim calcmode="lin" valueType="num">
                                      <p:cBhvr additive="base">
                                        <p:cTn dur="1000" fill="hold" id="41"/>
                                        <p:tgtEl>
                                          <p:spTgt spid="36"/>
                                        </p:tgtEl>
                                        <p:attrNameLst>
                                          <p:attrName>ppt_x</p:attrName>
                                        </p:attrNameLst>
                                      </p:cBhvr>
                                      <p:tavLst>
                                        <p:tav tm="0">
                                          <p:val>
                                            <p:strVal val="1+#ppt_w/2"/>
                                          </p:val>
                                        </p:tav>
                                        <p:tav tm="100000">
                                          <p:val>
                                            <p:strVal val="#ppt_x"/>
                                          </p:val>
                                        </p:tav>
                                      </p:tavLst>
                                    </p:anim>
                                    <p:anim calcmode="lin" valueType="num">
                                      <p:cBhvr additive="base">
                                        <p:cTn dur="1000" fill="hold" id="42"/>
                                        <p:tgtEl>
                                          <p:spTgt spid="36"/>
                                        </p:tgtEl>
                                        <p:attrNameLst>
                                          <p:attrName>ppt_y</p:attrName>
                                        </p:attrNameLst>
                                      </p:cBhvr>
                                      <p:tavLst>
                                        <p:tav tm="0">
                                          <p:val>
                                            <p:strVal val="#ppt_y"/>
                                          </p:val>
                                        </p:tav>
                                        <p:tav tm="100000">
                                          <p:val>
                                            <p:strVal val="#ppt_y"/>
                                          </p:val>
                                        </p:tav>
                                      </p:tavLst>
                                    </p:anim>
                                  </p:childTnLst>
                                </p:cTn>
                              </p:par>
                              <p:par>
                                <p:cTn decel="100000" fill="hold" grpId="0" id="43" nodeType="withEffect" presetClass="entr" presetID="2" presetSubtype="2">
                                  <p:stCondLst>
                                    <p:cond delay="500"/>
                                  </p:stCondLst>
                                  <p:childTnLst>
                                    <p:set>
                                      <p:cBhvr>
                                        <p:cTn dur="1" fill="hold" id="44">
                                          <p:stCondLst>
                                            <p:cond delay="0"/>
                                          </p:stCondLst>
                                        </p:cTn>
                                        <p:tgtEl>
                                          <p:spTgt spid="37"/>
                                        </p:tgtEl>
                                        <p:attrNameLst>
                                          <p:attrName>style.visibility</p:attrName>
                                        </p:attrNameLst>
                                      </p:cBhvr>
                                      <p:to>
                                        <p:strVal val="visible"/>
                                      </p:to>
                                    </p:set>
                                    <p:anim calcmode="lin" valueType="num">
                                      <p:cBhvr additive="base">
                                        <p:cTn dur="1000" fill="hold" id="45"/>
                                        <p:tgtEl>
                                          <p:spTgt spid="37"/>
                                        </p:tgtEl>
                                        <p:attrNameLst>
                                          <p:attrName>ppt_x</p:attrName>
                                        </p:attrNameLst>
                                      </p:cBhvr>
                                      <p:tavLst>
                                        <p:tav tm="0">
                                          <p:val>
                                            <p:strVal val="1+#ppt_w/2"/>
                                          </p:val>
                                        </p:tav>
                                        <p:tav tm="100000">
                                          <p:val>
                                            <p:strVal val="#ppt_x"/>
                                          </p:val>
                                        </p:tav>
                                      </p:tavLst>
                                    </p:anim>
                                    <p:anim calcmode="lin" valueType="num">
                                      <p:cBhvr additive="base">
                                        <p:cTn dur="1000" fill="hold" id="46"/>
                                        <p:tgtEl>
                                          <p:spTgt spid="37"/>
                                        </p:tgtEl>
                                        <p:attrNameLst>
                                          <p:attrName>ppt_y</p:attrName>
                                        </p:attrNameLst>
                                      </p:cBhvr>
                                      <p:tavLst>
                                        <p:tav tm="0">
                                          <p:val>
                                            <p:strVal val="#ppt_y"/>
                                          </p:val>
                                        </p:tav>
                                        <p:tav tm="100000">
                                          <p:val>
                                            <p:strVal val="#ppt_y"/>
                                          </p:val>
                                        </p:tav>
                                      </p:tavLst>
                                    </p:anim>
                                  </p:childTnLst>
                                </p:cTn>
                              </p:par>
                              <p:par>
                                <p:cTn decel="100000" fill="hold" grpId="0" id="47" nodeType="withEffect" presetClass="entr" presetID="2" presetSubtype="2">
                                  <p:stCondLst>
                                    <p:cond delay="750"/>
                                  </p:stCondLst>
                                  <p:childTnLst>
                                    <p:set>
                                      <p:cBhvr>
                                        <p:cTn dur="1" fill="hold" id="48">
                                          <p:stCondLst>
                                            <p:cond delay="0"/>
                                          </p:stCondLst>
                                        </p:cTn>
                                        <p:tgtEl>
                                          <p:spTgt spid="38"/>
                                        </p:tgtEl>
                                        <p:attrNameLst>
                                          <p:attrName>style.visibility</p:attrName>
                                        </p:attrNameLst>
                                      </p:cBhvr>
                                      <p:to>
                                        <p:strVal val="visible"/>
                                      </p:to>
                                    </p:set>
                                    <p:anim calcmode="lin" valueType="num">
                                      <p:cBhvr additive="base">
                                        <p:cTn dur="1000" fill="hold" id="49"/>
                                        <p:tgtEl>
                                          <p:spTgt spid="38"/>
                                        </p:tgtEl>
                                        <p:attrNameLst>
                                          <p:attrName>ppt_x</p:attrName>
                                        </p:attrNameLst>
                                      </p:cBhvr>
                                      <p:tavLst>
                                        <p:tav tm="0">
                                          <p:val>
                                            <p:strVal val="1+#ppt_w/2"/>
                                          </p:val>
                                        </p:tav>
                                        <p:tav tm="100000">
                                          <p:val>
                                            <p:strVal val="#ppt_x"/>
                                          </p:val>
                                        </p:tav>
                                      </p:tavLst>
                                    </p:anim>
                                    <p:anim calcmode="lin" valueType="num">
                                      <p:cBhvr additive="base">
                                        <p:cTn dur="1000" fill="hold" id="50"/>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917445" y="2506481"/>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Group 44"/>
          <p:cNvGrpSpPr/>
          <p:nvPr/>
        </p:nvGrpSpPr>
        <p:grpSpPr>
          <a:xfrm>
            <a:off x="1288462" y="2479013"/>
            <a:ext cx="657509" cy="738492"/>
            <a:chExt cx="807366" cy="906807"/>
          </a:xfrm>
          <a:noFill/>
        </p:grpSpPr>
        <p:sp>
          <p:nvSpPr>
            <p:cNvPr id="7" name="Shape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8" name="Shape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9" name="Group 44"/>
          <p:cNvGrpSpPr/>
          <p:nvPr/>
        </p:nvGrpSpPr>
        <p:grpSpPr>
          <a:xfrm>
            <a:off x="1273918" y="3830821"/>
            <a:ext cx="657509" cy="738492"/>
            <a:chExt cx="807366" cy="906807"/>
          </a:xfrm>
        </p:grpSpPr>
        <p:sp>
          <p:nvSpPr>
            <p:cNvPr id="10" name="Shape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1" name="Shape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12" name="Group 44"/>
          <p:cNvGrpSpPr/>
          <p:nvPr/>
        </p:nvGrpSpPr>
        <p:grpSpPr>
          <a:xfrm>
            <a:off x="1259374" y="5182629"/>
            <a:ext cx="657509" cy="738492"/>
            <a:chExt cx="807366" cy="906807"/>
          </a:xfrm>
        </p:grpSpPr>
        <p:sp>
          <p:nvSpPr>
            <p:cNvPr id="13" name="Shape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4" name="Shape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15" name="Group 55"/>
          <p:cNvGrpSpPr/>
          <p:nvPr/>
        </p:nvGrpSpPr>
        <p:grpSpPr>
          <a:xfrm rot="473564">
            <a:off x="8034910" y="2743181"/>
            <a:ext cx="2590569" cy="2552112"/>
            <a:chExt cx="1149595" cy="1132530"/>
          </a:xfrm>
        </p:grpSpPr>
        <p:sp>
          <p:nvSpPr>
            <p:cNvPr id="16" name="Shape 50"/>
            <p:cNvSpPr/>
            <p:nvPr/>
          </p:nvSpPr>
          <p:spPr>
            <a:xfrm>
              <a:off x="495300" y="419100"/>
              <a:ext cx="288999" cy="341770"/>
            </a:xfrm>
            <a:custGeom>
              <a:cxnLst>
                <a:cxn ang="0">
                  <a:pos x="wd2" y="hd2"/>
                </a:cxn>
                <a:cxn ang="5400000">
                  <a:pos x="wd2" y="hd2"/>
                </a:cxn>
                <a:cxn ang="10800000">
                  <a:pos x="wd2" y="hd2"/>
                </a:cxn>
                <a:cxn ang="16200000">
                  <a:pos x="wd2" y="hd2"/>
                </a:cxn>
              </a:cxnLst>
              <a:rect b="b" l="0" r="r" t="0"/>
              <a:pathLst>
                <a:path extrusionOk="0" h="20953" w="20587">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17" name="Group 54"/>
            <p:cNvGrpSpPr/>
            <p:nvPr/>
          </p:nvGrpSpPr>
          <p:grpSpPr>
            <a:xfrm>
              <a:off x="-1" y="0"/>
              <a:ext cx="1149597" cy="1132531"/>
              <a:chExt cx="1149595" cy="1132530"/>
            </a:xfrm>
          </p:grpSpPr>
          <p:sp>
            <p:nvSpPr>
              <p:cNvPr id="18" name="Shape 51"/>
              <p:cNvSpPr/>
              <p:nvPr/>
            </p:nvSpPr>
            <p:spPr>
              <a:xfrm>
                <a:off x="0" y="0"/>
                <a:ext cx="1149596" cy="1132531"/>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9" name="Shape 52"/>
              <p:cNvSpPr/>
              <p:nvPr/>
            </p:nvSpPr>
            <p:spPr>
              <a:xfrm>
                <a:off x="190500" y="177800"/>
                <a:ext cx="789686" cy="777962"/>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0" name="Shape 53"/>
              <p:cNvSpPr/>
              <p:nvPr/>
            </p:nvSpPr>
            <p:spPr>
              <a:xfrm>
                <a:off x="381000" y="368300"/>
                <a:ext cx="396756" cy="390866"/>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grpSp>
        <p:nvGrpSpPr>
          <p:cNvPr id="21" name="Group 58"/>
          <p:cNvGrpSpPr/>
          <p:nvPr/>
        </p:nvGrpSpPr>
        <p:grpSpPr>
          <a:xfrm rot="473564">
            <a:off x="7402106" y="3869362"/>
            <a:ext cx="1809843" cy="1872344"/>
            <a:chExt cx="803139" cy="830875"/>
          </a:xfrm>
        </p:grpSpPr>
        <p:sp>
          <p:nvSpPr>
            <p:cNvPr id="22" name="Shape 56"/>
            <p:cNvSpPr/>
            <p:nvPr/>
          </p:nvSpPr>
          <p:spPr>
            <a:xfrm>
              <a:off x="0" y="431800"/>
              <a:ext cx="377118" cy="399076"/>
            </a:xfrm>
            <a:custGeom>
              <a:cxnLst>
                <a:cxn ang="0">
                  <a:pos x="wd2" y="hd2"/>
                </a:cxn>
                <a:cxn ang="5400000">
                  <a:pos x="wd2" y="hd2"/>
                </a:cxn>
                <a:cxn ang="10800000">
                  <a:pos x="wd2" y="hd2"/>
                </a:cxn>
                <a:cxn ang="16200000">
                  <a:pos x="wd2" y="hd2"/>
                </a:cxn>
              </a:cxnLst>
              <a:rect b="b" l="0" r="r" t="0"/>
              <a:pathLst>
                <a:path extrusionOk="0" h="21600" w="2160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3" name="Shape 57"/>
            <p:cNvSpPr/>
            <p:nvPr/>
          </p:nvSpPr>
          <p:spPr>
            <a:xfrm>
              <a:off x="165100" y="0"/>
              <a:ext cx="638040" cy="661963"/>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0"/>
                    <a:pt x="4432" y="18069"/>
                    <a:pt x="0" y="21600"/>
                  </a:cubicBezTo>
                </a:path>
              </a:pathLst>
            </a:custGeom>
            <a:noFill/>
            <a:ln cap="flat" w="38100">
              <a:solidFill>
                <a:srgbClr val="262626"/>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sp>
        <p:nvSpPr>
          <p:cNvPr id="24" name="文本框 23"/>
          <p:cNvSpPr txBox="1"/>
          <p:nvPr/>
        </p:nvSpPr>
        <p:spPr>
          <a:xfrm>
            <a:off x="2216271" y="2535687"/>
            <a:ext cx="4115476" cy="7010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anose="02010600040101010101" pitchFamily="2" typeface="华文细黑"/>
              </a:defRPr>
            </a:lvl1pPr>
          </a:lstStyle>
          <a:p>
            <a:pPr algn="l"/>
            <a:r>
              <a:rPr altLang="en-US" lang="zh-CN">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请在这里输入文字请在这里输入文字请在这里输入文字请在这里输入文字</a:t>
            </a:r>
          </a:p>
        </p:txBody>
      </p:sp>
      <p:sp>
        <p:nvSpPr>
          <p:cNvPr id="25" name="文本框 24"/>
          <p:cNvSpPr txBox="1"/>
          <p:nvPr/>
        </p:nvSpPr>
        <p:spPr>
          <a:xfrm>
            <a:off x="2222161" y="3861427"/>
            <a:ext cx="4115476" cy="7010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anose="02010600040101010101" pitchFamily="2" typeface="华文细黑"/>
              </a:defRPr>
            </a:lvl1pPr>
          </a:lstStyle>
          <a:p>
            <a:pPr algn="l"/>
            <a:r>
              <a:rPr altLang="en-US" lang="zh-CN">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请在这里输入文字请在这里输入文字请在这里输入文字请在这里输入文字</a:t>
            </a:r>
          </a:p>
        </p:txBody>
      </p:sp>
      <p:sp>
        <p:nvSpPr>
          <p:cNvPr id="26" name="文本框 25"/>
          <p:cNvSpPr txBox="1"/>
          <p:nvPr/>
        </p:nvSpPr>
        <p:spPr>
          <a:xfrm>
            <a:off x="2216271" y="5181933"/>
            <a:ext cx="4115476" cy="7010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anose="02010600040101010101" pitchFamily="2" typeface="华文细黑"/>
              </a:defRPr>
            </a:lvl1pPr>
          </a:lstStyle>
          <a:p>
            <a:pPr algn="l"/>
            <a:r>
              <a:rPr altLang="en-US" lang="zh-CN">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请在这里输入文字请在这里输入文字请在这里输入文字请在这里输入文字</a:t>
            </a:r>
          </a:p>
        </p:txBody>
      </p:sp>
    </p:spTree>
    <p:extLst>
      <p:ext uri="{BB962C8B-B14F-4D97-AF65-F5344CB8AC3E}">
        <p14:creationId val="212935392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1000" fill="hold" id="7"/>
                                        <p:tgtEl>
                                          <p:spTgt spid="15"/>
                                        </p:tgtEl>
                                        <p:attrNameLst>
                                          <p:attrName>ppt_w</p:attrName>
                                        </p:attrNameLst>
                                      </p:cBhvr>
                                      <p:tavLst>
                                        <p:tav tm="0">
                                          <p:val>
                                            <p:fltVal val="0"/>
                                          </p:val>
                                        </p:tav>
                                        <p:tav tm="100000">
                                          <p:val>
                                            <p:strVal val="#ppt_w"/>
                                          </p:val>
                                        </p:tav>
                                      </p:tavLst>
                                    </p:anim>
                                    <p:anim calcmode="lin" valueType="num">
                                      <p:cBhvr>
                                        <p:cTn dur="1000" fill="hold" id="8"/>
                                        <p:tgtEl>
                                          <p:spTgt spid="15"/>
                                        </p:tgtEl>
                                        <p:attrNameLst>
                                          <p:attrName>ppt_h</p:attrName>
                                        </p:attrNameLst>
                                      </p:cBhvr>
                                      <p:tavLst>
                                        <p:tav tm="0">
                                          <p:val>
                                            <p:fltVal val="0"/>
                                          </p:val>
                                        </p:tav>
                                        <p:tav tm="100000">
                                          <p:val>
                                            <p:strVal val="#ppt_h"/>
                                          </p:val>
                                        </p:tav>
                                      </p:tavLst>
                                    </p:anim>
                                    <p:animEffect filter="fade" transition="in">
                                      <p:cBhvr>
                                        <p:cTn dur="1000" id="9"/>
                                        <p:tgtEl>
                                          <p:spTgt spid="15"/>
                                        </p:tgtEl>
                                      </p:cBhvr>
                                    </p:animEffect>
                                  </p:childTnLst>
                                </p:cTn>
                              </p:par>
                            </p:childTnLst>
                          </p:cTn>
                        </p:par>
                        <p:par>
                          <p:cTn fill="hold" id="10" nodeType="afterGroup">
                            <p:stCondLst>
                              <p:cond delay="1000"/>
                            </p:stCondLst>
                            <p:childTnLst>
                              <p:par>
                                <p:cTn fill="hold" id="11" nodeType="afterEffect" presetClass="entr" presetID="2" presetSubtype="12">
                                  <p:stCondLst>
                                    <p:cond delay="0"/>
                                  </p:stCondLst>
                                  <p:childTnLst>
                                    <p:set>
                                      <p:cBhvr>
                                        <p:cTn dur="1" fill="hold" id="12">
                                          <p:stCondLst>
                                            <p:cond delay="0"/>
                                          </p:stCondLst>
                                        </p:cTn>
                                        <p:tgtEl>
                                          <p:spTgt spid="21"/>
                                        </p:tgtEl>
                                        <p:attrNameLst>
                                          <p:attrName>style.visibility</p:attrName>
                                        </p:attrNameLst>
                                      </p:cBhvr>
                                      <p:to>
                                        <p:strVal val="visible"/>
                                      </p:to>
                                    </p:set>
                                    <p:anim calcmode="lin" valueType="num">
                                      <p:cBhvr additive="base">
                                        <p:cTn dur="750" fill="hold" id="13"/>
                                        <p:tgtEl>
                                          <p:spTgt spid="21"/>
                                        </p:tgtEl>
                                        <p:attrNameLst>
                                          <p:attrName>ppt_x</p:attrName>
                                        </p:attrNameLst>
                                      </p:cBhvr>
                                      <p:tavLst>
                                        <p:tav tm="0">
                                          <p:val>
                                            <p:strVal val="0-#ppt_w/2"/>
                                          </p:val>
                                        </p:tav>
                                        <p:tav tm="100000">
                                          <p:val>
                                            <p:strVal val="#ppt_x"/>
                                          </p:val>
                                        </p:tav>
                                      </p:tavLst>
                                    </p:anim>
                                    <p:anim calcmode="lin" valueType="num">
                                      <p:cBhvr additive="base">
                                        <p:cTn dur="750" fill="hold" id="14"/>
                                        <p:tgtEl>
                                          <p:spTgt spid="21"/>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750"/>
                            </p:stCondLst>
                            <p:childTnLst>
                              <p:par>
                                <p:cTn fill="hold" id="16" nodeType="afterEffect" presetClass="entr" presetID="10"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500" id="18"/>
                                        <p:tgtEl>
                                          <p:spTgt spid="9"/>
                                        </p:tgtEl>
                                      </p:cBhvr>
                                    </p:animEffect>
                                  </p:childTnLst>
                                </p:cTn>
                              </p:par>
                              <p:par>
                                <p:cTn fill="hold" id="19" nodeType="withEffect" presetClass="entr" presetID="42" presetSubtype="0">
                                  <p:stCondLst>
                                    <p:cond delay="300"/>
                                  </p:stCondLst>
                                  <p:childTnLst>
                                    <p:set>
                                      <p:cBhvr>
                                        <p:cTn dur="1" fill="hold" id="20">
                                          <p:stCondLst>
                                            <p:cond delay="0"/>
                                          </p:stCondLst>
                                        </p:cTn>
                                        <p:tgtEl>
                                          <p:spTgt spid="6"/>
                                        </p:tgtEl>
                                        <p:attrNameLst>
                                          <p:attrName>style.visibility</p:attrName>
                                        </p:attrNameLst>
                                      </p:cBhvr>
                                      <p:to>
                                        <p:strVal val="visible"/>
                                      </p:to>
                                    </p:set>
                                    <p:animEffect filter="fade" transition="in">
                                      <p:cBhvr>
                                        <p:cTn dur="500" id="21"/>
                                        <p:tgtEl>
                                          <p:spTgt spid="6"/>
                                        </p:tgtEl>
                                      </p:cBhvr>
                                    </p:animEffect>
                                    <p:anim calcmode="lin" valueType="num">
                                      <p:cBhvr>
                                        <p:cTn dur="500" fill="hold" id="22"/>
                                        <p:tgtEl>
                                          <p:spTgt spid="6"/>
                                        </p:tgtEl>
                                        <p:attrNameLst>
                                          <p:attrName>ppt_x</p:attrName>
                                        </p:attrNameLst>
                                      </p:cBhvr>
                                      <p:tavLst>
                                        <p:tav tm="0">
                                          <p:val>
                                            <p:strVal val="#ppt_x"/>
                                          </p:val>
                                        </p:tav>
                                        <p:tav tm="100000">
                                          <p:val>
                                            <p:strVal val="#ppt_x"/>
                                          </p:val>
                                        </p:tav>
                                      </p:tavLst>
                                    </p:anim>
                                    <p:anim calcmode="lin" valueType="num">
                                      <p:cBhvr>
                                        <p:cTn dur="500" fill="hold" id="23"/>
                                        <p:tgtEl>
                                          <p:spTgt spid="6"/>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30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anim calcmode="lin" valueType="num">
                                      <p:cBhvr>
                                        <p:cTn dur="500" fill="hold" id="27"/>
                                        <p:tgtEl>
                                          <p:spTgt spid="12"/>
                                        </p:tgtEl>
                                        <p:attrNameLst>
                                          <p:attrName>ppt_x</p:attrName>
                                        </p:attrNameLst>
                                      </p:cBhvr>
                                      <p:tavLst>
                                        <p:tav tm="0">
                                          <p:val>
                                            <p:strVal val="#ppt_x"/>
                                          </p:val>
                                        </p:tav>
                                        <p:tav tm="100000">
                                          <p:val>
                                            <p:strVal val="#ppt_x"/>
                                          </p:val>
                                        </p:tav>
                                      </p:tavLst>
                                    </p:anim>
                                    <p:anim calcmode="lin" valueType="num">
                                      <p:cBhvr>
                                        <p:cTn dur="500" fill="hold" id="28"/>
                                        <p:tgtEl>
                                          <p:spTgt spid="12"/>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50"/>
                            </p:stCondLst>
                            <p:childTnLst>
                              <p:par>
                                <p:cTn fill="hold" grpId="0" id="30" nodeType="afterEffect" presetClass="entr" presetID="22" presetSubtype="8">
                                  <p:stCondLst>
                                    <p:cond delay="0"/>
                                  </p:stCondLst>
                                  <p:childTnLst>
                                    <p:set>
                                      <p:cBhvr>
                                        <p:cTn dur="1" fill="hold" id="31">
                                          <p:stCondLst>
                                            <p:cond delay="0"/>
                                          </p:stCondLst>
                                        </p:cTn>
                                        <p:tgtEl>
                                          <p:spTgt spid="24"/>
                                        </p:tgtEl>
                                        <p:attrNameLst>
                                          <p:attrName>style.visibility</p:attrName>
                                        </p:attrNameLst>
                                      </p:cBhvr>
                                      <p:to>
                                        <p:strVal val="visible"/>
                                      </p:to>
                                    </p:set>
                                    <p:animEffect filter="wipe(left)" transition="in">
                                      <p:cBhvr>
                                        <p:cTn dur="500" id="32"/>
                                        <p:tgtEl>
                                          <p:spTgt spid="24"/>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25"/>
                                        </p:tgtEl>
                                        <p:attrNameLst>
                                          <p:attrName>style.visibility</p:attrName>
                                        </p:attrNameLst>
                                      </p:cBhvr>
                                      <p:to>
                                        <p:strVal val="visible"/>
                                      </p:to>
                                    </p:set>
                                    <p:animEffect filter="wipe(left)" transition="in">
                                      <p:cBhvr>
                                        <p:cTn dur="500" id="35"/>
                                        <p:tgtEl>
                                          <p:spTgt spid="25"/>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26"/>
                                        </p:tgtEl>
                                        <p:attrNameLst>
                                          <p:attrName>style.visibility</p:attrName>
                                        </p:attrNameLst>
                                      </p:cBhvr>
                                      <p:to>
                                        <p:strVal val="visible"/>
                                      </p:to>
                                    </p:set>
                                    <p:animEffect filter="wipe(left)" transition="in">
                                      <p:cBhvr>
                                        <p:cTn dur="500" id="3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rot="377494">
            <a:off x="4738428" y="2687060"/>
            <a:ext cx="2602772" cy="2636576"/>
            <a:chOff x="2118578" y="4342666"/>
            <a:chExt cx="672245" cy="680979"/>
          </a:xfrm>
        </p:grpSpPr>
        <p:grpSp>
          <p:nvGrpSpPr>
            <p:cNvPr id="7" name="组合 6"/>
            <p:cNvGrpSpPr/>
            <p:nvPr/>
          </p:nvGrpSpPr>
          <p:grpSpPr>
            <a:xfrm>
              <a:off x="2124537" y="4342666"/>
              <a:ext cx="641610" cy="680979"/>
              <a:chOff x="2124539" y="4342651"/>
              <a:chExt cx="641611" cy="680977"/>
            </a:xfrm>
          </p:grpSpPr>
          <p:sp>
            <p:nvSpPr>
              <p:cNvPr id="25" name="任意多边形 24"/>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25"/>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8"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任意多边形 7"/>
            <p:cNvSpPr/>
            <p:nvPr/>
          </p:nvSpPr>
          <p:spPr>
            <a:xfrm rot="20279528">
              <a:off x="2598986" y="4623585"/>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rot="20279528">
              <a:off x="2479594" y="4480388"/>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rot="20279528">
              <a:off x="2127432" y="4559080"/>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rot="20279528">
              <a:off x="2594340" y="4571943"/>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20279528">
              <a:off x="2135494" y="4638968"/>
              <a:ext cx="269481" cy="148400"/>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rot="20279528">
              <a:off x="2551870" y="4532497"/>
              <a:ext cx="202631" cy="10339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rot="20279528">
              <a:off x="2524324" y="4506303"/>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rot="20279528">
              <a:off x="2501280" y="4464115"/>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rot="20279528">
              <a:off x="2328699" y="4625725"/>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rot="20279528">
              <a:off x="2130536" y="4603524"/>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rot="20279528">
              <a:off x="2599023" y="4660655"/>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rot="20279528">
              <a:off x="2611275" y="479539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rot="20279528">
              <a:off x="2492797" y="448956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rot="20279528">
              <a:off x="2118578" y="4584242"/>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rot="20279528">
              <a:off x="2127492" y="4608653"/>
              <a:ext cx="255388" cy="13914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rot="20279528">
              <a:off x="2284593" y="4709127"/>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 name="椭圆 31"/>
          <p:cNvSpPr/>
          <p:nvPr/>
        </p:nvSpPr>
        <p:spPr>
          <a:xfrm rot="16200000">
            <a:off x="4154724" y="2220539"/>
            <a:ext cx="3771716" cy="3732582"/>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88667 w 660227" name="connsiteX0-333"/>
              <a:gd fmla="*/ 94944 h 649385" name="connsiteY0-334"/>
              <a:gd fmla="*/ 410712 w 660227" name="connsiteX1-335"/>
              <a:gd fmla="*/ 10584 h 649385" name="connsiteY1-336"/>
              <a:gd fmla="*/ 659670 w 660227" name="connsiteX2-337"/>
              <a:gd fmla="*/ 332862 h 649385" name="connsiteY2-338"/>
              <a:gd fmla="*/ 331423 w 660227" name="connsiteX3-339"/>
              <a:gd fmla="*/ 649385 h 649385" name="connsiteY3-340"/>
              <a:gd fmla="*/ 3176 w 660227" name="connsiteX4-341"/>
              <a:gd fmla="*/ 332862 h 649385" name="connsiteY4-342"/>
              <a:gd fmla="*/ 62645 w 660227" name="connsiteX5-343"/>
              <a:gd fmla="*/ 129946 h 649385" name="connsiteY5-344"/>
              <a:gd fmla="*/ 88667 w 660227" name="connsiteX0-345"/>
              <a:gd fmla="*/ 98736 h 653177" name="connsiteY0-346"/>
              <a:gd fmla="*/ 410712 w 660227" name="connsiteX1-347"/>
              <a:gd fmla="*/ 14376 h 653177" name="connsiteY1-348"/>
              <a:gd fmla="*/ 659670 w 660227" name="connsiteX2-349"/>
              <a:gd fmla="*/ 336654 h 653177" name="connsiteY2-350"/>
              <a:gd fmla="*/ 331423 w 660227" name="connsiteX3-351"/>
              <a:gd fmla="*/ 653177 h 653177" name="connsiteY3-352"/>
              <a:gd fmla="*/ 3176 w 660227" name="connsiteX4-353"/>
              <a:gd fmla="*/ 336654 h 653177" name="connsiteY4-354"/>
              <a:gd fmla="*/ 62645 w 660227" name="connsiteX5-355"/>
              <a:gd fmla="*/ 133738 h 653177" name="connsiteY5-356"/>
              <a:gd fmla="*/ 88667 w 660338" name="connsiteX0-357"/>
              <a:gd fmla="*/ 92619 h 647060" name="connsiteY0-358"/>
              <a:gd fmla="*/ 410712 w 660338" name="connsiteX1-359"/>
              <a:gd fmla="*/ 8259 h 647060" name="connsiteY1-360"/>
              <a:gd fmla="*/ 659670 w 660338" name="connsiteX2-361"/>
              <a:gd fmla="*/ 330537 h 647060" name="connsiteY2-362"/>
              <a:gd fmla="*/ 331423 w 660338" name="connsiteX3-363"/>
              <a:gd fmla="*/ 647060 h 647060" name="connsiteY3-364"/>
              <a:gd fmla="*/ 3176 w 660338" name="connsiteX4-365"/>
              <a:gd fmla="*/ 330537 h 647060" name="connsiteY4-366"/>
              <a:gd fmla="*/ 62645 w 660338" name="connsiteX5-367"/>
              <a:gd fmla="*/ 127621 h 647060" name="connsiteY5-368"/>
              <a:gd fmla="*/ 88667 w 660338" name="connsiteX0-369"/>
              <a:gd fmla="*/ 92619 h 647060" name="connsiteY0-370"/>
              <a:gd fmla="*/ 410712 w 660338" name="connsiteX1-371"/>
              <a:gd fmla="*/ 8259 h 647060" name="connsiteY1-372"/>
              <a:gd fmla="*/ 659670 w 660338" name="connsiteX2-373"/>
              <a:gd fmla="*/ 330537 h 647060" name="connsiteY2-374"/>
              <a:gd fmla="*/ 331423 w 660338" name="connsiteX3-375"/>
              <a:gd fmla="*/ 647060 h 647060" name="connsiteY3-376"/>
              <a:gd fmla="*/ 3176 w 660338" name="connsiteX4-377"/>
              <a:gd fmla="*/ 330537 h 647060" name="connsiteY4-378"/>
              <a:gd fmla="*/ 62645 w 660338" name="connsiteX5-379"/>
              <a:gd fmla="*/ 127621 h 647060" name="connsiteY5-380"/>
              <a:gd fmla="*/ 88667 w 660440" name="connsiteX0-381"/>
              <a:gd fmla="*/ 92619 h 647060" name="connsiteY0-382"/>
              <a:gd fmla="*/ 410712 w 660440" name="connsiteX1-383"/>
              <a:gd fmla="*/ 8259 h 647060" name="connsiteY1-384"/>
              <a:gd fmla="*/ 659670 w 660440" name="connsiteX2-385"/>
              <a:gd fmla="*/ 330537 h 647060" name="connsiteY2-386"/>
              <a:gd fmla="*/ 331423 w 660440" name="connsiteX3-387"/>
              <a:gd fmla="*/ 647060 h 647060" name="connsiteY3-388"/>
              <a:gd fmla="*/ 3176 w 660440" name="connsiteX4-389"/>
              <a:gd fmla="*/ 330537 h 647060" name="connsiteY4-390"/>
              <a:gd fmla="*/ 62645 w 660440" name="connsiteX5-391"/>
              <a:gd fmla="*/ 127621 h 647060" name="connsiteY5-392"/>
              <a:gd fmla="*/ 88667 w 660843" name="connsiteX0-393"/>
              <a:gd fmla="*/ 96957 h 651398" name="connsiteY0-394"/>
              <a:gd fmla="*/ 415638 w 660843" name="connsiteX1-395"/>
              <a:gd fmla="*/ 7670 h 651398" name="connsiteY1-396"/>
              <a:gd fmla="*/ 659670 w 660843" name="connsiteX2-397"/>
              <a:gd fmla="*/ 334875 h 651398" name="connsiteY2-398"/>
              <a:gd fmla="*/ 331423 w 660843" name="connsiteX3-399"/>
              <a:gd fmla="*/ 651398 h 651398" name="connsiteY3-400"/>
              <a:gd fmla="*/ 3176 w 660843" name="connsiteX4-401"/>
              <a:gd fmla="*/ 334875 h 651398" name="connsiteY4-402"/>
              <a:gd fmla="*/ 62645 w 660843" name="connsiteX5-403"/>
              <a:gd fmla="*/ 131959 h 651398" name="connsiteY5-404"/>
              <a:gd fmla="*/ 88667 w 660991" name="connsiteX0-405"/>
              <a:gd fmla="*/ 96957 h 651398" name="connsiteY0-406"/>
              <a:gd fmla="*/ 415638 w 660991" name="connsiteX1-407"/>
              <a:gd fmla="*/ 7670 h 651398" name="connsiteY1-408"/>
              <a:gd fmla="*/ 659670 w 660991" name="connsiteX2-409"/>
              <a:gd fmla="*/ 334875 h 651398" name="connsiteY2-410"/>
              <a:gd fmla="*/ 331423 w 660991" name="connsiteX3-411"/>
              <a:gd fmla="*/ 651398 h 651398" name="connsiteY3-412"/>
              <a:gd fmla="*/ 3176 w 660991" name="connsiteX4-413"/>
              <a:gd fmla="*/ 334875 h 651398" name="connsiteY4-414"/>
              <a:gd fmla="*/ 62645 w 660991" name="connsiteX5-415"/>
              <a:gd fmla="*/ 131959 h 651398" name="connsiteY5-416"/>
              <a:gd fmla="*/ 88667 w 659672" name="connsiteX0-417"/>
              <a:gd fmla="*/ 96957 h 651398" name="connsiteY0-418"/>
              <a:gd fmla="*/ 415638 w 659672" name="connsiteX1-419"/>
              <a:gd fmla="*/ 7670 h 651398" name="connsiteY1-420"/>
              <a:gd fmla="*/ 659670 w 659672" name="connsiteX2-421"/>
              <a:gd fmla="*/ 334875 h 651398" name="connsiteY2-422"/>
              <a:gd fmla="*/ 331423 w 659672" name="connsiteX3-423"/>
              <a:gd fmla="*/ 651398 h 651398" name="connsiteY3-424"/>
              <a:gd fmla="*/ 3176 w 659672" name="connsiteX4-425"/>
              <a:gd fmla="*/ 334875 h 651398" name="connsiteY4-426"/>
              <a:gd fmla="*/ 62645 w 659672" name="connsiteX5-427"/>
              <a:gd fmla="*/ 131959 h 651398" name="connsiteY5-428"/>
              <a:gd fmla="*/ 88667 w 660991" name="connsiteX0-429"/>
              <a:gd fmla="*/ 96957 h 651398" name="connsiteY0-430"/>
              <a:gd fmla="*/ 415638 w 660991" name="connsiteX1-431"/>
              <a:gd fmla="*/ 7670 h 651398" name="connsiteY1-432"/>
              <a:gd fmla="*/ 659670 w 660991" name="connsiteX2-433"/>
              <a:gd fmla="*/ 334875 h 651398" name="connsiteY2-434"/>
              <a:gd fmla="*/ 331423 w 660991" name="connsiteX3-435"/>
              <a:gd fmla="*/ 651398 h 651398" name="connsiteY3-436"/>
              <a:gd fmla="*/ 3176 w 660991" name="connsiteX4-437"/>
              <a:gd fmla="*/ 334875 h 651398" name="connsiteY4-438"/>
              <a:gd fmla="*/ 62645 w 660991" name="connsiteX5-439"/>
              <a:gd fmla="*/ 131959 h 651398" name="connsiteY5-440"/>
              <a:gd fmla="*/ 88667 w 660843" name="connsiteX0-441"/>
              <a:gd fmla="*/ 98912 h 653353" name="connsiteY0-442"/>
              <a:gd fmla="*/ 415638 w 660843" name="connsiteX1-443"/>
              <a:gd fmla="*/ 9625 h 653353" name="connsiteY1-444"/>
              <a:gd fmla="*/ 659670 w 660843" name="connsiteX2-445"/>
              <a:gd fmla="*/ 336830 h 653353" name="connsiteY2-446"/>
              <a:gd fmla="*/ 331423 w 660843" name="connsiteX3-447"/>
              <a:gd fmla="*/ 653353 h 653353" name="connsiteY3-448"/>
              <a:gd fmla="*/ 3176 w 660843" name="connsiteX4-449"/>
              <a:gd fmla="*/ 336830 h 653353" name="connsiteY4-450"/>
              <a:gd fmla="*/ 62645 w 660843" name="connsiteX5-451"/>
              <a:gd fmla="*/ 133914 h 653353" name="connsiteY5-452"/>
              <a:gd fmla="*/ 88667 w 660203" name="connsiteX0-453"/>
              <a:gd fmla="*/ 98912 h 653353" name="connsiteY0-454"/>
              <a:gd fmla="*/ 415638 w 660203" name="connsiteX1-455"/>
              <a:gd fmla="*/ 9625 h 653353" name="connsiteY1-456"/>
              <a:gd fmla="*/ 659670 w 660203" name="connsiteX2-457"/>
              <a:gd fmla="*/ 336830 h 653353" name="connsiteY2-458"/>
              <a:gd fmla="*/ 331423 w 660203" name="connsiteX3-459"/>
              <a:gd fmla="*/ 653353 h 653353" name="connsiteY3-460"/>
              <a:gd fmla="*/ 3176 w 660203" name="connsiteX4-461"/>
              <a:gd fmla="*/ 336830 h 653353" name="connsiteY4-462"/>
              <a:gd fmla="*/ 62645 w 660203" name="connsiteX5-463"/>
              <a:gd fmla="*/ 133914 h 653353" name="connsiteY5-464"/>
            </a:gd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b="b" l="l" r="r" t="t"/>
            <a:pathLst>
              <a:path h="653353" w="66020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cap="rnd" w="38100">
            <a:solidFill>
              <a:srgbClr val="262626"/>
            </a:solidFill>
            <a:prstDash val="solid"/>
            <a:roun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b="1" lang="zh-CN" sz="7200">
              <a:solidFill>
                <a:schemeClr val="accent1">
                  <a:lumMod val="50000"/>
                </a:schemeClr>
              </a:solidFill>
              <a:latin charset="-122" panose="02000000000000000000" pitchFamily="2" typeface="方正静蕾简体"/>
              <a:ea charset="-122" panose="02000000000000000000" pitchFamily="2" typeface="方正静蕾简体"/>
            </a:endParaRPr>
          </a:p>
        </p:txBody>
      </p:sp>
      <p:sp>
        <p:nvSpPr>
          <p:cNvPr id="31" name="任意多边形 30"/>
          <p:cNvSpPr/>
          <p:nvPr/>
        </p:nvSpPr>
        <p:spPr>
          <a:xfrm flipH="1">
            <a:off x="3988362" y="4730213"/>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392F2F"/>
                </a:solidFill>
                <a:latin charset="-122" panose="02000000000000000000" pitchFamily="2" typeface="方正静蕾简体"/>
                <a:ea charset="-122" panose="02000000000000000000" pitchFamily="2" typeface="方正静蕾简体"/>
              </a:rPr>
              <a:t>2</a:t>
            </a:r>
          </a:p>
        </p:txBody>
      </p:sp>
      <p:sp>
        <p:nvSpPr>
          <p:cNvPr id="32" name="任意多边形 31"/>
          <p:cNvSpPr/>
          <p:nvPr/>
        </p:nvSpPr>
        <p:spPr>
          <a:xfrm flipH="1">
            <a:off x="3988362" y="2742039"/>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392F2F"/>
                </a:solidFill>
                <a:latin charset="-122" panose="02000000000000000000" pitchFamily="2" typeface="方正静蕾简体"/>
                <a:ea charset="-122" panose="02000000000000000000" pitchFamily="2" typeface="方正静蕾简体"/>
              </a:rPr>
              <a:t>1</a:t>
            </a:r>
          </a:p>
        </p:txBody>
      </p:sp>
      <p:sp>
        <p:nvSpPr>
          <p:cNvPr id="33" name="任意多边形 32"/>
          <p:cNvSpPr/>
          <p:nvPr/>
        </p:nvSpPr>
        <p:spPr>
          <a:xfrm flipH="1">
            <a:off x="7327193" y="4730213"/>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392F2F"/>
                </a:solidFill>
                <a:latin charset="-122" panose="02000000000000000000" pitchFamily="2" typeface="方正静蕾简体"/>
                <a:ea charset="-122" panose="02000000000000000000" pitchFamily="2" typeface="方正静蕾简体"/>
              </a:rPr>
              <a:t>4</a:t>
            </a:r>
          </a:p>
        </p:txBody>
      </p:sp>
      <p:sp>
        <p:nvSpPr>
          <p:cNvPr id="34" name="任意多边形 33"/>
          <p:cNvSpPr/>
          <p:nvPr/>
        </p:nvSpPr>
        <p:spPr>
          <a:xfrm flipH="1">
            <a:off x="7327193" y="2742039"/>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392F2F"/>
                </a:solidFill>
                <a:latin charset="-122" panose="02000000000000000000" pitchFamily="2" typeface="方正静蕾简体"/>
                <a:ea charset="-122" panose="02000000000000000000" pitchFamily="2" typeface="方正静蕾简体"/>
              </a:rPr>
              <a:t>3</a:t>
            </a:r>
          </a:p>
        </p:txBody>
      </p:sp>
      <p:sp>
        <p:nvSpPr>
          <p:cNvPr id="35" name="矩形 34"/>
          <p:cNvSpPr>
            <a:spLocks noChangeArrowheads="1"/>
          </p:cNvSpPr>
          <p:nvPr/>
        </p:nvSpPr>
        <p:spPr bwMode="auto">
          <a:xfrm>
            <a:off x="587523"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
        <p:nvSpPr>
          <p:cNvPr id="36" name="矩形 35"/>
          <p:cNvSpPr>
            <a:spLocks noChangeArrowheads="1"/>
          </p:cNvSpPr>
          <p:nvPr/>
        </p:nvSpPr>
        <p:spPr bwMode="auto">
          <a:xfrm>
            <a:off x="602602"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
        <p:nvSpPr>
          <p:cNvPr id="37" name="矩形 36"/>
          <p:cNvSpPr>
            <a:spLocks noChangeArrowheads="1"/>
          </p:cNvSpPr>
          <p:nvPr/>
        </p:nvSpPr>
        <p:spPr bwMode="auto">
          <a:xfrm>
            <a:off x="8249604"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
        <p:nvSpPr>
          <p:cNvPr id="38" name="矩形 37"/>
          <p:cNvSpPr>
            <a:spLocks noChangeArrowheads="1"/>
          </p:cNvSpPr>
          <p:nvPr/>
        </p:nvSpPr>
        <p:spPr bwMode="auto">
          <a:xfrm>
            <a:off x="8264685"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392F2F"/>
                </a:solidFill>
              </a:rPr>
              <a:t>单击此处输入标题</a:t>
            </a:r>
          </a:p>
          <a:p>
            <a:pPr>
              <a:buNone/>
            </a:pPr>
            <a:r>
              <a:rPr altLang="en-US" lang="zh-CN" sz="2400">
                <a:solidFill>
                  <a:srgbClr val="392F2F"/>
                </a:solidFill>
              </a:rPr>
              <a:t>请在这里输入您的主要叙述内容</a:t>
            </a:r>
          </a:p>
          <a:p>
            <a:pPr>
              <a:buNone/>
            </a:pPr>
            <a:r>
              <a:rPr altLang="en-US" lang="zh-CN" sz="2400">
                <a:solidFill>
                  <a:srgbClr val="392F2F"/>
                </a:solidFill>
              </a:rPr>
              <a:t>请在这里输入您的主要叙述内容</a:t>
            </a:r>
          </a:p>
        </p:txBody>
      </p:sp>
    </p:spTree>
    <p:extLst>
      <p:ext uri="{BB962C8B-B14F-4D97-AF65-F5344CB8AC3E}">
        <p14:creationId val="223403090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p:cTn dur="1000" fill="hold" id="11"/>
                                        <p:tgtEl>
                                          <p:spTgt spid="30"/>
                                        </p:tgtEl>
                                        <p:attrNameLst>
                                          <p:attrName>ppt_w</p:attrName>
                                        </p:attrNameLst>
                                      </p:cBhvr>
                                      <p:tavLst>
                                        <p:tav tm="0">
                                          <p:val>
                                            <p:fltVal val="0"/>
                                          </p:val>
                                        </p:tav>
                                        <p:tav tm="100000">
                                          <p:val>
                                            <p:strVal val="#ppt_w"/>
                                          </p:val>
                                        </p:tav>
                                      </p:tavLst>
                                    </p:anim>
                                    <p:anim calcmode="lin" valueType="num">
                                      <p:cBhvr>
                                        <p:cTn dur="1000" fill="hold" id="12"/>
                                        <p:tgtEl>
                                          <p:spTgt spid="30"/>
                                        </p:tgtEl>
                                        <p:attrNameLst>
                                          <p:attrName>ppt_h</p:attrName>
                                        </p:attrNameLst>
                                      </p:cBhvr>
                                      <p:tavLst>
                                        <p:tav tm="0">
                                          <p:val>
                                            <p:fltVal val="0"/>
                                          </p:val>
                                        </p:tav>
                                        <p:tav tm="100000">
                                          <p:val>
                                            <p:strVal val="#ppt_h"/>
                                          </p:val>
                                        </p:tav>
                                      </p:tavLst>
                                    </p:anim>
                                    <p:anim calcmode="lin" valueType="num">
                                      <p:cBhvr>
                                        <p:cTn dur="1000" fill="hold" id="13"/>
                                        <p:tgtEl>
                                          <p:spTgt spid="30"/>
                                        </p:tgtEl>
                                        <p:attrNameLst>
                                          <p:attrName>style.rotation</p:attrName>
                                        </p:attrNameLst>
                                      </p:cBhvr>
                                      <p:tavLst>
                                        <p:tav tm="0">
                                          <p:val>
                                            <p:fltVal val="90"/>
                                          </p:val>
                                        </p:tav>
                                        <p:tav tm="100000">
                                          <p:val>
                                            <p:fltVal val="0"/>
                                          </p:val>
                                        </p:tav>
                                      </p:tavLst>
                                    </p:anim>
                                    <p:animEffect filter="fade" transition="in">
                                      <p:cBhvr>
                                        <p:cTn dur="1000" id="14"/>
                                        <p:tgtEl>
                                          <p:spTgt spid="30"/>
                                        </p:tgtEl>
                                      </p:cBhvr>
                                    </p:animEffect>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32"/>
                                        </p:tgtEl>
                                        <p:attrNameLst>
                                          <p:attrName>style.visibility</p:attrName>
                                        </p:attrNameLst>
                                      </p:cBhvr>
                                      <p:to>
                                        <p:strVal val="visible"/>
                                      </p:to>
                                    </p:set>
                                    <p:animEffect filter="fade" transition="in">
                                      <p:cBhvr>
                                        <p:cTn dur="500" id="18"/>
                                        <p:tgtEl>
                                          <p:spTgt spid="32"/>
                                        </p:tgtEl>
                                      </p:cBhvr>
                                    </p:animEffect>
                                  </p:childTnLst>
                                </p:cTn>
                              </p:par>
                              <p:par>
                                <p:cTn fill="hold" grpId="0" id="19" nodeType="withEffect" presetClass="entr" presetID="10" presetSubtype="0">
                                  <p:stCondLst>
                                    <p:cond delay="250"/>
                                  </p:stCondLst>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childTnLst>
                                </p:cTn>
                              </p:par>
                              <p:par>
                                <p:cTn fill="hold" grpId="0" id="22" nodeType="withEffect" presetClass="entr" presetID="10" presetSubtype="0">
                                  <p:stCondLst>
                                    <p:cond delay="500"/>
                                  </p:stCondLst>
                                  <p:childTnLst>
                                    <p:set>
                                      <p:cBhvr>
                                        <p:cTn dur="1" fill="hold" id="23">
                                          <p:stCondLst>
                                            <p:cond delay="0"/>
                                          </p:stCondLst>
                                        </p:cTn>
                                        <p:tgtEl>
                                          <p:spTgt spid="34"/>
                                        </p:tgtEl>
                                        <p:attrNameLst>
                                          <p:attrName>style.visibility</p:attrName>
                                        </p:attrNameLst>
                                      </p:cBhvr>
                                      <p:to>
                                        <p:strVal val="visible"/>
                                      </p:to>
                                    </p:set>
                                    <p:animEffect filter="fade" transition="in">
                                      <p:cBhvr>
                                        <p:cTn dur="500" id="24"/>
                                        <p:tgtEl>
                                          <p:spTgt spid="34"/>
                                        </p:tgtEl>
                                      </p:cBhvr>
                                    </p:animEffect>
                                  </p:childTnLst>
                                </p:cTn>
                              </p:par>
                              <p:par>
                                <p:cTn fill="hold" grpId="0" id="25" nodeType="withEffect" presetClass="entr" presetID="10" presetSubtype="0">
                                  <p:stCondLst>
                                    <p:cond delay="750"/>
                                  </p:stCondLst>
                                  <p:childTnLst>
                                    <p:set>
                                      <p:cBhvr>
                                        <p:cTn dur="1" fill="hold" id="26">
                                          <p:stCondLst>
                                            <p:cond delay="0"/>
                                          </p:stCondLst>
                                        </p:cTn>
                                        <p:tgtEl>
                                          <p:spTgt spid="33"/>
                                        </p:tgtEl>
                                        <p:attrNameLst>
                                          <p:attrName>style.visibility</p:attrName>
                                        </p:attrNameLst>
                                      </p:cBhvr>
                                      <p:to>
                                        <p:strVal val="visible"/>
                                      </p:to>
                                    </p:set>
                                    <p:animEffect filter="fade" transition="in">
                                      <p:cBhvr>
                                        <p:cTn dur="500" id="27"/>
                                        <p:tgtEl>
                                          <p:spTgt spid="33"/>
                                        </p:tgtEl>
                                      </p:cBhvr>
                                    </p:animEffect>
                                  </p:childTnLst>
                                </p:cTn>
                              </p:par>
                            </p:childTnLst>
                          </p:cTn>
                        </p:par>
                        <p:par>
                          <p:cTn fill="hold" id="28" nodeType="afterGroup">
                            <p:stCondLst>
                              <p:cond delay="2750"/>
                            </p:stCondLst>
                            <p:childTnLst>
                              <p:par>
                                <p:cTn fill="hold" grpId="0" id="29" nodeType="afterEffect" presetClass="entr" presetID="22" presetSubtype="8">
                                  <p:stCondLst>
                                    <p:cond delay="0"/>
                                  </p:stCondLst>
                                  <p:childTnLst>
                                    <p:set>
                                      <p:cBhvr>
                                        <p:cTn dur="1" fill="hold" id="30">
                                          <p:stCondLst>
                                            <p:cond delay="0"/>
                                          </p:stCondLst>
                                        </p:cTn>
                                        <p:tgtEl>
                                          <p:spTgt spid="35"/>
                                        </p:tgtEl>
                                        <p:attrNameLst>
                                          <p:attrName>style.visibility</p:attrName>
                                        </p:attrNameLst>
                                      </p:cBhvr>
                                      <p:to>
                                        <p:strVal val="visible"/>
                                      </p:to>
                                    </p:set>
                                    <p:animEffect filter="wipe(left)" transition="in">
                                      <p:cBhvr>
                                        <p:cTn dur="500" id="31"/>
                                        <p:tgtEl>
                                          <p:spTgt spid="35"/>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36"/>
                                        </p:tgtEl>
                                        <p:attrNameLst>
                                          <p:attrName>style.visibility</p:attrName>
                                        </p:attrNameLst>
                                      </p:cBhvr>
                                      <p:to>
                                        <p:strVal val="visible"/>
                                      </p:to>
                                    </p:set>
                                    <p:animEffect filter="wipe(left)" transition="in">
                                      <p:cBhvr>
                                        <p:cTn dur="500" id="34"/>
                                        <p:tgtEl>
                                          <p:spTgt spid="36"/>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37"/>
                                        </p:tgtEl>
                                        <p:attrNameLst>
                                          <p:attrName>style.visibility</p:attrName>
                                        </p:attrNameLst>
                                      </p:cBhvr>
                                      <p:to>
                                        <p:strVal val="visible"/>
                                      </p:to>
                                    </p:set>
                                    <p:animEffect filter="wipe(left)" transition="in">
                                      <p:cBhvr>
                                        <p:cTn dur="500" id="37"/>
                                        <p:tgtEl>
                                          <p:spTgt spid="37"/>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38"/>
                                        </p:tgtEl>
                                        <p:attrNameLst>
                                          <p:attrName>style.visibility</p:attrName>
                                        </p:attrNameLst>
                                      </p:cBhvr>
                                      <p:to>
                                        <p:strVal val="visible"/>
                                      </p:to>
                                    </p:set>
                                    <p:animEffect filter="wipe(left)" transition="in">
                                      <p:cBhvr>
                                        <p:cTn dur="500" id="40"/>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P grpId="0" spid="37"/>
      <p:bldP grpId="0" spid="3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flipH="1">
            <a:off x="9642699" y="2756898"/>
            <a:ext cx="1140764" cy="2174633"/>
            <a:chOff x="7313614" y="5424488"/>
            <a:chExt cx="363538" cy="641350"/>
          </a:xfrm>
          <a:solidFill>
            <a:schemeClr val="tx1">
              <a:lumMod val="75000"/>
              <a:lumOff val="25000"/>
            </a:schemeClr>
          </a:solidFill>
        </p:grpSpPr>
        <p:sp>
          <p:nvSpPr>
            <p:cNvPr id="7" name="Freeform 1842"/>
            <p:cNvSpPr>
              <a:spLocks noEditPoints="1"/>
            </p:cNvSpPr>
            <p:nvPr/>
          </p:nvSpPr>
          <p:spPr bwMode="auto">
            <a:xfrm>
              <a:off x="7394577" y="5473701"/>
              <a:ext cx="217488" cy="217488"/>
            </a:xfrm>
            <a:custGeom>
              <a:gdLst>
                <a:gd fmla="*/ 0 w 125" name="T0"/>
                <a:gd fmla="*/ 62 h 125" name="T1"/>
                <a:gd fmla="*/ 63 w 125" name="T2"/>
                <a:gd fmla="*/ 0 h 125" name="T3"/>
                <a:gd fmla="*/ 63 w 125" name="T4"/>
                <a:gd fmla="*/ 0 h 125" name="T5"/>
                <a:gd fmla="*/ 125 w 125" name="T6"/>
                <a:gd fmla="*/ 62 h 125" name="T7"/>
                <a:gd fmla="*/ 125 w 125" name="T8"/>
                <a:gd fmla="*/ 62 h 125" name="T9"/>
                <a:gd fmla="*/ 63 w 125" name="T10"/>
                <a:gd fmla="*/ 125 h 125" name="T11"/>
                <a:gd fmla="*/ 63 w 125" name="T12"/>
                <a:gd fmla="*/ 125 h 125" name="T13"/>
                <a:gd fmla="*/ 0 w 125" name="T14"/>
                <a:gd fmla="*/ 62 h 125" name="T15"/>
                <a:gd fmla="*/ 4 w 125" name="T16"/>
                <a:gd fmla="*/ 62 h 125" name="T17"/>
                <a:gd fmla="*/ 63 w 125" name="T18"/>
                <a:gd fmla="*/ 121 h 125" name="T19"/>
                <a:gd fmla="*/ 63 w 125" name="T20"/>
                <a:gd fmla="*/ 121 h 125" name="T21"/>
                <a:gd fmla="*/ 121 w 125" name="T22"/>
                <a:gd fmla="*/ 62 h 125" name="T23"/>
                <a:gd fmla="*/ 121 w 125" name="T24"/>
                <a:gd fmla="*/ 62 h 125" name="T25"/>
                <a:gd fmla="*/ 63 w 125" name="T26"/>
                <a:gd fmla="*/ 4 h 125" name="T27"/>
                <a:gd fmla="*/ 63 w 125" name="T28"/>
                <a:gd fmla="*/ 4 h 125" name="T29"/>
                <a:gd fmla="*/ 4 w 125" name="T30"/>
                <a:gd fmla="*/ 62 h 1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 w="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Freeform 1843"/>
            <p:cNvSpPr>
              <a:spLocks noEditPoints="1"/>
            </p:cNvSpPr>
            <p:nvPr/>
          </p:nvSpPr>
          <p:spPr bwMode="auto">
            <a:xfrm>
              <a:off x="7391402" y="5470526"/>
              <a:ext cx="225425" cy="223838"/>
            </a:xfrm>
            <a:custGeom>
              <a:gdLst>
                <a:gd fmla="*/ 0 w 129" name="T0"/>
                <a:gd fmla="*/ 64 h 129" name="T1"/>
                <a:gd fmla="*/ 65 w 129" name="T2"/>
                <a:gd fmla="*/ 0 h 129" name="T3"/>
                <a:gd fmla="*/ 65 w 129" name="T4"/>
                <a:gd fmla="*/ 0 h 129" name="T5"/>
                <a:gd fmla="*/ 129 w 129" name="T6"/>
                <a:gd fmla="*/ 64 h 129" name="T7"/>
                <a:gd fmla="*/ 129 w 129" name="T8"/>
                <a:gd fmla="*/ 64 h 129" name="T9"/>
                <a:gd fmla="*/ 65 w 129" name="T10"/>
                <a:gd fmla="*/ 129 h 129" name="T11"/>
                <a:gd fmla="*/ 65 w 129" name="T12"/>
                <a:gd fmla="*/ 129 h 129" name="T13"/>
                <a:gd fmla="*/ 0 w 129" name="T14"/>
                <a:gd fmla="*/ 64 h 129" name="T15"/>
                <a:gd fmla="*/ 125 w 129" name="T16"/>
                <a:gd fmla="*/ 64 h 129" name="T17"/>
                <a:gd fmla="*/ 69 w 129" name="T18"/>
                <a:gd fmla="*/ 125 h 129" name="T19"/>
                <a:gd fmla="*/ 69 w 129" name="T20"/>
                <a:gd fmla="*/ 125 h 129" name="T21"/>
                <a:gd fmla="*/ 125 w 129" name="T22"/>
                <a:gd fmla="*/ 64 h 129" name="T23"/>
                <a:gd fmla="*/ 125 w 129" name="T24"/>
                <a:gd fmla="*/ 64 h 129" name="T25"/>
                <a:gd fmla="*/ 65 w 129" name="T26"/>
                <a:gd fmla="*/ 4 h 129" name="T27"/>
                <a:gd fmla="*/ 65 w 129" name="T28"/>
                <a:gd fmla="*/ 4 h 129" name="T29"/>
                <a:gd fmla="*/ 125 w 129" name="T30"/>
                <a:gd fmla="*/ 64 h 129" name="T31"/>
                <a:gd fmla="*/ 65 w 129" name="T32"/>
                <a:gd fmla="*/ 121 h 129" name="T33"/>
                <a:gd fmla="*/ 121 w 129" name="T34"/>
                <a:gd fmla="*/ 64 h 129" name="T35"/>
                <a:gd fmla="*/ 121 w 129" name="T36"/>
                <a:gd fmla="*/ 64 h 129" name="T37"/>
                <a:gd fmla="*/ 65 w 129" name="T38"/>
                <a:gd fmla="*/ 8 h 129" name="T39"/>
                <a:gd fmla="*/ 65 w 129" name="T40"/>
                <a:gd fmla="*/ 8 h 129" name="T41"/>
                <a:gd fmla="*/ 8 w 129" name="T42"/>
                <a:gd fmla="*/ 64 h 129" name="T43"/>
                <a:gd fmla="*/ 8 w 129" name="T44"/>
                <a:gd fmla="*/ 64 h 129" name="T45"/>
                <a:gd fmla="*/ 65 w 129" name="T46"/>
                <a:gd fmla="*/ 121 h 129" name="T47"/>
                <a:gd fmla="*/ 22 w 129" name="T48"/>
                <a:gd fmla="*/ 22 h 129" name="T49"/>
                <a:gd fmla="*/ 63 w 129" name="T50"/>
                <a:gd fmla="*/ 4 h 129" name="T51"/>
                <a:gd fmla="*/ 63 w 129" name="T52"/>
                <a:gd fmla="*/ 4 h 129" name="T53"/>
                <a:gd fmla="*/ 22 w 129" name="T54"/>
                <a:gd fmla="*/ 22 h 12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9" w="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1844"/>
            <p:cNvSpPr/>
            <p:nvPr/>
          </p:nvSpPr>
          <p:spPr bwMode="auto">
            <a:xfrm>
              <a:off x="7377114" y="5583238"/>
              <a:ext cx="22225" cy="19050"/>
            </a:xfrm>
            <a:custGeom>
              <a:gdLst>
                <a:gd fmla="*/ 0 w 14" name="T0"/>
                <a:gd fmla="*/ 8 h 12" name="T1"/>
                <a:gd fmla="*/ 12 w 14" name="T2"/>
                <a:gd fmla="*/ 0 h 12" name="T3"/>
                <a:gd fmla="*/ 14 w 14" name="T4"/>
                <a:gd fmla="*/ 4 h 12" name="T5"/>
                <a:gd fmla="*/ 2 w 14" name="T6"/>
                <a:gd fmla="*/ 12 h 12" name="T7"/>
                <a:gd fmla="*/ 0 w 14" name="T8"/>
                <a:gd fmla="*/ 8 h 12" name="T9"/>
                <a:gd fmla="*/ 0 w 14" name="T10"/>
                <a:gd fmla="*/ 8 h 12" name="T11"/>
              </a:gdLst>
              <a:cxnLst>
                <a:cxn ang="0">
                  <a:pos x="T0" y="T1"/>
                </a:cxn>
                <a:cxn ang="0">
                  <a:pos x="T2" y="T3"/>
                </a:cxn>
                <a:cxn ang="0">
                  <a:pos x="T4" y="T5"/>
                </a:cxn>
                <a:cxn ang="0">
                  <a:pos x="T6" y="T7"/>
                </a:cxn>
                <a:cxn ang="0">
                  <a:pos x="T8" y="T9"/>
                </a:cxn>
                <a:cxn ang="0">
                  <a:pos x="T10" y="T11"/>
                </a:cxn>
              </a:cxnLst>
              <a:rect b="b" l="0" r="r" t="0"/>
              <a:pathLst>
                <a:path h="12" w="14">
                  <a:moveTo>
                    <a:pt x="0" y="8"/>
                  </a:moveTo>
                  <a:lnTo>
                    <a:pt x="12" y="0"/>
                  </a:lnTo>
                  <a:lnTo>
                    <a:pt x="14" y="4"/>
                  </a:lnTo>
                  <a:lnTo>
                    <a:pt x="2" y="12"/>
                  </a:lnTo>
                  <a:lnTo>
                    <a:pt x="0" y="8"/>
                  </a:lnTo>
                  <a:lnTo>
                    <a:pt x="0"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1845"/>
            <p:cNvSpPr/>
            <p:nvPr/>
          </p:nvSpPr>
          <p:spPr bwMode="auto">
            <a:xfrm>
              <a:off x="7372352" y="5580063"/>
              <a:ext cx="33338" cy="25400"/>
            </a:xfrm>
            <a:custGeom>
              <a:gdLst>
                <a:gd fmla="*/ 1 w 21" name="T0"/>
                <a:gd fmla="*/ 11 h 16" name="T1"/>
                <a:gd fmla="*/ 3 w 21" name="T2"/>
                <a:gd fmla="*/ 10 h 16" name="T3"/>
                <a:gd fmla="*/ 4 w 21" name="T4"/>
                <a:gd fmla="*/ 12 h 16" name="T5"/>
                <a:gd fmla="*/ 3 w 21" name="T6"/>
                <a:gd fmla="*/ 10 h 16" name="T7"/>
                <a:gd fmla="*/ 1 w 21" name="T8"/>
                <a:gd fmla="*/ 11 h 16" name="T9"/>
                <a:gd fmla="*/ 0 w 21" name="T10"/>
                <a:gd fmla="*/ 9 h 16" name="T11"/>
                <a:gd fmla="*/ 16 w 21" name="T12"/>
                <a:gd fmla="*/ 0 h 16" name="T13"/>
                <a:gd fmla="*/ 21 w 21" name="T14"/>
                <a:gd fmla="*/ 8 h 16" name="T15"/>
                <a:gd fmla="*/ 4 w 21" name="T16"/>
                <a:gd fmla="*/ 16 h 16" name="T17"/>
                <a:gd fmla="*/ 1 w 21" name="T18"/>
                <a:gd fmla="*/ 11 h 16" name="T19"/>
                <a:gd fmla="*/ 1 w 21" name="T20"/>
                <a:gd fmla="*/ 11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21">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1846"/>
            <p:cNvSpPr/>
            <p:nvPr/>
          </p:nvSpPr>
          <p:spPr bwMode="auto">
            <a:xfrm>
              <a:off x="7413627" y="5589588"/>
              <a:ext cx="84138" cy="58738"/>
            </a:xfrm>
            <a:custGeom>
              <a:gdLst>
                <a:gd fmla="*/ 0 w 48" name="T0"/>
                <a:gd fmla="*/ 30 h 33" name="T1"/>
                <a:gd fmla="*/ 0 w 48" name="T2"/>
                <a:gd fmla="*/ 30 h 33" name="T3"/>
                <a:gd fmla="*/ 2 w 48" name="T4"/>
                <a:gd fmla="*/ 26 h 33" name="T5"/>
                <a:gd fmla="*/ 5 w 48" name="T6"/>
                <a:gd fmla="*/ 28 h 33" name="T7"/>
                <a:gd fmla="*/ 5 w 48" name="T8"/>
                <a:gd fmla="*/ 28 h 33" name="T9"/>
                <a:gd fmla="*/ 13 w 48" name="T10"/>
                <a:gd fmla="*/ 29 h 33" name="T11"/>
                <a:gd fmla="*/ 13 w 48" name="T12"/>
                <a:gd fmla="*/ 29 h 33" name="T13"/>
                <a:gd fmla="*/ 23 w 48" name="T14"/>
                <a:gd fmla="*/ 26 h 33" name="T15"/>
                <a:gd fmla="*/ 23 w 48" name="T16"/>
                <a:gd fmla="*/ 26 h 33" name="T17"/>
                <a:gd fmla="*/ 37 w 48" name="T18"/>
                <a:gd fmla="*/ 11 h 33" name="T19"/>
                <a:gd fmla="*/ 37 w 48" name="T20"/>
                <a:gd fmla="*/ 11 h 33" name="T21"/>
                <a:gd fmla="*/ 44 w 48" name="T22"/>
                <a:gd fmla="*/ 0 h 33" name="T23"/>
                <a:gd fmla="*/ 44 w 48" name="T24"/>
                <a:gd fmla="*/ 0 h 33" name="T25"/>
                <a:gd fmla="*/ 48 w 48" name="T26"/>
                <a:gd fmla="*/ 3 h 33" name="T27"/>
                <a:gd fmla="*/ 25 w 48" name="T28"/>
                <a:gd fmla="*/ 30 h 33" name="T29"/>
                <a:gd fmla="*/ 25 w 48" name="T30"/>
                <a:gd fmla="*/ 30 h 33" name="T31"/>
                <a:gd fmla="*/ 13 w 48" name="T32"/>
                <a:gd fmla="*/ 33 h 33" name="T33"/>
                <a:gd fmla="*/ 13 w 48" name="T34"/>
                <a:gd fmla="*/ 33 h 33" name="T35"/>
                <a:gd fmla="*/ 0 w 48" name="T36"/>
                <a:gd fmla="*/ 30 h 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 w="48">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1847"/>
            <p:cNvSpPr>
              <a:spLocks noEditPoints="1"/>
            </p:cNvSpPr>
            <p:nvPr/>
          </p:nvSpPr>
          <p:spPr bwMode="auto">
            <a:xfrm>
              <a:off x="7410452" y="5586413"/>
              <a:ext cx="92075" cy="65088"/>
            </a:xfrm>
            <a:custGeom>
              <a:gdLst>
                <a:gd fmla="*/ 1 w 53" name="T0"/>
                <a:gd fmla="*/ 33 h 37" name="T1"/>
                <a:gd fmla="*/ 0 w 53" name="T2"/>
                <a:gd fmla="*/ 31 h 37" name="T3"/>
                <a:gd fmla="*/ 2 w 53" name="T4"/>
                <a:gd fmla="*/ 27 h 37" name="T5"/>
                <a:gd fmla="*/ 4 w 53" name="T6"/>
                <a:gd fmla="*/ 26 h 37" name="T7"/>
                <a:gd fmla="*/ 4 w 53" name="T8"/>
                <a:gd fmla="*/ 26 h 37" name="T9"/>
                <a:gd fmla="*/ 4 w 53" name="T10"/>
                <a:gd fmla="*/ 26 h 37" name="T11"/>
                <a:gd fmla="*/ 4 w 53" name="T12"/>
                <a:gd fmla="*/ 26 h 37" name="T13"/>
                <a:gd fmla="*/ 5 w 53" name="T14"/>
                <a:gd fmla="*/ 26 h 37" name="T15"/>
                <a:gd fmla="*/ 5 w 53" name="T16"/>
                <a:gd fmla="*/ 26 h 37" name="T17"/>
                <a:gd fmla="*/ 5 w 53" name="T18"/>
                <a:gd fmla="*/ 27 h 37" name="T19"/>
                <a:gd fmla="*/ 8 w 53" name="T20"/>
                <a:gd fmla="*/ 28 h 37" name="T21"/>
                <a:gd fmla="*/ 15 w 53" name="T22"/>
                <a:gd fmla="*/ 29 h 37" name="T23"/>
                <a:gd fmla="*/ 15 w 53" name="T24"/>
                <a:gd fmla="*/ 29 h 37" name="T25"/>
                <a:gd fmla="*/ 16 w 53" name="T26"/>
                <a:gd fmla="*/ 29 h 37" name="T27"/>
                <a:gd fmla="*/ 24 w 53" name="T28"/>
                <a:gd fmla="*/ 27 h 37" name="T29"/>
                <a:gd fmla="*/ 37 w 53" name="T30"/>
                <a:gd fmla="*/ 12 h 37" name="T31"/>
                <a:gd fmla="*/ 45 w 53" name="T32"/>
                <a:gd fmla="*/ 1 h 37" name="T33"/>
                <a:gd fmla="*/ 45 w 53" name="T34"/>
                <a:gd fmla="*/ 1 h 37" name="T35"/>
                <a:gd fmla="*/ 53 w 53" name="T36"/>
                <a:gd fmla="*/ 4 h 37" name="T37"/>
                <a:gd fmla="*/ 51 w 53" name="T38"/>
                <a:gd fmla="*/ 6 h 37" name="T39"/>
                <a:gd fmla="*/ 51 w 53" name="T40"/>
                <a:gd fmla="*/ 7 h 37" name="T41"/>
                <a:gd fmla="*/ 49 w 53" name="T42"/>
                <a:gd fmla="*/ 9 h 37" name="T43"/>
                <a:gd fmla="*/ 44 w 53" name="T44"/>
                <a:gd fmla="*/ 17 h 37" name="T45"/>
                <a:gd fmla="*/ 28 w 53" name="T46"/>
                <a:gd fmla="*/ 33 h 37" name="T47"/>
                <a:gd fmla="*/ 15 w 53" name="T48"/>
                <a:gd fmla="*/ 37 h 37" name="T49"/>
                <a:gd fmla="*/ 1 w 53" name="T50"/>
                <a:gd fmla="*/ 34 h 37" name="T51"/>
                <a:gd fmla="*/ 2 w 53" name="T52"/>
                <a:gd fmla="*/ 32 h 37" name="T53"/>
                <a:gd fmla="*/ 15 w 53" name="T54"/>
                <a:gd fmla="*/ 33 h 37" name="T55"/>
                <a:gd fmla="*/ 22 w 53" name="T56"/>
                <a:gd fmla="*/ 32 h 37" name="T57"/>
                <a:gd fmla="*/ 15 w 53" name="T58"/>
                <a:gd fmla="*/ 33 h 37" name="T59"/>
                <a:gd fmla="*/ 15 w 53" name="T60"/>
                <a:gd fmla="*/ 33 h 37" name="T61"/>
                <a:gd fmla="*/ 14 w 53" name="T62"/>
                <a:gd fmla="*/ 33 h 37" name="T63"/>
                <a:gd fmla="*/ 11 w 53" name="T64"/>
                <a:gd fmla="*/ 32 h 37" name="T65"/>
                <a:gd fmla="*/ 7 w 53" name="T66"/>
                <a:gd fmla="*/ 31 h 37" name="T67"/>
                <a:gd fmla="*/ 5 w 53" name="T68"/>
                <a:gd fmla="*/ 31 h 37" name="T69"/>
                <a:gd fmla="*/ 11 w 53" name="T70"/>
                <a:gd fmla="*/ 32 h 37" name="T71"/>
                <a:gd fmla="*/ 22 w 53" name="T72"/>
                <a:gd fmla="*/ 32 h 37" name="T73"/>
                <a:gd fmla="*/ 22 w 53" name="T74"/>
                <a:gd fmla="*/ 32 h 37" name="T75"/>
                <a:gd fmla="*/ 3 w 53" name="T76"/>
                <a:gd fmla="*/ 30 h 37" name="T77"/>
                <a:gd fmla="*/ 3 w 53" name="T78"/>
                <a:gd fmla="*/ 30 h 37" name="T79"/>
                <a:gd fmla="*/ 3 w 53" name="T80"/>
                <a:gd fmla="*/ 30 h 37" name="T81"/>
                <a:gd fmla="*/ 3 w 53" name="T82"/>
                <a:gd fmla="*/ 30 h 37" name="T83"/>
                <a:gd fmla="*/ 2 w 53" name="T84"/>
                <a:gd fmla="*/ 29 h 37" name="T85"/>
                <a:gd fmla="*/ 2 w 53" name="T86"/>
                <a:gd fmla="*/ 29 h 37" name="T87"/>
                <a:gd fmla="*/ 41 w 53" name="T88"/>
                <a:gd fmla="*/ 14 h 37" name="T89"/>
                <a:gd fmla="*/ 39 w 53" name="T90"/>
                <a:gd fmla="*/ 17 h 37" name="T91"/>
                <a:gd fmla="*/ 46 w 53" name="T92"/>
                <a:gd fmla="*/ 7 h 3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7" w="52">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1848"/>
            <p:cNvSpPr/>
            <p:nvPr/>
          </p:nvSpPr>
          <p:spPr bwMode="auto">
            <a:xfrm>
              <a:off x="7483477" y="5580063"/>
              <a:ext cx="17463" cy="15875"/>
            </a:xfrm>
            <a:custGeom>
              <a:gdLst>
                <a:gd fmla="*/ 0 w 11" name="T0"/>
                <a:gd fmla="*/ 3 h 10" name="T1"/>
                <a:gd fmla="*/ 3 w 11" name="T2"/>
                <a:gd fmla="*/ 0 h 10" name="T3"/>
                <a:gd fmla="*/ 11 w 11" name="T4"/>
                <a:gd fmla="*/ 6 h 10" name="T5"/>
                <a:gd fmla="*/ 8 w 11" name="T6"/>
                <a:gd fmla="*/ 10 h 10" name="T7"/>
                <a:gd fmla="*/ 0 w 11" name="T8"/>
                <a:gd fmla="*/ 3 h 10" name="T9"/>
                <a:gd fmla="*/ 0 w 11" name="T10"/>
                <a:gd fmla="*/ 3 h 10" name="T11"/>
              </a:gdLst>
              <a:cxnLst>
                <a:cxn ang="0">
                  <a:pos x="T0" y="T1"/>
                </a:cxn>
                <a:cxn ang="0">
                  <a:pos x="T2" y="T3"/>
                </a:cxn>
                <a:cxn ang="0">
                  <a:pos x="T4" y="T5"/>
                </a:cxn>
                <a:cxn ang="0">
                  <a:pos x="T6" y="T7"/>
                </a:cxn>
                <a:cxn ang="0">
                  <a:pos x="T8" y="T9"/>
                </a:cxn>
                <a:cxn ang="0">
                  <a:pos x="T10" y="T11"/>
                </a:cxn>
              </a:cxnLst>
              <a:rect b="b" l="0" r="r" t="0"/>
              <a:pathLst>
                <a:path h="10" w="11">
                  <a:moveTo>
                    <a:pt x="0" y="3"/>
                  </a:moveTo>
                  <a:lnTo>
                    <a:pt x="3" y="0"/>
                  </a:lnTo>
                  <a:lnTo>
                    <a:pt x="11" y="6"/>
                  </a:lnTo>
                  <a:lnTo>
                    <a:pt x="8" y="10"/>
                  </a:lnTo>
                  <a:lnTo>
                    <a:pt x="0" y="3"/>
                  </a:lnTo>
                  <a:lnTo>
                    <a:pt x="0"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 name="Freeform 1849"/>
            <p:cNvSpPr>
              <a:spLocks noEditPoints="1"/>
            </p:cNvSpPr>
            <p:nvPr/>
          </p:nvSpPr>
          <p:spPr bwMode="auto">
            <a:xfrm>
              <a:off x="7478714" y="5575301"/>
              <a:ext cx="26988" cy="25400"/>
            </a:xfrm>
            <a:custGeom>
              <a:gdLst>
                <a:gd fmla="*/ 2 w 17" name="T0"/>
                <a:gd fmla="*/ 7 h 16" name="T1"/>
                <a:gd fmla="*/ 3 w 17" name="T2"/>
                <a:gd fmla="*/ 6 h 16" name="T3"/>
                <a:gd fmla="*/ 5 w 17" name="T4"/>
                <a:gd fmla="*/ 7 h 16" name="T5"/>
                <a:gd fmla="*/ 3 w 17" name="T6"/>
                <a:gd fmla="*/ 6 h 16" name="T7"/>
                <a:gd fmla="*/ 2 w 17" name="T8"/>
                <a:gd fmla="*/ 7 h 16" name="T9"/>
                <a:gd fmla="*/ 0 w 17" name="T10"/>
                <a:gd fmla="*/ 6 h 16" name="T11"/>
                <a:gd fmla="*/ 6 w 17" name="T12"/>
                <a:gd fmla="*/ 0 h 16" name="T13"/>
                <a:gd fmla="*/ 17 w 17" name="T14"/>
                <a:gd fmla="*/ 9 h 16" name="T15"/>
                <a:gd fmla="*/ 11 w 17" name="T16"/>
                <a:gd fmla="*/ 16 h 16" name="T17"/>
                <a:gd fmla="*/ 2 w 17" name="T18"/>
                <a:gd fmla="*/ 7 h 16" name="T19"/>
                <a:gd fmla="*/ 2 w 17" name="T20"/>
                <a:gd fmla="*/ 7 h 16" name="T21"/>
                <a:gd fmla="*/ 11 w 17" name="T22"/>
                <a:gd fmla="*/ 11 h 16" name="T23"/>
                <a:gd fmla="*/ 11 w 17" name="T24"/>
                <a:gd fmla="*/ 11 h 16" name="T25"/>
                <a:gd fmla="*/ 8 w 17" name="T26"/>
                <a:gd fmla="*/ 6 h 16" name="T27"/>
                <a:gd fmla="*/ 11 w 17" name="T28"/>
                <a:gd fmla="*/ 11 h 16" name="T29"/>
                <a:gd fmla="*/ 11 w 17" name="T30"/>
                <a:gd fmla="*/ 11 h 1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 w="17">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 name="Freeform 1850"/>
            <p:cNvSpPr/>
            <p:nvPr/>
          </p:nvSpPr>
          <p:spPr bwMode="auto">
            <a:xfrm>
              <a:off x="7410452" y="5438776"/>
              <a:ext cx="36513" cy="58738"/>
            </a:xfrm>
            <a:custGeom>
              <a:gdLst>
                <a:gd fmla="*/ 10 w 21" name="T0"/>
                <a:gd fmla="*/ 29 h 34" name="T1"/>
                <a:gd fmla="*/ 0 w 21" name="T2"/>
                <a:gd fmla="*/ 15 h 34" name="T3"/>
                <a:gd fmla="*/ 0 w 21" name="T4"/>
                <a:gd fmla="*/ 15 h 34" name="T5"/>
                <a:gd fmla="*/ 1 w 21" name="T6"/>
                <a:gd fmla="*/ 9 h 34" name="T7"/>
                <a:gd fmla="*/ 1 w 21" name="T8"/>
                <a:gd fmla="*/ 9 h 34" name="T9"/>
                <a:gd fmla="*/ 5 w 21" name="T10"/>
                <a:gd fmla="*/ 2 h 34" name="T11"/>
                <a:gd fmla="*/ 5 w 21" name="T12"/>
                <a:gd fmla="*/ 2 h 34" name="T13"/>
                <a:gd fmla="*/ 7 w 21" name="T14"/>
                <a:gd fmla="*/ 0 h 34" name="T15"/>
                <a:gd fmla="*/ 7 w 21" name="T16"/>
                <a:gd fmla="*/ 0 h 34" name="T17"/>
                <a:gd fmla="*/ 9 w 21" name="T18"/>
                <a:gd fmla="*/ 0 h 34" name="T19"/>
                <a:gd fmla="*/ 9 w 21" name="T20"/>
                <a:gd fmla="*/ 0 h 34" name="T21"/>
                <a:gd fmla="*/ 10 w 21" name="T22"/>
                <a:gd fmla="*/ 0 h 34" name="T23"/>
                <a:gd fmla="*/ 10 w 21" name="T24"/>
                <a:gd fmla="*/ 0 h 34" name="T25"/>
                <a:gd fmla="*/ 11 w 21" name="T26"/>
                <a:gd fmla="*/ 0 h 34" name="T27"/>
                <a:gd fmla="*/ 11 w 21" name="T28"/>
                <a:gd fmla="*/ 0 h 34" name="T29"/>
                <a:gd fmla="*/ 17 w 21" name="T30"/>
                <a:gd fmla="*/ 0 h 34" name="T31"/>
                <a:gd fmla="*/ 17 w 21" name="T32"/>
                <a:gd fmla="*/ 4 h 34" name="T33"/>
                <a:gd fmla="*/ 11 w 21" name="T34"/>
                <a:gd fmla="*/ 4 h 34" name="T35"/>
                <a:gd fmla="*/ 10 w 21" name="T36"/>
                <a:gd fmla="*/ 4 h 34" name="T37"/>
                <a:gd fmla="*/ 10 w 21" name="T38"/>
                <a:gd fmla="*/ 4 h 34" name="T39"/>
                <a:gd fmla="*/ 8 w 21" name="T40"/>
                <a:gd fmla="*/ 4 h 34" name="T41"/>
                <a:gd fmla="*/ 8 w 21" name="T42"/>
                <a:gd fmla="*/ 4 h 34" name="T43"/>
                <a:gd fmla="*/ 8 w 21" name="T44"/>
                <a:gd fmla="*/ 4 h 34" name="T45"/>
                <a:gd fmla="*/ 8 w 21" name="T46"/>
                <a:gd fmla="*/ 4 h 34" name="T47"/>
                <a:gd fmla="*/ 4 w 21" name="T48"/>
                <a:gd fmla="*/ 11 h 34" name="T49"/>
                <a:gd fmla="*/ 4 w 21" name="T50"/>
                <a:gd fmla="*/ 11 h 34" name="T51"/>
                <a:gd fmla="*/ 4 w 21" name="T52"/>
                <a:gd fmla="*/ 15 h 34" name="T53"/>
                <a:gd fmla="*/ 4 w 21" name="T54"/>
                <a:gd fmla="*/ 15 h 34" name="T55"/>
                <a:gd fmla="*/ 12 w 21" name="T56"/>
                <a:gd fmla="*/ 26 h 34" name="T57"/>
                <a:gd fmla="*/ 12 w 21" name="T58"/>
                <a:gd fmla="*/ 26 h 34" name="T59"/>
                <a:gd fmla="*/ 21 w 21" name="T60"/>
                <a:gd fmla="*/ 30 h 34" name="T61"/>
                <a:gd fmla="*/ 21 w 21" name="T62"/>
                <a:gd fmla="*/ 30 h 34" name="T63"/>
                <a:gd fmla="*/ 19 w 21" name="T64"/>
                <a:gd fmla="*/ 34 h 34" name="T65"/>
                <a:gd fmla="*/ 10 w 21" name="T66"/>
                <a:gd fmla="*/ 29 h 3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 w="21">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1851"/>
            <p:cNvSpPr>
              <a:spLocks noEditPoints="1"/>
            </p:cNvSpPr>
            <p:nvPr/>
          </p:nvSpPr>
          <p:spPr bwMode="auto">
            <a:xfrm>
              <a:off x="7405689" y="5435601"/>
              <a:ext cx="44450" cy="68263"/>
            </a:xfrm>
            <a:custGeom>
              <a:gdLst>
                <a:gd fmla="*/ 11 w 26" name="T0"/>
                <a:gd fmla="*/ 33 h 39" name="T1"/>
                <a:gd fmla="*/ 13 w 26" name="T2"/>
                <a:gd fmla="*/ 31 h 39" name="T3"/>
                <a:gd fmla="*/ 1 w 26" name="T4"/>
                <a:gd fmla="*/ 17 h 39" name="T5"/>
                <a:gd fmla="*/ 2 w 26" name="T6"/>
                <a:gd fmla="*/ 10 h 39" name="T7"/>
                <a:gd fmla="*/ 6 w 26" name="T8"/>
                <a:gd fmla="*/ 3 h 39" name="T9"/>
                <a:gd fmla="*/ 6 w 26" name="T10"/>
                <a:gd fmla="*/ 3 h 39" name="T11"/>
                <a:gd fmla="*/ 7 w 26" name="T12"/>
                <a:gd fmla="*/ 2 h 39" name="T13"/>
                <a:gd fmla="*/ 10 w 26" name="T14"/>
                <a:gd fmla="*/ 0 h 39" name="T15"/>
                <a:gd fmla="*/ 10 w 26" name="T16"/>
                <a:gd fmla="*/ 0 h 39" name="T17"/>
                <a:gd fmla="*/ 13 w 26" name="T18"/>
                <a:gd fmla="*/ 0 h 39" name="T19"/>
                <a:gd fmla="*/ 13 w 26" name="T20"/>
                <a:gd fmla="*/ 0 h 39" name="T21"/>
                <a:gd fmla="*/ 14 w 26" name="T22"/>
                <a:gd fmla="*/ 0 h 39" name="T23"/>
                <a:gd fmla="*/ 14 w 26" name="T24"/>
                <a:gd fmla="*/ 0 h 39" name="T25"/>
                <a:gd fmla="*/ 22 w 26" name="T26"/>
                <a:gd fmla="*/ 0 h 39" name="T27"/>
                <a:gd fmla="*/ 14 w 26" name="T28"/>
                <a:gd fmla="*/ 8 h 39" name="T29"/>
                <a:gd fmla="*/ 13 w 26" name="T30"/>
                <a:gd fmla="*/ 8 h 39" name="T31"/>
                <a:gd fmla="*/ 13 w 26" name="T32"/>
                <a:gd fmla="*/ 8 h 39" name="T33"/>
                <a:gd fmla="*/ 12 w 26" name="T34"/>
                <a:gd fmla="*/ 8 h 39" name="T35"/>
                <a:gd fmla="*/ 9 w 26" name="T36"/>
                <a:gd fmla="*/ 14 h 39" name="T37"/>
                <a:gd fmla="*/ 8 w 26" name="T38"/>
                <a:gd fmla="*/ 17 h 39" name="T39"/>
                <a:gd fmla="*/ 16 w 26" name="T40"/>
                <a:gd fmla="*/ 26 h 39" name="T41"/>
                <a:gd fmla="*/ 25 w 26" name="T42"/>
                <a:gd fmla="*/ 31 h 39" name="T43"/>
                <a:gd fmla="*/ 25 w 26" name="T44"/>
                <a:gd fmla="*/ 31 h 39" name="T45"/>
                <a:gd fmla="*/ 26 w 26" name="T46"/>
                <a:gd fmla="*/ 32 h 39" name="T47"/>
                <a:gd fmla="*/ 21 w 26" name="T48"/>
                <a:gd fmla="*/ 38 h 39" name="T49"/>
                <a:gd fmla="*/ 12 w 26" name="T50"/>
                <a:gd fmla="*/ 28 h 39" name="T51"/>
                <a:gd fmla="*/ 14 w 26" name="T52"/>
                <a:gd fmla="*/ 29 h 39" name="T53"/>
                <a:gd fmla="*/ 12 w 26" name="T54"/>
                <a:gd fmla="*/ 28 h 39" name="T55"/>
                <a:gd fmla="*/ 12 w 26" name="T56"/>
                <a:gd fmla="*/ 28 h 39" name="T57"/>
                <a:gd fmla="*/ 5 w 26" name="T58"/>
                <a:gd fmla="*/ 13 h 39" name="T59"/>
                <a:gd fmla="*/ 6 w 26" name="T60"/>
                <a:gd fmla="*/ 12 h 39" name="T61"/>
                <a:gd fmla="*/ 9 w 26" name="T62"/>
                <a:gd fmla="*/ 5 h 39" name="T63"/>
                <a:gd fmla="*/ 9 w 26" name="T64"/>
                <a:gd fmla="*/ 5 h 39" name="T65"/>
                <a:gd fmla="*/ 6 w 26" name="T66"/>
                <a:gd fmla="*/ 12 h 39" name="T67"/>
                <a:gd fmla="*/ 18 w 26" name="T68"/>
                <a:gd fmla="*/ 4 h 39" name="T69"/>
                <a:gd fmla="*/ 14 w 26" name="T70"/>
                <a:gd fmla="*/ 4 h 39" name="T71"/>
                <a:gd fmla="*/ 13 w 26" name="T72"/>
                <a:gd fmla="*/ 4 h 39" name="T73"/>
                <a:gd fmla="*/ 12 w 26" name="T74"/>
                <a:gd fmla="*/ 4 h 39" name="T75"/>
                <a:gd fmla="*/ 13 w 26" name="T76"/>
                <a:gd fmla="*/ 4 h 39" name="T77"/>
                <a:gd fmla="*/ 11 w 26" name="T78"/>
                <a:gd fmla="*/ 4 h 39" name="T79"/>
                <a:gd fmla="*/ 11 w 26" name="T80"/>
                <a:gd fmla="*/ 4 h 39" name="T81"/>
                <a:gd fmla="*/ 11 w 26" name="T82"/>
                <a:gd fmla="*/ 4 h 39" name="T83"/>
                <a:gd fmla="*/ 11 w 26" name="T84"/>
                <a:gd fmla="*/ 4 h 39" name="T85"/>
                <a:gd fmla="*/ 11 w 26" name="T86"/>
                <a:gd fmla="*/ 4 h 39" name="T87"/>
                <a:gd fmla="*/ 11 w 26" name="T88"/>
                <a:gd fmla="*/ 4 h 39" name="T89"/>
                <a:gd fmla="*/ 10 w 26" name="T90"/>
                <a:gd fmla="*/ 4 h 3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9" w="26">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1852"/>
            <p:cNvSpPr/>
            <p:nvPr/>
          </p:nvSpPr>
          <p:spPr bwMode="auto">
            <a:xfrm>
              <a:off x="7446964" y="5427663"/>
              <a:ext cx="44450" cy="52388"/>
            </a:xfrm>
            <a:custGeom>
              <a:gdLst>
                <a:gd fmla="*/ 0 w 25" name="T0"/>
                <a:gd fmla="*/ 14 h 30" name="T1"/>
                <a:gd fmla="*/ 3 w 25" name="T2"/>
                <a:gd fmla="*/ 7 h 30" name="T3"/>
                <a:gd fmla="*/ 3 w 25" name="T4"/>
                <a:gd fmla="*/ 7 h 30" name="T5"/>
                <a:gd fmla="*/ 18 w 25" name="T6"/>
                <a:gd fmla="*/ 0 h 30" name="T7"/>
                <a:gd fmla="*/ 18 w 25" name="T8"/>
                <a:gd fmla="*/ 0 h 30" name="T9"/>
                <a:gd fmla="*/ 25 w 25" name="T10"/>
                <a:gd fmla="*/ 5 h 30" name="T11"/>
                <a:gd fmla="*/ 25 w 25" name="T12"/>
                <a:gd fmla="*/ 5 h 30" name="T13"/>
                <a:gd fmla="*/ 24 w 25" name="T14"/>
                <a:gd fmla="*/ 6 h 30" name="T15"/>
                <a:gd fmla="*/ 24 w 25" name="T16"/>
                <a:gd fmla="*/ 6 h 30" name="T17"/>
                <a:gd fmla="*/ 24 w 25" name="T18"/>
                <a:gd fmla="*/ 10 h 30" name="T19"/>
                <a:gd fmla="*/ 24 w 25" name="T20"/>
                <a:gd fmla="*/ 10 h 30" name="T21"/>
                <a:gd fmla="*/ 24 w 25" name="T22"/>
                <a:gd fmla="*/ 15 h 30" name="T23"/>
                <a:gd fmla="*/ 24 w 25" name="T24"/>
                <a:gd fmla="*/ 15 h 30" name="T25"/>
                <a:gd fmla="*/ 21 w 25" name="T26"/>
                <a:gd fmla="*/ 16 h 30" name="T27"/>
                <a:gd fmla="*/ 20 w 25" name="T28"/>
                <a:gd fmla="*/ 10 h 30" name="T29"/>
                <a:gd fmla="*/ 20 w 25" name="T30"/>
                <a:gd fmla="*/ 10 h 30" name="T31"/>
                <a:gd fmla="*/ 21 w 25" name="T32"/>
                <a:gd fmla="*/ 5 h 30" name="T33"/>
                <a:gd fmla="*/ 21 w 25" name="T34"/>
                <a:gd fmla="*/ 5 h 30" name="T35"/>
                <a:gd fmla="*/ 21 w 25" name="T36"/>
                <a:gd fmla="*/ 5 h 30" name="T37"/>
                <a:gd fmla="*/ 21 w 25" name="T38"/>
                <a:gd fmla="*/ 5 h 30" name="T39"/>
                <a:gd fmla="*/ 20 w 25" name="T40"/>
                <a:gd fmla="*/ 5 h 30" name="T41"/>
                <a:gd fmla="*/ 20 w 25" name="T42"/>
                <a:gd fmla="*/ 5 h 30" name="T43"/>
                <a:gd fmla="*/ 18 w 25" name="T44"/>
                <a:gd fmla="*/ 4 h 30" name="T45"/>
                <a:gd fmla="*/ 18 w 25" name="T46"/>
                <a:gd fmla="*/ 4 h 30" name="T47"/>
                <a:gd fmla="*/ 6 w 25" name="T48"/>
                <a:gd fmla="*/ 10 h 30" name="T49"/>
                <a:gd fmla="*/ 6 w 25" name="T50"/>
                <a:gd fmla="*/ 10 h 30" name="T51"/>
                <a:gd fmla="*/ 4 w 25" name="T52"/>
                <a:gd fmla="*/ 14 h 30" name="T53"/>
                <a:gd fmla="*/ 4 w 25" name="T54"/>
                <a:gd fmla="*/ 14 h 30" name="T55"/>
                <a:gd fmla="*/ 10 w 25" name="T56"/>
                <a:gd fmla="*/ 22 h 30" name="T57"/>
                <a:gd fmla="*/ 10 w 25" name="T58"/>
                <a:gd fmla="*/ 22 h 30" name="T59"/>
                <a:gd fmla="*/ 16 w 25" name="T60"/>
                <a:gd fmla="*/ 26 h 30" name="T61"/>
                <a:gd fmla="*/ 16 w 25" name="T62"/>
                <a:gd fmla="*/ 26 h 30" name="T63"/>
                <a:gd fmla="*/ 16 w 25" name="T64"/>
                <a:gd fmla="*/ 26 h 30" name="T65"/>
                <a:gd fmla="*/ 14 w 25" name="T66"/>
                <a:gd fmla="*/ 30 h 30" name="T67"/>
                <a:gd fmla="*/ 0 w 25" name="T68"/>
                <a:gd fmla="*/ 14 h 3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 w="25">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1853"/>
            <p:cNvSpPr>
              <a:spLocks noEditPoints="1"/>
            </p:cNvSpPr>
            <p:nvPr/>
          </p:nvSpPr>
          <p:spPr bwMode="auto">
            <a:xfrm>
              <a:off x="7443789" y="5424488"/>
              <a:ext cx="50800" cy="66675"/>
            </a:xfrm>
            <a:custGeom>
              <a:gdLst>
                <a:gd fmla="*/ 12 w 29" name="T0"/>
                <a:gd fmla="*/ 32 h 38" name="T1"/>
                <a:gd fmla="*/ 8 w 29" name="T2"/>
                <a:gd fmla="*/ 29 h 38" name="T3"/>
                <a:gd fmla="*/ 0 w 29" name="T4"/>
                <a:gd fmla="*/ 16 h 38" name="T5"/>
                <a:gd fmla="*/ 0 w 29" name="T6"/>
                <a:gd fmla="*/ 16 h 38" name="T7"/>
                <a:gd fmla="*/ 0 w 29" name="T8"/>
                <a:gd fmla="*/ 15 h 38" name="T9"/>
                <a:gd fmla="*/ 4 w 29" name="T10"/>
                <a:gd fmla="*/ 8 h 38" name="T11"/>
                <a:gd fmla="*/ 20 w 29" name="T12"/>
                <a:gd fmla="*/ 0 h 38" name="T13"/>
                <a:gd fmla="*/ 29 w 29" name="T14"/>
                <a:gd fmla="*/ 7 h 38" name="T15"/>
                <a:gd fmla="*/ 28 w 29" name="T16"/>
                <a:gd fmla="*/ 9 h 38" name="T17"/>
                <a:gd fmla="*/ 28 w 29" name="T18"/>
                <a:gd fmla="*/ 12 h 38" name="T19"/>
                <a:gd fmla="*/ 28 w 29" name="T20"/>
                <a:gd fmla="*/ 16 h 38" name="T21"/>
                <a:gd fmla="*/ 28 w 29" name="T22"/>
                <a:gd fmla="*/ 17 h 38" name="T23"/>
                <a:gd fmla="*/ 28 w 29" name="T24"/>
                <a:gd fmla="*/ 18 h 38" name="T25"/>
                <a:gd fmla="*/ 21 w 29" name="T26"/>
                <a:gd fmla="*/ 18 h 38" name="T27"/>
                <a:gd fmla="*/ 20 w 29" name="T28"/>
                <a:gd fmla="*/ 12 h 38" name="T29"/>
                <a:gd fmla="*/ 20 w 29" name="T30"/>
                <a:gd fmla="*/ 8 h 38" name="T31"/>
                <a:gd fmla="*/ 9 w 29" name="T32"/>
                <a:gd fmla="*/ 13 h 38" name="T33"/>
                <a:gd fmla="*/ 8 w 29" name="T34"/>
                <a:gd fmla="*/ 16 h 38" name="T35"/>
                <a:gd fmla="*/ 8 w 29" name="T36"/>
                <a:gd fmla="*/ 16 h 38" name="T37"/>
                <a:gd fmla="*/ 13 w 29" name="T38"/>
                <a:gd fmla="*/ 23 h 38" name="T39"/>
                <a:gd fmla="*/ 18 w 29" name="T40"/>
                <a:gd fmla="*/ 26 h 38" name="T41"/>
                <a:gd fmla="*/ 14 w 29" name="T42"/>
                <a:gd fmla="*/ 38 h 38" name="T43"/>
                <a:gd fmla="*/ 10 w 29" name="T44"/>
                <a:gd fmla="*/ 25 h 38" name="T45"/>
                <a:gd fmla="*/ 13 w 29" name="T46"/>
                <a:gd fmla="*/ 28 h 38" name="T47"/>
                <a:gd fmla="*/ 10 w 29" name="T48"/>
                <a:gd fmla="*/ 26 h 38" name="T49"/>
                <a:gd fmla="*/ 7 w 29" name="T50"/>
                <a:gd fmla="*/ 22 h 38" name="T51"/>
                <a:gd fmla="*/ 24 w 29" name="T52"/>
                <a:gd fmla="*/ 17 h 38" name="T53"/>
                <a:gd fmla="*/ 24 w 29" name="T54"/>
                <a:gd fmla="*/ 17 h 38" name="T55"/>
                <a:gd fmla="*/ 24 w 29" name="T56"/>
                <a:gd fmla="*/ 17 h 38" name="T57"/>
                <a:gd fmla="*/ 4 w 29" name="T58"/>
                <a:gd fmla="*/ 15 h 38" name="T59"/>
                <a:gd fmla="*/ 4 w 29" name="T60"/>
                <a:gd fmla="*/ 15 h 38" name="T61"/>
                <a:gd fmla="*/ 4 w 29" name="T62"/>
                <a:gd fmla="*/ 15 h 38" name="T63"/>
                <a:gd fmla="*/ 4 w 29" name="T64"/>
                <a:gd fmla="*/ 15 h 38" name="T65"/>
                <a:gd fmla="*/ 6 w 29" name="T66"/>
                <a:gd fmla="*/ 11 h 38" name="T67"/>
                <a:gd fmla="*/ 4 w 29" name="T68"/>
                <a:gd fmla="*/ 15 h 38" name="T69"/>
                <a:gd fmla="*/ 24 w 29" name="T70"/>
                <a:gd fmla="*/ 13 h 38" name="T71"/>
                <a:gd fmla="*/ 24 w 29" name="T72"/>
                <a:gd fmla="*/ 13 h 38" name="T73"/>
                <a:gd fmla="*/ 24 w 29" name="T74"/>
                <a:gd fmla="*/ 13 h 38" name="T75"/>
                <a:gd fmla="*/ 24 w 29" name="T76"/>
                <a:gd fmla="*/ 13 h 38" name="T77"/>
                <a:gd fmla="*/ 24 w 29" name="T78"/>
                <a:gd fmla="*/ 13 h 38" name="T79"/>
                <a:gd fmla="*/ 24 w 29" name="T80"/>
                <a:gd fmla="*/ 12 h 38" name="T81"/>
                <a:gd fmla="*/ 24 w 29" name="T82"/>
                <a:gd fmla="*/ 12 h 38" name="T83"/>
                <a:gd fmla="*/ 24 w 29" name="T84"/>
                <a:gd fmla="*/ 12 h 38" name="T85"/>
                <a:gd fmla="*/ 24 w 29" name="T86"/>
                <a:gd fmla="*/ 12 h 38" name="T87"/>
                <a:gd fmla="*/ 25 w 29" name="T88"/>
                <a:gd fmla="*/ 7 h 38" name="T89"/>
                <a:gd fmla="*/ 25 w 29" name="T90"/>
                <a:gd fmla="*/ 7 h 38" name="T91"/>
                <a:gd fmla="*/ 25 w 29" name="T92"/>
                <a:gd fmla="*/ 7 h 38" name="T93"/>
                <a:gd fmla="*/ 25 w 29" name="T94"/>
                <a:gd fmla="*/ 7 h 38" name="T95"/>
                <a:gd fmla="*/ 25 w 29" name="T96"/>
                <a:gd fmla="*/ 7 h 38" name="T97"/>
                <a:gd fmla="*/ 24 w 29" name="T98"/>
                <a:gd fmla="*/ 5 h 38" name="T99"/>
                <a:gd fmla="*/ 24 w 29" name="T100"/>
                <a:gd fmla="*/ 5 h 38" name="T101"/>
                <a:gd fmla="*/ 19 w 29" name="T102"/>
                <a:gd fmla="*/ 4 h 38" name="T103"/>
                <a:gd fmla="*/ 19 w 29" name="T104"/>
                <a:gd fmla="*/ 4 h 38" name="T105"/>
                <a:gd fmla="*/ 20 w 29" name="T106"/>
                <a:gd fmla="*/ 4 h 38" name="T107"/>
                <a:gd fmla="*/ 20 w 29" name="T108"/>
                <a:gd fmla="*/ 4 h 3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 w="2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1854"/>
            <p:cNvSpPr/>
            <p:nvPr/>
          </p:nvSpPr>
          <p:spPr bwMode="auto">
            <a:xfrm>
              <a:off x="7429502" y="5559426"/>
              <a:ext cx="9525" cy="6350"/>
            </a:xfrm>
            <a:custGeom>
              <a:gdLst>
                <a:gd fmla="*/ 0 w 6" name="T0"/>
                <a:gd fmla="*/ 4 h 4" name="T1"/>
                <a:gd fmla="*/ 0 w 6" name="T2"/>
                <a:gd fmla="*/ 0 h 4" name="T3"/>
                <a:gd fmla="*/ 6 w 6" name="T4"/>
                <a:gd fmla="*/ 0 h 4" name="T5"/>
                <a:gd fmla="*/ 6 w 6" name="T6"/>
                <a:gd fmla="*/ 4 h 4" name="T7"/>
                <a:gd fmla="*/ 0 w 6" name="T8"/>
                <a:gd fmla="*/ 4 h 4" name="T9"/>
                <a:gd fmla="*/ 0 w 6" name="T10"/>
                <a:gd fmla="*/ 4 h 4" name="T11"/>
              </a:gdLst>
              <a:cxnLst>
                <a:cxn ang="0">
                  <a:pos x="T0" y="T1"/>
                </a:cxn>
                <a:cxn ang="0">
                  <a:pos x="T2" y="T3"/>
                </a:cxn>
                <a:cxn ang="0">
                  <a:pos x="T4" y="T5"/>
                </a:cxn>
                <a:cxn ang="0">
                  <a:pos x="T6" y="T7"/>
                </a:cxn>
                <a:cxn ang="0">
                  <a:pos x="T8" y="T9"/>
                </a:cxn>
                <a:cxn ang="0">
                  <a:pos x="T10" y="T11"/>
                </a:cxn>
              </a:cxnLst>
              <a:rect b="b" l="0" r="r" t="0"/>
              <a:pathLst>
                <a:path h="4" w="6">
                  <a:moveTo>
                    <a:pt x="0" y="4"/>
                  </a:moveTo>
                  <a:lnTo>
                    <a:pt x="0" y="0"/>
                  </a:lnTo>
                  <a:lnTo>
                    <a:pt x="6" y="0"/>
                  </a:lnTo>
                  <a:lnTo>
                    <a:pt x="6" y="4"/>
                  </a:lnTo>
                  <a:lnTo>
                    <a:pt x="0" y="4"/>
                  </a:lnTo>
                  <a:lnTo>
                    <a:pt x="0"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1855"/>
            <p:cNvSpPr>
              <a:spLocks noEditPoints="1"/>
            </p:cNvSpPr>
            <p:nvPr/>
          </p:nvSpPr>
          <p:spPr bwMode="auto">
            <a:xfrm>
              <a:off x="7426327" y="5556251"/>
              <a:ext cx="15875" cy="12700"/>
            </a:xfrm>
            <a:custGeom>
              <a:gdLst>
                <a:gd fmla="*/ 8 w 10" name="T0"/>
                <a:gd fmla="*/ 8 h 8" name="T1"/>
                <a:gd fmla="*/ 2 w 10" name="T2"/>
                <a:gd fmla="*/ 8 h 8" name="T3"/>
                <a:gd fmla="*/ 2 w 10" name="T4"/>
                <a:gd fmla="*/ 6 h 8" name="T5"/>
                <a:gd fmla="*/ 4 w 10" name="T6"/>
                <a:gd fmla="*/ 6 h 8" name="T7"/>
                <a:gd fmla="*/ 2 w 10" name="T8"/>
                <a:gd fmla="*/ 6 h 8" name="T9"/>
                <a:gd fmla="*/ 2 w 10" name="T10"/>
                <a:gd fmla="*/ 8 h 8" name="T11"/>
                <a:gd fmla="*/ 0 w 10" name="T12"/>
                <a:gd fmla="*/ 8 h 8" name="T13"/>
                <a:gd fmla="*/ 0 w 10" name="T14"/>
                <a:gd fmla="*/ 0 h 8" name="T15"/>
                <a:gd fmla="*/ 10 w 10" name="T16"/>
                <a:gd fmla="*/ 0 h 8" name="T17"/>
                <a:gd fmla="*/ 10 w 10" name="T18"/>
                <a:gd fmla="*/ 8 h 8" name="T19"/>
                <a:gd fmla="*/ 8 w 10" name="T20"/>
                <a:gd fmla="*/ 8 h 8" name="T21"/>
                <a:gd fmla="*/ 8 w 10" name="T22"/>
                <a:gd fmla="*/ 8 h 8" name="T23"/>
                <a:gd fmla="*/ 5 w 10" name="T24"/>
                <a:gd fmla="*/ 4 h 8" name="T25"/>
                <a:gd fmla="*/ 5 w 10" name="T26"/>
                <a:gd fmla="*/ 4 h 8" name="T27"/>
                <a:gd fmla="*/ 4 w 10" name="T28"/>
                <a:gd fmla="*/ 4 h 8" name="T29"/>
                <a:gd fmla="*/ 4 w 10" name="T30"/>
                <a:gd fmla="*/ 4 h 8" name="T31"/>
                <a:gd fmla="*/ 5 w 10" name="T32"/>
                <a:gd fmla="*/ 4 h 8" name="T33"/>
                <a:gd fmla="*/ 5 w 10" name="T34"/>
                <a:gd fmla="*/ 4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1856"/>
            <p:cNvSpPr/>
            <p:nvPr/>
          </p:nvSpPr>
          <p:spPr bwMode="auto">
            <a:xfrm>
              <a:off x="7496177" y="5688013"/>
              <a:ext cx="6350" cy="23813"/>
            </a:xfrm>
            <a:custGeom>
              <a:gdLst>
                <a:gd fmla="*/ 0 w 4" name="T0"/>
                <a:gd fmla="*/ 15 h 15" name="T1"/>
                <a:gd fmla="*/ 0 w 4" name="T2"/>
                <a:gd fmla="*/ 0 h 15" name="T3"/>
                <a:gd fmla="*/ 4 w 4" name="T4"/>
                <a:gd fmla="*/ 0 h 15" name="T5"/>
                <a:gd fmla="*/ 4 w 4" name="T6"/>
                <a:gd fmla="*/ 15 h 15" name="T7"/>
                <a:gd fmla="*/ 0 w 4" name="T8"/>
                <a:gd fmla="*/ 15 h 15" name="T9"/>
                <a:gd fmla="*/ 0 w 4" name="T10"/>
                <a:gd fmla="*/ 15 h 15" name="T11"/>
              </a:gdLst>
              <a:cxnLst>
                <a:cxn ang="0">
                  <a:pos x="T0" y="T1"/>
                </a:cxn>
                <a:cxn ang="0">
                  <a:pos x="T2" y="T3"/>
                </a:cxn>
                <a:cxn ang="0">
                  <a:pos x="T4" y="T5"/>
                </a:cxn>
                <a:cxn ang="0">
                  <a:pos x="T6" y="T7"/>
                </a:cxn>
                <a:cxn ang="0">
                  <a:pos x="T8" y="T9"/>
                </a:cxn>
                <a:cxn ang="0">
                  <a:pos x="T10" y="T11"/>
                </a:cxn>
              </a:cxnLst>
              <a:rect b="b" l="0" r="r" t="0"/>
              <a:pathLst>
                <a:path h="15" w="4">
                  <a:moveTo>
                    <a:pt x="0" y="15"/>
                  </a:moveTo>
                  <a:lnTo>
                    <a:pt x="0" y="0"/>
                  </a:lnTo>
                  <a:lnTo>
                    <a:pt x="4" y="0"/>
                  </a:lnTo>
                  <a:lnTo>
                    <a:pt x="4" y="15"/>
                  </a:lnTo>
                  <a:lnTo>
                    <a:pt x="0" y="15"/>
                  </a:lnTo>
                  <a:lnTo>
                    <a:pt x="0"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1857"/>
            <p:cNvSpPr>
              <a:spLocks noEditPoints="1"/>
            </p:cNvSpPr>
            <p:nvPr/>
          </p:nvSpPr>
          <p:spPr bwMode="auto">
            <a:xfrm>
              <a:off x="7493002" y="5684838"/>
              <a:ext cx="12700" cy="30163"/>
            </a:xfrm>
            <a:custGeom>
              <a:gdLst>
                <a:gd fmla="*/ 6 w 8" name="T0"/>
                <a:gd fmla="*/ 19 h 19" name="T1"/>
                <a:gd fmla="*/ 2 w 8" name="T2"/>
                <a:gd fmla="*/ 19 h 19" name="T3"/>
                <a:gd fmla="*/ 2 w 8" name="T4"/>
                <a:gd fmla="*/ 17 h 19" name="T5"/>
                <a:gd fmla="*/ 4 w 8" name="T6"/>
                <a:gd fmla="*/ 17 h 19" name="T7"/>
                <a:gd fmla="*/ 2 w 8" name="T8"/>
                <a:gd fmla="*/ 17 h 19" name="T9"/>
                <a:gd fmla="*/ 2 w 8" name="T10"/>
                <a:gd fmla="*/ 19 h 19" name="T11"/>
                <a:gd fmla="*/ 0 w 8" name="T12"/>
                <a:gd fmla="*/ 19 h 19" name="T13"/>
                <a:gd fmla="*/ 0 w 8" name="T14"/>
                <a:gd fmla="*/ 0 h 19" name="T15"/>
                <a:gd fmla="*/ 8 w 8" name="T16"/>
                <a:gd fmla="*/ 0 h 19" name="T17"/>
                <a:gd fmla="*/ 8 w 8" name="T18"/>
                <a:gd fmla="*/ 19 h 19" name="T19"/>
                <a:gd fmla="*/ 6 w 8" name="T20"/>
                <a:gd fmla="*/ 19 h 19" name="T21"/>
                <a:gd fmla="*/ 6 w 8" name="T22"/>
                <a:gd fmla="*/ 19 h 19" name="T23"/>
                <a:gd fmla="*/ 4 w 8" name="T24"/>
                <a:gd fmla="*/ 15 h 19" name="T25"/>
                <a:gd fmla="*/ 4 w 8" name="T26"/>
                <a:gd fmla="*/ 4 h 19" name="T27"/>
                <a:gd fmla="*/ 4 w 8" name="T28"/>
                <a:gd fmla="*/ 15 h 19" name="T29"/>
                <a:gd fmla="*/ 4 w 8" name="T30"/>
                <a:gd fmla="*/ 15 h 1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 w="8">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1858"/>
            <p:cNvSpPr>
              <a:spLocks noEditPoints="1"/>
            </p:cNvSpPr>
            <p:nvPr/>
          </p:nvSpPr>
          <p:spPr bwMode="auto">
            <a:xfrm>
              <a:off x="7410452" y="5708651"/>
              <a:ext cx="142875" cy="190500"/>
            </a:xfrm>
            <a:custGeom>
              <a:gdLst>
                <a:gd fmla="*/ 35 w 82" name="T0"/>
                <a:gd fmla="*/ 109 h 109" name="T1"/>
                <a:gd fmla="*/ 10 w 82" name="T2"/>
                <a:gd fmla="*/ 85 h 109" name="T3"/>
                <a:gd fmla="*/ 10 w 82" name="T4"/>
                <a:gd fmla="*/ 85 h 109" name="T5"/>
                <a:gd fmla="*/ 0 w 82" name="T6"/>
                <a:gd fmla="*/ 43 h 109" name="T7"/>
                <a:gd fmla="*/ 0 w 82" name="T8"/>
                <a:gd fmla="*/ 43 h 109" name="T9"/>
                <a:gd fmla="*/ 51 w 82" name="T10"/>
                <a:gd fmla="*/ 0 h 109" name="T11"/>
                <a:gd fmla="*/ 51 w 82" name="T12"/>
                <a:gd fmla="*/ 0 h 109" name="T13"/>
                <a:gd fmla="*/ 75 w 82" name="T14"/>
                <a:gd fmla="*/ 16 h 109" name="T15"/>
                <a:gd fmla="*/ 75 w 82" name="T16"/>
                <a:gd fmla="*/ 16 h 109" name="T17"/>
                <a:gd fmla="*/ 82 w 82" name="T18"/>
                <a:gd fmla="*/ 54 h 109" name="T19"/>
                <a:gd fmla="*/ 82 w 82" name="T20"/>
                <a:gd fmla="*/ 54 h 109" name="T21"/>
                <a:gd fmla="*/ 42 w 82" name="T22"/>
                <a:gd fmla="*/ 107 h 109" name="T23"/>
                <a:gd fmla="*/ 42 w 82" name="T24"/>
                <a:gd fmla="*/ 107 h 109" name="T25"/>
                <a:gd fmla="*/ 35 w 82" name="T26"/>
                <a:gd fmla="*/ 109 h 109" name="T27"/>
                <a:gd fmla="*/ 35 w 82" name="T28"/>
                <a:gd fmla="*/ 109 h 109" name="T29"/>
                <a:gd fmla="*/ 35 w 82" name="T30"/>
                <a:gd fmla="*/ 109 h 109" name="T31"/>
                <a:gd fmla="*/ 19 w 82" name="T32"/>
                <a:gd fmla="*/ 13 h 109" name="T33"/>
                <a:gd fmla="*/ 4 w 82" name="T34"/>
                <a:gd fmla="*/ 43 h 109" name="T35"/>
                <a:gd fmla="*/ 4 w 82" name="T36"/>
                <a:gd fmla="*/ 43 h 109" name="T37"/>
                <a:gd fmla="*/ 14 w 82" name="T38"/>
                <a:gd fmla="*/ 83 h 109" name="T39"/>
                <a:gd fmla="*/ 14 w 82" name="T40"/>
                <a:gd fmla="*/ 83 h 109" name="T41"/>
                <a:gd fmla="*/ 35 w 82" name="T42"/>
                <a:gd fmla="*/ 105 h 109" name="T43"/>
                <a:gd fmla="*/ 35 w 82" name="T44"/>
                <a:gd fmla="*/ 105 h 109" name="T45"/>
                <a:gd fmla="*/ 40 w 82" name="T46"/>
                <a:gd fmla="*/ 103 h 109" name="T47"/>
                <a:gd fmla="*/ 40 w 82" name="T48"/>
                <a:gd fmla="*/ 103 h 109" name="T49"/>
                <a:gd fmla="*/ 78 w 82" name="T50"/>
                <a:gd fmla="*/ 54 h 109" name="T51"/>
                <a:gd fmla="*/ 78 w 82" name="T52"/>
                <a:gd fmla="*/ 54 h 109" name="T53"/>
                <a:gd fmla="*/ 72 w 82" name="T54"/>
                <a:gd fmla="*/ 18 h 109" name="T55"/>
                <a:gd fmla="*/ 72 w 82" name="T56"/>
                <a:gd fmla="*/ 18 h 109" name="T57"/>
                <a:gd fmla="*/ 51 w 82" name="T58"/>
                <a:gd fmla="*/ 4 h 109" name="T59"/>
                <a:gd fmla="*/ 51 w 82" name="T60"/>
                <a:gd fmla="*/ 4 h 109" name="T61"/>
                <a:gd fmla="*/ 51 w 82" name="T62"/>
                <a:gd fmla="*/ 4 h 109" name="T63"/>
                <a:gd fmla="*/ 51 w 82" name="T64"/>
                <a:gd fmla="*/ 4 h 109" name="T65"/>
                <a:gd fmla="*/ 19 w 82" name="T66"/>
                <a:gd fmla="*/ 13 h 10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9" w="82">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1859"/>
            <p:cNvSpPr>
              <a:spLocks noEditPoints="1"/>
            </p:cNvSpPr>
            <p:nvPr/>
          </p:nvSpPr>
          <p:spPr bwMode="auto">
            <a:xfrm>
              <a:off x="7407277" y="5705476"/>
              <a:ext cx="149225" cy="196850"/>
            </a:xfrm>
            <a:custGeom>
              <a:gdLst>
                <a:gd fmla="*/ 37 w 86" name="T0"/>
                <a:gd fmla="*/ 111 h 113" name="T1"/>
                <a:gd fmla="*/ 10 w 86" name="T2"/>
                <a:gd fmla="*/ 88 h 113" name="T3"/>
                <a:gd fmla="*/ 0 w 86" name="T4"/>
                <a:gd fmla="*/ 45 h 113" name="T5"/>
                <a:gd fmla="*/ 52 w 86" name="T6"/>
                <a:gd fmla="*/ 0 h 113" name="T7"/>
                <a:gd fmla="*/ 53 w 86" name="T8"/>
                <a:gd fmla="*/ 0 h 113" name="T9"/>
                <a:gd fmla="*/ 79 w 86" name="T10"/>
                <a:gd fmla="*/ 17 h 113" name="T11"/>
                <a:gd fmla="*/ 86 w 86" name="T12"/>
                <a:gd fmla="*/ 56 h 113" name="T13"/>
                <a:gd fmla="*/ 45 w 86" name="T14"/>
                <a:gd fmla="*/ 111 h 113" name="T15"/>
                <a:gd fmla="*/ 37 w 86" name="T16"/>
                <a:gd fmla="*/ 113 h 113" name="T17"/>
                <a:gd fmla="*/ 37 w 86" name="T18"/>
                <a:gd fmla="*/ 113 h 113" name="T19"/>
                <a:gd fmla="*/ 43 w 86" name="T20"/>
                <a:gd fmla="*/ 107 h 113" name="T21"/>
                <a:gd fmla="*/ 82 w 86" name="T22"/>
                <a:gd fmla="*/ 56 h 113" name="T23"/>
                <a:gd fmla="*/ 43 w 86" name="T24"/>
                <a:gd fmla="*/ 107 h 113" name="T25"/>
                <a:gd fmla="*/ 37 w 86" name="T26"/>
                <a:gd fmla="*/ 109 h 113" name="T27"/>
                <a:gd fmla="*/ 37 w 86" name="T28"/>
                <a:gd fmla="*/ 109 h 113" name="T29"/>
                <a:gd fmla="*/ 37 w 86" name="T30"/>
                <a:gd fmla="*/ 109 h 113" name="T31"/>
                <a:gd fmla="*/ 36 w 86" name="T32"/>
                <a:gd fmla="*/ 108 h 113" name="T33"/>
                <a:gd fmla="*/ 36 w 86" name="T34"/>
                <a:gd fmla="*/ 108 h 113" name="T35"/>
                <a:gd fmla="*/ 35 w 86" name="T36"/>
                <a:gd fmla="*/ 108 h 113" name="T37"/>
                <a:gd fmla="*/ 30 w 86" name="T38"/>
                <a:gd fmla="*/ 106 h 113" name="T39"/>
                <a:gd fmla="*/ 37 w 86" name="T40"/>
                <a:gd fmla="*/ 105 h 113" name="T41"/>
                <a:gd fmla="*/ 41 w 86" name="T42"/>
                <a:gd fmla="*/ 104 h 113" name="T43"/>
                <a:gd fmla="*/ 78 w 86" name="T44"/>
                <a:gd fmla="*/ 56 h 113" name="T45"/>
                <a:gd fmla="*/ 78 w 86" name="T46"/>
                <a:gd fmla="*/ 56 h 113" name="T47"/>
                <a:gd fmla="*/ 72 w 86" name="T48"/>
                <a:gd fmla="*/ 21 h 113" name="T49"/>
                <a:gd fmla="*/ 53 w 86" name="T50"/>
                <a:gd fmla="*/ 8 h 113" name="T51"/>
                <a:gd fmla="*/ 22 w 86" name="T52"/>
                <a:gd fmla="*/ 17 h 113" name="T53"/>
                <a:gd fmla="*/ 8 w 86" name="T54"/>
                <a:gd fmla="*/ 45 h 113" name="T55"/>
                <a:gd fmla="*/ 8 w 86" name="T56"/>
                <a:gd fmla="*/ 45 h 113" name="T57"/>
                <a:gd fmla="*/ 17 w 86" name="T58"/>
                <a:gd fmla="*/ 85 h 113" name="T59"/>
                <a:gd fmla="*/ 37 w 86" name="T60"/>
                <a:gd fmla="*/ 105 h 113" name="T61"/>
                <a:gd fmla="*/ 37 w 86" name="T62"/>
                <a:gd fmla="*/ 105 h 113" name="T63"/>
                <a:gd fmla="*/ 14 w 86" name="T64"/>
                <a:gd fmla="*/ 86 h 113" name="T65"/>
                <a:gd fmla="*/ 17 w 86" name="T66"/>
                <a:gd fmla="*/ 92 h 113" name="T67"/>
                <a:gd fmla="*/ 14 w 86" name="T68"/>
                <a:gd fmla="*/ 86 h 113" name="T69"/>
                <a:gd fmla="*/ 9 w 86" name="T70"/>
                <a:gd fmla="*/ 74 h 113" name="T71"/>
                <a:gd fmla="*/ 82 w 86" name="T72"/>
                <a:gd fmla="*/ 56 h 113" name="T73"/>
                <a:gd fmla="*/ 82 w 86" name="T74"/>
                <a:gd fmla="*/ 56 h 113" name="T75"/>
                <a:gd fmla="*/ 76 w 86" name="T76"/>
                <a:gd fmla="*/ 21 h 113" name="T77"/>
                <a:gd fmla="*/ 4 w 86" name="T78"/>
                <a:gd fmla="*/ 45 h 113" name="T79"/>
                <a:gd fmla="*/ 4 w 86" name="T80"/>
                <a:gd fmla="*/ 45 h 113" name="T81"/>
                <a:gd fmla="*/ 4 w 86" name="T82"/>
                <a:gd fmla="*/ 45 h 113" name="T83"/>
                <a:gd fmla="*/ 6 w 86" name="T84"/>
                <a:gd fmla="*/ 31 h 113" name="T85"/>
                <a:gd fmla="*/ 76 w 86" name="T86"/>
                <a:gd fmla="*/ 21 h 113" name="T87"/>
                <a:gd fmla="*/ 76 w 86" name="T88"/>
                <a:gd fmla="*/ 21 h 113" name="T89"/>
                <a:gd fmla="*/ 75 w 86" name="T90"/>
                <a:gd fmla="*/ 18 h 113" name="T91"/>
                <a:gd fmla="*/ 75 w 86" name="T92"/>
                <a:gd fmla="*/ 18 h 113" name="T93"/>
                <a:gd fmla="*/ 75 w 86" name="T94"/>
                <a:gd fmla="*/ 18 h 113" name="T95"/>
                <a:gd fmla="*/ 75 w 86" name="T96"/>
                <a:gd fmla="*/ 18 h 113" name="T97"/>
                <a:gd fmla="*/ 75 w 86" name="T98"/>
                <a:gd fmla="*/ 18 h 113" name="T99"/>
                <a:gd fmla="*/ 53 w 86" name="T100"/>
                <a:gd fmla="*/ 4 h 113" name="T101"/>
                <a:gd fmla="*/ 53 w 86" name="T102"/>
                <a:gd fmla="*/ 4 h 113" name="T103"/>
                <a:gd fmla="*/ 51 w 86" name="T104"/>
                <a:gd fmla="*/ 4 h 113" name="T105"/>
                <a:gd fmla="*/ 53 w 86" name="T106"/>
                <a:gd fmla="*/ 4 h 113" name="T107"/>
                <a:gd fmla="*/ 53 w 86" name="T108"/>
                <a:gd fmla="*/ 4 h 113" name="T109"/>
                <a:gd fmla="*/ 21 w 86" name="T110"/>
                <a:gd fmla="*/ 15 h 113" name="T111"/>
                <a:gd fmla="*/ 20 w 86" name="T112"/>
                <a:gd fmla="*/ 14 h 113" name="T113"/>
                <a:gd fmla="*/ 21 w 86" name="T114"/>
                <a:gd fmla="*/ 15 h 1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3" w="86">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1860"/>
            <p:cNvSpPr/>
            <p:nvPr/>
          </p:nvSpPr>
          <p:spPr bwMode="auto">
            <a:xfrm>
              <a:off x="7531102" y="5711826"/>
              <a:ext cx="128588" cy="122238"/>
            </a:xfrm>
            <a:custGeom>
              <a:gdLst>
                <a:gd fmla="*/ 55 w 74" name="T0"/>
                <a:gd fmla="*/ 67 h 70" name="T1"/>
                <a:gd fmla="*/ 70 w 74" name="T2"/>
                <a:gd fmla="*/ 58 h 70" name="T3"/>
                <a:gd fmla="*/ 70 w 74" name="T4"/>
                <a:gd fmla="*/ 56 h 70" name="T5"/>
                <a:gd fmla="*/ 70 w 74" name="T6"/>
                <a:gd fmla="*/ 56 h 70" name="T7"/>
                <a:gd fmla="*/ 50 w 74" name="T8"/>
                <a:gd fmla="*/ 6 h 70" name="T9"/>
                <a:gd fmla="*/ 50 w 74" name="T10"/>
                <a:gd fmla="*/ 6 h 70" name="T11"/>
                <a:gd fmla="*/ 41 w 74" name="T12"/>
                <a:gd fmla="*/ 4 h 70" name="T13"/>
                <a:gd fmla="*/ 41 w 74" name="T14"/>
                <a:gd fmla="*/ 4 h 70" name="T15"/>
                <a:gd fmla="*/ 2 w 74" name="T16"/>
                <a:gd fmla="*/ 11 h 70" name="T17"/>
                <a:gd fmla="*/ 2 w 74" name="T18"/>
                <a:gd fmla="*/ 11 h 70" name="T19"/>
                <a:gd fmla="*/ 0 w 74" name="T20"/>
                <a:gd fmla="*/ 7 h 70" name="T21"/>
                <a:gd fmla="*/ 41 w 74" name="T22"/>
                <a:gd fmla="*/ 0 h 70" name="T23"/>
                <a:gd fmla="*/ 41 w 74" name="T24"/>
                <a:gd fmla="*/ 0 h 70" name="T25"/>
                <a:gd fmla="*/ 53 w 74" name="T26"/>
                <a:gd fmla="*/ 3 h 70" name="T27"/>
                <a:gd fmla="*/ 53 w 74" name="T28"/>
                <a:gd fmla="*/ 3 h 70" name="T29"/>
                <a:gd fmla="*/ 74 w 74" name="T30"/>
                <a:gd fmla="*/ 56 h 70" name="T31"/>
                <a:gd fmla="*/ 74 w 74" name="T32"/>
                <a:gd fmla="*/ 56 h 70" name="T33"/>
                <a:gd fmla="*/ 72 w 74" name="T34"/>
                <a:gd fmla="*/ 62 h 70" name="T35"/>
                <a:gd fmla="*/ 72 w 74" name="T36"/>
                <a:gd fmla="*/ 62 h 70" name="T37"/>
                <a:gd fmla="*/ 72 w 74" name="T38"/>
                <a:gd fmla="*/ 62 h 70" name="T39"/>
                <a:gd fmla="*/ 57 w 74" name="T40"/>
                <a:gd fmla="*/ 70 h 70" name="T41"/>
                <a:gd fmla="*/ 57 w 74" name="T42"/>
                <a:gd fmla="*/ 70 h 70" name="T43"/>
                <a:gd fmla="*/ 55 w 74" name="T44"/>
                <a:gd fmla="*/ 67 h 7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0" w="74">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1861"/>
            <p:cNvSpPr>
              <a:spLocks noEditPoints="1"/>
            </p:cNvSpPr>
            <p:nvPr/>
          </p:nvSpPr>
          <p:spPr bwMode="auto">
            <a:xfrm>
              <a:off x="7527927" y="5708651"/>
              <a:ext cx="134938" cy="139700"/>
            </a:xfrm>
            <a:custGeom>
              <a:gdLst>
                <a:gd fmla="*/ 57 w 78" name="T0"/>
                <a:gd fmla="*/ 69 h 80" name="T1"/>
                <a:gd fmla="*/ 57 w 78" name="T2"/>
                <a:gd fmla="*/ 69 h 80" name="T3"/>
                <a:gd fmla="*/ 54 w 78" name="T4"/>
                <a:gd fmla="*/ 68 h 80" name="T5"/>
                <a:gd fmla="*/ 70 w 78" name="T6"/>
                <a:gd fmla="*/ 58 h 80" name="T7"/>
                <a:gd fmla="*/ 70 w 78" name="T8"/>
                <a:gd fmla="*/ 58 h 80" name="T9"/>
                <a:gd fmla="*/ 70 w 78" name="T10"/>
                <a:gd fmla="*/ 58 h 80" name="T11"/>
                <a:gd fmla="*/ 50 w 78" name="T12"/>
                <a:gd fmla="*/ 9 h 80" name="T13"/>
                <a:gd fmla="*/ 50 w 78" name="T14"/>
                <a:gd fmla="*/ 9 h 80" name="T15"/>
                <a:gd fmla="*/ 50 w 78" name="T16"/>
                <a:gd fmla="*/ 9 h 80" name="T17"/>
                <a:gd fmla="*/ 50 w 78" name="T18"/>
                <a:gd fmla="*/ 9 h 80" name="T19"/>
                <a:gd fmla="*/ 49 w 78" name="T20"/>
                <a:gd fmla="*/ 8 h 80" name="T21"/>
                <a:gd fmla="*/ 44 w 78" name="T22"/>
                <a:gd fmla="*/ 8 h 80" name="T23"/>
                <a:gd fmla="*/ 44 w 78" name="T24"/>
                <a:gd fmla="*/ 8 h 80" name="T25"/>
                <a:gd fmla="*/ 43 w 78" name="T26"/>
                <a:gd fmla="*/ 8 h 80" name="T27"/>
                <a:gd fmla="*/ 5 w 78" name="T28"/>
                <a:gd fmla="*/ 15 h 80" name="T29"/>
                <a:gd fmla="*/ 3 w 78" name="T30"/>
                <a:gd fmla="*/ 18 h 80" name="T31"/>
                <a:gd fmla="*/ 2 w 78" name="T32"/>
                <a:gd fmla="*/ 7 h 80" name="T33"/>
                <a:gd fmla="*/ 2 w 78" name="T34"/>
                <a:gd fmla="*/ 7 h 80" name="T35"/>
                <a:gd fmla="*/ 3 w 78" name="T36"/>
                <a:gd fmla="*/ 7 h 80" name="T37"/>
                <a:gd fmla="*/ 6 w 78" name="T38"/>
                <a:gd fmla="*/ 6 h 80" name="T39"/>
                <a:gd fmla="*/ 17 w 78" name="T40"/>
                <a:gd fmla="*/ 4 h 80" name="T41"/>
                <a:gd fmla="*/ 43 w 78" name="T42"/>
                <a:gd fmla="*/ 0 h 80" name="T43"/>
                <a:gd fmla="*/ 57 w 78" name="T44"/>
                <a:gd fmla="*/ 4 h 80" name="T45"/>
                <a:gd fmla="*/ 78 w 78" name="T46"/>
                <a:gd fmla="*/ 58 h 80" name="T47"/>
                <a:gd fmla="*/ 76 w 78" name="T48"/>
                <a:gd fmla="*/ 65 h 80" name="T49"/>
                <a:gd fmla="*/ 61 w 78" name="T50"/>
                <a:gd fmla="*/ 73 h 80" name="T51"/>
                <a:gd fmla="*/ 55 w 78" name="T52"/>
                <a:gd fmla="*/ 70 h 80" name="T53"/>
                <a:gd fmla="*/ 73 w 78" name="T54"/>
                <a:gd fmla="*/ 62 h 80" name="T55"/>
                <a:gd fmla="*/ 73 w 78" name="T56"/>
                <a:gd fmla="*/ 62 h 80" name="T57"/>
                <a:gd fmla="*/ 60 w 78" name="T58"/>
                <a:gd fmla="*/ 69 h 80" name="T59"/>
                <a:gd fmla="*/ 74 w 78" name="T60"/>
                <a:gd fmla="*/ 61 h 80" name="T61"/>
                <a:gd fmla="*/ 74 w 78" name="T62"/>
                <a:gd fmla="*/ 58 h 80" name="T63"/>
                <a:gd fmla="*/ 54 w 78" name="T64"/>
                <a:gd fmla="*/ 7 h 80" name="T65"/>
                <a:gd fmla="*/ 53 w 78" name="T66"/>
                <a:gd fmla="*/ 7 h 80" name="T67"/>
                <a:gd fmla="*/ 74 w 78" name="T68"/>
                <a:gd fmla="*/ 58 h 80" name="T69"/>
                <a:gd fmla="*/ 74 w 78" name="T70"/>
                <a:gd fmla="*/ 58 h 80" name="T71"/>
                <a:gd fmla="*/ 74 w 78" name="T72"/>
                <a:gd fmla="*/ 58 h 80" name="T73"/>
                <a:gd fmla="*/ 48 w 78" name="T74"/>
                <a:gd fmla="*/ 4 h 80" name="T75"/>
                <a:gd fmla="*/ 44 w 78" name="T76"/>
                <a:gd fmla="*/ 4 h 8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0" w="78">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1862"/>
            <p:cNvSpPr/>
            <p:nvPr/>
          </p:nvSpPr>
          <p:spPr bwMode="auto">
            <a:xfrm>
              <a:off x="7646989" y="5818188"/>
              <a:ext cx="7938" cy="20638"/>
            </a:xfrm>
            <a:custGeom>
              <a:gdLst>
                <a:gd fmla="*/ 0 w 5" name="T0"/>
                <a:gd fmla="*/ 13 h 13" name="T1"/>
                <a:gd fmla="*/ 0 w 5" name="T2"/>
                <a:gd fmla="*/ 0 h 13" name="T3"/>
                <a:gd fmla="*/ 5 w 5" name="T4"/>
                <a:gd fmla="*/ 0 h 13" name="T5"/>
                <a:gd fmla="*/ 5 w 5" name="T6"/>
                <a:gd fmla="*/ 13 h 13" name="T7"/>
                <a:gd fmla="*/ 0 w 5" name="T8"/>
                <a:gd fmla="*/ 13 h 13" name="T9"/>
                <a:gd fmla="*/ 0 w 5" name="T10"/>
                <a:gd fmla="*/ 13 h 13" name="T11"/>
              </a:gdLst>
              <a:cxnLst>
                <a:cxn ang="0">
                  <a:pos x="T0" y="T1"/>
                </a:cxn>
                <a:cxn ang="0">
                  <a:pos x="T2" y="T3"/>
                </a:cxn>
                <a:cxn ang="0">
                  <a:pos x="T4" y="T5"/>
                </a:cxn>
                <a:cxn ang="0">
                  <a:pos x="T6" y="T7"/>
                </a:cxn>
                <a:cxn ang="0">
                  <a:pos x="T8" y="T9"/>
                </a:cxn>
                <a:cxn ang="0">
                  <a:pos x="T10" y="T11"/>
                </a:cxn>
              </a:cxnLst>
              <a:rect b="b" l="0" r="r" t="0"/>
              <a:pathLst>
                <a:path h="13" w="5">
                  <a:moveTo>
                    <a:pt x="0" y="13"/>
                  </a:moveTo>
                  <a:lnTo>
                    <a:pt x="0" y="0"/>
                  </a:lnTo>
                  <a:lnTo>
                    <a:pt x="5" y="0"/>
                  </a:lnTo>
                  <a:lnTo>
                    <a:pt x="5" y="13"/>
                  </a:lnTo>
                  <a:lnTo>
                    <a:pt x="0" y="13"/>
                  </a:ln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1863"/>
            <p:cNvSpPr>
              <a:spLocks noEditPoints="1"/>
            </p:cNvSpPr>
            <p:nvPr/>
          </p:nvSpPr>
          <p:spPr bwMode="auto">
            <a:xfrm>
              <a:off x="7643814" y="5815013"/>
              <a:ext cx="14288" cy="28575"/>
            </a:xfrm>
            <a:custGeom>
              <a:gdLst>
                <a:gd fmla="*/ 7 w 9" name="T0"/>
                <a:gd fmla="*/ 18 h 18" name="T1"/>
                <a:gd fmla="*/ 2 w 9" name="T2"/>
                <a:gd fmla="*/ 18 h 18" name="T3"/>
                <a:gd fmla="*/ 2 w 9" name="T4"/>
                <a:gd fmla="*/ 15 h 18" name="T5"/>
                <a:gd fmla="*/ 4 w 9" name="T6"/>
                <a:gd fmla="*/ 15 h 18" name="T7"/>
                <a:gd fmla="*/ 2 w 9" name="T8"/>
                <a:gd fmla="*/ 15 h 18" name="T9"/>
                <a:gd fmla="*/ 2 w 9" name="T10"/>
                <a:gd fmla="*/ 18 h 18" name="T11"/>
                <a:gd fmla="*/ 0 w 9" name="T12"/>
                <a:gd fmla="*/ 18 h 18" name="T13"/>
                <a:gd fmla="*/ 0 w 9" name="T14"/>
                <a:gd fmla="*/ 0 h 18" name="T15"/>
                <a:gd fmla="*/ 9 w 9" name="T16"/>
                <a:gd fmla="*/ 0 h 18" name="T17"/>
                <a:gd fmla="*/ 9 w 9" name="T18"/>
                <a:gd fmla="*/ 18 h 18" name="T19"/>
                <a:gd fmla="*/ 7 w 9" name="T20"/>
                <a:gd fmla="*/ 18 h 18" name="T21"/>
                <a:gd fmla="*/ 7 w 9" name="T22"/>
                <a:gd fmla="*/ 18 h 18" name="T23"/>
                <a:gd fmla="*/ 4 w 9" name="T24"/>
                <a:gd fmla="*/ 13 h 18" name="T25"/>
                <a:gd fmla="*/ 4 w 9" name="T26"/>
                <a:gd fmla="*/ 4 h 18" name="T27"/>
                <a:gd fmla="*/ 4 w 9" name="T28"/>
                <a:gd fmla="*/ 13 h 18" name="T29"/>
                <a:gd fmla="*/ 4 w 9" name="T30"/>
                <a:gd fmla="*/ 13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9">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1864"/>
            <p:cNvSpPr/>
            <p:nvPr/>
          </p:nvSpPr>
          <p:spPr bwMode="auto">
            <a:xfrm>
              <a:off x="7316789" y="5661026"/>
              <a:ext cx="128588" cy="88900"/>
            </a:xfrm>
            <a:custGeom>
              <a:gdLst>
                <a:gd fmla="*/ 7 w 74" name="T0"/>
                <a:gd fmla="*/ 47 h 51" name="T1"/>
                <a:gd fmla="*/ 1 w 74" name="T2"/>
                <a:gd fmla="*/ 34 h 51" name="T3"/>
                <a:gd fmla="*/ 1 w 74" name="T4"/>
                <a:gd fmla="*/ 34 h 51" name="T5"/>
                <a:gd fmla="*/ 0 w 74" name="T6"/>
                <a:gd fmla="*/ 29 h 51" name="T7"/>
                <a:gd fmla="*/ 0 w 74" name="T8"/>
                <a:gd fmla="*/ 29 h 51" name="T9"/>
                <a:gd fmla="*/ 13 w 74" name="T10"/>
                <a:gd fmla="*/ 5 h 51" name="T11"/>
                <a:gd fmla="*/ 13 w 74" name="T12"/>
                <a:gd fmla="*/ 5 h 51" name="T13"/>
                <a:gd fmla="*/ 15 w 74" name="T14"/>
                <a:gd fmla="*/ 0 h 51" name="T15"/>
                <a:gd fmla="*/ 15 w 74" name="T16"/>
                <a:gd fmla="*/ 0 h 51" name="T17"/>
                <a:gd fmla="*/ 18 w 74" name="T18"/>
                <a:gd fmla="*/ 2 h 51" name="T19"/>
                <a:gd fmla="*/ 16 w 74" name="T20"/>
                <a:gd fmla="*/ 7 h 51" name="T21"/>
                <a:gd fmla="*/ 16 w 74" name="T22"/>
                <a:gd fmla="*/ 8 h 51" name="T23"/>
                <a:gd fmla="*/ 10 w 74" name="T24"/>
                <a:gd fmla="*/ 14 h 51" name="T25"/>
                <a:gd fmla="*/ 10 w 74" name="T26"/>
                <a:gd fmla="*/ 14 h 51" name="T27"/>
                <a:gd fmla="*/ 4 w 74" name="T28"/>
                <a:gd fmla="*/ 29 h 51" name="T29"/>
                <a:gd fmla="*/ 4 w 74" name="T30"/>
                <a:gd fmla="*/ 29 h 51" name="T31"/>
                <a:gd fmla="*/ 5 w 74" name="T32"/>
                <a:gd fmla="*/ 33 h 51" name="T33"/>
                <a:gd fmla="*/ 5 w 74" name="T34"/>
                <a:gd fmla="*/ 33 h 51" name="T35"/>
                <a:gd fmla="*/ 10 w 74" name="T36"/>
                <a:gd fmla="*/ 44 h 51" name="T37"/>
                <a:gd fmla="*/ 10 w 74" name="T38"/>
                <a:gd fmla="*/ 44 h 51" name="T39"/>
                <a:gd fmla="*/ 18 w 74" name="T40"/>
                <a:gd fmla="*/ 47 h 51" name="T41"/>
                <a:gd fmla="*/ 18 w 74" name="T42"/>
                <a:gd fmla="*/ 47 h 51" name="T43"/>
                <a:gd fmla="*/ 22 w 74" name="T44"/>
                <a:gd fmla="*/ 47 h 51" name="T45"/>
                <a:gd fmla="*/ 22 w 74" name="T46"/>
                <a:gd fmla="*/ 47 h 51" name="T47"/>
                <a:gd fmla="*/ 73 w 74" name="T48"/>
                <a:gd fmla="*/ 35 h 51" name="T49"/>
                <a:gd fmla="*/ 73 w 74" name="T50"/>
                <a:gd fmla="*/ 35 h 51" name="T51"/>
                <a:gd fmla="*/ 74 w 74" name="T52"/>
                <a:gd fmla="*/ 39 h 51" name="T53"/>
                <a:gd fmla="*/ 22 w 74" name="T54"/>
                <a:gd fmla="*/ 51 h 51" name="T55"/>
                <a:gd fmla="*/ 22 w 74" name="T56"/>
                <a:gd fmla="*/ 51 h 51" name="T57"/>
                <a:gd fmla="*/ 18 w 74" name="T58"/>
                <a:gd fmla="*/ 51 h 51" name="T59"/>
                <a:gd fmla="*/ 18 w 74" name="T60"/>
                <a:gd fmla="*/ 51 h 51" name="T61"/>
                <a:gd fmla="*/ 17 w 74" name="T62"/>
                <a:gd fmla="*/ 51 h 51" name="T63"/>
                <a:gd fmla="*/ 17 w 74" name="T64"/>
                <a:gd fmla="*/ 51 h 51" name="T65"/>
                <a:gd fmla="*/ 7 w 74" name="T66"/>
                <a:gd fmla="*/ 47 h 5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1" w="74">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1865"/>
            <p:cNvSpPr>
              <a:spLocks noEditPoints="1"/>
            </p:cNvSpPr>
            <p:nvPr/>
          </p:nvSpPr>
          <p:spPr bwMode="auto">
            <a:xfrm>
              <a:off x="7313614" y="5657851"/>
              <a:ext cx="136525" cy="96838"/>
            </a:xfrm>
            <a:custGeom>
              <a:gdLst>
                <a:gd fmla="*/ 1 w 79" name="T0"/>
                <a:gd fmla="*/ 37 h 55" name="T1"/>
                <a:gd fmla="*/ 0 w 79" name="T2"/>
                <a:gd fmla="*/ 31 h 55" name="T3"/>
                <a:gd fmla="*/ 15 w 79" name="T4"/>
                <a:gd fmla="*/ 1 h 55" name="T5"/>
                <a:gd fmla="*/ 23 w 79" name="T6"/>
                <a:gd fmla="*/ 2 h 55" name="T7"/>
                <a:gd fmla="*/ 19 w 79" name="T8"/>
                <a:gd fmla="*/ 11 h 55" name="T9"/>
                <a:gd fmla="*/ 18 w 79" name="T10"/>
                <a:gd fmla="*/ 13 h 55" name="T11"/>
                <a:gd fmla="*/ 14 w 79" name="T12"/>
                <a:gd fmla="*/ 18 h 55" name="T13"/>
                <a:gd fmla="*/ 8 w 79" name="T14"/>
                <a:gd fmla="*/ 31 h 55" name="T15"/>
                <a:gd fmla="*/ 13 w 79" name="T16"/>
                <a:gd fmla="*/ 45 h 55" name="T17"/>
                <a:gd fmla="*/ 20 w 79" name="T18"/>
                <a:gd fmla="*/ 47 h 55" name="T19"/>
                <a:gd fmla="*/ 74 w 79" name="T20"/>
                <a:gd fmla="*/ 36 h 55" name="T21"/>
                <a:gd fmla="*/ 77 w 79" name="T22"/>
                <a:gd fmla="*/ 35 h 55" name="T23"/>
                <a:gd fmla="*/ 76 w 79" name="T24"/>
                <a:gd fmla="*/ 43 h 55" name="T25"/>
                <a:gd fmla="*/ 75 w 79" name="T26"/>
                <a:gd fmla="*/ 44 h 55" name="T27"/>
                <a:gd fmla="*/ 55 w 79" name="T28"/>
                <a:gd fmla="*/ 49 h 55" name="T29"/>
                <a:gd fmla="*/ 24 w 79" name="T30"/>
                <a:gd fmla="*/ 55 h 55" name="T31"/>
                <a:gd fmla="*/ 19 w 79" name="T32"/>
                <a:gd fmla="*/ 55 h 55" name="T33"/>
                <a:gd fmla="*/ 19 w 79" name="T34"/>
                <a:gd fmla="*/ 55 h 55" name="T35"/>
                <a:gd fmla="*/ 23 w 79" name="T36"/>
                <a:gd fmla="*/ 51 h 55" name="T37"/>
                <a:gd fmla="*/ 20 w 79" name="T38"/>
                <a:gd fmla="*/ 51 h 55" name="T39"/>
                <a:gd fmla="*/ 19 w 79" name="T40"/>
                <a:gd fmla="*/ 51 h 55" name="T41"/>
                <a:gd fmla="*/ 19 w 79" name="T42"/>
                <a:gd fmla="*/ 51 h 55" name="T43"/>
                <a:gd fmla="*/ 17 w 79" name="T44"/>
                <a:gd fmla="*/ 51 h 55" name="T45"/>
                <a:gd fmla="*/ 17 w 79" name="T46"/>
                <a:gd fmla="*/ 51 h 55" name="T47"/>
                <a:gd fmla="*/ 17 w 79" name="T48"/>
                <a:gd fmla="*/ 51 h 55" name="T49"/>
                <a:gd fmla="*/ 10 w 79" name="T50"/>
                <a:gd fmla="*/ 48 h 55" name="T51"/>
                <a:gd fmla="*/ 10 w 79" name="T52"/>
                <a:gd fmla="*/ 48 h 55" name="T53"/>
                <a:gd fmla="*/ 54 w 79" name="T54"/>
                <a:gd fmla="*/ 45 h 55" name="T55"/>
                <a:gd fmla="*/ 47 w 79" name="T56"/>
                <a:gd fmla="*/ 46 h 55" name="T57"/>
                <a:gd fmla="*/ 74 w 79" name="T58"/>
                <a:gd fmla="*/ 40 h 55" name="T59"/>
                <a:gd fmla="*/ 5 w 79" name="T60"/>
                <a:gd fmla="*/ 36 h 55" name="T61"/>
                <a:gd fmla="*/ 5 w 79" name="T62"/>
                <a:gd fmla="*/ 36 h 55" name="T63"/>
                <a:gd fmla="*/ 4 w 79" name="T64"/>
                <a:gd fmla="*/ 31 h 55" name="T65"/>
                <a:gd fmla="*/ 5 w 79" name="T66"/>
                <a:gd fmla="*/ 36 h 55" name="T67"/>
                <a:gd fmla="*/ 7 w 79" name="T68"/>
                <a:gd fmla="*/ 21 h 55" name="T69"/>
                <a:gd fmla="*/ 10 w 79" name="T70"/>
                <a:gd fmla="*/ 15 h 55" name="T71"/>
                <a:gd fmla="*/ 13 w 79" name="T72"/>
                <a:gd fmla="*/ 12 h 55" name="T73"/>
                <a:gd fmla="*/ 20 w 79" name="T74"/>
                <a:gd fmla="*/ 9 h 55" name="T75"/>
                <a:gd fmla="*/ 16 w 79" name="T76"/>
                <a:gd fmla="*/ 9 h 55" name="T77"/>
                <a:gd fmla="*/ 16 w 79" name="T78"/>
                <a:gd fmla="*/ 9 h 55" name="T79"/>
                <a:gd fmla="*/ 16 w 79" name="T80"/>
                <a:gd fmla="*/ 8 h 55" name="T81"/>
                <a:gd fmla="*/ 16 w 79" name="T82"/>
                <a:gd fmla="*/ 8 h 55" name="T83"/>
                <a:gd fmla="*/ 19 w 79" name="T84"/>
                <a:gd fmla="*/ 8 h 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5" w="79">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1866"/>
            <p:cNvSpPr/>
            <p:nvPr/>
          </p:nvSpPr>
          <p:spPr bwMode="auto">
            <a:xfrm>
              <a:off x="7340602" y="5668963"/>
              <a:ext cx="17463" cy="11113"/>
            </a:xfrm>
            <a:custGeom>
              <a:gdLst>
                <a:gd fmla="*/ 0 w 11" name="T0"/>
                <a:gd fmla="*/ 4 h 7" name="T1"/>
                <a:gd fmla="*/ 1 w 11" name="T2"/>
                <a:gd fmla="*/ 0 h 7" name="T3"/>
                <a:gd fmla="*/ 11 w 11" name="T4"/>
                <a:gd fmla="*/ 3 h 7" name="T5"/>
                <a:gd fmla="*/ 9 w 11" name="T6"/>
                <a:gd fmla="*/ 7 h 7" name="T7"/>
                <a:gd fmla="*/ 0 w 11" name="T8"/>
                <a:gd fmla="*/ 4 h 7" name="T9"/>
                <a:gd fmla="*/ 0 w 11" name="T10"/>
                <a:gd fmla="*/ 4 h 7" name="T11"/>
              </a:gdLst>
              <a:cxnLst>
                <a:cxn ang="0">
                  <a:pos x="T0" y="T1"/>
                </a:cxn>
                <a:cxn ang="0">
                  <a:pos x="T2" y="T3"/>
                </a:cxn>
                <a:cxn ang="0">
                  <a:pos x="T4" y="T5"/>
                </a:cxn>
                <a:cxn ang="0">
                  <a:pos x="T6" y="T7"/>
                </a:cxn>
                <a:cxn ang="0">
                  <a:pos x="T8" y="T9"/>
                </a:cxn>
                <a:cxn ang="0">
                  <a:pos x="T10" y="T11"/>
                </a:cxn>
              </a:cxnLst>
              <a:rect b="b" l="0" r="r" t="0"/>
              <a:pathLst>
                <a:path h="7" w="11">
                  <a:moveTo>
                    <a:pt x="0" y="4"/>
                  </a:moveTo>
                  <a:lnTo>
                    <a:pt x="1" y="0"/>
                  </a:lnTo>
                  <a:lnTo>
                    <a:pt x="11" y="3"/>
                  </a:lnTo>
                  <a:lnTo>
                    <a:pt x="9" y="7"/>
                  </a:lnTo>
                  <a:lnTo>
                    <a:pt x="0" y="4"/>
                  </a:lnTo>
                  <a:lnTo>
                    <a:pt x="0"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1867"/>
            <p:cNvSpPr>
              <a:spLocks noEditPoints="1"/>
            </p:cNvSpPr>
            <p:nvPr/>
          </p:nvSpPr>
          <p:spPr bwMode="auto">
            <a:xfrm>
              <a:off x="7335839" y="5665788"/>
              <a:ext cx="25400" cy="19050"/>
            </a:xfrm>
            <a:custGeom>
              <a:gdLst>
                <a:gd fmla="*/ 2 w 16" name="T0"/>
                <a:gd fmla="*/ 8 h 12" name="T1"/>
                <a:gd fmla="*/ 3 w 16" name="T2"/>
                <a:gd fmla="*/ 6 h 12" name="T3"/>
                <a:gd fmla="*/ 5 w 16" name="T4"/>
                <a:gd fmla="*/ 7 h 12" name="T5"/>
                <a:gd fmla="*/ 3 w 16" name="T6"/>
                <a:gd fmla="*/ 6 h 12" name="T7"/>
                <a:gd fmla="*/ 2 w 16" name="T8"/>
                <a:gd fmla="*/ 8 h 12" name="T9"/>
                <a:gd fmla="*/ 0 w 16" name="T10"/>
                <a:gd fmla="*/ 7 h 12" name="T11"/>
                <a:gd fmla="*/ 3 w 16" name="T12"/>
                <a:gd fmla="*/ 0 h 12" name="T13"/>
                <a:gd fmla="*/ 16 w 16" name="T14"/>
                <a:gd fmla="*/ 3 h 12" name="T15"/>
                <a:gd fmla="*/ 14 w 16" name="T16"/>
                <a:gd fmla="*/ 12 h 12" name="T17"/>
                <a:gd fmla="*/ 2 w 16" name="T18"/>
                <a:gd fmla="*/ 8 h 12" name="T19"/>
                <a:gd fmla="*/ 2 w 16" name="T20"/>
                <a:gd fmla="*/ 8 h 12" name="T21"/>
                <a:gd fmla="*/ 11 w 16" name="T22"/>
                <a:gd fmla="*/ 6 h 12" name="T23"/>
                <a:gd fmla="*/ 5 w 16" name="T24"/>
                <a:gd fmla="*/ 5 h 12" name="T25"/>
                <a:gd fmla="*/ 5 w 16" name="T26"/>
                <a:gd fmla="*/ 5 h 12" name="T27"/>
                <a:gd fmla="*/ 11 w 16" name="T28"/>
                <a:gd fmla="*/ 6 h 12" name="T29"/>
                <a:gd fmla="*/ 11 w 16" name="T30"/>
                <a:gd fmla="*/ 6 h 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 w="16">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1868"/>
            <p:cNvSpPr/>
            <p:nvPr/>
          </p:nvSpPr>
          <p:spPr bwMode="auto">
            <a:xfrm>
              <a:off x="7337427" y="5875338"/>
              <a:ext cx="119063" cy="187325"/>
            </a:xfrm>
            <a:custGeom>
              <a:gdLst>
                <a:gd fmla="*/ 7 w 68" name="T0"/>
                <a:gd fmla="*/ 103 h 107" name="T1"/>
                <a:gd fmla="*/ 21 w 68" name="T2"/>
                <a:gd fmla="*/ 103 h 107" name="T3"/>
                <a:gd fmla="*/ 0 w 68" name="T4"/>
                <a:gd fmla="*/ 13 h 107" name="T5"/>
                <a:gd fmla="*/ 0 w 68" name="T6"/>
                <a:gd fmla="*/ 13 h 107" name="T7"/>
                <a:gd fmla="*/ 1 w 68" name="T8"/>
                <a:gd fmla="*/ 10 h 107" name="T9"/>
                <a:gd fmla="*/ 1 w 68" name="T10"/>
                <a:gd fmla="*/ 10 h 107" name="T11"/>
                <a:gd fmla="*/ 7 w 68" name="T12"/>
                <a:gd fmla="*/ 2 h 107" name="T13"/>
                <a:gd fmla="*/ 7 w 68" name="T14"/>
                <a:gd fmla="*/ 2 h 107" name="T15"/>
                <a:gd fmla="*/ 20 w 68" name="T16"/>
                <a:gd fmla="*/ 0 h 107" name="T17"/>
                <a:gd fmla="*/ 20 w 68" name="T18"/>
                <a:gd fmla="*/ 0 h 107" name="T19"/>
                <a:gd fmla="*/ 68 w 68" name="T20"/>
                <a:gd fmla="*/ 9 h 107" name="T21"/>
                <a:gd fmla="*/ 68 w 68" name="T22"/>
                <a:gd fmla="*/ 9 h 107" name="T23"/>
                <a:gd fmla="*/ 68 w 68" name="T24"/>
                <a:gd fmla="*/ 9 h 107" name="T25"/>
                <a:gd fmla="*/ 67 w 68" name="T26"/>
                <a:gd fmla="*/ 12 h 107" name="T27"/>
                <a:gd fmla="*/ 50 w 68" name="T28"/>
                <a:gd fmla="*/ 8 h 107" name="T29"/>
                <a:gd fmla="*/ 50 w 68" name="T30"/>
                <a:gd fmla="*/ 8 h 107" name="T31"/>
                <a:gd fmla="*/ 20 w 68" name="T32"/>
                <a:gd fmla="*/ 4 h 107" name="T33"/>
                <a:gd fmla="*/ 20 w 68" name="T34"/>
                <a:gd fmla="*/ 4 h 107" name="T35"/>
                <a:gd fmla="*/ 9 w 68" name="T36"/>
                <a:gd fmla="*/ 6 h 107" name="T37"/>
                <a:gd fmla="*/ 9 w 68" name="T38"/>
                <a:gd fmla="*/ 6 h 107" name="T39"/>
                <a:gd fmla="*/ 5 w 68" name="T40"/>
                <a:gd fmla="*/ 11 h 107" name="T41"/>
                <a:gd fmla="*/ 5 w 68" name="T42"/>
                <a:gd fmla="*/ 11 h 107" name="T43"/>
                <a:gd fmla="*/ 4 w 68" name="T44"/>
                <a:gd fmla="*/ 13 h 107" name="T45"/>
                <a:gd fmla="*/ 4 w 68" name="T46"/>
                <a:gd fmla="*/ 13 h 107" name="T47"/>
                <a:gd fmla="*/ 15 w 68" name="T48"/>
                <a:gd fmla="*/ 67 h 107" name="T49"/>
                <a:gd fmla="*/ 15 w 68" name="T50"/>
                <a:gd fmla="*/ 67 h 107" name="T51"/>
                <a:gd fmla="*/ 26 w 68" name="T52"/>
                <a:gd fmla="*/ 104 h 107" name="T53"/>
                <a:gd fmla="*/ 26 w 68" name="T54"/>
                <a:gd fmla="*/ 104 h 107" name="T55"/>
                <a:gd fmla="*/ 27 w 68" name="T56"/>
                <a:gd fmla="*/ 107 h 107" name="T57"/>
                <a:gd fmla="*/ 7 w 68" name="T58"/>
                <a:gd fmla="*/ 107 h 107" name="T59"/>
                <a:gd fmla="*/ 7 w 68" name="T60"/>
                <a:gd fmla="*/ 103 h 10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7" w="68">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1869"/>
            <p:cNvSpPr>
              <a:spLocks noEditPoints="1"/>
            </p:cNvSpPr>
            <p:nvPr/>
          </p:nvSpPr>
          <p:spPr bwMode="auto">
            <a:xfrm>
              <a:off x="7334252" y="5872163"/>
              <a:ext cx="125413" cy="193675"/>
            </a:xfrm>
            <a:custGeom>
              <a:gdLst>
                <a:gd fmla="*/ 7 w 72" name="T0"/>
                <a:gd fmla="*/ 105 h 111" name="T1"/>
                <a:gd fmla="*/ 21 w 72" name="T2"/>
                <a:gd fmla="*/ 103 h 111" name="T3"/>
                <a:gd fmla="*/ 0 w 72" name="T4"/>
                <a:gd fmla="*/ 15 h 111" name="T5"/>
                <a:gd fmla="*/ 1 w 72" name="T6"/>
                <a:gd fmla="*/ 12 h 111" name="T7"/>
                <a:gd fmla="*/ 8 w 72" name="T8"/>
                <a:gd fmla="*/ 2 h 111" name="T9"/>
                <a:gd fmla="*/ 22 w 72" name="T10"/>
                <a:gd fmla="*/ 0 h 111" name="T11"/>
                <a:gd fmla="*/ 70 w 72" name="T12"/>
                <a:gd fmla="*/ 9 h 111" name="T13"/>
                <a:gd fmla="*/ 71 w 72" name="T14"/>
                <a:gd fmla="*/ 9 h 111" name="T15"/>
                <a:gd fmla="*/ 72 w 72" name="T16"/>
                <a:gd fmla="*/ 10 h 111" name="T17"/>
                <a:gd fmla="*/ 69 w 72" name="T18"/>
                <a:gd fmla="*/ 16 h 111" name="T19"/>
                <a:gd fmla="*/ 69 w 72" name="T20"/>
                <a:gd fmla="*/ 16 h 111" name="T21"/>
                <a:gd fmla="*/ 68 w 72" name="T22"/>
                <a:gd fmla="*/ 16 h 111" name="T23"/>
                <a:gd fmla="*/ 68 w 72" name="T24"/>
                <a:gd fmla="*/ 16 h 111" name="T25"/>
                <a:gd fmla="*/ 68 w 72" name="T26"/>
                <a:gd fmla="*/ 16 h 111" name="T27"/>
                <a:gd fmla="*/ 68 w 72" name="T28"/>
                <a:gd fmla="*/ 16 h 111" name="T29"/>
                <a:gd fmla="*/ 67 w 72" name="T30"/>
                <a:gd fmla="*/ 16 h 111" name="T31"/>
                <a:gd fmla="*/ 64 w 72" name="T32"/>
                <a:gd fmla="*/ 15 h 111" name="T33"/>
                <a:gd fmla="*/ 52 w 72" name="T34"/>
                <a:gd fmla="*/ 12 h 111" name="T35"/>
                <a:gd fmla="*/ 23 w 72" name="T36"/>
                <a:gd fmla="*/ 8 h 111" name="T37"/>
                <a:gd fmla="*/ 22 w 72" name="T38"/>
                <a:gd fmla="*/ 8 h 111" name="T39"/>
                <a:gd fmla="*/ 12 w 72" name="T40"/>
                <a:gd fmla="*/ 9 h 111" name="T41"/>
                <a:gd fmla="*/ 9 w 72" name="T42"/>
                <a:gd fmla="*/ 13 h 111" name="T43"/>
                <a:gd fmla="*/ 8 w 72" name="T44"/>
                <a:gd fmla="*/ 15 h 111" name="T45"/>
                <a:gd fmla="*/ 8 w 72" name="T46"/>
                <a:gd fmla="*/ 15 h 111" name="T47"/>
                <a:gd fmla="*/ 19 w 72" name="T48"/>
                <a:gd fmla="*/ 69 h 111" name="T49"/>
                <a:gd fmla="*/ 30 w 72" name="T50"/>
                <a:gd fmla="*/ 106 h 111" name="T51"/>
                <a:gd fmla="*/ 30 w 72" name="T52"/>
                <a:gd fmla="*/ 106 h 111" name="T53"/>
                <a:gd fmla="*/ 7 w 72" name="T54"/>
                <a:gd fmla="*/ 111 h 111" name="T55"/>
                <a:gd fmla="*/ 23 w 72" name="T56"/>
                <a:gd fmla="*/ 96 h 111" name="T57"/>
                <a:gd fmla="*/ 17 w 72" name="T58"/>
                <a:gd fmla="*/ 76 h 111" name="T59"/>
                <a:gd fmla="*/ 4 w 72" name="T60"/>
                <a:gd fmla="*/ 15 h 111" name="T61"/>
                <a:gd fmla="*/ 4 w 72" name="T62"/>
                <a:gd fmla="*/ 15 h 111" name="T63"/>
                <a:gd fmla="*/ 4 w 72" name="T64"/>
                <a:gd fmla="*/ 14 h 111" name="T65"/>
                <a:gd fmla="*/ 4 w 72" name="T66"/>
                <a:gd fmla="*/ 14 h 111" name="T67"/>
                <a:gd fmla="*/ 4 w 72" name="T68"/>
                <a:gd fmla="*/ 14 h 111" name="T69"/>
                <a:gd fmla="*/ 53 w 72" name="T70"/>
                <a:gd fmla="*/ 8 h 111" name="T71"/>
                <a:gd fmla="*/ 67 w 72" name="T72"/>
                <a:gd fmla="*/ 12 h 111" name="T73"/>
                <a:gd fmla="*/ 65 w 72" name="T74"/>
                <a:gd fmla="*/ 11 h 111" name="T75"/>
                <a:gd fmla="*/ 53 w 72" name="T76"/>
                <a:gd fmla="*/ 8 h 111" name="T77"/>
                <a:gd fmla="*/ 41 w 72" name="T78"/>
                <a:gd fmla="*/ 6 h 111" name="T79"/>
                <a:gd fmla="*/ 53 w 72" name="T80"/>
                <a:gd fmla="*/ 8 h 111" name="T81"/>
                <a:gd fmla="*/ 6 w 72" name="T82"/>
                <a:gd fmla="*/ 8 h 111" name="T83"/>
                <a:gd fmla="*/ 6 w 72" name="T84"/>
                <a:gd fmla="*/ 8 h 111" name="T85"/>
                <a:gd fmla="*/ 8 w 72" name="T86"/>
                <a:gd fmla="*/ 7 h 111" name="T87"/>
                <a:gd fmla="*/ 6 w 72" name="T88"/>
                <a:gd fmla="*/ 8 h 1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72">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1870"/>
            <p:cNvSpPr>
              <a:spLocks noEditPoints="1"/>
            </p:cNvSpPr>
            <p:nvPr/>
          </p:nvSpPr>
          <p:spPr bwMode="auto">
            <a:xfrm>
              <a:off x="7496177" y="5892801"/>
              <a:ext cx="176213" cy="133350"/>
            </a:xfrm>
            <a:custGeom>
              <a:gdLst>
                <a:gd fmla="*/ 30 w 101" name="T0"/>
                <a:gd fmla="*/ 72 h 76" name="T1"/>
                <a:gd fmla="*/ 25 w 101" name="T2"/>
                <a:gd fmla="*/ 64 h 76" name="T3"/>
                <a:gd fmla="*/ 25 w 101" name="T4"/>
                <a:gd fmla="*/ 64 h 76" name="T5"/>
                <a:gd fmla="*/ 13 w 101" name="T6"/>
                <a:gd fmla="*/ 38 h 76" name="T7"/>
                <a:gd fmla="*/ 13 w 101" name="T8"/>
                <a:gd fmla="*/ 38 h 76" name="T9"/>
                <a:gd fmla="*/ 0 w 101" name="T10"/>
                <a:gd fmla="*/ 1 h 76" name="T11"/>
                <a:gd fmla="*/ 0 w 101" name="T12"/>
                <a:gd fmla="*/ 1 h 76" name="T13"/>
                <a:gd fmla="*/ 4 w 101" name="T14"/>
                <a:gd fmla="*/ 0 h 76" name="T15"/>
                <a:gd fmla="*/ 16 w 101" name="T16"/>
                <a:gd fmla="*/ 33 h 76" name="T17"/>
                <a:gd fmla="*/ 16 w 101" name="T18"/>
                <a:gd fmla="*/ 33 h 76" name="T19"/>
                <a:gd fmla="*/ 35 w 101" name="T20"/>
                <a:gd fmla="*/ 72 h 76" name="T21"/>
                <a:gd fmla="*/ 35 w 101" name="T22"/>
                <a:gd fmla="*/ 72 h 76" name="T23"/>
                <a:gd fmla="*/ 36 w 101" name="T24"/>
                <a:gd fmla="*/ 72 h 76" name="T25"/>
                <a:gd fmla="*/ 36 w 101" name="T26"/>
                <a:gd fmla="*/ 72 h 76" name="T27"/>
                <a:gd fmla="*/ 59 w 101" name="T28"/>
                <a:gd fmla="*/ 52 h 76" name="T29"/>
                <a:gd fmla="*/ 59 w 101" name="T30"/>
                <a:gd fmla="*/ 52 h 76" name="T31"/>
                <a:gd fmla="*/ 76 w 101" name="T32"/>
                <a:gd fmla="*/ 36 h 76" name="T33"/>
                <a:gd fmla="*/ 76 w 101" name="T34"/>
                <a:gd fmla="*/ 36 h 76" name="T35"/>
                <a:gd fmla="*/ 78 w 101" name="T36"/>
                <a:gd fmla="*/ 34 h 76" name="T37"/>
                <a:gd fmla="*/ 101 w 101" name="T38"/>
                <a:gd fmla="*/ 63 h 76" name="T39"/>
                <a:gd fmla="*/ 98 w 101" name="T40"/>
                <a:gd fmla="*/ 66 h 76" name="T41"/>
                <a:gd fmla="*/ 77 w 101" name="T42"/>
                <a:gd fmla="*/ 40 h 76" name="T43"/>
                <a:gd fmla="*/ 38 w 101" name="T44"/>
                <a:gd fmla="*/ 76 h 76" name="T45"/>
                <a:gd fmla="*/ 38 w 101" name="T46"/>
                <a:gd fmla="*/ 76 h 76" name="T47"/>
                <a:gd fmla="*/ 36 w 101" name="T48"/>
                <a:gd fmla="*/ 76 h 76" name="T49"/>
                <a:gd fmla="*/ 36 w 101" name="T50"/>
                <a:gd fmla="*/ 76 h 76" name="T51"/>
                <a:gd fmla="*/ 30 w 101" name="T52"/>
                <a:gd fmla="*/ 72 h 76" name="T53"/>
                <a:gd fmla="*/ 0 w 101" name="T54"/>
                <a:gd fmla="*/ 1 h 76" name="T55"/>
                <a:gd fmla="*/ 0 w 101" name="T56"/>
                <a:gd fmla="*/ 1 h 76" name="T57"/>
                <a:gd fmla="*/ 0 w 101" name="T58"/>
                <a:gd fmla="*/ 1 h 76" name="T59"/>
                <a:gd fmla="*/ 0 w 101" name="T60"/>
                <a:gd fmla="*/ 1 h 76" name="T61"/>
                <a:gd fmla="*/ 0 w 101" name="T62"/>
                <a:gd fmla="*/ 1 h 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6" w="10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1871"/>
            <p:cNvSpPr>
              <a:spLocks noEditPoints="1"/>
            </p:cNvSpPr>
            <p:nvPr/>
          </p:nvSpPr>
          <p:spPr bwMode="auto">
            <a:xfrm>
              <a:off x="7491414" y="5888038"/>
              <a:ext cx="185738" cy="141288"/>
            </a:xfrm>
            <a:custGeom>
              <a:gdLst>
                <a:gd fmla="*/ 32 w 107" name="T0"/>
                <a:gd fmla="*/ 76 h 81" name="T1"/>
                <a:gd fmla="*/ 33 w 107" name="T2"/>
                <a:gd fmla="*/ 75 h 81" name="T3"/>
                <a:gd fmla="*/ 32 w 107" name="T4"/>
                <a:gd fmla="*/ 76 h 81" name="T5"/>
                <a:gd fmla="*/ 26 w 107" name="T6"/>
                <a:gd fmla="*/ 67 h 81" name="T7"/>
                <a:gd fmla="*/ 26 w 107" name="T8"/>
                <a:gd fmla="*/ 67 h 81" name="T9"/>
                <a:gd fmla="*/ 15 w 107" name="T10"/>
                <a:gd fmla="*/ 42 h 81" name="T11"/>
                <a:gd fmla="*/ 15 w 107" name="T12"/>
                <a:gd fmla="*/ 42 h 81" name="T13"/>
                <a:gd fmla="*/ 1 w 107" name="T14"/>
                <a:gd fmla="*/ 5 h 81" name="T15"/>
                <a:gd fmla="*/ 1 w 107" name="T16"/>
                <a:gd fmla="*/ 5 h 81" name="T17"/>
                <a:gd fmla="*/ 0 w 107" name="T18"/>
                <a:gd fmla="*/ 3 h 81" name="T19"/>
                <a:gd fmla="*/ 8 w 107" name="T20"/>
                <a:gd fmla="*/ 0 h 81" name="T21"/>
                <a:gd fmla="*/ 8 w 107" name="T22"/>
                <a:gd fmla="*/ 2 h 81" name="T23"/>
                <a:gd fmla="*/ 21 w 107" name="T24"/>
                <a:gd fmla="*/ 35 h 81" name="T25"/>
                <a:gd fmla="*/ 21 w 107" name="T26"/>
                <a:gd fmla="*/ 35 h 81" name="T27"/>
                <a:gd fmla="*/ 31 w 107" name="T28"/>
                <a:gd fmla="*/ 60 h 81" name="T29"/>
                <a:gd fmla="*/ 31 w 107" name="T30"/>
                <a:gd fmla="*/ 60 h 81" name="T31"/>
                <a:gd fmla="*/ 39 w 107" name="T32"/>
                <a:gd fmla="*/ 73 h 81" name="T33"/>
                <a:gd fmla="*/ 39 w 107" name="T34"/>
                <a:gd fmla="*/ 73 h 81" name="T35"/>
                <a:gd fmla="*/ 61 w 107" name="T36"/>
                <a:gd fmla="*/ 54 h 81" name="T37"/>
                <a:gd fmla="*/ 61 w 107" name="T38"/>
                <a:gd fmla="*/ 54 h 81" name="T39"/>
                <a:gd fmla="*/ 77 w 107" name="T40"/>
                <a:gd fmla="*/ 38 h 81" name="T41"/>
                <a:gd fmla="*/ 77 w 107" name="T42"/>
                <a:gd fmla="*/ 38 h 81" name="T43"/>
                <a:gd fmla="*/ 77 w 107" name="T44"/>
                <a:gd fmla="*/ 38 h 81" name="T45"/>
                <a:gd fmla="*/ 81 w 107" name="T46"/>
                <a:gd fmla="*/ 34 h 81" name="T47"/>
                <a:gd fmla="*/ 107 w 107" name="T48"/>
                <a:gd fmla="*/ 66 h 81" name="T49"/>
                <a:gd fmla="*/ 101 w 107" name="T50"/>
                <a:gd fmla="*/ 71 h 81" name="T51"/>
                <a:gd fmla="*/ 80 w 107" name="T52"/>
                <a:gd fmla="*/ 46 h 81" name="T53"/>
                <a:gd fmla="*/ 42 w 107" name="T54"/>
                <a:gd fmla="*/ 80 h 81" name="T55"/>
                <a:gd fmla="*/ 42 w 107" name="T56"/>
                <a:gd fmla="*/ 80 h 81" name="T57"/>
                <a:gd fmla="*/ 39 w 107" name="T58"/>
                <a:gd fmla="*/ 81 h 81" name="T59"/>
                <a:gd fmla="*/ 39 w 107" name="T60"/>
                <a:gd fmla="*/ 81 h 81" name="T61"/>
                <a:gd fmla="*/ 32 w 107" name="T62"/>
                <a:gd fmla="*/ 76 h 81" name="T63"/>
                <a:gd fmla="*/ 38 w 107" name="T64"/>
                <a:gd fmla="*/ 77 h 81" name="T65"/>
                <a:gd fmla="*/ 37 w 107" name="T66"/>
                <a:gd fmla="*/ 76 h 81" name="T67"/>
                <a:gd fmla="*/ 37 w 107" name="T68"/>
                <a:gd fmla="*/ 76 h 81" name="T69"/>
                <a:gd fmla="*/ 36 w 107" name="T70"/>
                <a:gd fmla="*/ 76 h 81" name="T71"/>
                <a:gd fmla="*/ 36 w 107" name="T72"/>
                <a:gd fmla="*/ 76 h 81" name="T73"/>
                <a:gd fmla="*/ 38 w 107" name="T74"/>
                <a:gd fmla="*/ 77 h 81" name="T75"/>
                <a:gd fmla="*/ 30 w 107" name="T76"/>
                <a:gd fmla="*/ 66 h 81" name="T77"/>
                <a:gd fmla="*/ 32 w 107" name="T78"/>
                <a:gd fmla="*/ 69 h 81" name="T79"/>
                <a:gd fmla="*/ 32 w 107" name="T80"/>
                <a:gd fmla="*/ 69 h 81" name="T81"/>
                <a:gd fmla="*/ 28 w 107" name="T82"/>
                <a:gd fmla="*/ 61 h 81" name="T83"/>
                <a:gd fmla="*/ 28 w 107" name="T84"/>
                <a:gd fmla="*/ 61 h 81" name="T85"/>
                <a:gd fmla="*/ 25 w 107" name="T86"/>
                <a:gd fmla="*/ 56 h 81" name="T87"/>
                <a:gd fmla="*/ 25 w 107" name="T88"/>
                <a:gd fmla="*/ 56 h 81" name="T89"/>
                <a:gd fmla="*/ 30 w 107" name="T90"/>
                <a:gd fmla="*/ 66 h 81" name="T91"/>
                <a:gd fmla="*/ 99 w 107" name="T92"/>
                <a:gd fmla="*/ 63 h 81" name="T93"/>
                <a:gd fmla="*/ 80 w 107" name="T94"/>
                <a:gd fmla="*/ 40 h 81" name="T95"/>
                <a:gd fmla="*/ 80 w 107" name="T96"/>
                <a:gd fmla="*/ 40 h 81" name="T97"/>
                <a:gd fmla="*/ 99 w 107" name="T98"/>
                <a:gd fmla="*/ 63 h 81" name="T99"/>
                <a:gd fmla="*/ 57 w 107" name="T100"/>
                <a:gd fmla="*/ 63 h 81" name="T101"/>
                <a:gd fmla="*/ 57 w 107" name="T102"/>
                <a:gd fmla="*/ 62 h 81" name="T103"/>
                <a:gd fmla="*/ 57 w 107" name="T104"/>
                <a:gd fmla="*/ 62 h 81" name="T105"/>
                <a:gd fmla="*/ 57 w 107" name="T106"/>
                <a:gd fmla="*/ 63 h 81" name="T107"/>
                <a:gd fmla="*/ 57 w 107" name="T108"/>
                <a:gd fmla="*/ 62 h 81" name="T109"/>
                <a:gd fmla="*/ 62 w 107" name="T110"/>
                <a:gd fmla="*/ 57 h 81" name="T111"/>
                <a:gd fmla="*/ 62 w 107" name="T112"/>
                <a:gd fmla="*/ 57 h 81" name="T113"/>
                <a:gd fmla="*/ 57 w 107" name="T114"/>
                <a:gd fmla="*/ 62 h 81" name="T115"/>
                <a:gd fmla="*/ 14 w 107" name="T116"/>
                <a:gd fmla="*/ 29 h 81" name="T117"/>
                <a:gd fmla="*/ 5 w 107" name="T118"/>
                <a:gd fmla="*/ 5 h 81" name="T119"/>
                <a:gd fmla="*/ 5 w 107" name="T120"/>
                <a:gd fmla="*/ 5 h 81" name="T121"/>
                <a:gd fmla="*/ 5 w 107" name="T122"/>
                <a:gd fmla="*/ 5 h 81" name="T123"/>
                <a:gd fmla="*/ 14 w 107" name="T124"/>
                <a:gd fmla="*/ 29 h 8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1" w="107">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37" name="任意多边形 36"/>
          <p:cNvSpPr/>
          <p:nvPr/>
        </p:nvSpPr>
        <p:spPr>
          <a:xfrm>
            <a:off x="1259374" y="3874731"/>
            <a:ext cx="8505371" cy="638728"/>
          </a:xfrm>
          <a:custGeom>
            <a:gdLst>
              <a:gd fmla="*/ 0 w 8505371" name="connsiteX0"/>
              <a:gd fmla="*/ 566124 h 638728" name="connsiteY0"/>
              <a:gd fmla="*/ 1436914 w 8505371" name="connsiteX1"/>
              <a:gd fmla="*/ 116181 h 638728" name="connsiteY1"/>
              <a:gd fmla="*/ 2931885 w 8505371" name="connsiteX2"/>
              <a:gd fmla="*/ 595153 h 638728" name="connsiteY2"/>
              <a:gd fmla="*/ 4601028 w 8505371" name="connsiteX3"/>
              <a:gd fmla="*/ 67 h 638728" name="connsiteY3"/>
              <a:gd fmla="*/ 6270171 w 8505371" name="connsiteX4"/>
              <a:gd fmla="*/ 638696 h 638728" name="connsiteY4"/>
              <a:gd fmla="*/ 7736114 w 8505371" name="connsiteX5"/>
              <a:gd fmla="*/ 29096 h 638728" name="connsiteY5"/>
              <a:gd fmla="*/ 8505371 w 8505371" name="connsiteX6"/>
              <a:gd fmla="*/ 217781 h 63872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38728" w="8505371">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 name="组合 37"/>
          <p:cNvGrpSpPr/>
          <p:nvPr/>
        </p:nvGrpSpPr>
        <p:grpSpPr>
          <a:xfrm>
            <a:off x="2166261" y="3682901"/>
            <a:ext cx="615743" cy="585108"/>
            <a:chOff x="2166261" y="3682901"/>
            <a:chExt cx="615743" cy="585108"/>
          </a:xfrm>
        </p:grpSpPr>
        <p:sp>
          <p:nvSpPr>
            <p:cNvPr id="39" name="椭圆 38"/>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2189986" y="3768248"/>
              <a:ext cx="592018" cy="396240"/>
            </a:xfrm>
            <a:prstGeom prst="rect">
              <a:avLst/>
            </a:prstGeom>
            <a:noFill/>
          </p:spPr>
          <p:txBody>
            <a:bodyPr rtlCol="0" wrap="square">
              <a:spAutoFit/>
            </a:bodyPr>
            <a:lstStyle/>
            <a:p>
              <a:r>
                <a:rPr altLang="zh-CN" lang="en-US" smtClean="0" sz="2000">
                  <a:solidFill>
                    <a:srgbClr val="2E2E2E"/>
                  </a:solidFill>
                  <a:latin charset="0" panose="020b0a04020102020204" pitchFamily="34" typeface="Arial Black"/>
                  <a:ea charset="-122" pitchFamily="65" typeface="迷你简卡通"/>
                  <a:cs charset="-79" panose="02010803020104030203" pitchFamily="2" typeface="Aharoni"/>
                </a:rPr>
                <a:t>01</a:t>
              </a:r>
            </a:p>
          </p:txBody>
        </p:sp>
      </p:grpSp>
      <p:grpSp>
        <p:nvGrpSpPr>
          <p:cNvPr id="41" name="组合 40"/>
          <p:cNvGrpSpPr/>
          <p:nvPr/>
        </p:nvGrpSpPr>
        <p:grpSpPr>
          <a:xfrm>
            <a:off x="3791861" y="4141646"/>
            <a:ext cx="626185" cy="585108"/>
            <a:chOff x="3791861" y="4141646"/>
            <a:chExt cx="626185" cy="585108"/>
          </a:xfrm>
        </p:grpSpPr>
        <p:sp>
          <p:nvSpPr>
            <p:cNvPr id="42" name="椭圆 41"/>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3826028" y="4236569"/>
              <a:ext cx="592018" cy="396240"/>
            </a:xfrm>
            <a:prstGeom prst="rect">
              <a:avLst/>
            </a:prstGeom>
            <a:noFill/>
          </p:spPr>
          <p:txBody>
            <a:bodyPr rtlCol="0" wrap="square">
              <a:spAutoFit/>
            </a:bodyPr>
            <a:lstStyle/>
            <a:p>
              <a:r>
                <a:rPr altLang="zh-CN" lang="en-US" smtClean="0" sz="2000">
                  <a:solidFill>
                    <a:srgbClr val="2E2E2E"/>
                  </a:solidFill>
                  <a:latin charset="0" panose="020b0a04020102020204" pitchFamily="34" typeface="Arial Black"/>
                  <a:ea charset="-122" pitchFamily="65" typeface="迷你简卡通"/>
                  <a:cs charset="-79" panose="02010803020104030203" pitchFamily="2" typeface="Aharoni"/>
                </a:rPr>
                <a:t>02</a:t>
              </a:r>
            </a:p>
          </p:txBody>
        </p:sp>
      </p:grpSp>
      <p:grpSp>
        <p:nvGrpSpPr>
          <p:cNvPr id="44" name="组合 43"/>
          <p:cNvGrpSpPr/>
          <p:nvPr/>
        </p:nvGrpSpPr>
        <p:grpSpPr>
          <a:xfrm>
            <a:off x="5437285" y="3569562"/>
            <a:ext cx="622653" cy="585108"/>
            <a:chOff x="5437285" y="3569562"/>
            <a:chExt cx="622653" cy="585108"/>
          </a:xfrm>
        </p:grpSpPr>
        <p:sp>
          <p:nvSpPr>
            <p:cNvPr id="45" name="椭圆 44"/>
            <p:cNvSpPr/>
            <p:nvPr/>
          </p:nvSpPr>
          <p:spPr>
            <a:xfrm>
              <a:off x="5437285" y="3569562"/>
              <a:ext cx="585108" cy="585108"/>
            </a:xfrm>
            <a:prstGeom prst="ellipse">
              <a:avLst/>
            </a:prstGeom>
            <a:solidFill>
              <a:srgbClr val="F2F3F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5467921" y="3682902"/>
              <a:ext cx="592018" cy="396240"/>
            </a:xfrm>
            <a:prstGeom prst="rect">
              <a:avLst/>
            </a:prstGeom>
            <a:noFill/>
          </p:spPr>
          <p:txBody>
            <a:bodyPr rtlCol="0" wrap="square">
              <a:spAutoFit/>
            </a:bodyPr>
            <a:lstStyle/>
            <a:p>
              <a:r>
                <a:rPr altLang="zh-CN" lang="en-US" smtClean="0" sz="2000">
                  <a:solidFill>
                    <a:srgbClr val="2E2E2E"/>
                  </a:solidFill>
                  <a:latin charset="0" panose="020b0a04020102020204" pitchFamily="34" typeface="Arial Black"/>
                  <a:ea charset="-122" pitchFamily="65" typeface="迷你简卡通"/>
                  <a:cs charset="-79" panose="02010803020104030203" pitchFamily="2" typeface="Aharoni"/>
                </a:rPr>
                <a:t>03</a:t>
              </a:r>
            </a:p>
          </p:txBody>
        </p:sp>
      </p:grpSp>
      <p:grpSp>
        <p:nvGrpSpPr>
          <p:cNvPr id="47" name="组合 46"/>
          <p:cNvGrpSpPr/>
          <p:nvPr/>
        </p:nvGrpSpPr>
        <p:grpSpPr>
          <a:xfrm>
            <a:off x="7227985" y="4192442"/>
            <a:ext cx="633095" cy="585108"/>
            <a:chOff x="7227985" y="4192442"/>
            <a:chExt cx="633095" cy="585108"/>
          </a:xfrm>
        </p:grpSpPr>
        <p:sp>
          <p:nvSpPr>
            <p:cNvPr id="48" name="椭圆 47"/>
            <p:cNvSpPr/>
            <p:nvPr/>
          </p:nvSpPr>
          <p:spPr>
            <a:xfrm>
              <a:off x="7227985" y="4192442"/>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7269061" y="4291780"/>
              <a:ext cx="592018" cy="396240"/>
            </a:xfrm>
            <a:prstGeom prst="rect">
              <a:avLst/>
            </a:prstGeom>
            <a:noFill/>
          </p:spPr>
          <p:txBody>
            <a:bodyPr rtlCol="0" wrap="square">
              <a:spAutoFit/>
            </a:bodyPr>
            <a:lstStyle/>
            <a:p>
              <a:r>
                <a:rPr altLang="zh-CN" lang="en-US" smtClean="0" sz="2000">
                  <a:solidFill>
                    <a:srgbClr val="2E2E2E"/>
                  </a:solidFill>
                  <a:latin charset="0" panose="020b0a04020102020204" pitchFamily="34" typeface="Arial Black"/>
                  <a:ea charset="-122" pitchFamily="65" typeface="迷你简卡通"/>
                  <a:cs charset="-79" panose="02010803020104030203" pitchFamily="2" typeface="Aharoni"/>
                </a:rPr>
                <a:t>04</a:t>
              </a:r>
            </a:p>
          </p:txBody>
        </p:sp>
      </p:grpSp>
      <p:sp>
        <p:nvSpPr>
          <p:cNvPr id="50" name="矩形 49"/>
          <p:cNvSpPr>
            <a:spLocks noChangeArrowheads="1"/>
          </p:cNvSpPr>
          <p:nvPr/>
        </p:nvSpPr>
        <p:spPr bwMode="auto">
          <a:xfrm>
            <a:off x="1284697" y="2402062"/>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392F2F"/>
                </a:solidFill>
              </a:rPr>
              <a:t>单击此处输入标题</a:t>
            </a:r>
          </a:p>
          <a:p>
            <a:pPr>
              <a:buNone/>
            </a:pPr>
            <a:r>
              <a:rPr altLang="en-US" lang="zh-CN" sz="2000">
                <a:solidFill>
                  <a:srgbClr val="392F2F"/>
                </a:solidFill>
              </a:rPr>
              <a:t>请在这里输入您的主要叙述内容</a:t>
            </a:r>
          </a:p>
          <a:p>
            <a:pPr>
              <a:buNone/>
            </a:pPr>
            <a:r>
              <a:rPr altLang="en-US" lang="zh-CN" sz="2000">
                <a:solidFill>
                  <a:srgbClr val="392F2F"/>
                </a:solidFill>
              </a:rPr>
              <a:t>请在这里输入您的主要叙述内容</a:t>
            </a:r>
          </a:p>
        </p:txBody>
      </p:sp>
      <p:sp>
        <p:nvSpPr>
          <p:cNvPr id="51" name="矩形 50"/>
          <p:cNvSpPr>
            <a:spLocks noChangeArrowheads="1"/>
          </p:cNvSpPr>
          <p:nvPr/>
        </p:nvSpPr>
        <p:spPr bwMode="auto">
          <a:xfrm>
            <a:off x="2828015" y="5078250"/>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392F2F"/>
                </a:solidFill>
              </a:rPr>
              <a:t>单击此处输入标题</a:t>
            </a:r>
          </a:p>
          <a:p>
            <a:pPr>
              <a:buNone/>
            </a:pPr>
            <a:r>
              <a:rPr altLang="en-US" lang="zh-CN" sz="2000">
                <a:solidFill>
                  <a:srgbClr val="392F2F"/>
                </a:solidFill>
              </a:rPr>
              <a:t>请在这里输入您的主要叙述内容</a:t>
            </a:r>
          </a:p>
          <a:p>
            <a:pPr>
              <a:buNone/>
            </a:pPr>
            <a:r>
              <a:rPr altLang="en-US" lang="zh-CN" sz="2000">
                <a:solidFill>
                  <a:srgbClr val="392F2F"/>
                </a:solidFill>
              </a:rPr>
              <a:t>请在这里输入您的主要叙述内容</a:t>
            </a:r>
          </a:p>
        </p:txBody>
      </p:sp>
      <p:sp>
        <p:nvSpPr>
          <p:cNvPr id="52" name="矩形 51"/>
          <p:cNvSpPr>
            <a:spLocks noChangeArrowheads="1"/>
          </p:cNvSpPr>
          <p:nvPr/>
        </p:nvSpPr>
        <p:spPr bwMode="auto">
          <a:xfrm>
            <a:off x="4717916" y="2402062"/>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392F2F"/>
                </a:solidFill>
              </a:rPr>
              <a:t>单击此处输入标题</a:t>
            </a:r>
          </a:p>
          <a:p>
            <a:pPr>
              <a:buNone/>
            </a:pPr>
            <a:r>
              <a:rPr altLang="en-US" lang="zh-CN" sz="2000">
                <a:solidFill>
                  <a:srgbClr val="392F2F"/>
                </a:solidFill>
              </a:rPr>
              <a:t>请在这里输入您的主要叙述内容</a:t>
            </a:r>
          </a:p>
          <a:p>
            <a:pPr>
              <a:buNone/>
            </a:pPr>
            <a:r>
              <a:rPr altLang="en-US" lang="zh-CN" sz="2000">
                <a:solidFill>
                  <a:srgbClr val="392F2F"/>
                </a:solidFill>
              </a:rPr>
              <a:t>请在这里输入您的主要叙述内容</a:t>
            </a:r>
          </a:p>
        </p:txBody>
      </p:sp>
      <p:sp>
        <p:nvSpPr>
          <p:cNvPr id="53" name="矩形 52"/>
          <p:cNvSpPr>
            <a:spLocks noChangeArrowheads="1"/>
          </p:cNvSpPr>
          <p:nvPr/>
        </p:nvSpPr>
        <p:spPr bwMode="auto">
          <a:xfrm>
            <a:off x="6471070" y="5078250"/>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392F2F"/>
                </a:solidFill>
              </a:rPr>
              <a:t>单击此处输入标题</a:t>
            </a:r>
          </a:p>
          <a:p>
            <a:pPr>
              <a:buNone/>
            </a:pPr>
            <a:r>
              <a:rPr altLang="en-US" lang="zh-CN" sz="2000">
                <a:solidFill>
                  <a:srgbClr val="392F2F"/>
                </a:solidFill>
              </a:rPr>
              <a:t>请在这里输入您的主要叙述内容</a:t>
            </a:r>
          </a:p>
          <a:p>
            <a:pPr>
              <a:buNone/>
            </a:pPr>
            <a:r>
              <a:rPr altLang="en-US" lang="zh-CN" sz="2000">
                <a:solidFill>
                  <a:srgbClr val="392F2F"/>
                </a:solidFill>
              </a:rPr>
              <a:t>请在这里输入您的主要叙述内容</a:t>
            </a:r>
          </a:p>
        </p:txBody>
      </p:sp>
    </p:spTree>
    <p:extLst>
      <p:ext uri="{BB962C8B-B14F-4D97-AF65-F5344CB8AC3E}">
        <p14:creationId val="163881281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000" fill="hold" id="7"/>
                                        <p:tgtEl>
                                          <p:spTgt spid="6"/>
                                        </p:tgtEl>
                                        <p:attrNameLst>
                                          <p:attrName>ppt_x</p:attrName>
                                        </p:attrNameLst>
                                      </p:cBhvr>
                                      <p:tavLst>
                                        <p:tav tm="0">
                                          <p:val>
                                            <p:strVal val="0-#ppt_w/2"/>
                                          </p:val>
                                        </p:tav>
                                        <p:tav tm="100000">
                                          <p:val>
                                            <p:strVal val="#ppt_x"/>
                                          </p:val>
                                        </p:tav>
                                      </p:tavLst>
                                    </p:anim>
                                    <p:anim calcmode="lin" valueType="num">
                                      <p:cBhvr additive="base">
                                        <p:cTn dur="10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500"/>
                                  </p:stCondLst>
                                  <p:childTnLst>
                                    <p:set>
                                      <p:cBhvr>
                                        <p:cTn dur="1" fill="hold" id="10">
                                          <p:stCondLst>
                                            <p:cond delay="0"/>
                                          </p:stCondLst>
                                        </p:cTn>
                                        <p:tgtEl>
                                          <p:spTgt spid="37"/>
                                        </p:tgtEl>
                                        <p:attrNameLst>
                                          <p:attrName>style.visibility</p:attrName>
                                        </p:attrNameLst>
                                      </p:cBhvr>
                                      <p:to>
                                        <p:strVal val="visible"/>
                                      </p:to>
                                    </p:set>
                                    <p:animEffect filter="wipe(left)" transition="in">
                                      <p:cBhvr>
                                        <p:cTn dur="500" id="11"/>
                                        <p:tgtEl>
                                          <p:spTgt spid="3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8"/>
                                        </p:tgtEl>
                                        <p:attrNameLst>
                                          <p:attrName>style.visibility</p:attrName>
                                        </p:attrNameLst>
                                      </p:cBhvr>
                                      <p:to>
                                        <p:strVal val="visible"/>
                                      </p:to>
                                    </p:set>
                                    <p:animEffect filter="fade" transition="in">
                                      <p:cBhvr>
                                        <p:cTn dur="500" id="15"/>
                                        <p:tgtEl>
                                          <p:spTgt spid="38"/>
                                        </p:tgtEl>
                                      </p:cBhvr>
                                    </p:animEffect>
                                  </p:childTnLst>
                                </p:cTn>
                              </p:par>
                              <p:par>
                                <p:cTn fill="hold" id="16" nodeType="withEffect" presetClass="entr" presetID="10" presetSubtype="0">
                                  <p:stCondLst>
                                    <p:cond delay="250"/>
                                  </p:stCondLst>
                                  <p:childTnLst>
                                    <p:set>
                                      <p:cBhvr>
                                        <p:cTn dur="1" fill="hold" id="17">
                                          <p:stCondLst>
                                            <p:cond delay="0"/>
                                          </p:stCondLst>
                                        </p:cTn>
                                        <p:tgtEl>
                                          <p:spTgt spid="41"/>
                                        </p:tgtEl>
                                        <p:attrNameLst>
                                          <p:attrName>style.visibility</p:attrName>
                                        </p:attrNameLst>
                                      </p:cBhvr>
                                      <p:to>
                                        <p:strVal val="visible"/>
                                      </p:to>
                                    </p:set>
                                    <p:animEffect filter="fade" transition="in">
                                      <p:cBhvr>
                                        <p:cTn dur="500" id="18"/>
                                        <p:tgtEl>
                                          <p:spTgt spid="41"/>
                                        </p:tgtEl>
                                      </p:cBhvr>
                                    </p:animEffect>
                                  </p:childTnLst>
                                </p:cTn>
                              </p:par>
                              <p:par>
                                <p:cTn fill="hold" id="19" nodeType="withEffect" presetClass="entr" presetID="10" presetSubtype="0">
                                  <p:stCondLst>
                                    <p:cond delay="500"/>
                                  </p:stCondLst>
                                  <p:childTnLst>
                                    <p:set>
                                      <p:cBhvr>
                                        <p:cTn dur="1" fill="hold" id="20">
                                          <p:stCondLst>
                                            <p:cond delay="0"/>
                                          </p:stCondLst>
                                        </p:cTn>
                                        <p:tgtEl>
                                          <p:spTgt spid="44"/>
                                        </p:tgtEl>
                                        <p:attrNameLst>
                                          <p:attrName>style.visibility</p:attrName>
                                        </p:attrNameLst>
                                      </p:cBhvr>
                                      <p:to>
                                        <p:strVal val="visible"/>
                                      </p:to>
                                    </p:set>
                                    <p:animEffect filter="fade" transition="in">
                                      <p:cBhvr>
                                        <p:cTn dur="500" id="21"/>
                                        <p:tgtEl>
                                          <p:spTgt spid="44"/>
                                        </p:tgtEl>
                                      </p:cBhvr>
                                    </p:animEffect>
                                  </p:childTnLst>
                                </p:cTn>
                              </p:par>
                              <p:par>
                                <p:cTn fill="hold" id="22" nodeType="withEffect" presetClass="entr" presetID="10" presetSubtype="0">
                                  <p:stCondLst>
                                    <p:cond delay="750"/>
                                  </p:stCondLst>
                                  <p:childTnLst>
                                    <p:set>
                                      <p:cBhvr>
                                        <p:cTn dur="1" fill="hold" id="23">
                                          <p:stCondLst>
                                            <p:cond delay="0"/>
                                          </p:stCondLst>
                                        </p:cTn>
                                        <p:tgtEl>
                                          <p:spTgt spid="47"/>
                                        </p:tgtEl>
                                        <p:attrNameLst>
                                          <p:attrName>style.visibility</p:attrName>
                                        </p:attrNameLst>
                                      </p:cBhvr>
                                      <p:to>
                                        <p:strVal val="visible"/>
                                      </p:to>
                                    </p:set>
                                    <p:animEffect filter="fade" transition="in">
                                      <p:cBhvr>
                                        <p:cTn dur="500" id="24"/>
                                        <p:tgtEl>
                                          <p:spTgt spid="47"/>
                                        </p:tgtEl>
                                      </p:cBhvr>
                                    </p:animEffect>
                                  </p:childTnLst>
                                </p:cTn>
                              </p:par>
                            </p:childTnLst>
                          </p:cTn>
                        </p:par>
                        <p:par>
                          <p:cTn fill="hold" id="25" nodeType="afterGroup">
                            <p:stCondLst>
                              <p:cond delay="2250"/>
                            </p:stCondLst>
                            <p:childTnLst>
                              <p:par>
                                <p:cTn decel="100000" fill="hold" grpId="0" id="26" nodeType="afterEffect" presetClass="entr" presetID="50" presetSubtype="0">
                                  <p:stCondLst>
                                    <p:cond delay="0"/>
                                  </p:stCondLst>
                                  <p:childTnLst>
                                    <p:set>
                                      <p:cBhvr>
                                        <p:cTn dur="1" fill="hold" id="27">
                                          <p:stCondLst>
                                            <p:cond delay="0"/>
                                          </p:stCondLst>
                                        </p:cTn>
                                        <p:tgtEl>
                                          <p:spTgt spid="50"/>
                                        </p:tgtEl>
                                        <p:attrNameLst>
                                          <p:attrName>style.visibility</p:attrName>
                                        </p:attrNameLst>
                                      </p:cBhvr>
                                      <p:to>
                                        <p:strVal val="visible"/>
                                      </p:to>
                                    </p:set>
                                    <p:anim calcmode="lin" valueType="num">
                                      <p:cBhvr>
                                        <p:cTn dur="1000" fill="hold" id="28"/>
                                        <p:tgtEl>
                                          <p:spTgt spid="50"/>
                                        </p:tgtEl>
                                        <p:attrNameLst>
                                          <p:attrName>ppt_w</p:attrName>
                                        </p:attrNameLst>
                                      </p:cBhvr>
                                      <p:tavLst>
                                        <p:tav tm="0">
                                          <p:val>
                                            <p:strVal val="#ppt_w+.3"/>
                                          </p:val>
                                        </p:tav>
                                        <p:tav tm="100000">
                                          <p:val>
                                            <p:strVal val="#ppt_w"/>
                                          </p:val>
                                        </p:tav>
                                      </p:tavLst>
                                    </p:anim>
                                    <p:anim calcmode="lin" valueType="num">
                                      <p:cBhvr>
                                        <p:cTn dur="1000" fill="hold" id="29"/>
                                        <p:tgtEl>
                                          <p:spTgt spid="50"/>
                                        </p:tgtEl>
                                        <p:attrNameLst>
                                          <p:attrName>ppt_h</p:attrName>
                                        </p:attrNameLst>
                                      </p:cBhvr>
                                      <p:tavLst>
                                        <p:tav tm="0">
                                          <p:val>
                                            <p:strVal val="#ppt_h"/>
                                          </p:val>
                                        </p:tav>
                                        <p:tav tm="100000">
                                          <p:val>
                                            <p:strVal val="#ppt_h"/>
                                          </p:val>
                                        </p:tav>
                                      </p:tavLst>
                                    </p:anim>
                                    <p:animEffect filter="fade" transition="in">
                                      <p:cBhvr>
                                        <p:cTn dur="1000" id="30"/>
                                        <p:tgtEl>
                                          <p:spTgt spid="50"/>
                                        </p:tgtEl>
                                      </p:cBhvr>
                                    </p:animEffect>
                                  </p:childTnLst>
                                </p:cTn>
                              </p:par>
                              <p:par>
                                <p:cTn decel="100000" fill="hold" grpId="0" id="31" nodeType="withEffect" presetClass="entr" presetID="50" presetSubtype="0">
                                  <p:stCondLst>
                                    <p:cond delay="250"/>
                                  </p:stCondLst>
                                  <p:childTnLst>
                                    <p:set>
                                      <p:cBhvr>
                                        <p:cTn dur="1" fill="hold" id="32">
                                          <p:stCondLst>
                                            <p:cond delay="0"/>
                                          </p:stCondLst>
                                        </p:cTn>
                                        <p:tgtEl>
                                          <p:spTgt spid="51"/>
                                        </p:tgtEl>
                                        <p:attrNameLst>
                                          <p:attrName>style.visibility</p:attrName>
                                        </p:attrNameLst>
                                      </p:cBhvr>
                                      <p:to>
                                        <p:strVal val="visible"/>
                                      </p:to>
                                    </p:set>
                                    <p:anim calcmode="lin" valueType="num">
                                      <p:cBhvr>
                                        <p:cTn dur="1000" fill="hold" id="33"/>
                                        <p:tgtEl>
                                          <p:spTgt spid="51"/>
                                        </p:tgtEl>
                                        <p:attrNameLst>
                                          <p:attrName>ppt_w</p:attrName>
                                        </p:attrNameLst>
                                      </p:cBhvr>
                                      <p:tavLst>
                                        <p:tav tm="0">
                                          <p:val>
                                            <p:strVal val="#ppt_w+.3"/>
                                          </p:val>
                                        </p:tav>
                                        <p:tav tm="100000">
                                          <p:val>
                                            <p:strVal val="#ppt_w"/>
                                          </p:val>
                                        </p:tav>
                                      </p:tavLst>
                                    </p:anim>
                                    <p:anim calcmode="lin" valueType="num">
                                      <p:cBhvr>
                                        <p:cTn dur="1000" fill="hold" id="34"/>
                                        <p:tgtEl>
                                          <p:spTgt spid="51"/>
                                        </p:tgtEl>
                                        <p:attrNameLst>
                                          <p:attrName>ppt_h</p:attrName>
                                        </p:attrNameLst>
                                      </p:cBhvr>
                                      <p:tavLst>
                                        <p:tav tm="0">
                                          <p:val>
                                            <p:strVal val="#ppt_h"/>
                                          </p:val>
                                        </p:tav>
                                        <p:tav tm="100000">
                                          <p:val>
                                            <p:strVal val="#ppt_h"/>
                                          </p:val>
                                        </p:tav>
                                      </p:tavLst>
                                    </p:anim>
                                    <p:animEffect filter="fade" transition="in">
                                      <p:cBhvr>
                                        <p:cTn dur="1000" id="35"/>
                                        <p:tgtEl>
                                          <p:spTgt spid="51"/>
                                        </p:tgtEl>
                                      </p:cBhvr>
                                    </p:animEffect>
                                  </p:childTnLst>
                                </p:cTn>
                              </p:par>
                              <p:par>
                                <p:cTn decel="100000" fill="hold" grpId="0" id="36" nodeType="withEffect" presetClass="entr" presetID="50" presetSubtype="0">
                                  <p:stCondLst>
                                    <p:cond delay="500"/>
                                  </p:stCondLst>
                                  <p:childTnLst>
                                    <p:set>
                                      <p:cBhvr>
                                        <p:cTn dur="1" fill="hold" id="37">
                                          <p:stCondLst>
                                            <p:cond delay="0"/>
                                          </p:stCondLst>
                                        </p:cTn>
                                        <p:tgtEl>
                                          <p:spTgt spid="52"/>
                                        </p:tgtEl>
                                        <p:attrNameLst>
                                          <p:attrName>style.visibility</p:attrName>
                                        </p:attrNameLst>
                                      </p:cBhvr>
                                      <p:to>
                                        <p:strVal val="visible"/>
                                      </p:to>
                                    </p:set>
                                    <p:anim calcmode="lin" valueType="num">
                                      <p:cBhvr>
                                        <p:cTn dur="1000" fill="hold" id="38"/>
                                        <p:tgtEl>
                                          <p:spTgt spid="52"/>
                                        </p:tgtEl>
                                        <p:attrNameLst>
                                          <p:attrName>ppt_w</p:attrName>
                                        </p:attrNameLst>
                                      </p:cBhvr>
                                      <p:tavLst>
                                        <p:tav tm="0">
                                          <p:val>
                                            <p:strVal val="#ppt_w+.3"/>
                                          </p:val>
                                        </p:tav>
                                        <p:tav tm="100000">
                                          <p:val>
                                            <p:strVal val="#ppt_w"/>
                                          </p:val>
                                        </p:tav>
                                      </p:tavLst>
                                    </p:anim>
                                    <p:anim calcmode="lin" valueType="num">
                                      <p:cBhvr>
                                        <p:cTn dur="1000" fill="hold" id="39"/>
                                        <p:tgtEl>
                                          <p:spTgt spid="52"/>
                                        </p:tgtEl>
                                        <p:attrNameLst>
                                          <p:attrName>ppt_h</p:attrName>
                                        </p:attrNameLst>
                                      </p:cBhvr>
                                      <p:tavLst>
                                        <p:tav tm="0">
                                          <p:val>
                                            <p:strVal val="#ppt_h"/>
                                          </p:val>
                                        </p:tav>
                                        <p:tav tm="100000">
                                          <p:val>
                                            <p:strVal val="#ppt_h"/>
                                          </p:val>
                                        </p:tav>
                                      </p:tavLst>
                                    </p:anim>
                                    <p:animEffect filter="fade" transition="in">
                                      <p:cBhvr>
                                        <p:cTn dur="1000" id="40"/>
                                        <p:tgtEl>
                                          <p:spTgt spid="52"/>
                                        </p:tgtEl>
                                      </p:cBhvr>
                                    </p:animEffect>
                                  </p:childTnLst>
                                </p:cTn>
                              </p:par>
                              <p:par>
                                <p:cTn decel="100000" fill="hold" grpId="0" id="41" nodeType="withEffect" presetClass="entr" presetID="50" presetSubtype="0">
                                  <p:stCondLst>
                                    <p:cond delay="750"/>
                                  </p:stCondLst>
                                  <p:childTnLst>
                                    <p:set>
                                      <p:cBhvr>
                                        <p:cTn dur="1" fill="hold" id="42">
                                          <p:stCondLst>
                                            <p:cond delay="0"/>
                                          </p:stCondLst>
                                        </p:cTn>
                                        <p:tgtEl>
                                          <p:spTgt spid="53"/>
                                        </p:tgtEl>
                                        <p:attrNameLst>
                                          <p:attrName>style.visibility</p:attrName>
                                        </p:attrNameLst>
                                      </p:cBhvr>
                                      <p:to>
                                        <p:strVal val="visible"/>
                                      </p:to>
                                    </p:set>
                                    <p:anim calcmode="lin" valueType="num">
                                      <p:cBhvr>
                                        <p:cTn dur="1000" fill="hold" id="43"/>
                                        <p:tgtEl>
                                          <p:spTgt spid="53"/>
                                        </p:tgtEl>
                                        <p:attrNameLst>
                                          <p:attrName>ppt_w</p:attrName>
                                        </p:attrNameLst>
                                      </p:cBhvr>
                                      <p:tavLst>
                                        <p:tav tm="0">
                                          <p:val>
                                            <p:strVal val="#ppt_w+.3"/>
                                          </p:val>
                                        </p:tav>
                                        <p:tav tm="100000">
                                          <p:val>
                                            <p:strVal val="#ppt_w"/>
                                          </p:val>
                                        </p:tav>
                                      </p:tavLst>
                                    </p:anim>
                                    <p:anim calcmode="lin" valueType="num">
                                      <p:cBhvr>
                                        <p:cTn dur="1000" fill="hold" id="44"/>
                                        <p:tgtEl>
                                          <p:spTgt spid="53"/>
                                        </p:tgtEl>
                                        <p:attrNameLst>
                                          <p:attrName>ppt_h</p:attrName>
                                        </p:attrNameLst>
                                      </p:cBhvr>
                                      <p:tavLst>
                                        <p:tav tm="0">
                                          <p:val>
                                            <p:strVal val="#ppt_h"/>
                                          </p:val>
                                        </p:tav>
                                        <p:tav tm="100000">
                                          <p:val>
                                            <p:strVal val="#ppt_h"/>
                                          </p:val>
                                        </p:tav>
                                      </p:tavLst>
                                    </p:anim>
                                    <p:animEffect filter="fade" transition="in">
                                      <p:cBhvr>
                                        <p:cTn dur="1000" id="45"/>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50"/>
      <p:bldP grpId="0" spid="51"/>
      <p:bldP grpId="0" spid="52"/>
      <p:bldP grpId="0" spid="5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手绘论文答辩"/>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226</Paragraphs>
  <Slides>26</Slides>
  <Notes>26</Notes>
  <TotalTime>35</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26</vt:i4>
      </vt:variant>
    </vt:vector>
  </HeadingPairs>
  <TitlesOfParts>
    <vt:vector baseType="lpstr" size="46">
      <vt:lpstr>Arial</vt:lpstr>
      <vt:lpstr>Calibri Light</vt:lpstr>
      <vt:lpstr>Calibri</vt:lpstr>
      <vt:lpstr>幼圆</vt:lpstr>
      <vt:lpstr>方正喵呜体</vt:lpstr>
      <vt:lpstr>方正静蕾简体</vt:lpstr>
      <vt:lpstr>华文隶书</vt:lpstr>
      <vt:lpstr>方正兰亭超细黑简体</vt:lpstr>
      <vt:lpstr>微软雅黑</vt:lpstr>
      <vt:lpstr>华文宋体</vt:lpstr>
      <vt:lpstr>Arial Black</vt:lpstr>
      <vt:lpstr>迷你简卡通</vt:lpstr>
      <vt:lpstr>Aharoni</vt:lpstr>
      <vt:lpstr>宋体</vt:lpstr>
      <vt:lpstr>Bebas</vt:lpstr>
      <vt:lpstr>华文细黑</vt:lpstr>
      <vt:lpstr>Bradley Hand ITC</vt:lpstr>
      <vt:lpstr>叶根友小京楷简体</vt:lpstr>
      <vt:lpstr>Kartika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2017-04-02T11:58:26Z</dcterms:created>
  <cp:lastModifiedBy>Administrator</cp:lastModifiedBy>
  <dcterms:modified xsi:type="dcterms:W3CDTF">2021-08-20T10:54:40Z</dcterms:modified>
  <cp:revision>50</cp:revision>
  <dc:title>PowerPoint 演示文稿</dc:title>
</cp:coreProperties>
</file>