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3"/>
  </p:notesMasterIdLst>
  <p:sldIdLst>
    <p:sldId id="256" r:id="rId4"/>
    <p:sldId id="265" r:id="rId5"/>
    <p:sldId id="261" r:id="rId6"/>
    <p:sldId id="266" r:id="rId7"/>
    <p:sldId id="257" r:id="rId8"/>
    <p:sldId id="264" r:id="rId9"/>
    <p:sldId id="269" r:id="rId10"/>
    <p:sldId id="270" r:id="rId11"/>
    <p:sldId id="263" r:id="rId12"/>
    <p:sldId id="271" r:id="rId13"/>
    <p:sldId id="272" r:id="rId14"/>
    <p:sldId id="262" r:id="rId15"/>
    <p:sldId id="267" r:id="rId16"/>
    <p:sldId id="268" r:id="rId17"/>
    <p:sldId id="260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C1370A97-DC04-4EF8-8831-34DEAE0A0BA9}">
          <p14:sldIdLst>
            <p14:sldId id="256"/>
          </p14:sldIdLst>
        </p14:section>
        <p14:section name="目录" id="{2DBD2981-4BBA-4EBC-8027-6DB0B9732632}">
          <p14:sldIdLst>
            <p14:sldId id="265"/>
          </p14:sldIdLst>
        </p14:section>
        <p14:section name="1" id="{CE49374B-8FD9-493D-80FB-822F7C8CA5A8}">
          <p14:sldIdLst>
            <p14:sldId id="261"/>
            <p14:sldId id="266"/>
            <p14:sldId id="257"/>
          </p14:sldIdLst>
        </p14:section>
        <p14:section name="2" id="{D0ED937C-70AA-4E6C-A861-7E978AE6840D}">
          <p14:sldIdLst>
            <p14:sldId id="264"/>
            <p14:sldId id="269"/>
            <p14:sldId id="270"/>
          </p14:sldIdLst>
        </p14:section>
        <p14:section name="3" id="{7639E011-30C6-4F8E-80CE-29F29B5FF4DE}">
          <p14:sldIdLst>
            <p14:sldId id="263"/>
            <p14:sldId id="271"/>
            <p14:sldId id="272"/>
          </p14:sldIdLst>
        </p14:section>
        <p14:section name="4" id="{461C504F-07DD-4B40-9B15-0F0E724ED9B5}">
          <p14:sldIdLst>
            <p14:sldId id="262"/>
            <p14:sldId id="267"/>
            <p14:sldId id="268"/>
          </p14:sldIdLst>
        </p14:section>
        <p14:section name="封底" id="{7B93EB29-04BF-4D32-AD34-F0D47C1510E4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4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04A33-ABA3-4C5B-A6FE-7DBD09554CCA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521A9-E09C-4AD7-A7C3-1E27340D19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6038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1844406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4162758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4620057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4137282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4878452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335979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9542234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8561468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2810179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9054427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0666119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836097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slideLayouts/slideLayout11.xml" Type="http://schemas.openxmlformats.org/officeDocument/2006/relationships/slideLayout"/><Relationship Id="rId11" Target="../slideLayouts/slideLayout1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3.xml" Type="http://schemas.openxmlformats.org/officeDocument/2006/relationships/slideLayout"/><Relationship Id="rId3" Target="../slideLayouts/slideLayout4.xml" Type="http://schemas.openxmlformats.org/officeDocument/2006/relationships/slideLayout"/><Relationship Id="rId4" Target="../slideLayouts/slideLayout5.xml" Type="http://schemas.openxmlformats.org/officeDocument/2006/relationships/slideLayout"/><Relationship Id="rId5" Target="../slideLayouts/slideLayout6.xml" Type="http://schemas.openxmlformats.org/officeDocument/2006/relationships/slideLayout"/><Relationship Id="rId6" Target="../slideLayouts/slideLayout7.xml" Type="http://schemas.openxmlformats.org/officeDocument/2006/relationships/slideLayout"/><Relationship Id="rId7" Target="../slideLayouts/slideLayout8.xml" Type="http://schemas.openxmlformats.org/officeDocument/2006/relationships/slideLayout"/><Relationship Id="rId8" Target="../slideLayouts/slideLayout9.xml" Type="http://schemas.openxmlformats.org/officeDocument/2006/relationships/slideLayout"/><Relationship Id="rId9" Target="../slideLayouts/slideLayout1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accent5">
            <a:lumMod val="5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3260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3462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9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46"/>
          <p:cNvSpPr/>
          <p:nvPr/>
        </p:nvSpPr>
        <p:spPr bwMode="auto">
          <a:xfrm>
            <a:off x="3898900" y="857250"/>
            <a:ext cx="2514600" cy="4943475"/>
          </a:xfrm>
          <a:custGeom>
            <a:gdLst>
              <a:gd fmla="*/ 50740 w 2514348" name="T0"/>
              <a:gd fmla="*/ 410100 h 4943621" name="T1"/>
              <a:gd fmla="*/ 1267681 w 2514348" name="T2"/>
              <a:gd fmla="*/ 601993 h 4943621" name="T3"/>
              <a:gd fmla="*/ 2364873 w 2514348" name="T4"/>
              <a:gd fmla="*/ 1798 h 4943621" name="T5"/>
              <a:gd fmla="*/ 2352203 w 2514348" name="T6"/>
              <a:gd fmla="*/ 4943621 h 4943621" name="T7"/>
              <a:gd fmla="*/ 195817 w 2514348" name="T8"/>
              <a:gd fmla="*/ 2786984 h 4943621" name="T9"/>
              <a:gd fmla="*/ 50740 w 2514348" name="T10"/>
              <a:gd fmla="*/ 410100 h 4943621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2514348" name="T18"/>
              <a:gd fmla="*/ 0 h 4943621" name="T19"/>
              <a:gd fmla="*/ 2514348 w 2514348" name="T20"/>
              <a:gd fmla="*/ 4943621 h 4943621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4943621" w="2514348">
                <a:moveTo>
                  <a:pt x="50740" y="410100"/>
                </a:moveTo>
                <a:cubicBezTo>
                  <a:pt x="142298" y="416049"/>
                  <a:pt x="881992" y="670043"/>
                  <a:pt x="1267681" y="601993"/>
                </a:cubicBezTo>
                <a:cubicBezTo>
                  <a:pt x="1653370" y="533943"/>
                  <a:pt x="2369176" y="-36007"/>
                  <a:pt x="2364873" y="1798"/>
                </a:cubicBezTo>
                <a:cubicBezTo>
                  <a:pt x="2360570" y="39603"/>
                  <a:pt x="2711707" y="4479423"/>
                  <a:pt x="2352203" y="4943621"/>
                </a:cubicBezTo>
                <a:cubicBezTo>
                  <a:pt x="2349636" y="4934576"/>
                  <a:pt x="692256" y="4357059"/>
                  <a:pt x="195817" y="2786984"/>
                </a:cubicBezTo>
                <a:cubicBezTo>
                  <a:pt x="-17593" y="1772081"/>
                  <a:pt x="-40818" y="404151"/>
                  <a:pt x="50740" y="410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5" name="矩形 46"/>
          <p:cNvSpPr/>
          <p:nvPr/>
        </p:nvSpPr>
        <p:spPr bwMode="auto">
          <a:xfrm flipH="1">
            <a:off x="6240463" y="852488"/>
            <a:ext cx="2352675" cy="4940300"/>
          </a:xfrm>
          <a:custGeom>
            <a:gdLst>
              <a:gd fmla="*/ 50740 w 2352204" name="T0"/>
              <a:gd fmla="*/ 406100 h 4940539" name="T1"/>
              <a:gd fmla="*/ 1267681 w 2352204" name="T2"/>
              <a:gd fmla="*/ 597993 h 4940539" name="T3"/>
              <a:gd fmla="*/ 2340810 w 2352204" name="T4"/>
              <a:gd fmla="*/ 1809 h 4940539" name="T5"/>
              <a:gd fmla="*/ 2352203 w 2352204" name="T6"/>
              <a:gd fmla="*/ 4939621 h 4940539" name="T7"/>
              <a:gd fmla="*/ 195817 w 2352204" name="T8"/>
              <a:gd fmla="*/ 2782984 h 4940539" name="T9"/>
              <a:gd fmla="*/ 50740 w 2352204" name="T10"/>
              <a:gd fmla="*/ 406100 h 4940539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2352204" name="T18"/>
              <a:gd fmla="*/ 0 h 4940539" name="T19"/>
              <a:gd fmla="*/ 2352204 w 2352204" name="T20"/>
              <a:gd fmla="*/ 4940539 h 4940539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4940539" w="2352204">
                <a:moveTo>
                  <a:pt x="50740" y="406100"/>
                </a:moveTo>
                <a:cubicBezTo>
                  <a:pt x="142298" y="412049"/>
                  <a:pt x="886003" y="665375"/>
                  <a:pt x="1267681" y="597993"/>
                </a:cubicBezTo>
                <a:cubicBezTo>
                  <a:pt x="1649359" y="530611"/>
                  <a:pt x="2345113" y="-35996"/>
                  <a:pt x="2340810" y="1809"/>
                </a:cubicBezTo>
                <a:cubicBezTo>
                  <a:pt x="2336507" y="39614"/>
                  <a:pt x="2350473" y="4911521"/>
                  <a:pt x="2352203" y="4939621"/>
                </a:cubicBezTo>
                <a:cubicBezTo>
                  <a:pt x="2353933" y="4967721"/>
                  <a:pt x="692256" y="4353059"/>
                  <a:pt x="195817" y="2782984"/>
                </a:cubicBezTo>
                <a:cubicBezTo>
                  <a:pt x="-17593" y="1768081"/>
                  <a:pt x="-40818" y="400151"/>
                  <a:pt x="50740" y="406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6" name="任意多边形 54"/>
          <p:cNvSpPr/>
          <p:nvPr/>
        </p:nvSpPr>
        <p:spPr bwMode="auto">
          <a:xfrm>
            <a:off x="3983038" y="963613"/>
            <a:ext cx="4525962" cy="4775200"/>
          </a:xfrm>
          <a:custGeom>
            <a:gdLst>
              <a:gd fmla="*/ 2255599 w 4526314" name="T0"/>
              <a:gd fmla="*/ 1483 h 4775275" name="T1"/>
              <a:gd fmla="*/ 2262509 w 4526314" name="T2"/>
              <a:gd fmla="*/ 1749 h 4775275" name="T3"/>
              <a:gd fmla="*/ 2262884 w 4526314" name="T4"/>
              <a:gd fmla="*/ 1119405 h 4775275" name="T5"/>
              <a:gd fmla="*/ 2263157 w 4526314" name="T6"/>
              <a:gd fmla="*/ 1254214 h 4775275" name="T7"/>
              <a:gd fmla="*/ 2263431 w 4526314" name="T8"/>
              <a:gd fmla="*/ 1119405 h 4775275" name="T9"/>
              <a:gd fmla="*/ 2263805 w 4526314" name="T10"/>
              <a:gd fmla="*/ 1749 h 4775275" name="T11"/>
              <a:gd fmla="*/ 3301037 w 4526314" name="T12"/>
              <a:gd fmla="*/ 577990 h 4775275" name="T13"/>
              <a:gd fmla="*/ 4477271 w 4526314" name="T14"/>
              <a:gd fmla="*/ 392516 h 4775275" name="T15"/>
              <a:gd fmla="*/ 4337046 w 4526314" name="T16"/>
              <a:gd fmla="*/ 2689892 h 4775275" name="T17"/>
              <a:gd fmla="*/ 2292463 w 4526314" name="T18"/>
              <a:gd fmla="*/ 4765397 h 4775275" name="T19"/>
              <a:gd fmla="*/ 2273484 w 4526314" name="T20"/>
              <a:gd fmla="*/ 4771253 h 4775275" name="T21"/>
              <a:gd fmla="*/ 2273521 w 4526314" name="T22"/>
              <a:gd fmla="*/ 4774388 h 4775275" name="T23"/>
              <a:gd fmla="*/ 2269051 w 4526314" name="T24"/>
              <a:gd fmla="*/ 4775105 h 4775275" name="T25"/>
              <a:gd fmla="*/ 2263157 w 4526314" name="T26"/>
              <a:gd fmla="*/ 4773794 h 4775275" name="T27"/>
              <a:gd fmla="*/ 2257263 w 4526314" name="T28"/>
              <a:gd fmla="*/ 4775105 h 4775275" name="T29"/>
              <a:gd fmla="*/ 2252793 w 4526314" name="T30"/>
              <a:gd fmla="*/ 4774388 h 4775275" name="T31"/>
              <a:gd fmla="*/ 2252831 w 4526314" name="T32"/>
              <a:gd fmla="*/ 4771253 h 4775275" name="T33"/>
              <a:gd fmla="*/ 2233852 w 4526314" name="T34"/>
              <a:gd fmla="*/ 4765397 h 4775275" name="T35"/>
              <a:gd fmla="*/ 189268 w 4526314" name="T36"/>
              <a:gd fmla="*/ 2689892 h 4775275" name="T37"/>
              <a:gd fmla="*/ 49044 w 4526314" name="T38"/>
              <a:gd fmla="*/ 392516 h 4775275" name="T39"/>
              <a:gd fmla="*/ 1225277 w 4526314" name="T40"/>
              <a:gd fmla="*/ 577990 h 4775275" name="T41"/>
              <a:gd fmla="*/ 2255599 w 4526314" name="T42"/>
              <a:gd fmla="*/ 1483 h 4775275" name="T43"/>
              <a:gd fmla="*/ 0 60000 65536" name="T44"/>
              <a:gd fmla="*/ 0 60000 65536" name="T45"/>
              <a:gd fmla="*/ 0 60000 65536" name="T46"/>
              <a:gd fmla="*/ 0 60000 65536" name="T47"/>
              <a:gd fmla="*/ 0 60000 65536" name="T48"/>
              <a:gd fmla="*/ 0 60000 65536" name="T49"/>
              <a:gd fmla="*/ 0 60000 65536" name="T50"/>
              <a:gd fmla="*/ 0 60000 65536" name="T51"/>
              <a:gd fmla="*/ 0 60000 65536" name="T52"/>
              <a:gd fmla="*/ 0 60000 65536" name="T53"/>
              <a:gd fmla="*/ 0 60000 65536" name="T54"/>
              <a:gd fmla="*/ 0 60000 65536" name="T55"/>
              <a:gd fmla="*/ 0 60000 65536" name="T56"/>
              <a:gd fmla="*/ 0 60000 65536" name="T57"/>
              <a:gd fmla="*/ 0 60000 65536" name="T58"/>
              <a:gd fmla="*/ 0 60000 65536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  <a:gd fmla="*/ 0 w 4526314" name="T66"/>
              <a:gd fmla="*/ 0 h 4775275" name="T67"/>
              <a:gd fmla="*/ 4526314 w 4526314" name="T68"/>
              <a:gd fmla="*/ 4775275 h 4775275" name="T69"/>
            </a:gdLst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b="T69" l="T66" r="T68" t="T67"/>
            <a:pathLst>
              <a:path h="4775275" w="4526314">
                <a:moveTo>
                  <a:pt x="2255599" y="1483"/>
                </a:moveTo>
                <a:cubicBezTo>
                  <a:pt x="2260386" y="-537"/>
                  <a:pt x="2262769" y="-535"/>
                  <a:pt x="2262509" y="1749"/>
                </a:cubicBezTo>
                <a:cubicBezTo>
                  <a:pt x="2261210" y="13167"/>
                  <a:pt x="2261634" y="480875"/>
                  <a:pt x="2262884" y="1119405"/>
                </a:cubicBezTo>
                <a:lnTo>
                  <a:pt x="2263157" y="1254214"/>
                </a:lnTo>
                <a:lnTo>
                  <a:pt x="2263431" y="1119405"/>
                </a:lnTo>
                <a:cubicBezTo>
                  <a:pt x="2264680" y="480875"/>
                  <a:pt x="2265105" y="13167"/>
                  <a:pt x="2263805" y="1749"/>
                </a:cubicBezTo>
                <a:cubicBezTo>
                  <a:pt x="2259646" y="-34792"/>
                  <a:pt x="2932126" y="512862"/>
                  <a:pt x="3301037" y="577990"/>
                </a:cubicBezTo>
                <a:cubicBezTo>
                  <a:pt x="3669948" y="643118"/>
                  <a:pt x="4388775" y="398266"/>
                  <a:pt x="4477271" y="392516"/>
                </a:cubicBezTo>
                <a:cubicBezTo>
                  <a:pt x="4565766" y="386766"/>
                  <a:pt x="4543318" y="1708938"/>
                  <a:pt x="4337046" y="2689892"/>
                </a:cubicBezTo>
                <a:cubicBezTo>
                  <a:pt x="3902198" y="4065176"/>
                  <a:pt x="2542365" y="4682038"/>
                  <a:pt x="2292463" y="4765397"/>
                </a:cubicBezTo>
                <a:lnTo>
                  <a:pt x="2273484" y="4771253"/>
                </a:lnTo>
                <a:lnTo>
                  <a:pt x="2273521" y="4774388"/>
                </a:lnTo>
                <a:cubicBezTo>
                  <a:pt x="2273574" y="4775236"/>
                  <a:pt x="2272056" y="4775479"/>
                  <a:pt x="2269051" y="4775105"/>
                </a:cubicBezTo>
                <a:lnTo>
                  <a:pt x="2263157" y="4773794"/>
                </a:lnTo>
                <a:lnTo>
                  <a:pt x="2257263" y="4775105"/>
                </a:lnTo>
                <a:cubicBezTo>
                  <a:pt x="2254259" y="4775479"/>
                  <a:pt x="2252741" y="4775236"/>
                  <a:pt x="2252793" y="4774388"/>
                </a:cubicBezTo>
                <a:lnTo>
                  <a:pt x="2252831" y="4771253"/>
                </a:lnTo>
                <a:lnTo>
                  <a:pt x="2233852" y="4765397"/>
                </a:lnTo>
                <a:cubicBezTo>
                  <a:pt x="1983950" y="4682038"/>
                  <a:pt x="624116" y="4065176"/>
                  <a:pt x="189268" y="2689892"/>
                </a:cubicBezTo>
                <a:cubicBezTo>
                  <a:pt x="-17004" y="1708938"/>
                  <a:pt x="-39452" y="386766"/>
                  <a:pt x="49044" y="392516"/>
                </a:cubicBezTo>
                <a:cubicBezTo>
                  <a:pt x="137539" y="398266"/>
                  <a:pt x="856367" y="643118"/>
                  <a:pt x="1225277" y="577990"/>
                </a:cubicBezTo>
                <a:cubicBezTo>
                  <a:pt x="1571131" y="516932"/>
                  <a:pt x="2183794" y="31780"/>
                  <a:pt x="2255599" y="1483"/>
                </a:cubicBezTo>
                <a:close/>
              </a:path>
            </a:pathLst>
          </a:custGeom>
          <a:solidFill>
            <a:srgbClr val="EBEAD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7" name="矩形 58"/>
          <p:cNvSpPr/>
          <p:nvPr/>
        </p:nvSpPr>
        <p:spPr bwMode="auto">
          <a:xfrm>
            <a:off x="8959850" y="2859088"/>
            <a:ext cx="1717675" cy="881062"/>
          </a:xfrm>
          <a:custGeom>
            <a:gdLst>
              <a:gd fmla="*/ 0 w 1294338" name="T0"/>
              <a:gd fmla="*/ 0 h 539674" name="T1"/>
              <a:gd fmla="*/ 1294338 w 1294338" name="T2"/>
              <a:gd fmla="*/ 0 h 539674" name="T3"/>
              <a:gd fmla="*/ 817038 w 1294338" name="T4"/>
              <a:gd fmla="*/ 271362 h 539674" name="T5"/>
              <a:gd fmla="*/ 1294338 w 1294338" name="T6"/>
              <a:gd fmla="*/ 539674 h 539674" name="T7"/>
              <a:gd fmla="*/ 0 w 1294338" name="T8"/>
              <a:gd fmla="*/ 539674 h 539674" name="T9"/>
              <a:gd fmla="*/ 0 w 1294338" name="T10"/>
              <a:gd fmla="*/ 0 h 539674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1294338" name="T18"/>
              <a:gd fmla="*/ 0 h 539674" name="T19"/>
              <a:gd fmla="*/ 1294338 w 1294338" name="T20"/>
              <a:gd fmla="*/ 539674 h 539674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539674" w="1294338">
                <a:moveTo>
                  <a:pt x="0" y="0"/>
                </a:moveTo>
                <a:lnTo>
                  <a:pt x="1294338" y="0"/>
                </a:lnTo>
                <a:lnTo>
                  <a:pt x="817038" y="271362"/>
                </a:lnTo>
                <a:lnTo>
                  <a:pt x="1294338" y="539674"/>
                </a:lnTo>
                <a:lnTo>
                  <a:pt x="0" y="539674"/>
                </a:lnTo>
                <a:lnTo>
                  <a:pt x="0" y="0"/>
                </a:lnTo>
                <a:close/>
              </a:path>
            </a:pathLst>
          </a:custGeom>
          <a:solidFill>
            <a:srgbClr val="D8AD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8" name="矩形 56"/>
          <p:cNvSpPr/>
          <p:nvPr/>
        </p:nvSpPr>
        <p:spPr bwMode="auto">
          <a:xfrm>
            <a:off x="8958263" y="3546475"/>
            <a:ext cx="566737" cy="195263"/>
          </a:xfrm>
          <a:custGeom>
            <a:gdLst>
              <a:gd fmla="*/ 0 w 566057" name="T0"/>
              <a:gd fmla="*/ 0 h 289692" name="T1"/>
              <a:gd fmla="*/ 566057 w 566057" name="T2"/>
              <a:gd fmla="*/ 0 h 289692" name="T3"/>
              <a:gd fmla="*/ 0 w 566057" name="T4"/>
              <a:gd fmla="*/ 289692 h 289692" name="T5"/>
              <a:gd fmla="*/ 0 w 566057" name="T6"/>
              <a:gd fmla="*/ 0 h 289692" name="T7"/>
              <a:gd fmla="*/ 0 60000 65536" name="T8"/>
              <a:gd fmla="*/ 0 60000 65536" name="T9"/>
              <a:gd fmla="*/ 0 60000 65536" name="T10"/>
              <a:gd fmla="*/ 0 60000 65536" name="T11"/>
              <a:gd fmla="*/ 0 w 566057" name="T12"/>
              <a:gd fmla="*/ 0 h 289692" name="T13"/>
              <a:gd fmla="*/ 566057 w 566057" name="T14"/>
              <a:gd fmla="*/ 289692 h 289692" name="T15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T15" l="T12" r="T14" t="T13"/>
            <a:pathLst>
              <a:path h="289692" w="566057">
                <a:moveTo>
                  <a:pt x="0" y="0"/>
                </a:moveTo>
                <a:lnTo>
                  <a:pt x="566057" y="0"/>
                </a:lnTo>
                <a:lnTo>
                  <a:pt x="0" y="289692"/>
                </a:lnTo>
                <a:lnTo>
                  <a:pt x="0" y="0"/>
                </a:lnTo>
                <a:close/>
              </a:path>
            </a:pathLst>
          </a:custGeom>
          <a:solidFill>
            <a:srgbClr val="BF9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9" name="矩形 58"/>
          <p:cNvSpPr/>
          <p:nvPr/>
        </p:nvSpPr>
        <p:spPr bwMode="auto">
          <a:xfrm flipH="1">
            <a:off x="1993900" y="2862263"/>
            <a:ext cx="1717675" cy="881062"/>
          </a:xfrm>
          <a:custGeom>
            <a:gdLst>
              <a:gd fmla="*/ 0 w 1294338" name="T0"/>
              <a:gd fmla="*/ 0 h 539674" name="T1"/>
              <a:gd fmla="*/ 1294338 w 1294338" name="T2"/>
              <a:gd fmla="*/ 0 h 539674" name="T3"/>
              <a:gd fmla="*/ 817038 w 1294338" name="T4"/>
              <a:gd fmla="*/ 271362 h 539674" name="T5"/>
              <a:gd fmla="*/ 1294338 w 1294338" name="T6"/>
              <a:gd fmla="*/ 539674 h 539674" name="T7"/>
              <a:gd fmla="*/ 0 w 1294338" name="T8"/>
              <a:gd fmla="*/ 539674 h 539674" name="T9"/>
              <a:gd fmla="*/ 0 w 1294338" name="T10"/>
              <a:gd fmla="*/ 0 h 539674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1294338" name="T18"/>
              <a:gd fmla="*/ 0 h 539674" name="T19"/>
              <a:gd fmla="*/ 1294338 w 1294338" name="T20"/>
              <a:gd fmla="*/ 539674 h 539674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539674" w="1294338">
                <a:moveTo>
                  <a:pt x="0" y="0"/>
                </a:moveTo>
                <a:lnTo>
                  <a:pt x="1294338" y="0"/>
                </a:lnTo>
                <a:lnTo>
                  <a:pt x="817038" y="271362"/>
                </a:lnTo>
                <a:lnTo>
                  <a:pt x="1294338" y="539674"/>
                </a:lnTo>
                <a:lnTo>
                  <a:pt x="0" y="539674"/>
                </a:lnTo>
                <a:lnTo>
                  <a:pt x="0" y="0"/>
                </a:lnTo>
                <a:close/>
              </a:path>
            </a:pathLst>
          </a:custGeom>
          <a:solidFill>
            <a:srgbClr val="D8AD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10" name="矩形 56"/>
          <p:cNvSpPr/>
          <p:nvPr/>
        </p:nvSpPr>
        <p:spPr bwMode="auto">
          <a:xfrm flipH="1">
            <a:off x="3146425" y="3551238"/>
            <a:ext cx="565150" cy="195262"/>
          </a:xfrm>
          <a:custGeom>
            <a:gdLst>
              <a:gd fmla="*/ 0 w 566057" name="T0"/>
              <a:gd fmla="*/ 0 h 289692" name="T1"/>
              <a:gd fmla="*/ 566057 w 566057" name="T2"/>
              <a:gd fmla="*/ 0 h 289692" name="T3"/>
              <a:gd fmla="*/ 0 w 566057" name="T4"/>
              <a:gd fmla="*/ 289692 h 289692" name="T5"/>
              <a:gd fmla="*/ 0 w 566057" name="T6"/>
              <a:gd fmla="*/ 0 h 289692" name="T7"/>
              <a:gd fmla="*/ 0 60000 65536" name="T8"/>
              <a:gd fmla="*/ 0 60000 65536" name="T9"/>
              <a:gd fmla="*/ 0 60000 65536" name="T10"/>
              <a:gd fmla="*/ 0 60000 65536" name="T11"/>
              <a:gd fmla="*/ 0 w 566057" name="T12"/>
              <a:gd fmla="*/ 0 h 289692" name="T13"/>
              <a:gd fmla="*/ 566057 w 566057" name="T14"/>
              <a:gd fmla="*/ 289692 h 289692" name="T15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T15" l="T12" r="T14" t="T13"/>
            <a:pathLst>
              <a:path h="289692" w="566057">
                <a:moveTo>
                  <a:pt x="0" y="0"/>
                </a:moveTo>
                <a:lnTo>
                  <a:pt x="566057" y="0"/>
                </a:lnTo>
                <a:lnTo>
                  <a:pt x="0" y="289692"/>
                </a:lnTo>
                <a:lnTo>
                  <a:pt x="0" y="0"/>
                </a:lnTo>
                <a:close/>
              </a:path>
            </a:pathLst>
          </a:custGeom>
          <a:solidFill>
            <a:srgbClr val="BF9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11" name="zhongjian"/>
          <p:cNvSpPr>
            <a:spLocks noChangeArrowheads="1"/>
          </p:cNvSpPr>
          <p:nvPr/>
        </p:nvSpPr>
        <p:spPr bwMode="auto">
          <a:xfrm>
            <a:off x="3162300" y="2368550"/>
            <a:ext cx="6343650" cy="1195388"/>
          </a:xfrm>
          <a:prstGeom prst="rect">
            <a:avLst/>
          </a:prstGeom>
          <a:solidFill>
            <a:srgbClr val="DCB56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002060"/>
              </a:solidFill>
            </a:endParaRPr>
          </a:p>
        </p:txBody>
      </p:sp>
      <p:sp>
        <p:nvSpPr>
          <p:cNvPr id="12" name="文本框 4"/>
          <p:cNvSpPr txBox="1">
            <a:spLocks noChangeArrowheads="1"/>
          </p:cNvSpPr>
          <p:nvPr/>
        </p:nvSpPr>
        <p:spPr bwMode="auto">
          <a:xfrm>
            <a:off x="5124450" y="3892550"/>
            <a:ext cx="2313799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mtClean="0" sz="2800">
                <a:solidFill>
                  <a:srgbClr val="002060"/>
                </a:solidFill>
                <a:latin charset="0" panose="04030305020f02020504" pitchFamily="82" typeface="893-CAI978"/>
                <a:ea charset="-122" panose="020b0503020204020204" pitchFamily="34" typeface="微软雅黑"/>
              </a:rPr>
              <a:t>Jan.31th.2016</a:t>
            </a:r>
          </a:p>
        </p:txBody>
      </p:sp>
      <p:sp>
        <p:nvSpPr>
          <p:cNvPr id="13" name="文本框 42"/>
          <p:cNvSpPr txBox="1">
            <a:spLocks noChangeArrowheads="1"/>
          </p:cNvSpPr>
          <p:nvPr/>
        </p:nvSpPr>
        <p:spPr bwMode="auto">
          <a:xfrm>
            <a:off x="4092575" y="2363957"/>
            <a:ext cx="4433888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 sz="7200">
                <a:solidFill>
                  <a:srgbClr val="00206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年终述职</a:t>
            </a:r>
          </a:p>
        </p:txBody>
      </p:sp>
      <p:sp>
        <p:nvSpPr>
          <p:cNvPr id="14" name="文本框 43"/>
          <p:cNvSpPr txBox="1">
            <a:spLocks noChangeArrowheads="1"/>
          </p:cNvSpPr>
          <p:nvPr/>
        </p:nvSpPr>
        <p:spPr bwMode="auto">
          <a:xfrm>
            <a:off x="5349246" y="4415770"/>
            <a:ext cx="1493508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rgbClr val="00206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锡望工作室</a:t>
            </a:r>
          </a:p>
        </p:txBody>
      </p:sp>
      <p:grpSp>
        <p:nvGrpSpPr>
          <p:cNvPr id="18" name="Group 16"/>
          <p:cNvGrpSpPr/>
          <p:nvPr/>
        </p:nvGrpSpPr>
        <p:grpSpPr>
          <a:xfrm>
            <a:off x="4899025" y="2147888"/>
            <a:ext cx="2674938" cy="122237"/>
            <a:chExt cx="2674218" cy="121841"/>
          </a:xfrm>
        </p:grpSpPr>
        <p:sp>
          <p:nvSpPr>
            <p:cNvPr id="19" name="椭圆 7"/>
            <p:cNvSpPr>
              <a:spLocks noChangeArrowheads="1"/>
            </p:cNvSpPr>
            <p:nvPr/>
          </p:nvSpPr>
          <p:spPr bwMode="auto">
            <a:xfrm>
              <a:off x="0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0" name="椭圆 8"/>
            <p:cNvSpPr>
              <a:spLocks noChangeArrowheads="1"/>
            </p:cNvSpPr>
            <p:nvPr/>
          </p:nvSpPr>
          <p:spPr bwMode="auto">
            <a:xfrm>
              <a:off x="194763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1" name="椭圆 9"/>
            <p:cNvSpPr>
              <a:spLocks noChangeArrowheads="1"/>
            </p:cNvSpPr>
            <p:nvPr/>
          </p:nvSpPr>
          <p:spPr bwMode="auto">
            <a:xfrm>
              <a:off x="389526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2" name="椭圆 10"/>
            <p:cNvSpPr>
              <a:spLocks noChangeArrowheads="1"/>
            </p:cNvSpPr>
            <p:nvPr/>
          </p:nvSpPr>
          <p:spPr bwMode="auto">
            <a:xfrm>
              <a:off x="584288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3" name="椭圆 11"/>
            <p:cNvSpPr>
              <a:spLocks noChangeArrowheads="1"/>
            </p:cNvSpPr>
            <p:nvPr/>
          </p:nvSpPr>
          <p:spPr bwMode="auto">
            <a:xfrm>
              <a:off x="779051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4" name="椭圆 12"/>
            <p:cNvSpPr>
              <a:spLocks noChangeArrowheads="1"/>
            </p:cNvSpPr>
            <p:nvPr/>
          </p:nvSpPr>
          <p:spPr bwMode="auto">
            <a:xfrm>
              <a:off x="973814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5" name="椭圆 13"/>
            <p:cNvSpPr>
              <a:spLocks noChangeArrowheads="1"/>
            </p:cNvSpPr>
            <p:nvPr/>
          </p:nvSpPr>
          <p:spPr bwMode="auto">
            <a:xfrm>
              <a:off x="1168577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6" name="椭圆 14"/>
            <p:cNvSpPr>
              <a:spLocks noChangeArrowheads="1"/>
            </p:cNvSpPr>
            <p:nvPr/>
          </p:nvSpPr>
          <p:spPr bwMode="auto">
            <a:xfrm>
              <a:off x="1363339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7" name="椭圆 15"/>
            <p:cNvSpPr>
              <a:spLocks noChangeArrowheads="1"/>
            </p:cNvSpPr>
            <p:nvPr/>
          </p:nvSpPr>
          <p:spPr bwMode="auto">
            <a:xfrm>
              <a:off x="1558103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8" name="椭圆 17"/>
            <p:cNvSpPr>
              <a:spLocks noChangeArrowheads="1"/>
            </p:cNvSpPr>
            <p:nvPr/>
          </p:nvSpPr>
          <p:spPr bwMode="auto">
            <a:xfrm>
              <a:off x="1773326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29" name="椭圆 18"/>
            <p:cNvSpPr>
              <a:spLocks noChangeArrowheads="1"/>
            </p:cNvSpPr>
            <p:nvPr/>
          </p:nvSpPr>
          <p:spPr bwMode="auto">
            <a:xfrm>
              <a:off x="1968089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0" name="椭圆 19"/>
            <p:cNvSpPr>
              <a:spLocks noChangeArrowheads="1"/>
            </p:cNvSpPr>
            <p:nvPr/>
          </p:nvSpPr>
          <p:spPr bwMode="auto">
            <a:xfrm>
              <a:off x="2162851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1" name="椭圆 20"/>
            <p:cNvSpPr>
              <a:spLocks noChangeArrowheads="1"/>
            </p:cNvSpPr>
            <p:nvPr/>
          </p:nvSpPr>
          <p:spPr bwMode="auto">
            <a:xfrm>
              <a:off x="2357614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2" name="椭圆 21"/>
            <p:cNvSpPr>
              <a:spLocks noChangeArrowheads="1"/>
            </p:cNvSpPr>
            <p:nvPr/>
          </p:nvSpPr>
          <p:spPr bwMode="auto">
            <a:xfrm>
              <a:off x="2552377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</p:grpSp>
      <p:grpSp>
        <p:nvGrpSpPr>
          <p:cNvPr id="33" name="Group 31"/>
          <p:cNvGrpSpPr/>
          <p:nvPr/>
        </p:nvGrpSpPr>
        <p:grpSpPr>
          <a:xfrm>
            <a:off x="4899025" y="3662363"/>
            <a:ext cx="2674938" cy="120650"/>
            <a:chExt cx="2674218" cy="121841"/>
          </a:xfrm>
        </p:grpSpPr>
        <p:sp>
          <p:nvSpPr>
            <p:cNvPr id="34" name="椭圆 28"/>
            <p:cNvSpPr>
              <a:spLocks noChangeArrowheads="1"/>
            </p:cNvSpPr>
            <p:nvPr/>
          </p:nvSpPr>
          <p:spPr bwMode="auto">
            <a:xfrm>
              <a:off x="0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5" name="椭圆 29"/>
            <p:cNvSpPr>
              <a:spLocks noChangeArrowheads="1"/>
            </p:cNvSpPr>
            <p:nvPr/>
          </p:nvSpPr>
          <p:spPr bwMode="auto">
            <a:xfrm>
              <a:off x="194763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6" name="椭圆 30"/>
            <p:cNvSpPr>
              <a:spLocks noChangeArrowheads="1"/>
            </p:cNvSpPr>
            <p:nvPr/>
          </p:nvSpPr>
          <p:spPr bwMode="auto">
            <a:xfrm>
              <a:off x="389526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7" name="椭圆 31"/>
            <p:cNvSpPr>
              <a:spLocks noChangeArrowheads="1"/>
            </p:cNvSpPr>
            <p:nvPr/>
          </p:nvSpPr>
          <p:spPr bwMode="auto">
            <a:xfrm>
              <a:off x="584288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8" name="椭圆 32"/>
            <p:cNvSpPr>
              <a:spLocks noChangeArrowheads="1"/>
            </p:cNvSpPr>
            <p:nvPr/>
          </p:nvSpPr>
          <p:spPr bwMode="auto">
            <a:xfrm>
              <a:off x="779051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39" name="椭圆 33"/>
            <p:cNvSpPr>
              <a:spLocks noChangeArrowheads="1"/>
            </p:cNvSpPr>
            <p:nvPr/>
          </p:nvSpPr>
          <p:spPr bwMode="auto">
            <a:xfrm>
              <a:off x="973814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0" name="椭圆 34"/>
            <p:cNvSpPr>
              <a:spLocks noChangeArrowheads="1"/>
            </p:cNvSpPr>
            <p:nvPr/>
          </p:nvSpPr>
          <p:spPr bwMode="auto">
            <a:xfrm>
              <a:off x="1168577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1" name="椭圆 35"/>
            <p:cNvSpPr>
              <a:spLocks noChangeArrowheads="1"/>
            </p:cNvSpPr>
            <p:nvPr/>
          </p:nvSpPr>
          <p:spPr bwMode="auto">
            <a:xfrm>
              <a:off x="1363339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2" name="椭圆 36"/>
            <p:cNvSpPr>
              <a:spLocks noChangeArrowheads="1"/>
            </p:cNvSpPr>
            <p:nvPr/>
          </p:nvSpPr>
          <p:spPr bwMode="auto">
            <a:xfrm>
              <a:off x="1558103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3" name="椭圆 37"/>
            <p:cNvSpPr>
              <a:spLocks noChangeArrowheads="1"/>
            </p:cNvSpPr>
            <p:nvPr/>
          </p:nvSpPr>
          <p:spPr bwMode="auto">
            <a:xfrm>
              <a:off x="1773326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4" name="椭圆 38"/>
            <p:cNvSpPr>
              <a:spLocks noChangeArrowheads="1"/>
            </p:cNvSpPr>
            <p:nvPr/>
          </p:nvSpPr>
          <p:spPr bwMode="auto">
            <a:xfrm>
              <a:off x="1968089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5" name="椭圆 39"/>
            <p:cNvSpPr>
              <a:spLocks noChangeArrowheads="1"/>
            </p:cNvSpPr>
            <p:nvPr/>
          </p:nvSpPr>
          <p:spPr bwMode="auto">
            <a:xfrm>
              <a:off x="2162851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6" name="椭圆 40"/>
            <p:cNvSpPr>
              <a:spLocks noChangeArrowheads="1"/>
            </p:cNvSpPr>
            <p:nvPr/>
          </p:nvSpPr>
          <p:spPr bwMode="auto">
            <a:xfrm>
              <a:off x="2357614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  <p:sp>
          <p:nvSpPr>
            <p:cNvPr id="47" name="椭圆 41"/>
            <p:cNvSpPr>
              <a:spLocks noChangeArrowheads="1"/>
            </p:cNvSpPr>
            <p:nvPr/>
          </p:nvSpPr>
          <p:spPr bwMode="auto">
            <a:xfrm>
              <a:off x="2552377" y="0"/>
              <a:ext cx="121841" cy="121841"/>
            </a:xfrm>
            <a:prstGeom prst="ellipse">
              <a:avLst/>
            </a:prstGeom>
            <a:solidFill>
              <a:srgbClr val="DCB56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endParaRPr altLang="en-US" lang="zh-CN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val="1891183133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2"/>
          <p:cNvGrpSpPr/>
          <p:nvPr/>
        </p:nvGrpSpPr>
        <p:grpSpPr>
          <a:xfrm>
            <a:off x="4394819" y="1885348"/>
            <a:ext cx="3402363" cy="3321353"/>
            <a:chOff x="2971800" y="1123056"/>
            <a:chExt cx="3200400" cy="3124199"/>
          </a:xfrm>
          <a:solidFill>
            <a:srgbClr val="F77258"/>
          </a:solidFill>
        </p:grpSpPr>
        <p:sp>
          <p:nvSpPr>
            <p:cNvPr id="3" name="Freeform 5"/>
            <p:cNvSpPr/>
            <p:nvPr/>
          </p:nvSpPr>
          <p:spPr bwMode="auto">
            <a:xfrm>
              <a:off x="3028818" y="1123056"/>
              <a:ext cx="2487827" cy="2473554"/>
            </a:xfrm>
            <a:custGeom>
              <a:gdLst>
                <a:gd fmla="*/ 2100 w 2100" name="T0"/>
                <a:gd fmla="*/ 630 h 2147" name="T1"/>
                <a:gd fmla="*/ 634 w 2100" name="T2"/>
                <a:gd fmla="*/ 510 h 2147" name="T3"/>
                <a:gd fmla="*/ 1574 w 2100" name="T4"/>
                <a:gd fmla="*/ 1621 h 2147" name="T5"/>
                <a:gd fmla="*/ 991 w 2100" name="T6"/>
                <a:gd fmla="*/ 1572 h 2147" name="T7"/>
                <a:gd fmla="*/ 2100 w 2100" name="T8"/>
                <a:gd fmla="*/ 630 h 21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47" w="2100">
                  <a:moveTo>
                    <a:pt x="2100" y="630"/>
                  </a:moveTo>
                  <a:cubicBezTo>
                    <a:pt x="1728" y="193"/>
                    <a:pt x="1072" y="139"/>
                    <a:pt x="634" y="510"/>
                  </a:cubicBezTo>
                  <a:cubicBezTo>
                    <a:pt x="0" y="1047"/>
                    <a:pt x="953" y="2147"/>
                    <a:pt x="1574" y="1621"/>
                  </a:cubicBezTo>
                  <a:cubicBezTo>
                    <a:pt x="1400" y="1768"/>
                    <a:pt x="1139" y="1747"/>
                    <a:pt x="991" y="1572"/>
                  </a:cubicBezTo>
                  <a:cubicBezTo>
                    <a:pt x="466" y="952"/>
                    <a:pt x="1563" y="0"/>
                    <a:pt x="2100" y="630"/>
                  </a:cubicBezTo>
                  <a:close/>
                </a:path>
              </a:pathLst>
            </a:custGeom>
            <a:solidFill>
              <a:srgbClr val="FF6CE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b="1" lang="en-US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endParaRPr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3634920" y="1180212"/>
              <a:ext cx="2537280" cy="2416398"/>
            </a:xfrm>
            <a:custGeom>
              <a:gdLst>
                <a:gd fmla="*/ 1521 w 2142" name="T0"/>
                <a:gd fmla="*/ 2097 h 2097" name="T1"/>
                <a:gd fmla="*/ 1637 w 2142" name="T2"/>
                <a:gd fmla="*/ 634 h 2097" name="T3"/>
                <a:gd fmla="*/ 526 w 2142" name="T4"/>
                <a:gd fmla="*/ 1574 h 2097" name="T5"/>
                <a:gd fmla="*/ 575 w 2142" name="T6"/>
                <a:gd fmla="*/ 991 h 2097" name="T7"/>
                <a:gd fmla="*/ 1521 w 2142" name="T8"/>
                <a:gd fmla="*/ 2097 h 209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97" w="2142">
                  <a:moveTo>
                    <a:pt x="1521" y="2097"/>
                  </a:moveTo>
                  <a:cubicBezTo>
                    <a:pt x="1954" y="1724"/>
                    <a:pt x="2007" y="1071"/>
                    <a:pt x="1637" y="634"/>
                  </a:cubicBezTo>
                  <a:cubicBezTo>
                    <a:pt x="1100" y="0"/>
                    <a:pt x="0" y="953"/>
                    <a:pt x="526" y="1574"/>
                  </a:cubicBezTo>
                  <a:cubicBezTo>
                    <a:pt x="379" y="1400"/>
                    <a:pt x="400" y="1139"/>
                    <a:pt x="575" y="991"/>
                  </a:cubicBezTo>
                  <a:cubicBezTo>
                    <a:pt x="1194" y="467"/>
                    <a:pt x="2142" y="1558"/>
                    <a:pt x="1521" y="2097"/>
                  </a:cubicBezTo>
                  <a:close/>
                </a:path>
              </a:pathLst>
            </a:custGeom>
            <a:solidFill>
              <a:srgbClr val="BF55DB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b="1" lang="en-US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endParaRPr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2971800" y="1792659"/>
              <a:ext cx="2544844" cy="2420925"/>
            </a:xfrm>
            <a:custGeom>
              <a:gdLst>
                <a:gd fmla="*/ 633 w 2148" name="T0"/>
                <a:gd fmla="*/ 0 h 2101" name="T1"/>
                <a:gd fmla="*/ 512 w 2148" name="T2"/>
                <a:gd fmla="*/ 1467 h 2101" name="T3"/>
                <a:gd fmla="*/ 1623 w 2148" name="T4"/>
                <a:gd fmla="*/ 527 h 2101" name="T5"/>
                <a:gd fmla="*/ 1574 w 2148" name="T6"/>
                <a:gd fmla="*/ 1110 h 2101" name="T7"/>
                <a:gd fmla="*/ 633 w 2148" name="T8"/>
                <a:gd fmla="*/ 0 h 210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01" w="2148">
                  <a:moveTo>
                    <a:pt x="633" y="0"/>
                  </a:moveTo>
                  <a:cubicBezTo>
                    <a:pt x="195" y="371"/>
                    <a:pt x="140" y="1028"/>
                    <a:pt x="512" y="1467"/>
                  </a:cubicBezTo>
                  <a:cubicBezTo>
                    <a:pt x="1048" y="2101"/>
                    <a:pt x="2148" y="1148"/>
                    <a:pt x="1623" y="527"/>
                  </a:cubicBezTo>
                  <a:cubicBezTo>
                    <a:pt x="1770" y="701"/>
                    <a:pt x="1748" y="962"/>
                    <a:pt x="1574" y="1110"/>
                  </a:cubicBezTo>
                  <a:cubicBezTo>
                    <a:pt x="953" y="1636"/>
                    <a:pt x="0" y="536"/>
                    <a:pt x="633" y="0"/>
                  </a:cubicBez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b="1" lang="en-US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endParaRPr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3627356" y="1778794"/>
              <a:ext cx="2484336" cy="2468461"/>
            </a:xfrm>
            <a:custGeom>
              <a:gdLst>
                <a:gd fmla="*/ 0 w 2097" name="T0"/>
                <a:gd fmla="*/ 1520 h 2142" name="T1"/>
                <a:gd fmla="*/ 1463 w 2097" name="T2"/>
                <a:gd fmla="*/ 1636 h 2142" name="T3"/>
                <a:gd fmla="*/ 523 w 2097" name="T4"/>
                <a:gd fmla="*/ 525 h 2142" name="T5"/>
                <a:gd fmla="*/ 1106 w 2097" name="T6"/>
                <a:gd fmla="*/ 574 h 2142" name="T7"/>
                <a:gd fmla="*/ 0 w 2097" name="T8"/>
                <a:gd fmla="*/ 1520 h 21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42" w="2097">
                  <a:moveTo>
                    <a:pt x="0" y="1520"/>
                  </a:moveTo>
                  <a:cubicBezTo>
                    <a:pt x="373" y="1954"/>
                    <a:pt x="1026" y="2006"/>
                    <a:pt x="1463" y="1636"/>
                  </a:cubicBezTo>
                  <a:cubicBezTo>
                    <a:pt x="2097" y="1100"/>
                    <a:pt x="1144" y="0"/>
                    <a:pt x="523" y="525"/>
                  </a:cubicBezTo>
                  <a:cubicBezTo>
                    <a:pt x="697" y="378"/>
                    <a:pt x="958" y="400"/>
                    <a:pt x="1106" y="574"/>
                  </a:cubicBezTo>
                  <a:cubicBezTo>
                    <a:pt x="1630" y="1193"/>
                    <a:pt x="539" y="2142"/>
                    <a:pt x="0" y="1520"/>
                  </a:cubicBezTo>
                  <a:close/>
                </a:path>
              </a:pathLst>
            </a:custGeom>
            <a:solidFill>
              <a:srgbClr val="F8D845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b="1" lang="en-US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endParaRPr>
            </a:p>
          </p:txBody>
        </p:sp>
      </p:grpSp>
      <p:sp>
        <p:nvSpPr>
          <p:cNvPr id="7" name="Oval 75"/>
          <p:cNvSpPr>
            <a:spLocks noChangeArrowheads="1"/>
          </p:cNvSpPr>
          <p:nvPr/>
        </p:nvSpPr>
        <p:spPr bwMode="auto">
          <a:xfrm>
            <a:off x="8233087" y="2470150"/>
            <a:ext cx="465455" cy="396240"/>
          </a:xfrm>
          <a:prstGeom prst="ellipse">
            <a:avLst/>
          </a:prstGeom>
          <a:noFill/>
          <a:ln w="9525">
            <a:solidFill>
              <a:srgbClr val="F04077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2000">
                <a:solidFill>
                  <a:schemeClr val="bg1"/>
                </a:solidFill>
                <a:latin typeface="FontAwesome"/>
              </a:rPr>
              <a:t>02</a:t>
            </a:r>
          </a:p>
        </p:txBody>
      </p:sp>
      <p:sp>
        <p:nvSpPr>
          <p:cNvPr id="8" name="Oval 76"/>
          <p:cNvSpPr>
            <a:spLocks noChangeArrowheads="1"/>
          </p:cNvSpPr>
          <p:nvPr/>
        </p:nvSpPr>
        <p:spPr bwMode="auto">
          <a:xfrm>
            <a:off x="8233087" y="4140200"/>
            <a:ext cx="465455" cy="396240"/>
          </a:xfrm>
          <a:prstGeom prst="ellipse">
            <a:avLst/>
          </a:prstGeom>
          <a:noFill/>
          <a:ln w="9525">
            <a:solidFill>
              <a:srgbClr val="F04077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2000">
                <a:solidFill>
                  <a:schemeClr val="bg1"/>
                </a:solidFill>
                <a:latin typeface="FontAwesome"/>
              </a:rPr>
              <a:t>04</a:t>
            </a:r>
          </a:p>
        </p:txBody>
      </p:sp>
      <p:sp>
        <p:nvSpPr>
          <p:cNvPr id="9" name="Oval 79"/>
          <p:cNvSpPr>
            <a:spLocks noChangeArrowheads="1"/>
          </p:cNvSpPr>
          <p:nvPr/>
        </p:nvSpPr>
        <p:spPr bwMode="auto">
          <a:xfrm>
            <a:off x="3439630" y="2470150"/>
            <a:ext cx="465455" cy="396240"/>
          </a:xfrm>
          <a:prstGeom prst="ellipse">
            <a:avLst/>
          </a:prstGeom>
          <a:noFill/>
          <a:ln w="9525">
            <a:solidFill>
              <a:srgbClr val="F04077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2000">
                <a:solidFill>
                  <a:schemeClr val="bg1"/>
                </a:solidFill>
                <a:latin typeface="FontAwesome"/>
              </a:rPr>
              <a:t>01</a:t>
            </a:r>
          </a:p>
        </p:txBody>
      </p:sp>
      <p:sp>
        <p:nvSpPr>
          <p:cNvPr id="10" name="Oval 81"/>
          <p:cNvSpPr>
            <a:spLocks noChangeArrowheads="1"/>
          </p:cNvSpPr>
          <p:nvPr/>
        </p:nvSpPr>
        <p:spPr bwMode="auto">
          <a:xfrm>
            <a:off x="3439630" y="4140200"/>
            <a:ext cx="465455" cy="396240"/>
          </a:xfrm>
          <a:prstGeom prst="ellipse">
            <a:avLst/>
          </a:prstGeom>
          <a:noFill/>
          <a:ln w="9525">
            <a:solidFill>
              <a:srgbClr val="F04077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2000">
                <a:solidFill>
                  <a:schemeClr val="bg1"/>
                </a:solidFill>
                <a:latin typeface="FontAwesome"/>
              </a:rPr>
              <a:t>03</a:t>
            </a:r>
          </a:p>
        </p:txBody>
      </p:sp>
      <p:sp>
        <p:nvSpPr>
          <p:cNvPr id="19" name="矩形 24"/>
          <p:cNvSpPr>
            <a:spLocks noChangeArrowheads="1"/>
          </p:cNvSpPr>
          <p:nvPr/>
        </p:nvSpPr>
        <p:spPr bwMode="auto">
          <a:xfrm>
            <a:off x="870488" y="2135648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20" name="矩形 24"/>
          <p:cNvSpPr>
            <a:spLocks noChangeArrowheads="1"/>
          </p:cNvSpPr>
          <p:nvPr/>
        </p:nvSpPr>
        <p:spPr bwMode="auto">
          <a:xfrm>
            <a:off x="870488" y="3894584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21" name="矩形 24"/>
          <p:cNvSpPr>
            <a:spLocks noChangeArrowheads="1"/>
          </p:cNvSpPr>
          <p:nvPr/>
        </p:nvSpPr>
        <p:spPr bwMode="auto">
          <a:xfrm>
            <a:off x="9245458" y="2135648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22" name="矩形 24"/>
          <p:cNvSpPr>
            <a:spLocks noChangeArrowheads="1"/>
          </p:cNvSpPr>
          <p:nvPr/>
        </p:nvSpPr>
        <p:spPr bwMode="auto">
          <a:xfrm>
            <a:off x="9245458" y="3894584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348197964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Freeform 3"/>
          <p:cNvSpPr>
            <a:spLocks noEditPoints="1"/>
          </p:cNvSpPr>
          <p:nvPr/>
        </p:nvSpPr>
        <p:spPr bwMode="auto">
          <a:xfrm>
            <a:off x="6059488" y="2497138"/>
            <a:ext cx="1771650" cy="1768475"/>
          </a:xfrm>
          <a:custGeom>
            <a:gdLst>
              <a:gd fmla="*/ 678532108 w 360" name="T0"/>
              <a:gd fmla="*/ 2147483646 h 360" name="T1"/>
              <a:gd fmla="*/ 339266054 w 360" name="T2"/>
              <a:gd fmla="*/ 2147483646 h 360" name="T3"/>
              <a:gd fmla="*/ 751228813 w 360" name="T4"/>
              <a:gd fmla="*/ 2147483646 h 360" name="T5"/>
              <a:gd fmla="*/ 726996578 w 360" name="T6"/>
              <a:gd fmla="*/ 2147483646 h 360" name="T7"/>
              <a:gd fmla="*/ 1066262631 w 360" name="T8"/>
              <a:gd fmla="*/ 2147483646 h 360" name="T9"/>
              <a:gd fmla="*/ 1114727101 w 360" name="T10"/>
              <a:gd fmla="*/ 2147483646 h 360" name="T11"/>
              <a:gd fmla="*/ 1550927016 w 360" name="T12"/>
              <a:gd fmla="*/ 1954783841 h 360" name="T13"/>
              <a:gd fmla="*/ 1623628643 w 360" name="T14"/>
              <a:gd fmla="*/ 1375588629 h 360" name="T15"/>
              <a:gd fmla="*/ 2147483646 w 360" name="T16"/>
              <a:gd fmla="*/ 1303189228 h 360" name="T17"/>
              <a:gd fmla="*/ 2147483646 w 360" name="T18"/>
              <a:gd fmla="*/ 1013591621 h 360" name="T19"/>
              <a:gd fmla="*/ 2147483646 w 360" name="T20"/>
              <a:gd fmla="*/ 820528188 h 360" name="T21"/>
              <a:gd fmla="*/ 2147483646 w 360" name="T22"/>
              <a:gd fmla="*/ 699859244 h 360" name="T23"/>
              <a:gd fmla="*/ 2147483646 w 360" name="T24"/>
              <a:gd fmla="*/ 555060441 h 360" name="T25"/>
              <a:gd fmla="*/ 2147483646 w 360" name="T26"/>
              <a:gd fmla="*/ 506795811 h 360" name="T27"/>
              <a:gd fmla="*/ 2147483646 w 360" name="T28"/>
              <a:gd fmla="*/ 675729385 h 360" name="T29"/>
              <a:gd fmla="*/ 2147483646 w 360" name="T30"/>
              <a:gd fmla="*/ 386131779 h 360" name="T31"/>
              <a:gd fmla="*/ 2147483646 w 360" name="T32"/>
              <a:gd fmla="*/ 748128787 h 360" name="T33"/>
              <a:gd fmla="*/ 2147483646 w 360" name="T34"/>
              <a:gd fmla="*/ 820528188 h 360" name="T35"/>
              <a:gd fmla="*/ 2147483646 w 360" name="T36"/>
              <a:gd fmla="*/ 1158390424 h 360" name="T37"/>
              <a:gd fmla="*/ 2147483646 w 360" name="T38"/>
              <a:gd fmla="*/ 1351453858 h 360" name="T39"/>
              <a:gd fmla="*/ 2147483646 w 360" name="T40"/>
              <a:gd fmla="*/ 1520387432 h 360" name="T41"/>
              <a:gd fmla="*/ 2147483646 w 360" name="T42"/>
              <a:gd fmla="*/ 1858254581 h 360" name="T43"/>
              <a:gd fmla="*/ 2147483646 w 360" name="T44"/>
              <a:gd fmla="*/ 2075452785 h 360" name="T45"/>
              <a:gd fmla="*/ 2147483646 w 360" name="T46"/>
              <a:gd fmla="*/ 2147483646 h 360" name="T47"/>
              <a:gd fmla="*/ 2147483646 w 360" name="T48"/>
              <a:gd fmla="*/ 2147483646 h 360" name="T49"/>
              <a:gd fmla="*/ 2147483646 w 360" name="T50"/>
              <a:gd fmla="*/ 2147483646 h 360" name="T51"/>
              <a:gd fmla="*/ 2147483646 w 360" name="T52"/>
              <a:gd fmla="*/ 2147483646 h 360" name="T53"/>
              <a:gd fmla="*/ 2147483646 w 360" name="T54"/>
              <a:gd fmla="*/ 2147483646 h 360" name="T55"/>
              <a:gd fmla="*/ 2147483646 w 360" name="T56"/>
              <a:gd fmla="*/ 2147483646 h 360" name="T57"/>
              <a:gd fmla="*/ 2147483646 w 360" name="T58"/>
              <a:gd fmla="*/ 2147483646 h 360" name="T59"/>
              <a:gd fmla="*/ 2147483646 w 360" name="T60"/>
              <a:gd fmla="*/ 2147483646 h 360" name="T61"/>
              <a:gd fmla="*/ 2147483646 w 360" name="T62"/>
              <a:gd fmla="*/ 2147483646 h 360" name="T63"/>
              <a:gd fmla="*/ 2147483646 w 360" name="T64"/>
              <a:gd fmla="*/ 2147483646 h 360" name="T65"/>
              <a:gd fmla="*/ 2147483646 w 360" name="T66"/>
              <a:gd fmla="*/ 2147483646 h 360" name="T67"/>
              <a:gd fmla="*/ 2147483646 w 360" name="T68"/>
              <a:gd fmla="*/ 2147483646 h 360" name="T69"/>
              <a:gd fmla="*/ 2147483646 w 360" name="T70"/>
              <a:gd fmla="*/ 2147483646 h 360" name="T71"/>
              <a:gd fmla="*/ 2147483646 w 360" name="T72"/>
              <a:gd fmla="*/ 2147483646 h 360" name="T73"/>
              <a:gd fmla="*/ 2147483646 w 360" name="T74"/>
              <a:gd fmla="*/ 2147483646 h 360" name="T75"/>
              <a:gd fmla="*/ 2147483646 w 360" name="T76"/>
              <a:gd fmla="*/ 2147483646 h 360" name="T77"/>
              <a:gd fmla="*/ 2147483646 w 360" name="T78"/>
              <a:gd fmla="*/ 2147483646 h 360" name="T79"/>
              <a:gd fmla="*/ 2147483646 w 360" name="T80"/>
              <a:gd fmla="*/ 2147483646 h 360" name="T81"/>
              <a:gd fmla="*/ 2147483646 w 360" name="T82"/>
              <a:gd fmla="*/ 2147483646 h 360" name="T83"/>
              <a:gd fmla="*/ 2147483646 w 360" name="T84"/>
              <a:gd fmla="*/ 2147483646 h 360" name="T85"/>
              <a:gd fmla="*/ 2147483646 w 360" name="T86"/>
              <a:gd fmla="*/ 2147483646 h 360" name="T87"/>
              <a:gd fmla="*/ 2147483646 w 360" name="T88"/>
              <a:gd fmla="*/ 2147483646 h 360" name="T89"/>
              <a:gd fmla="*/ 2147483646 w 360" name="T90"/>
              <a:gd fmla="*/ 2147483646 h 360" name="T91"/>
              <a:gd fmla="*/ 2147483646 w 360" name="T92"/>
              <a:gd fmla="*/ 2147483646 h 360" name="T93"/>
              <a:gd fmla="*/ 2059823636 w 360" name="T94"/>
              <a:gd fmla="*/ 2147483646 h 360" name="T95"/>
              <a:gd fmla="*/ 1987126931 w 360" name="T96"/>
              <a:gd fmla="*/ 2147483646 h 360" name="T97"/>
              <a:gd fmla="*/ 1308594824 w 360" name="T98"/>
              <a:gd fmla="*/ 2147483646 h 360" name="T99"/>
              <a:gd fmla="*/ 1284362589 w 360" name="T100"/>
              <a:gd fmla="*/ 2147483646 h 360" name="T101"/>
              <a:gd fmla="*/ 896632065 w 360" name="T102"/>
              <a:gd fmla="*/ 2147483646 h 360" name="T103"/>
              <a:gd fmla="*/ 896632065 w 360" name="T104"/>
              <a:gd fmla="*/ 2147483646 h 360" name="T105"/>
              <a:gd fmla="*/ 436199915 w 360" name="T106"/>
              <a:gd fmla="*/ 2147483646 h 360" name="T107"/>
              <a:gd fmla="*/ 726996578 w 360" name="T108"/>
              <a:gd fmla="*/ 2147483646 h 360" name="T109"/>
              <a:gd fmla="*/ 2147483646 w 360" name="T110"/>
              <a:gd fmla="*/ 2147483646 h 360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b" l="0" r="r" t="0"/>
            <a:pathLst>
              <a:path h="360" w="360">
                <a:moveTo>
                  <a:pt x="0" y="190"/>
                </a:moveTo>
                <a:cubicBezTo>
                  <a:pt x="0" y="189"/>
                  <a:pt x="0" y="188"/>
                  <a:pt x="0" y="188"/>
                </a:cubicBezTo>
                <a:cubicBezTo>
                  <a:pt x="1" y="187"/>
                  <a:pt x="5" y="186"/>
                  <a:pt x="13" y="184"/>
                </a:cubicBezTo>
                <a:cubicBezTo>
                  <a:pt x="15" y="183"/>
                  <a:pt x="17" y="182"/>
                  <a:pt x="19" y="182"/>
                </a:cubicBezTo>
                <a:cubicBezTo>
                  <a:pt x="26" y="180"/>
                  <a:pt x="26" y="180"/>
                  <a:pt x="27" y="179"/>
                </a:cubicBezTo>
                <a:cubicBezTo>
                  <a:pt x="28" y="178"/>
                  <a:pt x="28" y="177"/>
                  <a:pt x="28" y="173"/>
                </a:cubicBezTo>
                <a:cubicBezTo>
                  <a:pt x="28" y="172"/>
                  <a:pt x="28" y="172"/>
                  <a:pt x="28" y="172"/>
                </a:cubicBezTo>
                <a:cubicBezTo>
                  <a:pt x="28" y="172"/>
                  <a:pt x="28" y="172"/>
                  <a:pt x="28" y="172"/>
                </a:cubicBezTo>
                <a:cubicBezTo>
                  <a:pt x="28" y="172"/>
                  <a:pt x="29" y="170"/>
                  <a:pt x="29" y="169"/>
                </a:cubicBezTo>
                <a:cubicBezTo>
                  <a:pt x="29" y="167"/>
                  <a:pt x="28" y="166"/>
                  <a:pt x="28" y="165"/>
                </a:cubicBezTo>
                <a:cubicBezTo>
                  <a:pt x="27" y="165"/>
                  <a:pt x="26" y="164"/>
                  <a:pt x="21" y="162"/>
                </a:cubicBezTo>
                <a:cubicBezTo>
                  <a:pt x="19" y="161"/>
                  <a:pt x="16" y="160"/>
                  <a:pt x="14" y="159"/>
                </a:cubicBezTo>
                <a:cubicBezTo>
                  <a:pt x="7" y="156"/>
                  <a:pt x="3" y="154"/>
                  <a:pt x="2" y="153"/>
                </a:cubicBezTo>
                <a:cubicBezTo>
                  <a:pt x="2" y="153"/>
                  <a:pt x="2" y="152"/>
                  <a:pt x="2" y="152"/>
                </a:cubicBezTo>
                <a:cubicBezTo>
                  <a:pt x="2" y="149"/>
                  <a:pt x="3" y="147"/>
                  <a:pt x="3" y="146"/>
                </a:cubicBezTo>
                <a:cubicBezTo>
                  <a:pt x="4" y="146"/>
                  <a:pt x="9" y="145"/>
                  <a:pt x="16" y="145"/>
                </a:cubicBezTo>
                <a:cubicBezTo>
                  <a:pt x="19" y="145"/>
                  <a:pt x="21" y="145"/>
                  <a:pt x="23" y="145"/>
                </a:cubicBezTo>
                <a:cubicBezTo>
                  <a:pt x="30" y="144"/>
                  <a:pt x="31" y="144"/>
                  <a:pt x="31" y="144"/>
                </a:cubicBezTo>
                <a:cubicBezTo>
                  <a:pt x="32" y="143"/>
                  <a:pt x="33" y="142"/>
                  <a:pt x="34" y="138"/>
                </a:cubicBezTo>
                <a:cubicBezTo>
                  <a:pt x="34" y="138"/>
                  <a:pt x="34" y="138"/>
                  <a:pt x="34" y="138"/>
                </a:cubicBezTo>
                <a:cubicBezTo>
                  <a:pt x="34" y="137"/>
                  <a:pt x="34" y="137"/>
                  <a:pt x="34" y="137"/>
                </a:cubicBezTo>
                <a:cubicBezTo>
                  <a:pt x="35" y="135"/>
                  <a:pt x="36" y="134"/>
                  <a:pt x="36" y="132"/>
                </a:cubicBezTo>
                <a:cubicBezTo>
                  <a:pt x="36" y="132"/>
                  <a:pt x="35" y="131"/>
                  <a:pt x="35" y="131"/>
                </a:cubicBezTo>
                <a:cubicBezTo>
                  <a:pt x="35" y="130"/>
                  <a:pt x="34" y="129"/>
                  <a:pt x="30" y="126"/>
                </a:cubicBezTo>
                <a:cubicBezTo>
                  <a:pt x="28" y="125"/>
                  <a:pt x="25" y="123"/>
                  <a:pt x="23" y="121"/>
                </a:cubicBezTo>
                <a:cubicBezTo>
                  <a:pt x="18" y="117"/>
                  <a:pt x="14" y="114"/>
                  <a:pt x="13" y="113"/>
                </a:cubicBezTo>
                <a:cubicBezTo>
                  <a:pt x="13" y="111"/>
                  <a:pt x="15" y="107"/>
                  <a:pt x="16" y="106"/>
                </a:cubicBezTo>
                <a:cubicBezTo>
                  <a:pt x="17" y="106"/>
                  <a:pt x="22" y="107"/>
                  <a:pt x="29" y="108"/>
                </a:cubicBezTo>
                <a:cubicBezTo>
                  <a:pt x="31" y="109"/>
                  <a:pt x="34" y="109"/>
                  <a:pt x="36" y="110"/>
                </a:cubicBezTo>
                <a:cubicBezTo>
                  <a:pt x="42" y="111"/>
                  <a:pt x="43" y="111"/>
                  <a:pt x="44" y="111"/>
                </a:cubicBezTo>
                <a:cubicBezTo>
                  <a:pt x="45" y="110"/>
                  <a:pt x="46" y="110"/>
                  <a:pt x="48" y="106"/>
                </a:cubicBezTo>
                <a:cubicBezTo>
                  <a:pt x="48" y="105"/>
                  <a:pt x="48" y="105"/>
                  <a:pt x="48" y="105"/>
                </a:cubicBezTo>
                <a:cubicBezTo>
                  <a:pt x="48" y="105"/>
                  <a:pt x="48" y="105"/>
                  <a:pt x="48" y="105"/>
                </a:cubicBezTo>
                <a:cubicBezTo>
                  <a:pt x="51" y="101"/>
                  <a:pt x="51" y="100"/>
                  <a:pt x="51" y="99"/>
                </a:cubicBezTo>
                <a:cubicBezTo>
                  <a:pt x="51" y="99"/>
                  <a:pt x="51" y="99"/>
                  <a:pt x="51" y="99"/>
                </a:cubicBezTo>
                <a:cubicBezTo>
                  <a:pt x="50" y="98"/>
                  <a:pt x="50" y="97"/>
                  <a:pt x="46" y="93"/>
                </a:cubicBezTo>
                <a:cubicBezTo>
                  <a:pt x="45" y="91"/>
                  <a:pt x="43" y="89"/>
                  <a:pt x="41" y="87"/>
                </a:cubicBezTo>
                <a:cubicBezTo>
                  <a:pt x="37" y="81"/>
                  <a:pt x="34" y="77"/>
                  <a:pt x="33" y="76"/>
                </a:cubicBezTo>
                <a:cubicBezTo>
                  <a:pt x="34" y="75"/>
                  <a:pt x="36" y="71"/>
                  <a:pt x="37" y="71"/>
                </a:cubicBezTo>
                <a:cubicBezTo>
                  <a:pt x="39" y="71"/>
                  <a:pt x="43" y="72"/>
                  <a:pt x="50" y="75"/>
                </a:cubicBezTo>
                <a:cubicBezTo>
                  <a:pt x="52" y="76"/>
                  <a:pt x="54" y="77"/>
                  <a:pt x="56" y="78"/>
                </a:cubicBezTo>
                <a:cubicBezTo>
                  <a:pt x="62" y="81"/>
                  <a:pt x="63" y="81"/>
                  <a:pt x="64" y="81"/>
                </a:cubicBezTo>
                <a:cubicBezTo>
                  <a:pt x="65" y="81"/>
                  <a:pt x="66" y="80"/>
                  <a:pt x="69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4"/>
                  <a:pt x="73" y="73"/>
                  <a:pt x="73" y="71"/>
                </a:cubicBezTo>
                <a:cubicBezTo>
                  <a:pt x="73" y="70"/>
                  <a:pt x="73" y="69"/>
                  <a:pt x="70" y="64"/>
                </a:cubicBezTo>
                <a:cubicBezTo>
                  <a:pt x="69" y="62"/>
                  <a:pt x="68" y="60"/>
                  <a:pt x="67" y="57"/>
                </a:cubicBezTo>
                <a:cubicBezTo>
                  <a:pt x="63" y="51"/>
                  <a:pt x="62" y="46"/>
                  <a:pt x="61" y="45"/>
                </a:cubicBezTo>
                <a:cubicBezTo>
                  <a:pt x="62" y="44"/>
                  <a:pt x="65" y="41"/>
                  <a:pt x="67" y="41"/>
                </a:cubicBezTo>
                <a:cubicBezTo>
                  <a:pt x="68" y="41"/>
                  <a:pt x="71" y="43"/>
                  <a:pt x="77" y="48"/>
                </a:cubicBezTo>
                <a:cubicBezTo>
                  <a:pt x="79" y="50"/>
                  <a:pt x="81" y="51"/>
                  <a:pt x="83" y="52"/>
                </a:cubicBezTo>
                <a:cubicBezTo>
                  <a:pt x="88" y="56"/>
                  <a:pt x="89" y="57"/>
                  <a:pt x="90" y="57"/>
                </a:cubicBezTo>
                <a:cubicBezTo>
                  <a:pt x="91" y="57"/>
                  <a:pt x="92" y="57"/>
                  <a:pt x="95" y="54"/>
                </a:cubicBezTo>
                <a:cubicBezTo>
                  <a:pt x="97" y="54"/>
                  <a:pt x="97" y="54"/>
                  <a:pt x="97" y="54"/>
                </a:cubicBezTo>
                <a:cubicBezTo>
                  <a:pt x="97" y="53"/>
                  <a:pt x="97" y="53"/>
                  <a:pt x="97" y="53"/>
                </a:cubicBezTo>
                <a:cubicBezTo>
                  <a:pt x="100" y="52"/>
                  <a:pt x="101" y="50"/>
                  <a:pt x="101" y="49"/>
                </a:cubicBezTo>
                <a:cubicBezTo>
                  <a:pt x="101" y="49"/>
                  <a:pt x="101" y="49"/>
                  <a:pt x="101" y="49"/>
                </a:cubicBezTo>
                <a:cubicBezTo>
                  <a:pt x="101" y="49"/>
                  <a:pt x="101" y="49"/>
                  <a:pt x="101" y="49"/>
                </a:cubicBezTo>
                <a:cubicBezTo>
                  <a:pt x="101" y="48"/>
                  <a:pt x="101" y="46"/>
                  <a:pt x="100" y="42"/>
                </a:cubicBezTo>
                <a:cubicBezTo>
                  <a:pt x="99" y="40"/>
                  <a:pt x="99" y="37"/>
                  <a:pt x="98" y="35"/>
                </a:cubicBezTo>
                <a:cubicBezTo>
                  <a:pt x="97" y="29"/>
                  <a:pt x="96" y="24"/>
                  <a:pt x="96" y="22"/>
                </a:cubicBezTo>
                <a:cubicBezTo>
                  <a:pt x="96" y="22"/>
                  <a:pt x="96" y="22"/>
                  <a:pt x="96" y="22"/>
                </a:cubicBezTo>
                <a:cubicBezTo>
                  <a:pt x="97" y="20"/>
                  <a:pt x="100" y="18"/>
                  <a:pt x="102" y="18"/>
                </a:cubicBezTo>
                <a:cubicBezTo>
                  <a:pt x="103" y="19"/>
                  <a:pt x="106" y="22"/>
                  <a:pt x="111" y="28"/>
                </a:cubicBezTo>
                <a:cubicBezTo>
                  <a:pt x="112" y="30"/>
                  <a:pt x="114" y="32"/>
                  <a:pt x="115" y="34"/>
                </a:cubicBezTo>
                <a:cubicBezTo>
                  <a:pt x="119" y="39"/>
                  <a:pt x="120" y="39"/>
                  <a:pt x="121" y="40"/>
                </a:cubicBezTo>
                <a:cubicBezTo>
                  <a:pt x="122" y="40"/>
                  <a:pt x="123" y="40"/>
                  <a:pt x="127" y="38"/>
                </a:cubicBezTo>
                <a:cubicBezTo>
                  <a:pt x="129" y="39"/>
                  <a:pt x="129" y="39"/>
                  <a:pt x="129" y="39"/>
                </a:cubicBezTo>
                <a:cubicBezTo>
                  <a:pt x="129" y="38"/>
                  <a:pt x="129" y="38"/>
                  <a:pt x="129" y="38"/>
                </a:cubicBezTo>
                <a:cubicBezTo>
                  <a:pt x="131" y="37"/>
                  <a:pt x="133" y="36"/>
                  <a:pt x="133" y="35"/>
                </a:cubicBezTo>
                <a:cubicBezTo>
                  <a:pt x="134" y="34"/>
                  <a:pt x="134" y="33"/>
                  <a:pt x="134" y="29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4" y="24"/>
                  <a:pt x="134" y="22"/>
                  <a:pt x="134" y="20"/>
                </a:cubicBezTo>
                <a:cubicBezTo>
                  <a:pt x="134" y="12"/>
                  <a:pt x="134" y="8"/>
                  <a:pt x="135" y="6"/>
                </a:cubicBezTo>
                <a:cubicBezTo>
                  <a:pt x="136" y="5"/>
                  <a:pt x="140" y="4"/>
                  <a:pt x="141" y="5"/>
                </a:cubicBezTo>
                <a:cubicBezTo>
                  <a:pt x="142" y="6"/>
                  <a:pt x="144" y="10"/>
                  <a:pt x="148" y="16"/>
                </a:cubicBezTo>
                <a:cubicBezTo>
                  <a:pt x="149" y="19"/>
                  <a:pt x="150" y="21"/>
                  <a:pt x="151" y="23"/>
                </a:cubicBezTo>
                <a:cubicBezTo>
                  <a:pt x="153" y="29"/>
                  <a:pt x="154" y="29"/>
                  <a:pt x="155" y="30"/>
                </a:cubicBezTo>
                <a:cubicBezTo>
                  <a:pt x="156" y="30"/>
                  <a:pt x="157" y="31"/>
                  <a:pt x="161" y="30"/>
                </a:cubicBezTo>
                <a:cubicBezTo>
                  <a:pt x="162" y="30"/>
                  <a:pt x="162" y="30"/>
                  <a:pt x="162" y="30"/>
                </a:cubicBezTo>
                <a:cubicBezTo>
                  <a:pt x="162" y="30"/>
                  <a:pt x="162" y="30"/>
                  <a:pt x="162" y="30"/>
                </a:cubicBezTo>
                <a:cubicBezTo>
                  <a:pt x="167" y="30"/>
                  <a:pt x="168" y="28"/>
                  <a:pt x="168" y="28"/>
                </a:cubicBezTo>
                <a:cubicBezTo>
                  <a:pt x="169" y="27"/>
                  <a:pt x="169" y="26"/>
                  <a:pt x="170" y="21"/>
                </a:cubicBezTo>
                <a:cubicBezTo>
                  <a:pt x="171" y="19"/>
                  <a:pt x="171" y="16"/>
                  <a:pt x="172" y="13"/>
                </a:cubicBezTo>
                <a:cubicBezTo>
                  <a:pt x="174" y="6"/>
                  <a:pt x="176" y="2"/>
                  <a:pt x="176" y="1"/>
                </a:cubicBezTo>
                <a:cubicBezTo>
                  <a:pt x="177" y="0"/>
                  <a:pt x="182" y="0"/>
                  <a:pt x="183" y="1"/>
                </a:cubicBezTo>
                <a:cubicBezTo>
                  <a:pt x="183" y="2"/>
                  <a:pt x="185" y="6"/>
                  <a:pt x="186" y="13"/>
                </a:cubicBezTo>
                <a:cubicBezTo>
                  <a:pt x="187" y="16"/>
                  <a:pt x="187" y="18"/>
                  <a:pt x="188" y="20"/>
                </a:cubicBezTo>
                <a:cubicBezTo>
                  <a:pt x="189" y="27"/>
                  <a:pt x="189" y="27"/>
                  <a:pt x="190" y="28"/>
                </a:cubicBezTo>
                <a:cubicBezTo>
                  <a:pt x="191" y="29"/>
                  <a:pt x="192" y="29"/>
                  <a:pt x="196" y="30"/>
                </a:cubicBezTo>
                <a:cubicBezTo>
                  <a:pt x="197" y="30"/>
                  <a:pt x="197" y="30"/>
                  <a:pt x="197" y="30"/>
                </a:cubicBezTo>
                <a:cubicBezTo>
                  <a:pt x="198" y="30"/>
                  <a:pt x="198" y="30"/>
                  <a:pt x="198" y="30"/>
                </a:cubicBezTo>
                <a:cubicBezTo>
                  <a:pt x="202" y="31"/>
                  <a:pt x="203" y="30"/>
                  <a:pt x="204" y="29"/>
                </a:cubicBezTo>
                <a:cubicBezTo>
                  <a:pt x="205" y="29"/>
                  <a:pt x="205" y="28"/>
                  <a:pt x="207" y="23"/>
                </a:cubicBezTo>
                <a:cubicBezTo>
                  <a:pt x="208" y="21"/>
                  <a:pt x="210" y="19"/>
                  <a:pt x="211" y="16"/>
                </a:cubicBezTo>
                <a:cubicBezTo>
                  <a:pt x="214" y="10"/>
                  <a:pt x="217" y="6"/>
                  <a:pt x="218" y="5"/>
                </a:cubicBezTo>
                <a:cubicBezTo>
                  <a:pt x="219" y="4"/>
                  <a:pt x="223" y="5"/>
                  <a:pt x="224" y="6"/>
                </a:cubicBezTo>
                <a:cubicBezTo>
                  <a:pt x="224" y="7"/>
                  <a:pt x="225" y="11"/>
                  <a:pt x="225" y="17"/>
                </a:cubicBezTo>
                <a:cubicBezTo>
                  <a:pt x="225" y="18"/>
                  <a:pt x="225" y="19"/>
                  <a:pt x="225" y="19"/>
                </a:cubicBezTo>
                <a:cubicBezTo>
                  <a:pt x="225" y="22"/>
                  <a:pt x="225" y="24"/>
                  <a:pt x="225" y="26"/>
                </a:cubicBezTo>
                <a:cubicBezTo>
                  <a:pt x="225" y="28"/>
                  <a:pt x="225" y="30"/>
                  <a:pt x="225" y="31"/>
                </a:cubicBezTo>
                <a:cubicBezTo>
                  <a:pt x="225" y="33"/>
                  <a:pt x="225" y="34"/>
                  <a:pt x="225" y="35"/>
                </a:cubicBezTo>
                <a:cubicBezTo>
                  <a:pt x="226" y="35"/>
                  <a:pt x="227" y="36"/>
                  <a:pt x="231" y="37"/>
                </a:cubicBezTo>
                <a:cubicBezTo>
                  <a:pt x="232" y="39"/>
                  <a:pt x="232" y="39"/>
                  <a:pt x="232" y="39"/>
                </a:cubicBezTo>
                <a:cubicBezTo>
                  <a:pt x="232" y="38"/>
                  <a:pt x="232" y="38"/>
                  <a:pt x="232" y="38"/>
                </a:cubicBezTo>
                <a:cubicBezTo>
                  <a:pt x="236" y="40"/>
                  <a:pt x="237" y="39"/>
                  <a:pt x="238" y="39"/>
                </a:cubicBezTo>
                <a:cubicBezTo>
                  <a:pt x="239" y="39"/>
                  <a:pt x="239" y="38"/>
                  <a:pt x="243" y="34"/>
                </a:cubicBezTo>
                <a:cubicBezTo>
                  <a:pt x="244" y="32"/>
                  <a:pt x="246" y="30"/>
                  <a:pt x="248" y="28"/>
                </a:cubicBezTo>
                <a:cubicBezTo>
                  <a:pt x="253" y="22"/>
                  <a:pt x="256" y="19"/>
                  <a:pt x="257" y="18"/>
                </a:cubicBezTo>
                <a:cubicBezTo>
                  <a:pt x="259" y="18"/>
                  <a:pt x="262" y="20"/>
                  <a:pt x="263" y="21"/>
                </a:cubicBezTo>
                <a:cubicBezTo>
                  <a:pt x="263" y="23"/>
                  <a:pt x="262" y="28"/>
                  <a:pt x="261" y="34"/>
                </a:cubicBezTo>
                <a:cubicBezTo>
                  <a:pt x="260" y="37"/>
                  <a:pt x="260" y="39"/>
                  <a:pt x="259" y="41"/>
                </a:cubicBezTo>
                <a:cubicBezTo>
                  <a:pt x="258" y="45"/>
                  <a:pt x="257" y="47"/>
                  <a:pt x="257" y="48"/>
                </a:cubicBezTo>
                <a:cubicBezTo>
                  <a:pt x="257" y="48"/>
                  <a:pt x="257" y="48"/>
                  <a:pt x="257" y="48"/>
                </a:cubicBezTo>
                <a:cubicBezTo>
                  <a:pt x="258" y="49"/>
                  <a:pt x="258" y="49"/>
                  <a:pt x="258" y="49"/>
                </a:cubicBezTo>
                <a:cubicBezTo>
                  <a:pt x="258" y="50"/>
                  <a:pt x="259" y="51"/>
                  <a:pt x="262" y="53"/>
                </a:cubicBezTo>
                <a:cubicBezTo>
                  <a:pt x="263" y="55"/>
                  <a:pt x="263" y="55"/>
                  <a:pt x="263" y="55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7" y="56"/>
                  <a:pt x="268" y="56"/>
                  <a:pt x="269" y="56"/>
                </a:cubicBezTo>
                <a:cubicBezTo>
                  <a:pt x="270" y="56"/>
                  <a:pt x="271" y="56"/>
                  <a:pt x="275" y="52"/>
                </a:cubicBezTo>
                <a:cubicBezTo>
                  <a:pt x="277" y="51"/>
                  <a:pt x="279" y="49"/>
                  <a:pt x="281" y="48"/>
                </a:cubicBezTo>
                <a:cubicBezTo>
                  <a:pt x="287" y="43"/>
                  <a:pt x="291" y="41"/>
                  <a:pt x="293" y="40"/>
                </a:cubicBezTo>
                <a:cubicBezTo>
                  <a:pt x="294" y="41"/>
                  <a:pt x="297" y="43"/>
                  <a:pt x="298" y="45"/>
                </a:cubicBezTo>
                <a:cubicBezTo>
                  <a:pt x="297" y="46"/>
                  <a:pt x="296" y="50"/>
                  <a:pt x="292" y="57"/>
                </a:cubicBezTo>
                <a:cubicBezTo>
                  <a:pt x="291" y="59"/>
                  <a:pt x="290" y="61"/>
                  <a:pt x="289" y="63"/>
                </a:cubicBezTo>
                <a:cubicBezTo>
                  <a:pt x="286" y="68"/>
                  <a:pt x="286" y="69"/>
                  <a:pt x="286" y="70"/>
                </a:cubicBezTo>
                <a:cubicBezTo>
                  <a:pt x="286" y="70"/>
                  <a:pt x="286" y="70"/>
                  <a:pt x="286" y="70"/>
                </a:cubicBezTo>
                <a:cubicBezTo>
                  <a:pt x="286" y="70"/>
                  <a:pt x="286" y="70"/>
                  <a:pt x="286" y="70"/>
                </a:cubicBezTo>
                <a:cubicBezTo>
                  <a:pt x="286" y="72"/>
                  <a:pt x="287" y="73"/>
                  <a:pt x="289" y="75"/>
                </a:cubicBezTo>
                <a:cubicBezTo>
                  <a:pt x="290" y="78"/>
                  <a:pt x="290" y="78"/>
                  <a:pt x="290" y="78"/>
                </a:cubicBezTo>
                <a:cubicBezTo>
                  <a:pt x="291" y="77"/>
                  <a:pt x="291" y="77"/>
                  <a:pt x="291" y="77"/>
                </a:cubicBezTo>
                <a:cubicBezTo>
                  <a:pt x="293" y="79"/>
                  <a:pt x="294" y="80"/>
                  <a:pt x="295" y="80"/>
                </a:cubicBezTo>
                <a:cubicBezTo>
                  <a:pt x="296" y="80"/>
                  <a:pt x="297" y="80"/>
                  <a:pt x="302" y="78"/>
                </a:cubicBezTo>
                <a:cubicBezTo>
                  <a:pt x="304" y="77"/>
                  <a:pt x="307" y="76"/>
                  <a:pt x="309" y="75"/>
                </a:cubicBezTo>
                <a:cubicBezTo>
                  <a:pt x="316" y="72"/>
                  <a:pt x="321" y="70"/>
                  <a:pt x="322" y="70"/>
                </a:cubicBezTo>
                <a:cubicBezTo>
                  <a:pt x="323" y="71"/>
                  <a:pt x="326" y="74"/>
                  <a:pt x="326" y="76"/>
                </a:cubicBezTo>
                <a:cubicBezTo>
                  <a:pt x="325" y="77"/>
                  <a:pt x="323" y="80"/>
                  <a:pt x="318" y="86"/>
                </a:cubicBezTo>
                <a:cubicBezTo>
                  <a:pt x="316" y="88"/>
                  <a:pt x="315" y="90"/>
                  <a:pt x="313" y="91"/>
                </a:cubicBezTo>
                <a:cubicBezTo>
                  <a:pt x="309" y="96"/>
                  <a:pt x="308" y="97"/>
                  <a:pt x="308" y="98"/>
                </a:cubicBezTo>
                <a:cubicBezTo>
                  <a:pt x="308" y="98"/>
                  <a:pt x="308" y="98"/>
                  <a:pt x="308" y="98"/>
                </a:cubicBezTo>
                <a:cubicBezTo>
                  <a:pt x="308" y="99"/>
                  <a:pt x="309" y="101"/>
                  <a:pt x="311" y="104"/>
                </a:cubicBezTo>
                <a:cubicBezTo>
                  <a:pt x="311" y="106"/>
                  <a:pt x="311" y="106"/>
                  <a:pt x="311" y="106"/>
                </a:cubicBezTo>
                <a:cubicBezTo>
                  <a:pt x="312" y="106"/>
                  <a:pt x="312" y="106"/>
                  <a:pt x="312" y="106"/>
                </a:cubicBezTo>
                <a:cubicBezTo>
                  <a:pt x="313" y="109"/>
                  <a:pt x="314" y="109"/>
                  <a:pt x="315" y="110"/>
                </a:cubicBezTo>
                <a:cubicBezTo>
                  <a:pt x="316" y="110"/>
                  <a:pt x="317" y="110"/>
                  <a:pt x="323" y="109"/>
                </a:cubicBezTo>
                <a:cubicBezTo>
                  <a:pt x="325" y="108"/>
                  <a:pt x="328" y="108"/>
                  <a:pt x="330" y="107"/>
                </a:cubicBezTo>
                <a:cubicBezTo>
                  <a:pt x="337" y="106"/>
                  <a:pt x="342" y="106"/>
                  <a:pt x="343" y="106"/>
                </a:cubicBezTo>
                <a:cubicBezTo>
                  <a:pt x="344" y="107"/>
                  <a:pt x="346" y="110"/>
                  <a:pt x="346" y="112"/>
                </a:cubicBezTo>
                <a:cubicBezTo>
                  <a:pt x="346" y="112"/>
                  <a:pt x="346" y="112"/>
                  <a:pt x="346" y="112"/>
                </a:cubicBezTo>
                <a:cubicBezTo>
                  <a:pt x="345" y="113"/>
                  <a:pt x="342" y="116"/>
                  <a:pt x="336" y="120"/>
                </a:cubicBezTo>
                <a:cubicBezTo>
                  <a:pt x="334" y="122"/>
                  <a:pt x="332" y="123"/>
                  <a:pt x="330" y="124"/>
                </a:cubicBezTo>
                <a:cubicBezTo>
                  <a:pt x="325" y="128"/>
                  <a:pt x="324" y="129"/>
                  <a:pt x="324" y="130"/>
                </a:cubicBezTo>
                <a:cubicBezTo>
                  <a:pt x="324" y="130"/>
                  <a:pt x="324" y="131"/>
                  <a:pt x="324" y="131"/>
                </a:cubicBezTo>
                <a:cubicBezTo>
                  <a:pt x="324" y="132"/>
                  <a:pt x="324" y="134"/>
                  <a:pt x="325" y="136"/>
                </a:cubicBezTo>
                <a:cubicBezTo>
                  <a:pt x="324" y="138"/>
                  <a:pt x="324" y="138"/>
                  <a:pt x="324" y="138"/>
                </a:cubicBezTo>
                <a:cubicBezTo>
                  <a:pt x="325" y="138"/>
                  <a:pt x="325" y="138"/>
                  <a:pt x="325" y="138"/>
                </a:cubicBezTo>
                <a:cubicBezTo>
                  <a:pt x="326" y="141"/>
                  <a:pt x="327" y="142"/>
                  <a:pt x="328" y="143"/>
                </a:cubicBezTo>
                <a:cubicBezTo>
                  <a:pt x="329" y="143"/>
                  <a:pt x="330" y="143"/>
                  <a:pt x="335" y="144"/>
                </a:cubicBezTo>
                <a:cubicBezTo>
                  <a:pt x="338" y="144"/>
                  <a:pt x="340" y="144"/>
                  <a:pt x="343" y="144"/>
                </a:cubicBezTo>
                <a:cubicBezTo>
                  <a:pt x="350" y="145"/>
                  <a:pt x="355" y="145"/>
                  <a:pt x="356" y="146"/>
                </a:cubicBezTo>
                <a:cubicBezTo>
                  <a:pt x="357" y="146"/>
                  <a:pt x="357" y="149"/>
                  <a:pt x="358" y="151"/>
                </a:cubicBezTo>
                <a:cubicBezTo>
                  <a:pt x="358" y="152"/>
                  <a:pt x="357" y="152"/>
                  <a:pt x="357" y="152"/>
                </a:cubicBezTo>
                <a:cubicBezTo>
                  <a:pt x="356" y="153"/>
                  <a:pt x="352" y="155"/>
                  <a:pt x="345" y="158"/>
                </a:cubicBezTo>
                <a:cubicBezTo>
                  <a:pt x="343" y="159"/>
                  <a:pt x="341" y="160"/>
                  <a:pt x="339" y="161"/>
                </a:cubicBezTo>
                <a:cubicBezTo>
                  <a:pt x="333" y="163"/>
                  <a:pt x="332" y="163"/>
                  <a:pt x="332" y="164"/>
                </a:cubicBezTo>
                <a:cubicBezTo>
                  <a:pt x="331" y="165"/>
                  <a:pt x="331" y="166"/>
                  <a:pt x="331" y="168"/>
                </a:cubicBezTo>
                <a:cubicBezTo>
                  <a:pt x="331" y="169"/>
                  <a:pt x="331" y="170"/>
                  <a:pt x="331" y="170"/>
                </a:cubicBezTo>
                <a:cubicBezTo>
                  <a:pt x="330" y="173"/>
                  <a:pt x="330" y="173"/>
                  <a:pt x="330" y="173"/>
                </a:cubicBezTo>
                <a:cubicBezTo>
                  <a:pt x="331" y="173"/>
                  <a:pt x="331" y="173"/>
                  <a:pt x="331" y="173"/>
                </a:cubicBezTo>
                <a:cubicBezTo>
                  <a:pt x="331" y="175"/>
                  <a:pt x="332" y="177"/>
                  <a:pt x="333" y="178"/>
                </a:cubicBezTo>
                <a:cubicBezTo>
                  <a:pt x="333" y="179"/>
                  <a:pt x="334" y="179"/>
                  <a:pt x="340" y="180"/>
                </a:cubicBezTo>
                <a:cubicBezTo>
                  <a:pt x="342" y="181"/>
                  <a:pt x="344" y="182"/>
                  <a:pt x="347" y="183"/>
                </a:cubicBezTo>
                <a:cubicBezTo>
                  <a:pt x="354" y="185"/>
                  <a:pt x="358" y="187"/>
                  <a:pt x="359" y="187"/>
                </a:cubicBezTo>
                <a:cubicBezTo>
                  <a:pt x="360" y="188"/>
                  <a:pt x="360" y="189"/>
                  <a:pt x="360" y="190"/>
                </a:cubicBezTo>
                <a:cubicBezTo>
                  <a:pt x="360" y="192"/>
                  <a:pt x="359" y="193"/>
                  <a:pt x="359" y="194"/>
                </a:cubicBezTo>
                <a:cubicBezTo>
                  <a:pt x="358" y="194"/>
                  <a:pt x="354" y="196"/>
                  <a:pt x="346" y="197"/>
                </a:cubicBezTo>
                <a:cubicBezTo>
                  <a:pt x="344" y="197"/>
                  <a:pt x="341" y="198"/>
                  <a:pt x="339" y="198"/>
                </a:cubicBezTo>
                <a:cubicBezTo>
                  <a:pt x="333" y="199"/>
                  <a:pt x="332" y="199"/>
                  <a:pt x="331" y="200"/>
                </a:cubicBezTo>
                <a:cubicBezTo>
                  <a:pt x="331" y="201"/>
                  <a:pt x="330" y="202"/>
                  <a:pt x="329" y="206"/>
                </a:cubicBezTo>
                <a:cubicBezTo>
                  <a:pt x="329" y="206"/>
                  <a:pt x="329" y="206"/>
                  <a:pt x="329" y="206"/>
                </a:cubicBezTo>
                <a:cubicBezTo>
                  <a:pt x="329" y="206"/>
                  <a:pt x="329" y="206"/>
                  <a:pt x="329" y="206"/>
                </a:cubicBezTo>
                <a:cubicBezTo>
                  <a:pt x="329" y="208"/>
                  <a:pt x="329" y="210"/>
                  <a:pt x="329" y="211"/>
                </a:cubicBezTo>
                <a:cubicBezTo>
                  <a:pt x="329" y="212"/>
                  <a:pt x="329" y="213"/>
                  <a:pt x="329" y="213"/>
                </a:cubicBezTo>
                <a:cubicBezTo>
                  <a:pt x="330" y="214"/>
                  <a:pt x="331" y="215"/>
                  <a:pt x="335" y="217"/>
                </a:cubicBezTo>
                <a:cubicBezTo>
                  <a:pt x="337" y="218"/>
                  <a:pt x="340" y="220"/>
                  <a:pt x="342" y="221"/>
                </a:cubicBezTo>
                <a:cubicBezTo>
                  <a:pt x="348" y="225"/>
                  <a:pt x="352" y="228"/>
                  <a:pt x="353" y="229"/>
                </a:cubicBezTo>
                <a:cubicBezTo>
                  <a:pt x="353" y="229"/>
                  <a:pt x="353" y="229"/>
                  <a:pt x="353" y="229"/>
                </a:cubicBezTo>
                <a:cubicBezTo>
                  <a:pt x="353" y="231"/>
                  <a:pt x="352" y="234"/>
                  <a:pt x="351" y="235"/>
                </a:cubicBezTo>
                <a:cubicBezTo>
                  <a:pt x="350" y="235"/>
                  <a:pt x="345" y="235"/>
                  <a:pt x="338" y="235"/>
                </a:cubicBezTo>
                <a:cubicBezTo>
                  <a:pt x="335" y="235"/>
                  <a:pt x="333" y="234"/>
                  <a:pt x="331" y="234"/>
                </a:cubicBezTo>
                <a:cubicBezTo>
                  <a:pt x="325" y="234"/>
                  <a:pt x="324" y="234"/>
                  <a:pt x="323" y="234"/>
                </a:cubicBezTo>
                <a:cubicBezTo>
                  <a:pt x="322" y="235"/>
                  <a:pt x="321" y="236"/>
                  <a:pt x="320" y="239"/>
                </a:cubicBezTo>
                <a:cubicBezTo>
                  <a:pt x="319" y="240"/>
                  <a:pt x="319" y="240"/>
                  <a:pt x="319" y="240"/>
                </a:cubicBezTo>
                <a:cubicBezTo>
                  <a:pt x="319" y="240"/>
                  <a:pt x="319" y="240"/>
                  <a:pt x="319" y="240"/>
                </a:cubicBezTo>
                <a:cubicBezTo>
                  <a:pt x="318" y="243"/>
                  <a:pt x="317" y="244"/>
                  <a:pt x="317" y="246"/>
                </a:cubicBezTo>
                <a:cubicBezTo>
                  <a:pt x="317" y="246"/>
                  <a:pt x="317" y="246"/>
                  <a:pt x="318" y="247"/>
                </a:cubicBezTo>
                <a:cubicBezTo>
                  <a:pt x="318" y="248"/>
                  <a:pt x="319" y="248"/>
                  <a:pt x="323" y="252"/>
                </a:cubicBezTo>
                <a:cubicBezTo>
                  <a:pt x="324" y="254"/>
                  <a:pt x="326" y="256"/>
                  <a:pt x="328" y="258"/>
                </a:cubicBezTo>
                <a:cubicBezTo>
                  <a:pt x="334" y="263"/>
                  <a:pt x="337" y="266"/>
                  <a:pt x="337" y="267"/>
                </a:cubicBezTo>
                <a:cubicBezTo>
                  <a:pt x="337" y="269"/>
                  <a:pt x="335" y="272"/>
                  <a:pt x="334" y="273"/>
                </a:cubicBezTo>
                <a:cubicBezTo>
                  <a:pt x="333" y="273"/>
                  <a:pt x="328" y="272"/>
                  <a:pt x="321" y="270"/>
                </a:cubicBezTo>
                <a:cubicBezTo>
                  <a:pt x="319" y="269"/>
                  <a:pt x="317" y="268"/>
                  <a:pt x="315" y="268"/>
                </a:cubicBezTo>
                <a:cubicBezTo>
                  <a:pt x="308" y="266"/>
                  <a:pt x="308" y="265"/>
                  <a:pt x="307" y="266"/>
                </a:cubicBezTo>
                <a:cubicBezTo>
                  <a:pt x="306" y="266"/>
                  <a:pt x="304" y="267"/>
                  <a:pt x="302" y="270"/>
                </a:cubicBezTo>
                <a:cubicBezTo>
                  <a:pt x="301" y="270"/>
                  <a:pt x="301" y="270"/>
                  <a:pt x="301" y="270"/>
                </a:cubicBezTo>
                <a:cubicBezTo>
                  <a:pt x="301" y="271"/>
                  <a:pt x="301" y="271"/>
                  <a:pt x="301" y="271"/>
                </a:cubicBezTo>
                <a:cubicBezTo>
                  <a:pt x="299" y="274"/>
                  <a:pt x="299" y="276"/>
                  <a:pt x="299" y="276"/>
                </a:cubicBezTo>
                <a:cubicBezTo>
                  <a:pt x="299" y="277"/>
                  <a:pt x="299" y="277"/>
                  <a:pt x="299" y="277"/>
                </a:cubicBezTo>
                <a:cubicBezTo>
                  <a:pt x="299" y="278"/>
                  <a:pt x="299" y="279"/>
                  <a:pt x="302" y="283"/>
                </a:cubicBezTo>
                <a:cubicBezTo>
                  <a:pt x="304" y="285"/>
                  <a:pt x="305" y="287"/>
                  <a:pt x="307" y="290"/>
                </a:cubicBezTo>
                <a:cubicBezTo>
                  <a:pt x="310" y="296"/>
                  <a:pt x="313" y="300"/>
                  <a:pt x="313" y="301"/>
                </a:cubicBezTo>
                <a:cubicBezTo>
                  <a:pt x="313" y="303"/>
                  <a:pt x="310" y="306"/>
                  <a:pt x="308" y="306"/>
                </a:cubicBezTo>
                <a:cubicBezTo>
                  <a:pt x="307" y="306"/>
                  <a:pt x="303" y="304"/>
                  <a:pt x="297" y="300"/>
                </a:cubicBezTo>
                <a:cubicBezTo>
                  <a:pt x="295" y="299"/>
                  <a:pt x="293" y="298"/>
                  <a:pt x="291" y="296"/>
                </a:cubicBezTo>
                <a:cubicBezTo>
                  <a:pt x="285" y="293"/>
                  <a:pt x="284" y="293"/>
                  <a:pt x="283" y="293"/>
                </a:cubicBezTo>
                <a:cubicBezTo>
                  <a:pt x="282" y="293"/>
                  <a:pt x="281" y="293"/>
                  <a:pt x="278" y="296"/>
                </a:cubicBezTo>
                <a:cubicBezTo>
                  <a:pt x="277" y="296"/>
                  <a:pt x="277" y="296"/>
                  <a:pt x="277" y="296"/>
                </a:cubicBezTo>
                <a:cubicBezTo>
                  <a:pt x="277" y="297"/>
                  <a:pt x="277" y="297"/>
                  <a:pt x="277" y="297"/>
                </a:cubicBezTo>
                <a:cubicBezTo>
                  <a:pt x="274" y="299"/>
                  <a:pt x="273" y="301"/>
                  <a:pt x="273" y="302"/>
                </a:cubicBezTo>
                <a:cubicBezTo>
                  <a:pt x="273" y="302"/>
                  <a:pt x="273" y="302"/>
                  <a:pt x="273" y="302"/>
                </a:cubicBezTo>
                <a:cubicBezTo>
                  <a:pt x="273" y="302"/>
                  <a:pt x="273" y="302"/>
                  <a:pt x="273" y="302"/>
                </a:cubicBezTo>
                <a:cubicBezTo>
                  <a:pt x="273" y="303"/>
                  <a:pt x="274" y="304"/>
                  <a:pt x="275" y="309"/>
                </a:cubicBezTo>
                <a:cubicBezTo>
                  <a:pt x="276" y="311"/>
                  <a:pt x="277" y="313"/>
                  <a:pt x="278" y="316"/>
                </a:cubicBezTo>
                <a:cubicBezTo>
                  <a:pt x="280" y="322"/>
                  <a:pt x="282" y="327"/>
                  <a:pt x="282" y="329"/>
                </a:cubicBezTo>
                <a:cubicBezTo>
                  <a:pt x="281" y="330"/>
                  <a:pt x="277" y="332"/>
                  <a:pt x="276" y="332"/>
                </a:cubicBezTo>
                <a:cubicBezTo>
                  <a:pt x="275" y="332"/>
                  <a:pt x="271" y="329"/>
                  <a:pt x="266" y="324"/>
                </a:cubicBezTo>
                <a:cubicBezTo>
                  <a:pt x="264" y="322"/>
                  <a:pt x="263" y="320"/>
                  <a:pt x="261" y="319"/>
                </a:cubicBezTo>
                <a:cubicBezTo>
                  <a:pt x="256" y="314"/>
                  <a:pt x="256" y="314"/>
                  <a:pt x="255" y="314"/>
                </a:cubicBezTo>
                <a:cubicBezTo>
                  <a:pt x="254" y="313"/>
                  <a:pt x="252" y="314"/>
                  <a:pt x="249" y="316"/>
                </a:cubicBezTo>
                <a:cubicBezTo>
                  <a:pt x="247" y="315"/>
                  <a:pt x="247" y="315"/>
                  <a:pt x="247" y="315"/>
                </a:cubicBezTo>
                <a:cubicBezTo>
                  <a:pt x="247" y="316"/>
                  <a:pt x="247" y="316"/>
                  <a:pt x="247" y="316"/>
                </a:cubicBezTo>
                <a:cubicBezTo>
                  <a:pt x="245" y="317"/>
                  <a:pt x="243" y="319"/>
                  <a:pt x="243" y="320"/>
                </a:cubicBezTo>
                <a:cubicBezTo>
                  <a:pt x="243" y="320"/>
                  <a:pt x="243" y="321"/>
                  <a:pt x="243" y="321"/>
                </a:cubicBezTo>
                <a:cubicBezTo>
                  <a:pt x="243" y="322"/>
                  <a:pt x="243" y="324"/>
                  <a:pt x="243" y="327"/>
                </a:cubicBezTo>
                <a:cubicBezTo>
                  <a:pt x="243" y="329"/>
                  <a:pt x="244" y="332"/>
                  <a:pt x="244" y="335"/>
                </a:cubicBezTo>
                <a:cubicBezTo>
                  <a:pt x="245" y="339"/>
                  <a:pt x="245" y="343"/>
                  <a:pt x="245" y="346"/>
                </a:cubicBezTo>
                <a:cubicBezTo>
                  <a:pt x="245" y="347"/>
                  <a:pt x="245" y="348"/>
                  <a:pt x="245" y="348"/>
                </a:cubicBezTo>
                <a:cubicBezTo>
                  <a:pt x="244" y="349"/>
                  <a:pt x="240" y="351"/>
                  <a:pt x="238" y="351"/>
                </a:cubicBezTo>
                <a:cubicBezTo>
                  <a:pt x="238" y="350"/>
                  <a:pt x="235" y="346"/>
                  <a:pt x="231" y="340"/>
                </a:cubicBezTo>
                <a:cubicBezTo>
                  <a:pt x="229" y="338"/>
                  <a:pt x="228" y="336"/>
                  <a:pt x="227" y="334"/>
                </a:cubicBezTo>
                <a:cubicBezTo>
                  <a:pt x="224" y="328"/>
                  <a:pt x="223" y="328"/>
                  <a:pt x="222" y="327"/>
                </a:cubicBezTo>
                <a:cubicBezTo>
                  <a:pt x="221" y="327"/>
                  <a:pt x="220" y="327"/>
                  <a:pt x="216" y="328"/>
                </a:cubicBezTo>
                <a:cubicBezTo>
                  <a:pt x="214" y="327"/>
                  <a:pt x="214" y="327"/>
                  <a:pt x="214" y="327"/>
                </a:cubicBezTo>
                <a:cubicBezTo>
                  <a:pt x="214" y="328"/>
                  <a:pt x="214" y="328"/>
                  <a:pt x="214" y="328"/>
                </a:cubicBezTo>
                <a:cubicBezTo>
                  <a:pt x="211" y="329"/>
                  <a:pt x="210" y="330"/>
                  <a:pt x="209" y="331"/>
                </a:cubicBezTo>
                <a:cubicBezTo>
                  <a:pt x="208" y="331"/>
                  <a:pt x="208" y="332"/>
                  <a:pt x="208" y="338"/>
                </a:cubicBezTo>
                <a:cubicBezTo>
                  <a:pt x="207" y="340"/>
                  <a:pt x="207" y="343"/>
                  <a:pt x="207" y="346"/>
                </a:cubicBezTo>
                <a:cubicBezTo>
                  <a:pt x="206" y="353"/>
                  <a:pt x="205" y="357"/>
                  <a:pt x="204" y="359"/>
                </a:cubicBezTo>
                <a:cubicBezTo>
                  <a:pt x="203" y="359"/>
                  <a:pt x="199" y="360"/>
                  <a:pt x="198" y="359"/>
                </a:cubicBezTo>
                <a:cubicBezTo>
                  <a:pt x="197" y="358"/>
                  <a:pt x="195" y="354"/>
                  <a:pt x="193" y="347"/>
                </a:cubicBezTo>
                <a:cubicBezTo>
                  <a:pt x="192" y="345"/>
                  <a:pt x="191" y="343"/>
                  <a:pt x="190" y="341"/>
                </a:cubicBezTo>
                <a:cubicBezTo>
                  <a:pt x="188" y="335"/>
                  <a:pt x="188" y="334"/>
                  <a:pt x="187" y="333"/>
                </a:cubicBezTo>
                <a:cubicBezTo>
                  <a:pt x="187" y="333"/>
                  <a:pt x="185" y="332"/>
                  <a:pt x="181" y="332"/>
                </a:cubicBezTo>
                <a:cubicBezTo>
                  <a:pt x="180" y="331"/>
                  <a:pt x="180" y="331"/>
                  <a:pt x="180" y="331"/>
                </a:cubicBezTo>
                <a:cubicBezTo>
                  <a:pt x="179" y="332"/>
                  <a:pt x="179" y="332"/>
                  <a:pt x="179" y="332"/>
                </a:cubicBezTo>
                <a:cubicBezTo>
                  <a:pt x="175" y="332"/>
                  <a:pt x="174" y="333"/>
                  <a:pt x="173" y="333"/>
                </a:cubicBezTo>
                <a:cubicBezTo>
                  <a:pt x="173" y="334"/>
                  <a:pt x="172" y="335"/>
                  <a:pt x="171" y="340"/>
                </a:cubicBezTo>
                <a:cubicBezTo>
                  <a:pt x="170" y="342"/>
                  <a:pt x="169" y="345"/>
                  <a:pt x="168" y="347"/>
                </a:cubicBezTo>
                <a:cubicBezTo>
                  <a:pt x="165" y="354"/>
                  <a:pt x="163" y="358"/>
                  <a:pt x="163" y="359"/>
                </a:cubicBezTo>
                <a:cubicBezTo>
                  <a:pt x="161" y="360"/>
                  <a:pt x="157" y="360"/>
                  <a:pt x="156" y="359"/>
                </a:cubicBezTo>
                <a:cubicBezTo>
                  <a:pt x="155" y="358"/>
                  <a:pt x="155" y="353"/>
                  <a:pt x="154" y="346"/>
                </a:cubicBezTo>
                <a:cubicBezTo>
                  <a:pt x="153" y="343"/>
                  <a:pt x="153" y="341"/>
                  <a:pt x="153" y="339"/>
                </a:cubicBezTo>
                <a:cubicBezTo>
                  <a:pt x="152" y="332"/>
                  <a:pt x="152" y="331"/>
                  <a:pt x="152" y="331"/>
                </a:cubicBezTo>
                <a:cubicBezTo>
                  <a:pt x="151" y="330"/>
                  <a:pt x="149" y="329"/>
                  <a:pt x="146" y="329"/>
                </a:cubicBezTo>
                <a:cubicBezTo>
                  <a:pt x="145" y="327"/>
                  <a:pt x="145" y="327"/>
                  <a:pt x="145" y="327"/>
                </a:cubicBezTo>
                <a:cubicBezTo>
                  <a:pt x="144" y="328"/>
                  <a:pt x="144" y="328"/>
                  <a:pt x="144" y="328"/>
                </a:cubicBezTo>
                <a:cubicBezTo>
                  <a:pt x="141" y="327"/>
                  <a:pt x="139" y="327"/>
                  <a:pt x="138" y="328"/>
                </a:cubicBezTo>
                <a:cubicBezTo>
                  <a:pt x="138" y="328"/>
                  <a:pt x="137" y="329"/>
                  <a:pt x="134" y="334"/>
                </a:cubicBezTo>
                <a:cubicBezTo>
                  <a:pt x="133" y="336"/>
                  <a:pt x="131" y="338"/>
                  <a:pt x="130" y="340"/>
                </a:cubicBezTo>
                <a:cubicBezTo>
                  <a:pt x="126" y="346"/>
                  <a:pt x="123" y="350"/>
                  <a:pt x="122" y="351"/>
                </a:cubicBezTo>
                <a:cubicBezTo>
                  <a:pt x="120" y="351"/>
                  <a:pt x="116" y="349"/>
                  <a:pt x="115" y="348"/>
                </a:cubicBezTo>
                <a:cubicBezTo>
                  <a:pt x="115" y="348"/>
                  <a:pt x="115" y="348"/>
                  <a:pt x="115" y="347"/>
                </a:cubicBezTo>
                <a:cubicBezTo>
                  <a:pt x="115" y="347"/>
                  <a:pt x="115" y="347"/>
                  <a:pt x="115" y="347"/>
                </a:cubicBezTo>
                <a:cubicBezTo>
                  <a:pt x="115" y="345"/>
                  <a:pt x="116" y="340"/>
                  <a:pt x="116" y="335"/>
                </a:cubicBezTo>
                <a:cubicBezTo>
                  <a:pt x="117" y="333"/>
                  <a:pt x="117" y="330"/>
                  <a:pt x="117" y="328"/>
                </a:cubicBezTo>
                <a:cubicBezTo>
                  <a:pt x="118" y="325"/>
                  <a:pt x="118" y="323"/>
                  <a:pt x="118" y="322"/>
                </a:cubicBezTo>
                <a:cubicBezTo>
                  <a:pt x="118" y="321"/>
                  <a:pt x="118" y="321"/>
                  <a:pt x="118" y="320"/>
                </a:cubicBezTo>
                <a:cubicBezTo>
                  <a:pt x="117" y="319"/>
                  <a:pt x="116" y="318"/>
                  <a:pt x="113" y="317"/>
                </a:cubicBezTo>
                <a:cubicBezTo>
                  <a:pt x="112" y="314"/>
                  <a:pt x="112" y="314"/>
                  <a:pt x="112" y="314"/>
                </a:cubicBezTo>
                <a:cubicBezTo>
                  <a:pt x="111" y="316"/>
                  <a:pt x="111" y="316"/>
                  <a:pt x="111" y="316"/>
                </a:cubicBezTo>
                <a:cubicBezTo>
                  <a:pt x="108" y="314"/>
                  <a:pt x="107" y="314"/>
                  <a:pt x="106" y="314"/>
                </a:cubicBezTo>
                <a:cubicBezTo>
                  <a:pt x="105" y="315"/>
                  <a:pt x="104" y="315"/>
                  <a:pt x="100" y="319"/>
                </a:cubicBezTo>
                <a:cubicBezTo>
                  <a:pt x="98" y="321"/>
                  <a:pt x="96" y="322"/>
                  <a:pt x="94" y="324"/>
                </a:cubicBezTo>
                <a:cubicBezTo>
                  <a:pt x="89" y="329"/>
                  <a:pt x="85" y="332"/>
                  <a:pt x="84" y="333"/>
                </a:cubicBezTo>
                <a:cubicBezTo>
                  <a:pt x="83" y="333"/>
                  <a:pt x="79" y="330"/>
                  <a:pt x="78" y="329"/>
                </a:cubicBezTo>
                <a:cubicBezTo>
                  <a:pt x="79" y="328"/>
                  <a:pt x="80" y="323"/>
                  <a:pt x="82" y="316"/>
                </a:cubicBezTo>
                <a:cubicBezTo>
                  <a:pt x="83" y="314"/>
                  <a:pt x="84" y="312"/>
                  <a:pt x="85" y="310"/>
                </a:cubicBezTo>
                <a:cubicBezTo>
                  <a:pt x="87" y="305"/>
                  <a:pt x="87" y="304"/>
                  <a:pt x="87" y="303"/>
                </a:cubicBezTo>
                <a:cubicBezTo>
                  <a:pt x="87" y="302"/>
                  <a:pt x="87" y="302"/>
                  <a:pt x="87" y="302"/>
                </a:cubicBezTo>
                <a:cubicBezTo>
                  <a:pt x="87" y="302"/>
                  <a:pt x="87" y="302"/>
                  <a:pt x="87" y="302"/>
                </a:cubicBezTo>
                <a:cubicBezTo>
                  <a:pt x="87" y="301"/>
                  <a:pt x="86" y="300"/>
                  <a:pt x="83" y="298"/>
                </a:cubicBezTo>
                <a:cubicBezTo>
                  <a:pt x="83" y="296"/>
                  <a:pt x="83" y="296"/>
                  <a:pt x="83" y="296"/>
                </a:cubicBezTo>
                <a:cubicBezTo>
                  <a:pt x="82" y="296"/>
                  <a:pt x="82" y="296"/>
                  <a:pt x="82" y="296"/>
                </a:cubicBezTo>
                <a:cubicBezTo>
                  <a:pt x="79" y="294"/>
                  <a:pt x="78" y="293"/>
                  <a:pt x="77" y="294"/>
                </a:cubicBezTo>
                <a:cubicBezTo>
                  <a:pt x="76" y="294"/>
                  <a:pt x="75" y="294"/>
                  <a:pt x="70" y="297"/>
                </a:cubicBezTo>
                <a:cubicBezTo>
                  <a:pt x="68" y="298"/>
                  <a:pt x="66" y="299"/>
                  <a:pt x="63" y="301"/>
                </a:cubicBezTo>
                <a:cubicBezTo>
                  <a:pt x="57" y="304"/>
                  <a:pt x="53" y="306"/>
                  <a:pt x="52" y="307"/>
                </a:cubicBezTo>
                <a:cubicBezTo>
                  <a:pt x="50" y="306"/>
                  <a:pt x="47" y="303"/>
                  <a:pt x="47" y="302"/>
                </a:cubicBezTo>
                <a:cubicBezTo>
                  <a:pt x="47" y="301"/>
                  <a:pt x="50" y="296"/>
                  <a:pt x="54" y="290"/>
                </a:cubicBezTo>
                <a:cubicBezTo>
                  <a:pt x="55" y="288"/>
                  <a:pt x="56" y="286"/>
                  <a:pt x="58" y="285"/>
                </a:cubicBezTo>
                <a:cubicBezTo>
                  <a:pt x="61" y="279"/>
                  <a:pt x="62" y="279"/>
                  <a:pt x="62" y="277"/>
                </a:cubicBezTo>
                <a:cubicBezTo>
                  <a:pt x="62" y="276"/>
                  <a:pt x="61" y="275"/>
                  <a:pt x="59" y="272"/>
                </a:cubicBezTo>
                <a:cubicBezTo>
                  <a:pt x="59" y="270"/>
                  <a:pt x="59" y="270"/>
                  <a:pt x="59" y="270"/>
                </a:cubicBezTo>
                <a:cubicBezTo>
                  <a:pt x="58" y="270"/>
                  <a:pt x="58" y="270"/>
                  <a:pt x="58" y="270"/>
                </a:cubicBezTo>
                <a:cubicBezTo>
                  <a:pt x="56" y="267"/>
                  <a:pt x="54" y="267"/>
                  <a:pt x="53" y="267"/>
                </a:cubicBezTo>
                <a:cubicBezTo>
                  <a:pt x="53" y="267"/>
                  <a:pt x="52" y="267"/>
                  <a:pt x="46" y="268"/>
                </a:cubicBezTo>
                <a:cubicBezTo>
                  <a:pt x="44" y="269"/>
                  <a:pt x="41" y="270"/>
                  <a:pt x="39" y="271"/>
                </a:cubicBezTo>
                <a:cubicBezTo>
                  <a:pt x="32" y="273"/>
                  <a:pt x="27" y="274"/>
                  <a:pt x="26" y="274"/>
                </a:cubicBezTo>
                <a:cubicBezTo>
                  <a:pt x="25" y="273"/>
                  <a:pt x="23" y="269"/>
                  <a:pt x="23" y="268"/>
                </a:cubicBezTo>
                <a:cubicBezTo>
                  <a:pt x="23" y="267"/>
                  <a:pt x="26" y="263"/>
                  <a:pt x="32" y="258"/>
                </a:cubicBezTo>
                <a:cubicBezTo>
                  <a:pt x="34" y="257"/>
                  <a:pt x="35" y="255"/>
                  <a:pt x="37" y="254"/>
                </a:cubicBezTo>
                <a:cubicBezTo>
                  <a:pt x="42" y="249"/>
                  <a:pt x="42" y="249"/>
                  <a:pt x="43" y="248"/>
                </a:cubicBezTo>
                <a:cubicBezTo>
                  <a:pt x="43" y="247"/>
                  <a:pt x="43" y="247"/>
                  <a:pt x="43" y="247"/>
                </a:cubicBezTo>
                <a:cubicBezTo>
                  <a:pt x="43" y="246"/>
                  <a:pt x="42" y="244"/>
                  <a:pt x="41" y="242"/>
                </a:cubicBezTo>
                <a:cubicBezTo>
                  <a:pt x="41" y="240"/>
                  <a:pt x="41" y="240"/>
                  <a:pt x="41" y="240"/>
                </a:cubicBezTo>
                <a:cubicBezTo>
                  <a:pt x="40" y="240"/>
                  <a:pt x="40" y="240"/>
                  <a:pt x="40" y="240"/>
                </a:cubicBezTo>
                <a:cubicBezTo>
                  <a:pt x="39" y="237"/>
                  <a:pt x="38" y="236"/>
                  <a:pt x="37" y="235"/>
                </a:cubicBezTo>
                <a:cubicBezTo>
                  <a:pt x="36" y="235"/>
                  <a:pt x="35" y="235"/>
                  <a:pt x="30" y="235"/>
                </a:cubicBezTo>
                <a:cubicBezTo>
                  <a:pt x="27" y="235"/>
                  <a:pt x="25" y="236"/>
                  <a:pt x="22" y="236"/>
                </a:cubicBezTo>
                <a:cubicBezTo>
                  <a:pt x="15" y="236"/>
                  <a:pt x="10" y="236"/>
                  <a:pt x="9" y="236"/>
                </a:cubicBezTo>
                <a:cubicBezTo>
                  <a:pt x="8" y="235"/>
                  <a:pt x="7" y="232"/>
                  <a:pt x="7" y="230"/>
                </a:cubicBezTo>
                <a:cubicBezTo>
                  <a:pt x="7" y="229"/>
                  <a:pt x="7" y="229"/>
                  <a:pt x="7" y="229"/>
                </a:cubicBezTo>
                <a:cubicBezTo>
                  <a:pt x="8" y="228"/>
                  <a:pt x="11" y="226"/>
                  <a:pt x="18" y="222"/>
                </a:cubicBezTo>
                <a:cubicBezTo>
                  <a:pt x="20" y="221"/>
                  <a:pt x="22" y="220"/>
                  <a:pt x="24" y="219"/>
                </a:cubicBezTo>
                <a:cubicBezTo>
                  <a:pt x="30" y="216"/>
                  <a:pt x="30" y="215"/>
                  <a:pt x="31" y="214"/>
                </a:cubicBezTo>
                <a:cubicBezTo>
                  <a:pt x="31" y="214"/>
                  <a:pt x="31" y="213"/>
                  <a:pt x="31" y="212"/>
                </a:cubicBezTo>
                <a:cubicBezTo>
                  <a:pt x="31" y="211"/>
                  <a:pt x="31" y="209"/>
                  <a:pt x="30" y="208"/>
                </a:cubicBezTo>
                <a:cubicBezTo>
                  <a:pt x="31" y="206"/>
                  <a:pt x="31" y="206"/>
                  <a:pt x="31" y="206"/>
                </a:cubicBezTo>
                <a:cubicBezTo>
                  <a:pt x="30" y="206"/>
                  <a:pt x="30" y="206"/>
                  <a:pt x="30" y="206"/>
                </a:cubicBezTo>
                <a:cubicBezTo>
                  <a:pt x="30" y="203"/>
                  <a:pt x="29" y="201"/>
                  <a:pt x="28" y="201"/>
                </a:cubicBezTo>
                <a:cubicBezTo>
                  <a:pt x="27" y="200"/>
                  <a:pt x="27" y="200"/>
                  <a:pt x="21" y="199"/>
                </a:cubicBezTo>
                <a:cubicBezTo>
                  <a:pt x="19" y="199"/>
                  <a:pt x="16" y="198"/>
                  <a:pt x="13" y="198"/>
                </a:cubicBezTo>
                <a:cubicBezTo>
                  <a:pt x="6" y="196"/>
                  <a:pt x="2" y="195"/>
                  <a:pt x="1" y="195"/>
                </a:cubicBezTo>
                <a:cubicBezTo>
                  <a:pt x="0" y="194"/>
                  <a:pt x="0" y="192"/>
                  <a:pt x="0" y="190"/>
                </a:cubicBezTo>
                <a:close/>
                <a:moveTo>
                  <a:pt x="288" y="180"/>
                </a:moveTo>
                <a:cubicBezTo>
                  <a:pt x="288" y="120"/>
                  <a:pt x="239" y="71"/>
                  <a:pt x="179" y="71"/>
                </a:cubicBezTo>
                <a:cubicBezTo>
                  <a:pt x="120" y="72"/>
                  <a:pt x="71" y="121"/>
                  <a:pt x="71" y="180"/>
                </a:cubicBezTo>
                <a:cubicBezTo>
                  <a:pt x="71" y="240"/>
                  <a:pt x="120" y="289"/>
                  <a:pt x="180" y="289"/>
                </a:cubicBezTo>
                <a:cubicBezTo>
                  <a:pt x="240" y="288"/>
                  <a:pt x="289" y="239"/>
                  <a:pt x="288" y="180"/>
                </a:cubicBezTo>
                <a:close/>
              </a:path>
            </a:pathLst>
          </a:custGeom>
          <a:solidFill>
            <a:srgbClr val="F8D84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5" name="Freeform 4"/>
          <p:cNvSpPr>
            <a:spLocks noEditPoints="1"/>
          </p:cNvSpPr>
          <p:nvPr/>
        </p:nvSpPr>
        <p:spPr bwMode="auto">
          <a:xfrm>
            <a:off x="4635500" y="3060700"/>
            <a:ext cx="1546225" cy="1544638"/>
          </a:xfrm>
          <a:custGeom>
            <a:gdLst>
              <a:gd fmla="*/ 606302398 w 314" name="T0"/>
              <a:gd fmla="*/ 2147483646 h 314" name="T1"/>
              <a:gd fmla="*/ 291025151 w 314" name="T2"/>
              <a:gd fmla="*/ 2147483646 h 314" name="T3"/>
              <a:gd fmla="*/ 679058686 w 314" name="T4"/>
              <a:gd fmla="*/ 2147483646 h 314" name="T5"/>
              <a:gd fmla="*/ 630554494 w 314" name="T6"/>
              <a:gd fmla="*/ 2147483646 h 314" name="T7"/>
              <a:gd fmla="*/ 945831742 w 314" name="T8"/>
              <a:gd fmla="*/ 2147483646 h 314" name="T9"/>
              <a:gd fmla="*/ 994340858 w 314" name="T10"/>
              <a:gd fmla="*/ 1935578991 h 314" name="T11"/>
              <a:gd fmla="*/ 1358122297 w 314" name="T12"/>
              <a:gd fmla="*/ 1693631617 h 314" name="T13"/>
              <a:gd fmla="*/ 1430878585 w 314" name="T14"/>
              <a:gd fmla="*/ 1185544100 h 314" name="T15"/>
              <a:gd fmla="*/ 2037180983 w 314" name="T16"/>
              <a:gd fmla="*/ 1137153641 h 314" name="T17"/>
              <a:gd fmla="*/ 2134189367 w 314" name="T18"/>
              <a:gd fmla="*/ 871008578 h 314" name="T19"/>
              <a:gd fmla="*/ 2147483646 w 314" name="T20"/>
              <a:gd fmla="*/ 701649352 h 314" name="T21"/>
              <a:gd fmla="*/ 2147483646 w 314" name="T22"/>
              <a:gd fmla="*/ 604868435 h 314" name="T23"/>
              <a:gd fmla="*/ 2147483646 w 314" name="T24"/>
              <a:gd fmla="*/ 459701978 h 314" name="T25"/>
              <a:gd fmla="*/ 2147483646 w 314" name="T26"/>
              <a:gd fmla="*/ 435504289 h 314" name="T27"/>
              <a:gd fmla="*/ 2147483646 w 314" name="T28"/>
              <a:gd fmla="*/ 580675665 h 314" name="T29"/>
              <a:gd fmla="*/ 2147483646 w 314" name="T30"/>
              <a:gd fmla="*/ 338728291 h 314" name="T31"/>
              <a:gd fmla="*/ 2147483646 w 314" name="T32"/>
              <a:gd fmla="*/ 653258893 h 314" name="T33"/>
              <a:gd fmla="*/ 2147483646 w 314" name="T34"/>
              <a:gd fmla="*/ 701649352 h 314" name="T35"/>
              <a:gd fmla="*/ 2147483646 w 314" name="T36"/>
              <a:gd fmla="*/ 1016179954 h 314" name="T37"/>
              <a:gd fmla="*/ 2147483646 w 314" name="T38"/>
              <a:gd fmla="*/ 1185544100 h 314" name="T39"/>
              <a:gd fmla="*/ 2147483646 w 314" name="T40"/>
              <a:gd fmla="*/ 1330710556 h 314" name="T41"/>
              <a:gd fmla="*/ 2147483646 w 314" name="T42"/>
              <a:gd fmla="*/ 1621048389 h 314" name="T43"/>
              <a:gd fmla="*/ 2147483646 w 314" name="T44"/>
              <a:gd fmla="*/ 1814605304 h 314" name="T45"/>
              <a:gd fmla="*/ 2147483646 w 314" name="T46"/>
              <a:gd fmla="*/ 2147483646 h 314" name="T47"/>
              <a:gd fmla="*/ 2147483646 w 314" name="T48"/>
              <a:gd fmla="*/ 2147483646 h 314" name="T49"/>
              <a:gd fmla="*/ 2147483646 w 314" name="T50"/>
              <a:gd fmla="*/ 2147483646 h 314" name="T51"/>
              <a:gd fmla="*/ 2147483646 w 314" name="T52"/>
              <a:gd fmla="*/ 2147483646 h 314" name="T53"/>
              <a:gd fmla="*/ 2147483646 w 314" name="T54"/>
              <a:gd fmla="*/ 2147483646 h 314" name="T55"/>
              <a:gd fmla="*/ 2147483646 w 314" name="T56"/>
              <a:gd fmla="*/ 2147483646 h 314" name="T57"/>
              <a:gd fmla="*/ 2147483646 w 314" name="T58"/>
              <a:gd fmla="*/ 2147483646 h 314" name="T59"/>
              <a:gd fmla="*/ 2147483646 w 314" name="T60"/>
              <a:gd fmla="*/ 2147483646 h 314" name="T61"/>
              <a:gd fmla="*/ 2147483646 w 314" name="T62"/>
              <a:gd fmla="*/ 2147483646 h 314" name="T63"/>
              <a:gd fmla="*/ 2147483646 w 314" name="T64"/>
              <a:gd fmla="*/ 2147483646 h 314" name="T65"/>
              <a:gd fmla="*/ 2147483646 w 314" name="T66"/>
              <a:gd fmla="*/ 2147483646 h 314" name="T67"/>
              <a:gd fmla="*/ 2147483646 w 314" name="T68"/>
              <a:gd fmla="*/ 2147483646 h 314" name="T69"/>
              <a:gd fmla="*/ 2147483646 w 314" name="T70"/>
              <a:gd fmla="*/ 2147483646 h 314" name="T71"/>
              <a:gd fmla="*/ 2147483646 w 314" name="T72"/>
              <a:gd fmla="*/ 2147483646 h 314" name="T73"/>
              <a:gd fmla="*/ 2147483646 w 314" name="T74"/>
              <a:gd fmla="*/ 2147483646 h 314" name="T75"/>
              <a:gd fmla="*/ 2147483646 w 314" name="T76"/>
              <a:gd fmla="*/ 2147483646 h 314" name="T77"/>
              <a:gd fmla="*/ 2147483646 w 314" name="T78"/>
              <a:gd fmla="*/ 2147483646 h 314" name="T79"/>
              <a:gd fmla="*/ 2147483646 w 314" name="T80"/>
              <a:gd fmla="*/ 2147483646 h 314" name="T81"/>
              <a:gd fmla="*/ 2147483646 w 314" name="T82"/>
              <a:gd fmla="*/ 2147483646 h 314" name="T83"/>
              <a:gd fmla="*/ 2147483646 w 314" name="T84"/>
              <a:gd fmla="*/ 2147483646 h 314" name="T85"/>
              <a:gd fmla="*/ 2147483646 w 314" name="T86"/>
              <a:gd fmla="*/ 2147483646 h 314" name="T87"/>
              <a:gd fmla="*/ 2147483646 w 314" name="T88"/>
              <a:gd fmla="*/ 2147483646 h 314" name="T89"/>
              <a:gd fmla="*/ 2147483646 w 314" name="T90"/>
              <a:gd fmla="*/ 2147483646 h 314" name="T91"/>
              <a:gd fmla="*/ 2147483646 w 314" name="T92"/>
              <a:gd fmla="*/ 2147483646 h 314" name="T93"/>
              <a:gd fmla="*/ 1794660024 w 314" name="T94"/>
              <a:gd fmla="*/ 2147483646 h 314" name="T95"/>
              <a:gd fmla="*/ 1721903736 w 314" name="T96"/>
              <a:gd fmla="*/ 2147483646 h 314" name="T97"/>
              <a:gd fmla="*/ 1139853433 w 314" name="T98"/>
              <a:gd fmla="*/ 2147483646 h 314" name="T99"/>
              <a:gd fmla="*/ 1115601338 w 314" name="T100"/>
              <a:gd fmla="*/ 2147483646 h 314" name="T101"/>
              <a:gd fmla="*/ 776067070 w 314" name="T102"/>
              <a:gd fmla="*/ 2147483646 h 314" name="T103"/>
              <a:gd fmla="*/ 776067070 w 314" name="T104"/>
              <a:gd fmla="*/ 2147483646 h 314" name="T105"/>
              <a:gd fmla="*/ 363781439 w 314" name="T106"/>
              <a:gd fmla="*/ 2147483646 h 314" name="T107"/>
              <a:gd fmla="*/ 630554494 w 314" name="T108"/>
              <a:gd fmla="*/ 2147483646 h 314" name="T109"/>
              <a:gd fmla="*/ 2147483646 w 314" name="T110"/>
              <a:gd fmla="*/ 2147483646 h 314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b" l="0" r="r" t="0"/>
            <a:pathLst>
              <a:path h="314" w="314">
                <a:moveTo>
                  <a:pt x="0" y="165"/>
                </a:moveTo>
                <a:cubicBezTo>
                  <a:pt x="0" y="164"/>
                  <a:pt x="0" y="163"/>
                  <a:pt x="0" y="163"/>
                </a:cubicBezTo>
                <a:cubicBezTo>
                  <a:pt x="1" y="162"/>
                  <a:pt x="5" y="161"/>
                  <a:pt x="11" y="159"/>
                </a:cubicBezTo>
                <a:cubicBezTo>
                  <a:pt x="13" y="159"/>
                  <a:pt x="15" y="158"/>
                  <a:pt x="17" y="157"/>
                </a:cubicBezTo>
                <a:cubicBezTo>
                  <a:pt x="22" y="156"/>
                  <a:pt x="23" y="156"/>
                  <a:pt x="24" y="155"/>
                </a:cubicBezTo>
                <a:cubicBezTo>
                  <a:pt x="24" y="154"/>
                  <a:pt x="25" y="153"/>
                  <a:pt x="25" y="150"/>
                </a:cubicBezTo>
                <a:cubicBezTo>
                  <a:pt x="25" y="149"/>
                  <a:pt x="25" y="149"/>
                  <a:pt x="25" y="149"/>
                </a:cubicBezTo>
                <a:cubicBezTo>
                  <a:pt x="25" y="149"/>
                  <a:pt x="25" y="149"/>
                  <a:pt x="25" y="149"/>
                </a:cubicBezTo>
                <a:cubicBezTo>
                  <a:pt x="25" y="149"/>
                  <a:pt x="25" y="148"/>
                  <a:pt x="25" y="146"/>
                </a:cubicBezTo>
                <a:cubicBezTo>
                  <a:pt x="25" y="145"/>
                  <a:pt x="25" y="144"/>
                  <a:pt x="24" y="143"/>
                </a:cubicBezTo>
                <a:cubicBezTo>
                  <a:pt x="24" y="143"/>
                  <a:pt x="23" y="142"/>
                  <a:pt x="18" y="140"/>
                </a:cubicBezTo>
                <a:cubicBezTo>
                  <a:pt x="17" y="140"/>
                  <a:pt x="14" y="139"/>
                  <a:pt x="12" y="138"/>
                </a:cubicBezTo>
                <a:cubicBezTo>
                  <a:pt x="7" y="135"/>
                  <a:pt x="3" y="133"/>
                  <a:pt x="2" y="132"/>
                </a:cubicBezTo>
                <a:cubicBezTo>
                  <a:pt x="2" y="132"/>
                  <a:pt x="2" y="132"/>
                  <a:pt x="2" y="131"/>
                </a:cubicBezTo>
                <a:cubicBezTo>
                  <a:pt x="2" y="129"/>
                  <a:pt x="3" y="127"/>
                  <a:pt x="3" y="127"/>
                </a:cubicBezTo>
                <a:cubicBezTo>
                  <a:pt x="4" y="126"/>
                  <a:pt x="8" y="126"/>
                  <a:pt x="15" y="125"/>
                </a:cubicBezTo>
                <a:cubicBezTo>
                  <a:pt x="17" y="125"/>
                  <a:pt x="19" y="125"/>
                  <a:pt x="21" y="125"/>
                </a:cubicBezTo>
                <a:cubicBezTo>
                  <a:pt x="26" y="125"/>
                  <a:pt x="27" y="125"/>
                  <a:pt x="28" y="124"/>
                </a:cubicBezTo>
                <a:cubicBezTo>
                  <a:pt x="28" y="124"/>
                  <a:pt x="29" y="123"/>
                  <a:pt x="30" y="120"/>
                </a:cubicBezTo>
                <a:cubicBezTo>
                  <a:pt x="30" y="119"/>
                  <a:pt x="30" y="119"/>
                  <a:pt x="30" y="119"/>
                </a:cubicBezTo>
                <a:cubicBezTo>
                  <a:pt x="30" y="119"/>
                  <a:pt x="30" y="119"/>
                  <a:pt x="30" y="119"/>
                </a:cubicBezTo>
                <a:cubicBezTo>
                  <a:pt x="31" y="117"/>
                  <a:pt x="31" y="116"/>
                  <a:pt x="31" y="115"/>
                </a:cubicBezTo>
                <a:cubicBezTo>
                  <a:pt x="31" y="114"/>
                  <a:pt x="31" y="113"/>
                  <a:pt x="31" y="113"/>
                </a:cubicBezTo>
                <a:cubicBezTo>
                  <a:pt x="31" y="112"/>
                  <a:pt x="30" y="112"/>
                  <a:pt x="26" y="109"/>
                </a:cubicBezTo>
                <a:cubicBezTo>
                  <a:pt x="24" y="108"/>
                  <a:pt x="22" y="106"/>
                  <a:pt x="21" y="105"/>
                </a:cubicBezTo>
                <a:cubicBezTo>
                  <a:pt x="16" y="101"/>
                  <a:pt x="13" y="98"/>
                  <a:pt x="12" y="97"/>
                </a:cubicBezTo>
                <a:cubicBezTo>
                  <a:pt x="12" y="96"/>
                  <a:pt x="13" y="93"/>
                  <a:pt x="14" y="92"/>
                </a:cubicBezTo>
                <a:cubicBezTo>
                  <a:pt x="15" y="92"/>
                  <a:pt x="19" y="92"/>
                  <a:pt x="26" y="93"/>
                </a:cubicBezTo>
                <a:cubicBezTo>
                  <a:pt x="28" y="94"/>
                  <a:pt x="30" y="94"/>
                  <a:pt x="32" y="95"/>
                </a:cubicBezTo>
                <a:cubicBezTo>
                  <a:pt x="37" y="96"/>
                  <a:pt x="38" y="96"/>
                  <a:pt x="39" y="95"/>
                </a:cubicBezTo>
                <a:cubicBezTo>
                  <a:pt x="39" y="95"/>
                  <a:pt x="40" y="95"/>
                  <a:pt x="42" y="91"/>
                </a:cubicBezTo>
                <a:cubicBezTo>
                  <a:pt x="42" y="91"/>
                  <a:pt x="42" y="91"/>
                  <a:pt x="42" y="91"/>
                </a:cubicBezTo>
                <a:cubicBezTo>
                  <a:pt x="42" y="90"/>
                  <a:pt x="42" y="90"/>
                  <a:pt x="42" y="90"/>
                </a:cubicBezTo>
                <a:cubicBezTo>
                  <a:pt x="45" y="88"/>
                  <a:pt x="45" y="86"/>
                  <a:pt x="45" y="86"/>
                </a:cubicBezTo>
                <a:cubicBezTo>
                  <a:pt x="45" y="86"/>
                  <a:pt x="45" y="85"/>
                  <a:pt x="44" y="85"/>
                </a:cubicBezTo>
                <a:cubicBezTo>
                  <a:pt x="44" y="84"/>
                  <a:pt x="44" y="84"/>
                  <a:pt x="41" y="80"/>
                </a:cubicBezTo>
                <a:cubicBezTo>
                  <a:pt x="39" y="78"/>
                  <a:pt x="38" y="77"/>
                  <a:pt x="36" y="75"/>
                </a:cubicBezTo>
                <a:cubicBezTo>
                  <a:pt x="32" y="70"/>
                  <a:pt x="30" y="66"/>
                  <a:pt x="30" y="65"/>
                </a:cubicBezTo>
                <a:cubicBezTo>
                  <a:pt x="30" y="64"/>
                  <a:pt x="32" y="61"/>
                  <a:pt x="33" y="61"/>
                </a:cubicBezTo>
                <a:cubicBezTo>
                  <a:pt x="34" y="61"/>
                  <a:pt x="38" y="62"/>
                  <a:pt x="44" y="65"/>
                </a:cubicBezTo>
                <a:cubicBezTo>
                  <a:pt x="46" y="66"/>
                  <a:pt x="48" y="67"/>
                  <a:pt x="49" y="67"/>
                </a:cubicBezTo>
                <a:cubicBezTo>
                  <a:pt x="54" y="70"/>
                  <a:pt x="55" y="70"/>
                  <a:pt x="56" y="70"/>
                </a:cubicBezTo>
                <a:cubicBezTo>
                  <a:pt x="57" y="70"/>
                  <a:pt x="58" y="69"/>
                  <a:pt x="60" y="67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6"/>
                  <a:pt x="61" y="66"/>
                  <a:pt x="61" y="66"/>
                </a:cubicBezTo>
                <a:cubicBezTo>
                  <a:pt x="63" y="64"/>
                  <a:pt x="64" y="62"/>
                  <a:pt x="64" y="61"/>
                </a:cubicBezTo>
                <a:cubicBezTo>
                  <a:pt x="64" y="60"/>
                  <a:pt x="64" y="60"/>
                  <a:pt x="62" y="55"/>
                </a:cubicBezTo>
                <a:cubicBezTo>
                  <a:pt x="61" y="54"/>
                  <a:pt x="60" y="51"/>
                  <a:pt x="59" y="49"/>
                </a:cubicBezTo>
                <a:cubicBezTo>
                  <a:pt x="56" y="43"/>
                  <a:pt x="54" y="40"/>
                  <a:pt x="54" y="39"/>
                </a:cubicBezTo>
                <a:cubicBezTo>
                  <a:pt x="55" y="37"/>
                  <a:pt x="57" y="35"/>
                  <a:pt x="59" y="35"/>
                </a:cubicBezTo>
                <a:cubicBezTo>
                  <a:pt x="59" y="35"/>
                  <a:pt x="63" y="37"/>
                  <a:pt x="68" y="41"/>
                </a:cubicBezTo>
                <a:cubicBezTo>
                  <a:pt x="70" y="43"/>
                  <a:pt x="71" y="44"/>
                  <a:pt x="73" y="45"/>
                </a:cubicBezTo>
                <a:cubicBezTo>
                  <a:pt x="77" y="48"/>
                  <a:pt x="78" y="49"/>
                  <a:pt x="79" y="49"/>
                </a:cubicBezTo>
                <a:cubicBezTo>
                  <a:pt x="80" y="49"/>
                  <a:pt x="81" y="49"/>
                  <a:pt x="84" y="47"/>
                </a:cubicBezTo>
                <a:cubicBezTo>
                  <a:pt x="85" y="47"/>
                  <a:pt x="85" y="47"/>
                  <a:pt x="85" y="47"/>
                </a:cubicBezTo>
                <a:cubicBezTo>
                  <a:pt x="85" y="46"/>
                  <a:pt x="85" y="46"/>
                  <a:pt x="85" y="46"/>
                </a:cubicBezTo>
                <a:cubicBezTo>
                  <a:pt x="88" y="44"/>
                  <a:pt x="88" y="43"/>
                  <a:pt x="89" y="42"/>
                </a:cubicBezTo>
                <a:cubicBezTo>
                  <a:pt x="89" y="42"/>
                  <a:pt x="89" y="42"/>
                  <a:pt x="89" y="42"/>
                </a:cubicBezTo>
                <a:cubicBezTo>
                  <a:pt x="89" y="42"/>
                  <a:pt x="89" y="42"/>
                  <a:pt x="89" y="42"/>
                </a:cubicBezTo>
                <a:cubicBezTo>
                  <a:pt x="89" y="41"/>
                  <a:pt x="88" y="39"/>
                  <a:pt x="88" y="36"/>
                </a:cubicBezTo>
                <a:cubicBezTo>
                  <a:pt x="87" y="34"/>
                  <a:pt x="87" y="32"/>
                  <a:pt x="86" y="29"/>
                </a:cubicBezTo>
                <a:cubicBezTo>
                  <a:pt x="85" y="24"/>
                  <a:pt x="84" y="20"/>
                  <a:pt x="84" y="18"/>
                </a:cubicBezTo>
                <a:cubicBezTo>
                  <a:pt x="84" y="18"/>
                  <a:pt x="84" y="18"/>
                  <a:pt x="84" y="18"/>
                </a:cubicBezTo>
                <a:cubicBezTo>
                  <a:pt x="85" y="17"/>
                  <a:pt x="88" y="15"/>
                  <a:pt x="89" y="15"/>
                </a:cubicBezTo>
                <a:cubicBezTo>
                  <a:pt x="90" y="16"/>
                  <a:pt x="93" y="19"/>
                  <a:pt x="97" y="24"/>
                </a:cubicBezTo>
                <a:cubicBezTo>
                  <a:pt x="99" y="26"/>
                  <a:pt x="100" y="27"/>
                  <a:pt x="101" y="29"/>
                </a:cubicBezTo>
                <a:cubicBezTo>
                  <a:pt x="104" y="33"/>
                  <a:pt x="105" y="34"/>
                  <a:pt x="106" y="34"/>
                </a:cubicBezTo>
                <a:cubicBezTo>
                  <a:pt x="107" y="34"/>
                  <a:pt x="108" y="34"/>
                  <a:pt x="111" y="33"/>
                </a:cubicBezTo>
                <a:cubicBezTo>
                  <a:pt x="113" y="33"/>
                  <a:pt x="113" y="33"/>
                  <a:pt x="113" y="33"/>
                </a:cubicBezTo>
                <a:cubicBezTo>
                  <a:pt x="113" y="32"/>
                  <a:pt x="113" y="32"/>
                  <a:pt x="113" y="32"/>
                </a:cubicBezTo>
                <a:cubicBezTo>
                  <a:pt x="115" y="32"/>
                  <a:pt x="116" y="31"/>
                  <a:pt x="117" y="30"/>
                </a:cubicBezTo>
                <a:cubicBezTo>
                  <a:pt x="117" y="29"/>
                  <a:pt x="117" y="28"/>
                  <a:pt x="117" y="25"/>
                </a:cubicBezTo>
                <a:cubicBezTo>
                  <a:pt x="117" y="22"/>
                  <a:pt x="117" y="22"/>
                  <a:pt x="117" y="22"/>
                </a:cubicBezTo>
                <a:cubicBezTo>
                  <a:pt x="117" y="20"/>
                  <a:pt x="117" y="18"/>
                  <a:pt x="117" y="16"/>
                </a:cubicBezTo>
                <a:cubicBezTo>
                  <a:pt x="117" y="10"/>
                  <a:pt x="118" y="6"/>
                  <a:pt x="118" y="5"/>
                </a:cubicBezTo>
                <a:cubicBezTo>
                  <a:pt x="119" y="4"/>
                  <a:pt x="123" y="3"/>
                  <a:pt x="124" y="4"/>
                </a:cubicBezTo>
                <a:cubicBezTo>
                  <a:pt x="125" y="4"/>
                  <a:pt x="127" y="8"/>
                  <a:pt x="129" y="14"/>
                </a:cubicBezTo>
                <a:cubicBezTo>
                  <a:pt x="130" y="16"/>
                  <a:pt x="131" y="18"/>
                  <a:pt x="132" y="19"/>
                </a:cubicBezTo>
                <a:cubicBezTo>
                  <a:pt x="134" y="24"/>
                  <a:pt x="135" y="25"/>
                  <a:pt x="136" y="25"/>
                </a:cubicBezTo>
                <a:cubicBezTo>
                  <a:pt x="136" y="26"/>
                  <a:pt x="138" y="26"/>
                  <a:pt x="141" y="26"/>
                </a:cubicBezTo>
                <a:cubicBezTo>
                  <a:pt x="141" y="26"/>
                  <a:pt x="141" y="26"/>
                  <a:pt x="141" y="26"/>
                </a:cubicBezTo>
                <a:cubicBezTo>
                  <a:pt x="142" y="25"/>
                  <a:pt x="142" y="25"/>
                  <a:pt x="142" y="25"/>
                </a:cubicBezTo>
                <a:cubicBezTo>
                  <a:pt x="146" y="25"/>
                  <a:pt x="147" y="24"/>
                  <a:pt x="147" y="24"/>
                </a:cubicBezTo>
                <a:cubicBezTo>
                  <a:pt x="148" y="23"/>
                  <a:pt x="148" y="22"/>
                  <a:pt x="149" y="18"/>
                </a:cubicBezTo>
                <a:cubicBezTo>
                  <a:pt x="150" y="16"/>
                  <a:pt x="150" y="14"/>
                  <a:pt x="151" y="11"/>
                </a:cubicBezTo>
                <a:cubicBezTo>
                  <a:pt x="152" y="5"/>
                  <a:pt x="154" y="1"/>
                  <a:pt x="154" y="0"/>
                </a:cubicBezTo>
                <a:cubicBezTo>
                  <a:pt x="155" y="0"/>
                  <a:pt x="159" y="0"/>
                  <a:pt x="160" y="0"/>
                </a:cubicBezTo>
                <a:cubicBezTo>
                  <a:pt x="161" y="1"/>
                  <a:pt x="162" y="5"/>
                  <a:pt x="163" y="11"/>
                </a:cubicBezTo>
                <a:cubicBezTo>
                  <a:pt x="164" y="13"/>
                  <a:pt x="164" y="15"/>
                  <a:pt x="165" y="17"/>
                </a:cubicBezTo>
                <a:cubicBezTo>
                  <a:pt x="166" y="23"/>
                  <a:pt x="166" y="23"/>
                  <a:pt x="167" y="24"/>
                </a:cubicBezTo>
                <a:cubicBezTo>
                  <a:pt x="167" y="25"/>
                  <a:pt x="168" y="25"/>
                  <a:pt x="172" y="25"/>
                </a:cubicBezTo>
                <a:cubicBezTo>
                  <a:pt x="172" y="26"/>
                  <a:pt x="172" y="26"/>
                  <a:pt x="172" y="26"/>
                </a:cubicBezTo>
                <a:cubicBezTo>
                  <a:pt x="173" y="26"/>
                  <a:pt x="173" y="26"/>
                  <a:pt x="173" y="26"/>
                </a:cubicBezTo>
                <a:cubicBezTo>
                  <a:pt x="176" y="26"/>
                  <a:pt x="178" y="26"/>
                  <a:pt x="178" y="25"/>
                </a:cubicBezTo>
                <a:cubicBezTo>
                  <a:pt x="179" y="25"/>
                  <a:pt x="179" y="24"/>
                  <a:pt x="182" y="20"/>
                </a:cubicBezTo>
                <a:cubicBezTo>
                  <a:pt x="182" y="18"/>
                  <a:pt x="183" y="16"/>
                  <a:pt x="185" y="14"/>
                </a:cubicBezTo>
                <a:cubicBezTo>
                  <a:pt x="188" y="8"/>
                  <a:pt x="190" y="5"/>
                  <a:pt x="190" y="4"/>
                </a:cubicBezTo>
                <a:cubicBezTo>
                  <a:pt x="192" y="4"/>
                  <a:pt x="195" y="4"/>
                  <a:pt x="196" y="5"/>
                </a:cubicBezTo>
                <a:cubicBezTo>
                  <a:pt x="196" y="6"/>
                  <a:pt x="197" y="9"/>
                  <a:pt x="197" y="15"/>
                </a:cubicBezTo>
                <a:cubicBezTo>
                  <a:pt x="197" y="15"/>
                  <a:pt x="197" y="16"/>
                  <a:pt x="197" y="17"/>
                </a:cubicBezTo>
                <a:cubicBezTo>
                  <a:pt x="197" y="19"/>
                  <a:pt x="197" y="21"/>
                  <a:pt x="197" y="23"/>
                </a:cubicBezTo>
                <a:cubicBezTo>
                  <a:pt x="197" y="24"/>
                  <a:pt x="196" y="26"/>
                  <a:pt x="196" y="27"/>
                </a:cubicBezTo>
                <a:cubicBezTo>
                  <a:pt x="196" y="29"/>
                  <a:pt x="197" y="29"/>
                  <a:pt x="197" y="30"/>
                </a:cubicBezTo>
                <a:cubicBezTo>
                  <a:pt x="197" y="31"/>
                  <a:pt x="198" y="31"/>
                  <a:pt x="202" y="32"/>
                </a:cubicBezTo>
                <a:cubicBezTo>
                  <a:pt x="203" y="34"/>
                  <a:pt x="203" y="34"/>
                  <a:pt x="203" y="34"/>
                </a:cubicBezTo>
                <a:cubicBezTo>
                  <a:pt x="203" y="33"/>
                  <a:pt x="203" y="33"/>
                  <a:pt x="203" y="33"/>
                </a:cubicBezTo>
                <a:cubicBezTo>
                  <a:pt x="206" y="34"/>
                  <a:pt x="207" y="34"/>
                  <a:pt x="208" y="34"/>
                </a:cubicBezTo>
                <a:cubicBezTo>
                  <a:pt x="209" y="33"/>
                  <a:pt x="209" y="33"/>
                  <a:pt x="212" y="29"/>
                </a:cubicBezTo>
                <a:cubicBezTo>
                  <a:pt x="214" y="28"/>
                  <a:pt x="215" y="26"/>
                  <a:pt x="217" y="24"/>
                </a:cubicBezTo>
                <a:cubicBezTo>
                  <a:pt x="221" y="19"/>
                  <a:pt x="224" y="16"/>
                  <a:pt x="225" y="16"/>
                </a:cubicBezTo>
                <a:cubicBezTo>
                  <a:pt x="226" y="16"/>
                  <a:pt x="229" y="17"/>
                  <a:pt x="230" y="18"/>
                </a:cubicBezTo>
                <a:cubicBezTo>
                  <a:pt x="230" y="20"/>
                  <a:pt x="229" y="24"/>
                  <a:pt x="228" y="30"/>
                </a:cubicBezTo>
                <a:cubicBezTo>
                  <a:pt x="227" y="32"/>
                  <a:pt x="227" y="34"/>
                  <a:pt x="226" y="36"/>
                </a:cubicBezTo>
                <a:cubicBezTo>
                  <a:pt x="225" y="39"/>
                  <a:pt x="225" y="41"/>
                  <a:pt x="225" y="42"/>
                </a:cubicBezTo>
                <a:cubicBezTo>
                  <a:pt x="225" y="42"/>
                  <a:pt x="225" y="42"/>
                  <a:pt x="225" y="42"/>
                </a:cubicBezTo>
                <a:cubicBezTo>
                  <a:pt x="225" y="43"/>
                  <a:pt x="225" y="43"/>
                  <a:pt x="225" y="43"/>
                </a:cubicBezTo>
                <a:cubicBezTo>
                  <a:pt x="225" y="43"/>
                  <a:pt x="226" y="44"/>
                  <a:pt x="229" y="46"/>
                </a:cubicBezTo>
                <a:cubicBezTo>
                  <a:pt x="230" y="47"/>
                  <a:pt x="230" y="47"/>
                  <a:pt x="230" y="47"/>
                </a:cubicBezTo>
                <a:cubicBezTo>
                  <a:pt x="230" y="47"/>
                  <a:pt x="230" y="47"/>
                  <a:pt x="230" y="47"/>
                </a:cubicBezTo>
                <a:cubicBezTo>
                  <a:pt x="233" y="49"/>
                  <a:pt x="234" y="49"/>
                  <a:pt x="235" y="49"/>
                </a:cubicBezTo>
                <a:cubicBezTo>
                  <a:pt x="236" y="49"/>
                  <a:pt x="237" y="48"/>
                  <a:pt x="240" y="45"/>
                </a:cubicBezTo>
                <a:cubicBezTo>
                  <a:pt x="242" y="44"/>
                  <a:pt x="244" y="43"/>
                  <a:pt x="246" y="41"/>
                </a:cubicBezTo>
                <a:cubicBezTo>
                  <a:pt x="251" y="38"/>
                  <a:pt x="255" y="36"/>
                  <a:pt x="256" y="35"/>
                </a:cubicBezTo>
                <a:cubicBezTo>
                  <a:pt x="257" y="36"/>
                  <a:pt x="260" y="38"/>
                  <a:pt x="260" y="39"/>
                </a:cubicBezTo>
                <a:cubicBezTo>
                  <a:pt x="260" y="40"/>
                  <a:pt x="258" y="44"/>
                  <a:pt x="255" y="49"/>
                </a:cubicBezTo>
                <a:cubicBezTo>
                  <a:pt x="254" y="51"/>
                  <a:pt x="253" y="53"/>
                  <a:pt x="253" y="55"/>
                </a:cubicBezTo>
                <a:cubicBezTo>
                  <a:pt x="250" y="59"/>
                  <a:pt x="250" y="60"/>
                  <a:pt x="250" y="61"/>
                </a:cubicBezTo>
                <a:cubicBezTo>
                  <a:pt x="250" y="61"/>
                  <a:pt x="250" y="61"/>
                  <a:pt x="250" y="61"/>
                </a:cubicBezTo>
                <a:cubicBezTo>
                  <a:pt x="250" y="61"/>
                  <a:pt x="250" y="61"/>
                  <a:pt x="250" y="61"/>
                </a:cubicBezTo>
                <a:cubicBezTo>
                  <a:pt x="250" y="62"/>
                  <a:pt x="251" y="64"/>
                  <a:pt x="253" y="66"/>
                </a:cubicBezTo>
                <a:cubicBezTo>
                  <a:pt x="253" y="68"/>
                  <a:pt x="253" y="68"/>
                  <a:pt x="253" y="68"/>
                </a:cubicBezTo>
                <a:cubicBezTo>
                  <a:pt x="254" y="67"/>
                  <a:pt x="254" y="67"/>
                  <a:pt x="254" y="67"/>
                </a:cubicBezTo>
                <a:cubicBezTo>
                  <a:pt x="256" y="69"/>
                  <a:pt x="257" y="70"/>
                  <a:pt x="258" y="70"/>
                </a:cubicBezTo>
                <a:cubicBezTo>
                  <a:pt x="259" y="70"/>
                  <a:pt x="259" y="70"/>
                  <a:pt x="264" y="68"/>
                </a:cubicBezTo>
                <a:cubicBezTo>
                  <a:pt x="266" y="67"/>
                  <a:pt x="268" y="66"/>
                  <a:pt x="270" y="65"/>
                </a:cubicBezTo>
                <a:cubicBezTo>
                  <a:pt x="276" y="63"/>
                  <a:pt x="280" y="61"/>
                  <a:pt x="281" y="61"/>
                </a:cubicBezTo>
                <a:cubicBezTo>
                  <a:pt x="282" y="62"/>
                  <a:pt x="284" y="65"/>
                  <a:pt x="285" y="66"/>
                </a:cubicBezTo>
                <a:cubicBezTo>
                  <a:pt x="284" y="67"/>
                  <a:pt x="282" y="70"/>
                  <a:pt x="278" y="75"/>
                </a:cubicBezTo>
                <a:cubicBezTo>
                  <a:pt x="276" y="77"/>
                  <a:pt x="275" y="78"/>
                  <a:pt x="274" y="80"/>
                </a:cubicBezTo>
                <a:cubicBezTo>
                  <a:pt x="270" y="84"/>
                  <a:pt x="269" y="84"/>
                  <a:pt x="269" y="85"/>
                </a:cubicBezTo>
                <a:cubicBezTo>
                  <a:pt x="269" y="86"/>
                  <a:pt x="269" y="86"/>
                  <a:pt x="269" y="86"/>
                </a:cubicBezTo>
                <a:cubicBezTo>
                  <a:pt x="269" y="87"/>
                  <a:pt x="270" y="88"/>
                  <a:pt x="271" y="90"/>
                </a:cubicBezTo>
                <a:cubicBezTo>
                  <a:pt x="271" y="92"/>
                  <a:pt x="271" y="92"/>
                  <a:pt x="271" y="92"/>
                </a:cubicBezTo>
                <a:cubicBezTo>
                  <a:pt x="272" y="92"/>
                  <a:pt x="272" y="92"/>
                  <a:pt x="272" y="92"/>
                </a:cubicBezTo>
                <a:cubicBezTo>
                  <a:pt x="274" y="95"/>
                  <a:pt x="275" y="95"/>
                  <a:pt x="275" y="96"/>
                </a:cubicBezTo>
                <a:cubicBezTo>
                  <a:pt x="276" y="96"/>
                  <a:pt x="277" y="96"/>
                  <a:pt x="282" y="95"/>
                </a:cubicBezTo>
                <a:cubicBezTo>
                  <a:pt x="284" y="94"/>
                  <a:pt x="286" y="94"/>
                  <a:pt x="288" y="94"/>
                </a:cubicBezTo>
                <a:cubicBezTo>
                  <a:pt x="295" y="93"/>
                  <a:pt x="299" y="92"/>
                  <a:pt x="300" y="92"/>
                </a:cubicBezTo>
                <a:cubicBezTo>
                  <a:pt x="301" y="93"/>
                  <a:pt x="302" y="96"/>
                  <a:pt x="302" y="98"/>
                </a:cubicBezTo>
                <a:cubicBezTo>
                  <a:pt x="302" y="98"/>
                  <a:pt x="302" y="98"/>
                  <a:pt x="302" y="98"/>
                </a:cubicBezTo>
                <a:cubicBezTo>
                  <a:pt x="301" y="99"/>
                  <a:pt x="298" y="101"/>
                  <a:pt x="293" y="105"/>
                </a:cubicBezTo>
                <a:cubicBezTo>
                  <a:pt x="292" y="106"/>
                  <a:pt x="290" y="108"/>
                  <a:pt x="288" y="109"/>
                </a:cubicBezTo>
                <a:cubicBezTo>
                  <a:pt x="284" y="112"/>
                  <a:pt x="283" y="112"/>
                  <a:pt x="283" y="113"/>
                </a:cubicBezTo>
                <a:cubicBezTo>
                  <a:pt x="283" y="113"/>
                  <a:pt x="283" y="114"/>
                  <a:pt x="283" y="114"/>
                </a:cubicBezTo>
                <a:cubicBezTo>
                  <a:pt x="283" y="115"/>
                  <a:pt x="283" y="117"/>
                  <a:pt x="284" y="118"/>
                </a:cubicBezTo>
                <a:cubicBezTo>
                  <a:pt x="283" y="120"/>
                  <a:pt x="283" y="120"/>
                  <a:pt x="283" y="12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85" y="123"/>
                  <a:pt x="286" y="124"/>
                  <a:pt x="286" y="124"/>
                </a:cubicBezTo>
                <a:cubicBezTo>
                  <a:pt x="287" y="125"/>
                  <a:pt x="288" y="125"/>
                  <a:pt x="293" y="125"/>
                </a:cubicBezTo>
                <a:cubicBezTo>
                  <a:pt x="295" y="125"/>
                  <a:pt x="297" y="125"/>
                  <a:pt x="299" y="126"/>
                </a:cubicBezTo>
                <a:cubicBezTo>
                  <a:pt x="306" y="126"/>
                  <a:pt x="310" y="127"/>
                  <a:pt x="311" y="127"/>
                </a:cubicBezTo>
                <a:cubicBezTo>
                  <a:pt x="311" y="128"/>
                  <a:pt x="312" y="130"/>
                  <a:pt x="312" y="132"/>
                </a:cubicBezTo>
                <a:cubicBezTo>
                  <a:pt x="312" y="132"/>
                  <a:pt x="312" y="133"/>
                  <a:pt x="312" y="133"/>
                </a:cubicBezTo>
                <a:cubicBezTo>
                  <a:pt x="311" y="134"/>
                  <a:pt x="307" y="135"/>
                  <a:pt x="301" y="138"/>
                </a:cubicBezTo>
                <a:cubicBezTo>
                  <a:pt x="300" y="139"/>
                  <a:pt x="298" y="139"/>
                  <a:pt x="296" y="140"/>
                </a:cubicBezTo>
                <a:cubicBezTo>
                  <a:pt x="291" y="142"/>
                  <a:pt x="290" y="143"/>
                  <a:pt x="289" y="143"/>
                </a:cubicBezTo>
                <a:cubicBezTo>
                  <a:pt x="289" y="144"/>
                  <a:pt x="289" y="145"/>
                  <a:pt x="289" y="146"/>
                </a:cubicBezTo>
                <a:cubicBezTo>
                  <a:pt x="289" y="147"/>
                  <a:pt x="289" y="148"/>
                  <a:pt x="289" y="149"/>
                </a:cubicBezTo>
                <a:cubicBezTo>
                  <a:pt x="288" y="150"/>
                  <a:pt x="288" y="150"/>
                  <a:pt x="288" y="150"/>
                </a:cubicBezTo>
                <a:cubicBezTo>
                  <a:pt x="289" y="151"/>
                  <a:pt x="289" y="151"/>
                  <a:pt x="289" y="151"/>
                </a:cubicBezTo>
                <a:cubicBezTo>
                  <a:pt x="289" y="153"/>
                  <a:pt x="289" y="154"/>
                  <a:pt x="290" y="155"/>
                </a:cubicBezTo>
                <a:cubicBezTo>
                  <a:pt x="291" y="156"/>
                  <a:pt x="292" y="156"/>
                  <a:pt x="296" y="157"/>
                </a:cubicBezTo>
                <a:cubicBezTo>
                  <a:pt x="298" y="158"/>
                  <a:pt x="301" y="159"/>
                  <a:pt x="303" y="159"/>
                </a:cubicBezTo>
                <a:cubicBezTo>
                  <a:pt x="309" y="161"/>
                  <a:pt x="313" y="163"/>
                  <a:pt x="314" y="163"/>
                </a:cubicBezTo>
                <a:cubicBezTo>
                  <a:pt x="314" y="164"/>
                  <a:pt x="314" y="165"/>
                  <a:pt x="314" y="166"/>
                </a:cubicBezTo>
                <a:cubicBezTo>
                  <a:pt x="314" y="168"/>
                  <a:pt x="314" y="169"/>
                  <a:pt x="313" y="169"/>
                </a:cubicBezTo>
                <a:cubicBezTo>
                  <a:pt x="312" y="170"/>
                  <a:pt x="308" y="171"/>
                  <a:pt x="302" y="172"/>
                </a:cubicBezTo>
                <a:cubicBezTo>
                  <a:pt x="300" y="172"/>
                  <a:pt x="298" y="172"/>
                  <a:pt x="296" y="173"/>
                </a:cubicBezTo>
                <a:cubicBezTo>
                  <a:pt x="290" y="174"/>
                  <a:pt x="290" y="174"/>
                  <a:pt x="289" y="174"/>
                </a:cubicBezTo>
                <a:cubicBezTo>
                  <a:pt x="288" y="175"/>
                  <a:pt x="288" y="176"/>
                  <a:pt x="287" y="179"/>
                </a:cubicBezTo>
                <a:cubicBezTo>
                  <a:pt x="287" y="179"/>
                  <a:pt x="287" y="179"/>
                  <a:pt x="287" y="179"/>
                </a:cubicBezTo>
                <a:cubicBezTo>
                  <a:pt x="287" y="180"/>
                  <a:pt x="287" y="180"/>
                  <a:pt x="287" y="180"/>
                </a:cubicBezTo>
                <a:cubicBezTo>
                  <a:pt x="287" y="182"/>
                  <a:pt x="287" y="183"/>
                  <a:pt x="287" y="184"/>
                </a:cubicBezTo>
                <a:cubicBezTo>
                  <a:pt x="287" y="185"/>
                  <a:pt x="287" y="185"/>
                  <a:pt x="287" y="186"/>
                </a:cubicBezTo>
                <a:cubicBezTo>
                  <a:pt x="288" y="187"/>
                  <a:pt x="288" y="187"/>
                  <a:pt x="292" y="189"/>
                </a:cubicBezTo>
                <a:cubicBezTo>
                  <a:pt x="294" y="190"/>
                  <a:pt x="296" y="192"/>
                  <a:pt x="298" y="193"/>
                </a:cubicBezTo>
                <a:cubicBezTo>
                  <a:pt x="304" y="196"/>
                  <a:pt x="307" y="199"/>
                  <a:pt x="308" y="199"/>
                </a:cubicBezTo>
                <a:cubicBezTo>
                  <a:pt x="308" y="199"/>
                  <a:pt x="308" y="200"/>
                  <a:pt x="308" y="200"/>
                </a:cubicBezTo>
                <a:cubicBezTo>
                  <a:pt x="308" y="202"/>
                  <a:pt x="307" y="204"/>
                  <a:pt x="306" y="205"/>
                </a:cubicBezTo>
                <a:cubicBezTo>
                  <a:pt x="305" y="205"/>
                  <a:pt x="301" y="205"/>
                  <a:pt x="295" y="205"/>
                </a:cubicBezTo>
                <a:cubicBezTo>
                  <a:pt x="293" y="205"/>
                  <a:pt x="290" y="204"/>
                  <a:pt x="289" y="204"/>
                </a:cubicBezTo>
                <a:cubicBezTo>
                  <a:pt x="283" y="204"/>
                  <a:pt x="282" y="204"/>
                  <a:pt x="281" y="204"/>
                </a:cubicBezTo>
                <a:cubicBezTo>
                  <a:pt x="281" y="205"/>
                  <a:pt x="280" y="206"/>
                  <a:pt x="279" y="209"/>
                </a:cubicBezTo>
                <a:cubicBezTo>
                  <a:pt x="278" y="209"/>
                  <a:pt x="278" y="209"/>
                  <a:pt x="278" y="209"/>
                </a:cubicBezTo>
                <a:cubicBezTo>
                  <a:pt x="278" y="210"/>
                  <a:pt x="278" y="210"/>
                  <a:pt x="278" y="210"/>
                </a:cubicBezTo>
                <a:cubicBezTo>
                  <a:pt x="277" y="212"/>
                  <a:pt x="277" y="213"/>
                  <a:pt x="277" y="214"/>
                </a:cubicBezTo>
                <a:cubicBezTo>
                  <a:pt x="277" y="215"/>
                  <a:pt x="277" y="215"/>
                  <a:pt x="277" y="215"/>
                </a:cubicBezTo>
                <a:cubicBezTo>
                  <a:pt x="277" y="216"/>
                  <a:pt x="278" y="217"/>
                  <a:pt x="281" y="220"/>
                </a:cubicBezTo>
                <a:cubicBezTo>
                  <a:pt x="283" y="221"/>
                  <a:pt x="285" y="223"/>
                  <a:pt x="286" y="225"/>
                </a:cubicBezTo>
                <a:cubicBezTo>
                  <a:pt x="291" y="229"/>
                  <a:pt x="293" y="232"/>
                  <a:pt x="294" y="233"/>
                </a:cubicBezTo>
                <a:cubicBezTo>
                  <a:pt x="294" y="234"/>
                  <a:pt x="292" y="238"/>
                  <a:pt x="291" y="238"/>
                </a:cubicBezTo>
                <a:cubicBezTo>
                  <a:pt x="290" y="238"/>
                  <a:pt x="286" y="237"/>
                  <a:pt x="280" y="235"/>
                </a:cubicBezTo>
                <a:cubicBezTo>
                  <a:pt x="278" y="235"/>
                  <a:pt x="276" y="234"/>
                  <a:pt x="274" y="233"/>
                </a:cubicBezTo>
                <a:cubicBezTo>
                  <a:pt x="269" y="232"/>
                  <a:pt x="268" y="231"/>
                  <a:pt x="267" y="232"/>
                </a:cubicBezTo>
                <a:cubicBezTo>
                  <a:pt x="266" y="232"/>
                  <a:pt x="265" y="233"/>
                  <a:pt x="263" y="236"/>
                </a:cubicBezTo>
                <a:cubicBezTo>
                  <a:pt x="263" y="236"/>
                  <a:pt x="263" y="236"/>
                  <a:pt x="263" y="236"/>
                </a:cubicBezTo>
                <a:cubicBezTo>
                  <a:pt x="263" y="236"/>
                  <a:pt x="263" y="236"/>
                  <a:pt x="263" y="236"/>
                </a:cubicBezTo>
                <a:cubicBezTo>
                  <a:pt x="260" y="239"/>
                  <a:pt x="260" y="241"/>
                  <a:pt x="260" y="241"/>
                </a:cubicBezTo>
                <a:cubicBezTo>
                  <a:pt x="260" y="241"/>
                  <a:pt x="260" y="241"/>
                  <a:pt x="260" y="241"/>
                </a:cubicBezTo>
                <a:cubicBezTo>
                  <a:pt x="260" y="242"/>
                  <a:pt x="261" y="243"/>
                  <a:pt x="263" y="247"/>
                </a:cubicBezTo>
                <a:cubicBezTo>
                  <a:pt x="265" y="249"/>
                  <a:pt x="266" y="251"/>
                  <a:pt x="267" y="253"/>
                </a:cubicBezTo>
                <a:cubicBezTo>
                  <a:pt x="270" y="258"/>
                  <a:pt x="272" y="262"/>
                  <a:pt x="273" y="263"/>
                </a:cubicBezTo>
                <a:cubicBezTo>
                  <a:pt x="272" y="264"/>
                  <a:pt x="270" y="267"/>
                  <a:pt x="269" y="267"/>
                </a:cubicBezTo>
                <a:cubicBezTo>
                  <a:pt x="268" y="267"/>
                  <a:pt x="264" y="265"/>
                  <a:pt x="259" y="262"/>
                </a:cubicBezTo>
                <a:cubicBezTo>
                  <a:pt x="257" y="260"/>
                  <a:pt x="255" y="259"/>
                  <a:pt x="253" y="258"/>
                </a:cubicBezTo>
                <a:cubicBezTo>
                  <a:pt x="249" y="255"/>
                  <a:pt x="248" y="255"/>
                  <a:pt x="247" y="255"/>
                </a:cubicBezTo>
                <a:cubicBezTo>
                  <a:pt x="246" y="255"/>
                  <a:pt x="245" y="256"/>
                  <a:pt x="242" y="258"/>
                </a:cubicBezTo>
                <a:cubicBezTo>
                  <a:pt x="241" y="258"/>
                  <a:pt x="241" y="258"/>
                  <a:pt x="241" y="258"/>
                </a:cubicBezTo>
                <a:cubicBezTo>
                  <a:pt x="241" y="259"/>
                  <a:pt x="241" y="259"/>
                  <a:pt x="241" y="259"/>
                </a:cubicBezTo>
                <a:cubicBezTo>
                  <a:pt x="239" y="261"/>
                  <a:pt x="238" y="262"/>
                  <a:pt x="238" y="263"/>
                </a:cubicBezTo>
                <a:cubicBezTo>
                  <a:pt x="238" y="263"/>
                  <a:pt x="238" y="263"/>
                  <a:pt x="238" y="263"/>
                </a:cubicBezTo>
                <a:cubicBezTo>
                  <a:pt x="238" y="263"/>
                  <a:pt x="238" y="263"/>
                  <a:pt x="238" y="263"/>
                </a:cubicBezTo>
                <a:cubicBezTo>
                  <a:pt x="238" y="264"/>
                  <a:pt x="238" y="265"/>
                  <a:pt x="240" y="269"/>
                </a:cubicBezTo>
                <a:cubicBezTo>
                  <a:pt x="241" y="271"/>
                  <a:pt x="241" y="273"/>
                  <a:pt x="242" y="275"/>
                </a:cubicBezTo>
                <a:cubicBezTo>
                  <a:pt x="244" y="281"/>
                  <a:pt x="245" y="285"/>
                  <a:pt x="245" y="287"/>
                </a:cubicBezTo>
                <a:cubicBezTo>
                  <a:pt x="245" y="288"/>
                  <a:pt x="242" y="290"/>
                  <a:pt x="240" y="290"/>
                </a:cubicBezTo>
                <a:cubicBezTo>
                  <a:pt x="239" y="289"/>
                  <a:pt x="236" y="287"/>
                  <a:pt x="232" y="282"/>
                </a:cubicBezTo>
                <a:cubicBezTo>
                  <a:pt x="230" y="281"/>
                  <a:pt x="229" y="279"/>
                  <a:pt x="227" y="278"/>
                </a:cubicBezTo>
                <a:cubicBezTo>
                  <a:pt x="223" y="274"/>
                  <a:pt x="223" y="273"/>
                  <a:pt x="222" y="273"/>
                </a:cubicBezTo>
                <a:cubicBezTo>
                  <a:pt x="221" y="273"/>
                  <a:pt x="220" y="273"/>
                  <a:pt x="217" y="275"/>
                </a:cubicBezTo>
                <a:cubicBezTo>
                  <a:pt x="215" y="275"/>
                  <a:pt x="215" y="275"/>
                  <a:pt x="215" y="275"/>
                </a:cubicBezTo>
                <a:cubicBezTo>
                  <a:pt x="215" y="276"/>
                  <a:pt x="215" y="276"/>
                  <a:pt x="215" y="276"/>
                </a:cubicBezTo>
                <a:cubicBezTo>
                  <a:pt x="213" y="277"/>
                  <a:pt x="212" y="278"/>
                  <a:pt x="211" y="279"/>
                </a:cubicBezTo>
                <a:cubicBezTo>
                  <a:pt x="211" y="279"/>
                  <a:pt x="211" y="279"/>
                  <a:pt x="211" y="280"/>
                </a:cubicBezTo>
                <a:cubicBezTo>
                  <a:pt x="211" y="281"/>
                  <a:pt x="211" y="283"/>
                  <a:pt x="212" y="285"/>
                </a:cubicBezTo>
                <a:cubicBezTo>
                  <a:pt x="212" y="287"/>
                  <a:pt x="212" y="289"/>
                  <a:pt x="212" y="292"/>
                </a:cubicBezTo>
                <a:cubicBezTo>
                  <a:pt x="213" y="296"/>
                  <a:pt x="213" y="299"/>
                  <a:pt x="213" y="302"/>
                </a:cubicBezTo>
                <a:cubicBezTo>
                  <a:pt x="213" y="303"/>
                  <a:pt x="213" y="303"/>
                  <a:pt x="213" y="303"/>
                </a:cubicBezTo>
                <a:cubicBezTo>
                  <a:pt x="212" y="304"/>
                  <a:pt x="209" y="306"/>
                  <a:pt x="208" y="305"/>
                </a:cubicBezTo>
                <a:cubicBezTo>
                  <a:pt x="207" y="305"/>
                  <a:pt x="204" y="302"/>
                  <a:pt x="201" y="296"/>
                </a:cubicBezTo>
                <a:cubicBezTo>
                  <a:pt x="200" y="294"/>
                  <a:pt x="199" y="292"/>
                  <a:pt x="198" y="291"/>
                </a:cubicBezTo>
                <a:cubicBezTo>
                  <a:pt x="195" y="286"/>
                  <a:pt x="194" y="285"/>
                  <a:pt x="193" y="285"/>
                </a:cubicBezTo>
                <a:cubicBezTo>
                  <a:pt x="193" y="285"/>
                  <a:pt x="191" y="285"/>
                  <a:pt x="188" y="286"/>
                </a:cubicBezTo>
                <a:cubicBezTo>
                  <a:pt x="186" y="285"/>
                  <a:pt x="186" y="285"/>
                  <a:pt x="186" y="285"/>
                </a:cubicBezTo>
                <a:cubicBezTo>
                  <a:pt x="186" y="286"/>
                  <a:pt x="186" y="286"/>
                  <a:pt x="186" y="286"/>
                </a:cubicBezTo>
                <a:cubicBezTo>
                  <a:pt x="184" y="286"/>
                  <a:pt x="182" y="287"/>
                  <a:pt x="182" y="288"/>
                </a:cubicBezTo>
                <a:cubicBezTo>
                  <a:pt x="181" y="289"/>
                  <a:pt x="181" y="289"/>
                  <a:pt x="181" y="294"/>
                </a:cubicBezTo>
                <a:cubicBezTo>
                  <a:pt x="180" y="296"/>
                  <a:pt x="180" y="299"/>
                  <a:pt x="180" y="301"/>
                </a:cubicBezTo>
                <a:cubicBezTo>
                  <a:pt x="179" y="307"/>
                  <a:pt x="178" y="311"/>
                  <a:pt x="178" y="312"/>
                </a:cubicBezTo>
                <a:cubicBezTo>
                  <a:pt x="177" y="313"/>
                  <a:pt x="173" y="314"/>
                  <a:pt x="172" y="313"/>
                </a:cubicBezTo>
                <a:cubicBezTo>
                  <a:pt x="171" y="312"/>
                  <a:pt x="170" y="309"/>
                  <a:pt x="168" y="302"/>
                </a:cubicBezTo>
                <a:cubicBezTo>
                  <a:pt x="167" y="300"/>
                  <a:pt x="166" y="298"/>
                  <a:pt x="166" y="297"/>
                </a:cubicBezTo>
                <a:cubicBezTo>
                  <a:pt x="164" y="291"/>
                  <a:pt x="164" y="291"/>
                  <a:pt x="163" y="290"/>
                </a:cubicBezTo>
                <a:cubicBezTo>
                  <a:pt x="162" y="290"/>
                  <a:pt x="161" y="289"/>
                  <a:pt x="158" y="289"/>
                </a:cubicBezTo>
                <a:cubicBezTo>
                  <a:pt x="157" y="289"/>
                  <a:pt x="157" y="289"/>
                  <a:pt x="157" y="289"/>
                </a:cubicBezTo>
                <a:cubicBezTo>
                  <a:pt x="156" y="289"/>
                  <a:pt x="156" y="289"/>
                  <a:pt x="156" y="289"/>
                </a:cubicBezTo>
                <a:cubicBezTo>
                  <a:pt x="153" y="289"/>
                  <a:pt x="152" y="290"/>
                  <a:pt x="151" y="290"/>
                </a:cubicBezTo>
                <a:cubicBezTo>
                  <a:pt x="150" y="291"/>
                  <a:pt x="150" y="292"/>
                  <a:pt x="148" y="296"/>
                </a:cubicBezTo>
                <a:cubicBezTo>
                  <a:pt x="148" y="298"/>
                  <a:pt x="147" y="300"/>
                  <a:pt x="146" y="302"/>
                </a:cubicBezTo>
                <a:cubicBezTo>
                  <a:pt x="144" y="308"/>
                  <a:pt x="142" y="312"/>
                  <a:pt x="141" y="313"/>
                </a:cubicBezTo>
                <a:cubicBezTo>
                  <a:pt x="140" y="313"/>
                  <a:pt x="136" y="313"/>
                  <a:pt x="136" y="312"/>
                </a:cubicBezTo>
                <a:cubicBezTo>
                  <a:pt x="135" y="311"/>
                  <a:pt x="134" y="307"/>
                  <a:pt x="134" y="301"/>
                </a:cubicBezTo>
                <a:cubicBezTo>
                  <a:pt x="133" y="299"/>
                  <a:pt x="133" y="297"/>
                  <a:pt x="133" y="295"/>
                </a:cubicBezTo>
                <a:cubicBezTo>
                  <a:pt x="133" y="289"/>
                  <a:pt x="132" y="289"/>
                  <a:pt x="132" y="288"/>
                </a:cubicBezTo>
                <a:cubicBezTo>
                  <a:pt x="131" y="287"/>
                  <a:pt x="130" y="286"/>
                  <a:pt x="127" y="286"/>
                </a:cubicBezTo>
                <a:cubicBezTo>
                  <a:pt x="126" y="285"/>
                  <a:pt x="126" y="285"/>
                  <a:pt x="126" y="285"/>
                </a:cubicBezTo>
                <a:cubicBezTo>
                  <a:pt x="126" y="286"/>
                  <a:pt x="126" y="286"/>
                  <a:pt x="126" y="286"/>
                </a:cubicBezTo>
                <a:cubicBezTo>
                  <a:pt x="122" y="284"/>
                  <a:pt x="121" y="285"/>
                  <a:pt x="120" y="285"/>
                </a:cubicBezTo>
                <a:cubicBezTo>
                  <a:pt x="120" y="286"/>
                  <a:pt x="119" y="286"/>
                  <a:pt x="117" y="290"/>
                </a:cubicBezTo>
                <a:cubicBezTo>
                  <a:pt x="115" y="292"/>
                  <a:pt x="114" y="294"/>
                  <a:pt x="113" y="296"/>
                </a:cubicBezTo>
                <a:cubicBezTo>
                  <a:pt x="109" y="301"/>
                  <a:pt x="107" y="304"/>
                  <a:pt x="106" y="305"/>
                </a:cubicBezTo>
                <a:cubicBezTo>
                  <a:pt x="104" y="305"/>
                  <a:pt x="101" y="304"/>
                  <a:pt x="100" y="303"/>
                </a:cubicBezTo>
                <a:cubicBezTo>
                  <a:pt x="100" y="303"/>
                  <a:pt x="100" y="303"/>
                  <a:pt x="100" y="302"/>
                </a:cubicBezTo>
                <a:cubicBezTo>
                  <a:pt x="100" y="302"/>
                  <a:pt x="100" y="302"/>
                  <a:pt x="100" y="302"/>
                </a:cubicBezTo>
                <a:cubicBezTo>
                  <a:pt x="100" y="300"/>
                  <a:pt x="101" y="296"/>
                  <a:pt x="101" y="292"/>
                </a:cubicBezTo>
                <a:cubicBezTo>
                  <a:pt x="101" y="290"/>
                  <a:pt x="102" y="288"/>
                  <a:pt x="102" y="286"/>
                </a:cubicBezTo>
                <a:cubicBezTo>
                  <a:pt x="102" y="283"/>
                  <a:pt x="103" y="281"/>
                  <a:pt x="103" y="280"/>
                </a:cubicBezTo>
                <a:cubicBezTo>
                  <a:pt x="103" y="279"/>
                  <a:pt x="103" y="279"/>
                  <a:pt x="102" y="279"/>
                </a:cubicBezTo>
                <a:cubicBezTo>
                  <a:pt x="102" y="278"/>
                  <a:pt x="101" y="277"/>
                  <a:pt x="98" y="276"/>
                </a:cubicBezTo>
                <a:cubicBezTo>
                  <a:pt x="97" y="274"/>
                  <a:pt x="97" y="274"/>
                  <a:pt x="97" y="274"/>
                </a:cubicBezTo>
                <a:cubicBezTo>
                  <a:pt x="96" y="275"/>
                  <a:pt x="96" y="275"/>
                  <a:pt x="96" y="275"/>
                </a:cubicBezTo>
                <a:cubicBezTo>
                  <a:pt x="94" y="273"/>
                  <a:pt x="93" y="273"/>
                  <a:pt x="92" y="273"/>
                </a:cubicBezTo>
                <a:cubicBezTo>
                  <a:pt x="91" y="274"/>
                  <a:pt x="90" y="274"/>
                  <a:pt x="87" y="277"/>
                </a:cubicBezTo>
                <a:cubicBezTo>
                  <a:pt x="85" y="279"/>
                  <a:pt x="84" y="280"/>
                  <a:pt x="82" y="282"/>
                </a:cubicBezTo>
                <a:cubicBezTo>
                  <a:pt x="77" y="286"/>
                  <a:pt x="74" y="289"/>
                  <a:pt x="73" y="289"/>
                </a:cubicBezTo>
                <a:cubicBezTo>
                  <a:pt x="72" y="289"/>
                  <a:pt x="69" y="287"/>
                  <a:pt x="68" y="286"/>
                </a:cubicBezTo>
                <a:cubicBezTo>
                  <a:pt x="68" y="285"/>
                  <a:pt x="69" y="281"/>
                  <a:pt x="72" y="275"/>
                </a:cubicBezTo>
                <a:cubicBezTo>
                  <a:pt x="72" y="273"/>
                  <a:pt x="73" y="271"/>
                  <a:pt x="74" y="270"/>
                </a:cubicBezTo>
                <a:cubicBezTo>
                  <a:pt x="75" y="265"/>
                  <a:pt x="76" y="264"/>
                  <a:pt x="76" y="263"/>
                </a:cubicBezTo>
                <a:cubicBezTo>
                  <a:pt x="76" y="263"/>
                  <a:pt x="76" y="263"/>
                  <a:pt x="76" y="263"/>
                </a:cubicBezTo>
                <a:cubicBezTo>
                  <a:pt x="76" y="263"/>
                  <a:pt x="76" y="263"/>
                  <a:pt x="76" y="263"/>
                </a:cubicBezTo>
                <a:cubicBezTo>
                  <a:pt x="76" y="262"/>
                  <a:pt x="75" y="261"/>
                  <a:pt x="72" y="259"/>
                </a:cubicBezTo>
                <a:cubicBezTo>
                  <a:pt x="72" y="258"/>
                  <a:pt x="72" y="258"/>
                  <a:pt x="72" y="258"/>
                </a:cubicBezTo>
                <a:cubicBezTo>
                  <a:pt x="71" y="258"/>
                  <a:pt x="71" y="258"/>
                  <a:pt x="71" y="258"/>
                </a:cubicBezTo>
                <a:cubicBezTo>
                  <a:pt x="69" y="255"/>
                  <a:pt x="68" y="255"/>
                  <a:pt x="67" y="255"/>
                </a:cubicBezTo>
                <a:cubicBezTo>
                  <a:pt x="66" y="255"/>
                  <a:pt x="65" y="256"/>
                  <a:pt x="61" y="258"/>
                </a:cubicBezTo>
                <a:cubicBezTo>
                  <a:pt x="59" y="259"/>
                  <a:pt x="57" y="260"/>
                  <a:pt x="55" y="261"/>
                </a:cubicBezTo>
                <a:cubicBezTo>
                  <a:pt x="50" y="264"/>
                  <a:pt x="46" y="266"/>
                  <a:pt x="45" y="266"/>
                </a:cubicBezTo>
                <a:cubicBezTo>
                  <a:pt x="43" y="266"/>
                  <a:pt x="41" y="263"/>
                  <a:pt x="41" y="262"/>
                </a:cubicBezTo>
                <a:cubicBezTo>
                  <a:pt x="41" y="261"/>
                  <a:pt x="43" y="258"/>
                  <a:pt x="47" y="252"/>
                </a:cubicBezTo>
                <a:cubicBezTo>
                  <a:pt x="48" y="251"/>
                  <a:pt x="49" y="249"/>
                  <a:pt x="50" y="247"/>
                </a:cubicBezTo>
                <a:cubicBezTo>
                  <a:pt x="53" y="243"/>
                  <a:pt x="54" y="242"/>
                  <a:pt x="54" y="241"/>
                </a:cubicBezTo>
                <a:cubicBezTo>
                  <a:pt x="54" y="240"/>
                  <a:pt x="53" y="239"/>
                  <a:pt x="51" y="236"/>
                </a:cubicBezTo>
                <a:cubicBezTo>
                  <a:pt x="51" y="235"/>
                  <a:pt x="51" y="235"/>
                  <a:pt x="51" y="235"/>
                </a:cubicBezTo>
                <a:cubicBezTo>
                  <a:pt x="50" y="235"/>
                  <a:pt x="50" y="235"/>
                  <a:pt x="50" y="235"/>
                </a:cubicBezTo>
                <a:cubicBezTo>
                  <a:pt x="48" y="232"/>
                  <a:pt x="47" y="232"/>
                  <a:pt x="46" y="232"/>
                </a:cubicBezTo>
                <a:cubicBezTo>
                  <a:pt x="46" y="232"/>
                  <a:pt x="45" y="232"/>
                  <a:pt x="40" y="233"/>
                </a:cubicBezTo>
                <a:cubicBezTo>
                  <a:pt x="38" y="234"/>
                  <a:pt x="36" y="234"/>
                  <a:pt x="34" y="235"/>
                </a:cubicBezTo>
                <a:cubicBezTo>
                  <a:pt x="28" y="237"/>
                  <a:pt x="24" y="238"/>
                  <a:pt x="22" y="238"/>
                </a:cubicBezTo>
                <a:cubicBezTo>
                  <a:pt x="21" y="237"/>
                  <a:pt x="20" y="234"/>
                  <a:pt x="19" y="233"/>
                </a:cubicBezTo>
                <a:cubicBezTo>
                  <a:pt x="20" y="232"/>
                  <a:pt x="23" y="229"/>
                  <a:pt x="28" y="224"/>
                </a:cubicBezTo>
                <a:cubicBezTo>
                  <a:pt x="29" y="223"/>
                  <a:pt x="31" y="221"/>
                  <a:pt x="32" y="220"/>
                </a:cubicBezTo>
                <a:cubicBezTo>
                  <a:pt x="36" y="216"/>
                  <a:pt x="37" y="216"/>
                  <a:pt x="37" y="215"/>
                </a:cubicBezTo>
                <a:cubicBezTo>
                  <a:pt x="37" y="215"/>
                  <a:pt x="37" y="215"/>
                  <a:pt x="37" y="214"/>
                </a:cubicBezTo>
                <a:cubicBezTo>
                  <a:pt x="37" y="213"/>
                  <a:pt x="37" y="212"/>
                  <a:pt x="36" y="210"/>
                </a:cubicBezTo>
                <a:cubicBezTo>
                  <a:pt x="36" y="208"/>
                  <a:pt x="36" y="208"/>
                  <a:pt x="36" y="208"/>
                </a:cubicBezTo>
                <a:cubicBezTo>
                  <a:pt x="35" y="208"/>
                  <a:pt x="35" y="208"/>
                  <a:pt x="35" y="208"/>
                </a:cubicBezTo>
                <a:cubicBezTo>
                  <a:pt x="34" y="205"/>
                  <a:pt x="33" y="205"/>
                  <a:pt x="32" y="204"/>
                </a:cubicBezTo>
                <a:cubicBezTo>
                  <a:pt x="31" y="204"/>
                  <a:pt x="31" y="204"/>
                  <a:pt x="26" y="204"/>
                </a:cubicBezTo>
                <a:cubicBezTo>
                  <a:pt x="24" y="204"/>
                  <a:pt x="21" y="205"/>
                  <a:pt x="19" y="205"/>
                </a:cubicBezTo>
                <a:cubicBezTo>
                  <a:pt x="13" y="205"/>
                  <a:pt x="9" y="205"/>
                  <a:pt x="7" y="204"/>
                </a:cubicBezTo>
                <a:cubicBezTo>
                  <a:pt x="7" y="204"/>
                  <a:pt x="6" y="201"/>
                  <a:pt x="6" y="199"/>
                </a:cubicBezTo>
                <a:cubicBezTo>
                  <a:pt x="6" y="199"/>
                  <a:pt x="6" y="199"/>
                  <a:pt x="6" y="199"/>
                </a:cubicBezTo>
                <a:cubicBezTo>
                  <a:pt x="6" y="198"/>
                  <a:pt x="10" y="196"/>
                  <a:pt x="15" y="193"/>
                </a:cubicBezTo>
                <a:cubicBezTo>
                  <a:pt x="17" y="192"/>
                  <a:pt x="19" y="191"/>
                  <a:pt x="21" y="190"/>
                </a:cubicBezTo>
                <a:cubicBezTo>
                  <a:pt x="26" y="187"/>
                  <a:pt x="26" y="187"/>
                  <a:pt x="27" y="186"/>
                </a:cubicBezTo>
                <a:cubicBezTo>
                  <a:pt x="27" y="185"/>
                  <a:pt x="27" y="185"/>
                  <a:pt x="27" y="184"/>
                </a:cubicBezTo>
                <a:cubicBezTo>
                  <a:pt x="27" y="183"/>
                  <a:pt x="27" y="181"/>
                  <a:pt x="27" y="181"/>
                </a:cubicBezTo>
                <a:cubicBezTo>
                  <a:pt x="27" y="179"/>
                  <a:pt x="27" y="179"/>
                  <a:pt x="27" y="179"/>
                </a:cubicBezTo>
                <a:cubicBezTo>
                  <a:pt x="26" y="179"/>
                  <a:pt x="26" y="179"/>
                  <a:pt x="26" y="179"/>
                </a:cubicBezTo>
                <a:cubicBezTo>
                  <a:pt x="26" y="176"/>
                  <a:pt x="25" y="175"/>
                  <a:pt x="25" y="174"/>
                </a:cubicBezTo>
                <a:cubicBezTo>
                  <a:pt x="24" y="174"/>
                  <a:pt x="23" y="174"/>
                  <a:pt x="18" y="173"/>
                </a:cubicBezTo>
                <a:cubicBezTo>
                  <a:pt x="16" y="172"/>
                  <a:pt x="14" y="172"/>
                  <a:pt x="12" y="172"/>
                </a:cubicBezTo>
                <a:cubicBezTo>
                  <a:pt x="6" y="170"/>
                  <a:pt x="2" y="169"/>
                  <a:pt x="1" y="169"/>
                </a:cubicBezTo>
                <a:cubicBezTo>
                  <a:pt x="0" y="168"/>
                  <a:pt x="0" y="167"/>
                  <a:pt x="0" y="165"/>
                </a:cubicBezTo>
                <a:close/>
                <a:moveTo>
                  <a:pt x="252" y="156"/>
                </a:moveTo>
                <a:cubicBezTo>
                  <a:pt x="252" y="104"/>
                  <a:pt x="209" y="62"/>
                  <a:pt x="157" y="62"/>
                </a:cubicBezTo>
                <a:cubicBezTo>
                  <a:pt x="105" y="62"/>
                  <a:pt x="62" y="104"/>
                  <a:pt x="62" y="156"/>
                </a:cubicBezTo>
                <a:cubicBezTo>
                  <a:pt x="62" y="209"/>
                  <a:pt x="105" y="251"/>
                  <a:pt x="157" y="251"/>
                </a:cubicBezTo>
                <a:cubicBezTo>
                  <a:pt x="209" y="251"/>
                  <a:pt x="252" y="209"/>
                  <a:pt x="252" y="156"/>
                </a:cubicBezTo>
                <a:close/>
              </a:path>
            </a:pathLst>
          </a:custGeom>
          <a:solidFill>
            <a:srgbClr val="F04077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6" name="Freeform 5"/>
          <p:cNvSpPr>
            <a:spLocks noEditPoints="1"/>
          </p:cNvSpPr>
          <p:nvPr/>
        </p:nvSpPr>
        <p:spPr bwMode="auto">
          <a:xfrm>
            <a:off x="5481638" y="4249738"/>
            <a:ext cx="1773237" cy="1771650"/>
          </a:xfrm>
          <a:custGeom>
            <a:gdLst>
              <a:gd fmla="*/ 727647803 w 360" name="T0"/>
              <a:gd fmla="*/ 2147483646 h 360" name="T1"/>
              <a:gd fmla="*/ 436590652 w 360" name="T2"/>
              <a:gd fmla="*/ 2147483646 h 360" name="T3"/>
              <a:gd fmla="*/ 897435246 w 360" name="T4"/>
              <a:gd fmla="*/ 2147483646 h 360" name="T5"/>
              <a:gd fmla="*/ 921689187 w 360" name="T6"/>
              <a:gd fmla="*/ 2147483646 h 360" name="T7"/>
              <a:gd fmla="*/ 1309767030 w 360" name="T8"/>
              <a:gd fmla="*/ 2147483646 h 360" name="T9"/>
              <a:gd fmla="*/ 1431041664 w 360" name="T10"/>
              <a:gd fmla="*/ 1815365464 h 360" name="T11"/>
              <a:gd fmla="*/ 1891886258 w 360" name="T12"/>
              <a:gd fmla="*/ 1597521411 h 360" name="T13"/>
              <a:gd fmla="*/ 2037414833 w 360" name="T14"/>
              <a:gd fmla="*/ 1040809926 h 360" name="T15"/>
              <a:gd fmla="*/ 2147483646 w 360" name="T16"/>
              <a:gd fmla="*/ 1065012634 h 360" name="T17"/>
              <a:gd fmla="*/ 2147483646 w 360" name="T18"/>
              <a:gd fmla="*/ 774555538 h 360" name="T19"/>
              <a:gd fmla="*/ 2147483646 w 360" name="T20"/>
              <a:gd fmla="*/ 629324529 h 360" name="T21"/>
              <a:gd fmla="*/ 2147483646 w 360" name="T22"/>
              <a:gd fmla="*/ 580919114 h 360" name="T23"/>
              <a:gd fmla="*/ 2147483646 w 360" name="T24"/>
              <a:gd fmla="*/ 484098441 h 360" name="T25"/>
              <a:gd fmla="*/ 2147483646 w 360" name="T26"/>
              <a:gd fmla="*/ 508301149 h 360" name="T27"/>
              <a:gd fmla="*/ 2147483646 w 360" name="T28"/>
              <a:gd fmla="*/ 726145201 h 360" name="T29"/>
              <a:gd fmla="*/ 2147483646 w 360" name="T30"/>
              <a:gd fmla="*/ 508301149 h 360" name="T31"/>
              <a:gd fmla="*/ 2147483646 w 360" name="T32"/>
              <a:gd fmla="*/ 919786546 h 360" name="T33"/>
              <a:gd fmla="*/ 2147483646 w 360" name="T34"/>
              <a:gd fmla="*/ 1040809926 h 360" name="T35"/>
              <a:gd fmla="*/ 2147483646 w 360" name="T36"/>
              <a:gd fmla="*/ 1428087695 h 360" name="T37"/>
              <a:gd fmla="*/ 2147483646 w 360" name="T38"/>
              <a:gd fmla="*/ 1670134455 h 360" name="T39"/>
              <a:gd fmla="*/ 2147483646 w 360" name="T40"/>
              <a:gd fmla="*/ 1887978508 h 360" name="T41"/>
              <a:gd fmla="*/ 2147483646 w 360" name="T42"/>
              <a:gd fmla="*/ 2147483646 h 360" name="T43"/>
              <a:gd fmla="*/ 2147483646 w 360" name="T44"/>
              <a:gd fmla="*/ 2147483646 h 360" name="T45"/>
              <a:gd fmla="*/ 2147483646 w 360" name="T46"/>
              <a:gd fmla="*/ 2147483646 h 360" name="T47"/>
              <a:gd fmla="*/ 2147483646 w 360" name="T48"/>
              <a:gd fmla="*/ 2147483646 h 360" name="T49"/>
              <a:gd fmla="*/ 2147483646 w 360" name="T50"/>
              <a:gd fmla="*/ 2147483646 h 360" name="T51"/>
              <a:gd fmla="*/ 2147483646 w 360" name="T52"/>
              <a:gd fmla="*/ 2147483646 h 360" name="T53"/>
              <a:gd fmla="*/ 2147483646 w 360" name="T54"/>
              <a:gd fmla="*/ 2147483646 h 360" name="T55"/>
              <a:gd fmla="*/ 2147483646 w 360" name="T56"/>
              <a:gd fmla="*/ 2147483646 h 360" name="T57"/>
              <a:gd fmla="*/ 2147483646 w 360" name="T58"/>
              <a:gd fmla="*/ 2147483646 h 360" name="T59"/>
              <a:gd fmla="*/ 2147483646 w 360" name="T60"/>
              <a:gd fmla="*/ 2147483646 h 360" name="T61"/>
              <a:gd fmla="*/ 2147483646 w 360" name="T62"/>
              <a:gd fmla="*/ 2147483646 h 360" name="T63"/>
              <a:gd fmla="*/ 2147483646 w 360" name="T64"/>
              <a:gd fmla="*/ 2147483646 h 360" name="T65"/>
              <a:gd fmla="*/ 2147483646 w 360" name="T66"/>
              <a:gd fmla="*/ 2147483646 h 360" name="T67"/>
              <a:gd fmla="*/ 2147483646 w 360" name="T68"/>
              <a:gd fmla="*/ 2147483646 h 360" name="T69"/>
              <a:gd fmla="*/ 2147483646 w 360" name="T70"/>
              <a:gd fmla="*/ 2147483646 h 360" name="T71"/>
              <a:gd fmla="*/ 2147483646 w 360" name="T72"/>
              <a:gd fmla="*/ 2147483646 h 360" name="T73"/>
              <a:gd fmla="*/ 2147483646 w 360" name="T74"/>
              <a:gd fmla="*/ 2147483646 h 360" name="T75"/>
              <a:gd fmla="*/ 2147483646 w 360" name="T76"/>
              <a:gd fmla="*/ 2147483646 h 360" name="T77"/>
              <a:gd fmla="*/ 2147483646 w 360" name="T78"/>
              <a:gd fmla="*/ 2147483646 h 360" name="T79"/>
              <a:gd fmla="*/ 2147483646 w 360" name="T80"/>
              <a:gd fmla="*/ 2147483646 h 360" name="T81"/>
              <a:gd fmla="*/ 2147483646 w 360" name="T82"/>
              <a:gd fmla="*/ 2147483646 h 360" name="T83"/>
              <a:gd fmla="*/ 2147483646 w 360" name="T84"/>
              <a:gd fmla="*/ 2147483646 h 360" name="T85"/>
              <a:gd fmla="*/ 2147483646 w 360" name="T86"/>
              <a:gd fmla="*/ 2147483646 h 360" name="T87"/>
              <a:gd fmla="*/ 2147483646 w 360" name="T88"/>
              <a:gd fmla="*/ 2147483646 h 360" name="T89"/>
              <a:gd fmla="*/ 2147483646 w 360" name="T90"/>
              <a:gd fmla="*/ 2147483646 h 360" name="T91"/>
              <a:gd fmla="*/ 2134435526 w 360" name="T92"/>
              <a:gd fmla="*/ 2147483646 h 360" name="T93"/>
              <a:gd fmla="*/ 1649336990 w 360" name="T94"/>
              <a:gd fmla="*/ 2147483646 h 360" name="T95"/>
              <a:gd fmla="*/ 1625083049 w 360" name="T96"/>
              <a:gd fmla="*/ 2147483646 h 360" name="T97"/>
              <a:gd fmla="*/ 970197071 w 360" name="T98"/>
              <a:gd fmla="*/ 2147483646 h 360" name="T99"/>
              <a:gd fmla="*/ 1042963821 w 360" name="T100"/>
              <a:gd fmla="*/ 2147483646 h 360" name="T101"/>
              <a:gd fmla="*/ 679139920 w 360" name="T102"/>
              <a:gd fmla="*/ 2147483646 h 360" name="T103"/>
              <a:gd fmla="*/ 751901745 w 360" name="T104"/>
              <a:gd fmla="*/ 2147483646 h 360" name="T105"/>
              <a:gd fmla="*/ 315316018 w 360" name="T106"/>
              <a:gd fmla="*/ 2147483646 h 360" name="T107"/>
              <a:gd fmla="*/ 679139920 w 360" name="T108"/>
              <a:gd fmla="*/ 2147483646 h 360" name="T109"/>
              <a:gd fmla="*/ 2147483646 w 360" name="T110"/>
              <a:gd fmla="*/ 2147483646 h 360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b" l="0" r="r" t="0"/>
            <a:pathLst>
              <a:path h="360" w="360">
                <a:moveTo>
                  <a:pt x="0" y="166"/>
                </a:moveTo>
                <a:cubicBezTo>
                  <a:pt x="0" y="165"/>
                  <a:pt x="0" y="164"/>
                  <a:pt x="0" y="164"/>
                </a:cubicBezTo>
                <a:cubicBezTo>
                  <a:pt x="1" y="163"/>
                  <a:pt x="6" y="162"/>
                  <a:pt x="13" y="161"/>
                </a:cubicBezTo>
                <a:cubicBezTo>
                  <a:pt x="16" y="161"/>
                  <a:pt x="18" y="160"/>
                  <a:pt x="20" y="160"/>
                </a:cubicBezTo>
                <a:cubicBezTo>
                  <a:pt x="27" y="159"/>
                  <a:pt x="28" y="159"/>
                  <a:pt x="28" y="158"/>
                </a:cubicBezTo>
                <a:cubicBezTo>
                  <a:pt x="29" y="157"/>
                  <a:pt x="30" y="156"/>
                  <a:pt x="30" y="152"/>
                </a:cubicBezTo>
                <a:cubicBezTo>
                  <a:pt x="30" y="152"/>
                  <a:pt x="30" y="152"/>
                  <a:pt x="30" y="152"/>
                </a:cubicBezTo>
                <a:cubicBezTo>
                  <a:pt x="30" y="152"/>
                  <a:pt x="30" y="152"/>
                  <a:pt x="30" y="152"/>
                </a:cubicBezTo>
                <a:cubicBezTo>
                  <a:pt x="31" y="151"/>
                  <a:pt x="31" y="150"/>
                  <a:pt x="31" y="148"/>
                </a:cubicBezTo>
                <a:cubicBezTo>
                  <a:pt x="31" y="147"/>
                  <a:pt x="31" y="146"/>
                  <a:pt x="31" y="145"/>
                </a:cubicBezTo>
                <a:cubicBezTo>
                  <a:pt x="30" y="144"/>
                  <a:pt x="29" y="143"/>
                  <a:pt x="24" y="141"/>
                </a:cubicBezTo>
                <a:cubicBezTo>
                  <a:pt x="22" y="139"/>
                  <a:pt x="20" y="138"/>
                  <a:pt x="18" y="137"/>
                </a:cubicBezTo>
                <a:cubicBezTo>
                  <a:pt x="12" y="133"/>
                  <a:pt x="8" y="130"/>
                  <a:pt x="7" y="129"/>
                </a:cubicBezTo>
                <a:cubicBezTo>
                  <a:pt x="7" y="129"/>
                  <a:pt x="7" y="129"/>
                  <a:pt x="7" y="128"/>
                </a:cubicBezTo>
                <a:cubicBezTo>
                  <a:pt x="7" y="126"/>
                  <a:pt x="8" y="123"/>
                  <a:pt x="9" y="123"/>
                </a:cubicBezTo>
                <a:cubicBezTo>
                  <a:pt x="10" y="123"/>
                  <a:pt x="15" y="122"/>
                  <a:pt x="22" y="123"/>
                </a:cubicBezTo>
                <a:cubicBezTo>
                  <a:pt x="25" y="123"/>
                  <a:pt x="27" y="124"/>
                  <a:pt x="29" y="124"/>
                </a:cubicBezTo>
                <a:cubicBezTo>
                  <a:pt x="36" y="124"/>
                  <a:pt x="36" y="124"/>
                  <a:pt x="37" y="124"/>
                </a:cubicBezTo>
                <a:cubicBezTo>
                  <a:pt x="38" y="123"/>
                  <a:pt x="39" y="122"/>
                  <a:pt x="41" y="119"/>
                </a:cubicBezTo>
                <a:cubicBezTo>
                  <a:pt x="41" y="119"/>
                  <a:pt x="41" y="119"/>
                  <a:pt x="41" y="119"/>
                </a:cubicBezTo>
                <a:cubicBezTo>
                  <a:pt x="41" y="118"/>
                  <a:pt x="41" y="118"/>
                  <a:pt x="41" y="118"/>
                </a:cubicBezTo>
                <a:cubicBezTo>
                  <a:pt x="42" y="116"/>
                  <a:pt x="43" y="114"/>
                  <a:pt x="43" y="113"/>
                </a:cubicBezTo>
                <a:cubicBezTo>
                  <a:pt x="43" y="113"/>
                  <a:pt x="43" y="112"/>
                  <a:pt x="43" y="111"/>
                </a:cubicBezTo>
                <a:cubicBezTo>
                  <a:pt x="42" y="111"/>
                  <a:pt x="42" y="110"/>
                  <a:pt x="38" y="106"/>
                </a:cubicBezTo>
                <a:cubicBezTo>
                  <a:pt x="36" y="104"/>
                  <a:pt x="34" y="103"/>
                  <a:pt x="32" y="101"/>
                </a:cubicBezTo>
                <a:cubicBezTo>
                  <a:pt x="27" y="95"/>
                  <a:pt x="24" y="92"/>
                  <a:pt x="23" y="91"/>
                </a:cubicBezTo>
                <a:cubicBezTo>
                  <a:pt x="24" y="89"/>
                  <a:pt x="26" y="86"/>
                  <a:pt x="27" y="85"/>
                </a:cubicBezTo>
                <a:cubicBezTo>
                  <a:pt x="28" y="85"/>
                  <a:pt x="32" y="86"/>
                  <a:pt x="40" y="88"/>
                </a:cubicBezTo>
                <a:cubicBezTo>
                  <a:pt x="42" y="89"/>
                  <a:pt x="44" y="90"/>
                  <a:pt x="46" y="91"/>
                </a:cubicBezTo>
                <a:cubicBezTo>
                  <a:pt x="52" y="93"/>
                  <a:pt x="53" y="93"/>
                  <a:pt x="54" y="93"/>
                </a:cubicBezTo>
                <a:cubicBezTo>
                  <a:pt x="55" y="92"/>
                  <a:pt x="56" y="92"/>
                  <a:pt x="58" y="88"/>
                </a:cubicBezTo>
                <a:cubicBezTo>
                  <a:pt x="59" y="88"/>
                  <a:pt x="59" y="88"/>
                  <a:pt x="59" y="88"/>
                </a:cubicBezTo>
                <a:cubicBezTo>
                  <a:pt x="59" y="88"/>
                  <a:pt x="59" y="88"/>
                  <a:pt x="59" y="88"/>
                </a:cubicBezTo>
                <a:cubicBezTo>
                  <a:pt x="62" y="84"/>
                  <a:pt x="62" y="83"/>
                  <a:pt x="62" y="83"/>
                </a:cubicBezTo>
                <a:cubicBezTo>
                  <a:pt x="62" y="82"/>
                  <a:pt x="62" y="82"/>
                  <a:pt x="62" y="82"/>
                </a:cubicBezTo>
                <a:cubicBezTo>
                  <a:pt x="62" y="81"/>
                  <a:pt x="62" y="80"/>
                  <a:pt x="59" y="75"/>
                </a:cubicBezTo>
                <a:cubicBezTo>
                  <a:pt x="57" y="73"/>
                  <a:pt x="56" y="71"/>
                  <a:pt x="54" y="69"/>
                </a:cubicBezTo>
                <a:cubicBezTo>
                  <a:pt x="51" y="63"/>
                  <a:pt x="49" y="58"/>
                  <a:pt x="48" y="57"/>
                </a:cubicBezTo>
                <a:cubicBezTo>
                  <a:pt x="49" y="56"/>
                  <a:pt x="52" y="53"/>
                  <a:pt x="53" y="52"/>
                </a:cubicBezTo>
                <a:cubicBezTo>
                  <a:pt x="54" y="53"/>
                  <a:pt x="58" y="55"/>
                  <a:pt x="64" y="59"/>
                </a:cubicBezTo>
                <a:cubicBezTo>
                  <a:pt x="67" y="60"/>
                  <a:pt x="69" y="61"/>
                  <a:pt x="70" y="62"/>
                </a:cubicBezTo>
                <a:cubicBezTo>
                  <a:pt x="76" y="66"/>
                  <a:pt x="77" y="66"/>
                  <a:pt x="78" y="66"/>
                </a:cubicBezTo>
                <a:cubicBezTo>
                  <a:pt x="79" y="66"/>
                  <a:pt x="80" y="65"/>
                  <a:pt x="83" y="63"/>
                </a:cubicBezTo>
                <a:cubicBezTo>
                  <a:pt x="84" y="63"/>
                  <a:pt x="84" y="63"/>
                  <a:pt x="84" y="63"/>
                </a:cubicBezTo>
                <a:cubicBezTo>
                  <a:pt x="84" y="62"/>
                  <a:pt x="84" y="62"/>
                  <a:pt x="84" y="62"/>
                </a:cubicBezTo>
                <a:cubicBezTo>
                  <a:pt x="87" y="60"/>
                  <a:pt x="88" y="59"/>
                  <a:pt x="88" y="57"/>
                </a:cubicBezTo>
                <a:cubicBezTo>
                  <a:pt x="88" y="56"/>
                  <a:pt x="88" y="56"/>
                  <a:pt x="86" y="50"/>
                </a:cubicBezTo>
                <a:cubicBezTo>
                  <a:pt x="85" y="48"/>
                  <a:pt x="84" y="46"/>
                  <a:pt x="84" y="43"/>
                </a:cubicBezTo>
                <a:cubicBezTo>
                  <a:pt x="81" y="36"/>
                  <a:pt x="80" y="31"/>
                  <a:pt x="80" y="30"/>
                </a:cubicBezTo>
                <a:cubicBezTo>
                  <a:pt x="81" y="29"/>
                  <a:pt x="84" y="27"/>
                  <a:pt x="86" y="27"/>
                </a:cubicBezTo>
                <a:cubicBezTo>
                  <a:pt x="87" y="27"/>
                  <a:pt x="90" y="30"/>
                  <a:pt x="96" y="35"/>
                </a:cubicBezTo>
                <a:cubicBezTo>
                  <a:pt x="97" y="37"/>
                  <a:pt x="99" y="39"/>
                  <a:pt x="100" y="40"/>
                </a:cubicBezTo>
                <a:cubicBezTo>
                  <a:pt x="105" y="45"/>
                  <a:pt x="106" y="45"/>
                  <a:pt x="107" y="46"/>
                </a:cubicBezTo>
                <a:cubicBezTo>
                  <a:pt x="108" y="46"/>
                  <a:pt x="109" y="46"/>
                  <a:pt x="112" y="44"/>
                </a:cubicBezTo>
                <a:cubicBezTo>
                  <a:pt x="114" y="44"/>
                  <a:pt x="114" y="44"/>
                  <a:pt x="114" y="44"/>
                </a:cubicBezTo>
                <a:cubicBezTo>
                  <a:pt x="114" y="43"/>
                  <a:pt x="114" y="43"/>
                  <a:pt x="114" y="43"/>
                </a:cubicBezTo>
                <a:cubicBezTo>
                  <a:pt x="118" y="42"/>
                  <a:pt x="118" y="40"/>
                  <a:pt x="119" y="40"/>
                </a:cubicBezTo>
                <a:cubicBezTo>
                  <a:pt x="119" y="39"/>
                  <a:pt x="119" y="39"/>
                  <a:pt x="119" y="39"/>
                </a:cubicBezTo>
                <a:cubicBezTo>
                  <a:pt x="119" y="39"/>
                  <a:pt x="119" y="39"/>
                  <a:pt x="119" y="39"/>
                </a:cubicBezTo>
                <a:cubicBezTo>
                  <a:pt x="119" y="38"/>
                  <a:pt x="119" y="36"/>
                  <a:pt x="118" y="32"/>
                </a:cubicBezTo>
                <a:cubicBezTo>
                  <a:pt x="118" y="30"/>
                  <a:pt x="118" y="27"/>
                  <a:pt x="118" y="24"/>
                </a:cubicBezTo>
                <a:cubicBezTo>
                  <a:pt x="117" y="19"/>
                  <a:pt x="117" y="13"/>
                  <a:pt x="117" y="11"/>
                </a:cubicBezTo>
                <a:cubicBezTo>
                  <a:pt x="117" y="11"/>
                  <a:pt x="117" y="11"/>
                  <a:pt x="117" y="11"/>
                </a:cubicBezTo>
                <a:cubicBezTo>
                  <a:pt x="118" y="10"/>
                  <a:pt x="122" y="9"/>
                  <a:pt x="124" y="9"/>
                </a:cubicBezTo>
                <a:cubicBezTo>
                  <a:pt x="124" y="10"/>
                  <a:pt x="127" y="14"/>
                  <a:pt x="131" y="20"/>
                </a:cubicBezTo>
                <a:cubicBezTo>
                  <a:pt x="132" y="22"/>
                  <a:pt x="134" y="24"/>
                  <a:pt x="135" y="26"/>
                </a:cubicBezTo>
                <a:cubicBezTo>
                  <a:pt x="138" y="31"/>
                  <a:pt x="139" y="32"/>
                  <a:pt x="140" y="32"/>
                </a:cubicBezTo>
                <a:cubicBezTo>
                  <a:pt x="140" y="33"/>
                  <a:pt x="142" y="33"/>
                  <a:pt x="146" y="32"/>
                </a:cubicBezTo>
                <a:cubicBezTo>
                  <a:pt x="148" y="33"/>
                  <a:pt x="148" y="33"/>
                  <a:pt x="148" y="33"/>
                </a:cubicBezTo>
                <a:cubicBezTo>
                  <a:pt x="148" y="32"/>
                  <a:pt x="148" y="32"/>
                  <a:pt x="148" y="32"/>
                </a:cubicBezTo>
                <a:cubicBezTo>
                  <a:pt x="150" y="31"/>
                  <a:pt x="152" y="30"/>
                  <a:pt x="153" y="29"/>
                </a:cubicBezTo>
                <a:cubicBezTo>
                  <a:pt x="153" y="29"/>
                  <a:pt x="153" y="28"/>
                  <a:pt x="154" y="24"/>
                </a:cubicBezTo>
                <a:cubicBezTo>
                  <a:pt x="154" y="20"/>
                  <a:pt x="154" y="20"/>
                  <a:pt x="154" y="20"/>
                </a:cubicBezTo>
                <a:cubicBezTo>
                  <a:pt x="155" y="18"/>
                  <a:pt x="155" y="16"/>
                  <a:pt x="155" y="14"/>
                </a:cubicBezTo>
                <a:cubicBezTo>
                  <a:pt x="156" y="7"/>
                  <a:pt x="157" y="3"/>
                  <a:pt x="158" y="1"/>
                </a:cubicBezTo>
                <a:cubicBezTo>
                  <a:pt x="159" y="1"/>
                  <a:pt x="163" y="0"/>
                  <a:pt x="164" y="1"/>
                </a:cubicBezTo>
                <a:cubicBezTo>
                  <a:pt x="165" y="2"/>
                  <a:pt x="167" y="6"/>
                  <a:pt x="169" y="13"/>
                </a:cubicBezTo>
                <a:cubicBezTo>
                  <a:pt x="170" y="15"/>
                  <a:pt x="171" y="18"/>
                  <a:pt x="172" y="20"/>
                </a:cubicBezTo>
                <a:cubicBezTo>
                  <a:pt x="173" y="26"/>
                  <a:pt x="174" y="27"/>
                  <a:pt x="175" y="27"/>
                </a:cubicBezTo>
                <a:cubicBezTo>
                  <a:pt x="175" y="28"/>
                  <a:pt x="177" y="28"/>
                  <a:pt x="181" y="28"/>
                </a:cubicBezTo>
                <a:cubicBezTo>
                  <a:pt x="181" y="29"/>
                  <a:pt x="181" y="29"/>
                  <a:pt x="181" y="29"/>
                </a:cubicBezTo>
                <a:cubicBezTo>
                  <a:pt x="182" y="28"/>
                  <a:pt x="182" y="28"/>
                  <a:pt x="182" y="28"/>
                </a:cubicBezTo>
                <a:cubicBezTo>
                  <a:pt x="187" y="29"/>
                  <a:pt x="188" y="28"/>
                  <a:pt x="188" y="27"/>
                </a:cubicBezTo>
                <a:cubicBezTo>
                  <a:pt x="189" y="27"/>
                  <a:pt x="189" y="26"/>
                  <a:pt x="191" y="21"/>
                </a:cubicBezTo>
                <a:cubicBezTo>
                  <a:pt x="192" y="18"/>
                  <a:pt x="193" y="16"/>
                  <a:pt x="194" y="13"/>
                </a:cubicBezTo>
                <a:cubicBezTo>
                  <a:pt x="197" y="7"/>
                  <a:pt x="199" y="2"/>
                  <a:pt x="200" y="1"/>
                </a:cubicBezTo>
                <a:cubicBezTo>
                  <a:pt x="201" y="1"/>
                  <a:pt x="205" y="1"/>
                  <a:pt x="206" y="2"/>
                </a:cubicBezTo>
                <a:cubicBezTo>
                  <a:pt x="207" y="3"/>
                  <a:pt x="207" y="8"/>
                  <a:pt x="208" y="15"/>
                </a:cubicBezTo>
                <a:cubicBezTo>
                  <a:pt x="208" y="18"/>
                  <a:pt x="209" y="20"/>
                  <a:pt x="209" y="22"/>
                </a:cubicBezTo>
                <a:cubicBezTo>
                  <a:pt x="209" y="29"/>
                  <a:pt x="209" y="30"/>
                  <a:pt x="210" y="30"/>
                </a:cubicBezTo>
                <a:cubicBezTo>
                  <a:pt x="211" y="31"/>
                  <a:pt x="212" y="32"/>
                  <a:pt x="216" y="33"/>
                </a:cubicBezTo>
                <a:cubicBezTo>
                  <a:pt x="216" y="33"/>
                  <a:pt x="216" y="33"/>
                  <a:pt x="216" y="33"/>
                </a:cubicBezTo>
                <a:cubicBezTo>
                  <a:pt x="217" y="33"/>
                  <a:pt x="217" y="33"/>
                  <a:pt x="217" y="33"/>
                </a:cubicBezTo>
                <a:cubicBezTo>
                  <a:pt x="221" y="34"/>
                  <a:pt x="222" y="34"/>
                  <a:pt x="223" y="33"/>
                </a:cubicBezTo>
                <a:cubicBezTo>
                  <a:pt x="224" y="33"/>
                  <a:pt x="225" y="32"/>
                  <a:pt x="228" y="28"/>
                </a:cubicBezTo>
                <a:cubicBezTo>
                  <a:pt x="229" y="26"/>
                  <a:pt x="230" y="23"/>
                  <a:pt x="232" y="21"/>
                </a:cubicBezTo>
                <a:cubicBezTo>
                  <a:pt x="236" y="15"/>
                  <a:pt x="239" y="12"/>
                  <a:pt x="240" y="11"/>
                </a:cubicBezTo>
                <a:cubicBezTo>
                  <a:pt x="242" y="11"/>
                  <a:pt x="246" y="12"/>
                  <a:pt x="247" y="13"/>
                </a:cubicBezTo>
                <a:cubicBezTo>
                  <a:pt x="247" y="14"/>
                  <a:pt x="247" y="18"/>
                  <a:pt x="246" y="24"/>
                </a:cubicBezTo>
                <a:cubicBezTo>
                  <a:pt x="246" y="25"/>
                  <a:pt x="245" y="26"/>
                  <a:pt x="245" y="26"/>
                </a:cubicBezTo>
                <a:cubicBezTo>
                  <a:pt x="245" y="29"/>
                  <a:pt x="245" y="31"/>
                  <a:pt x="244" y="33"/>
                </a:cubicBezTo>
                <a:cubicBezTo>
                  <a:pt x="244" y="35"/>
                  <a:pt x="244" y="37"/>
                  <a:pt x="244" y="38"/>
                </a:cubicBezTo>
                <a:cubicBezTo>
                  <a:pt x="243" y="40"/>
                  <a:pt x="243" y="41"/>
                  <a:pt x="244" y="41"/>
                </a:cubicBezTo>
                <a:cubicBezTo>
                  <a:pt x="244" y="42"/>
                  <a:pt x="245" y="43"/>
                  <a:pt x="249" y="45"/>
                </a:cubicBezTo>
                <a:cubicBezTo>
                  <a:pt x="249" y="47"/>
                  <a:pt x="249" y="47"/>
                  <a:pt x="249" y="47"/>
                </a:cubicBezTo>
                <a:cubicBezTo>
                  <a:pt x="250" y="46"/>
                  <a:pt x="250" y="46"/>
                  <a:pt x="250" y="46"/>
                </a:cubicBezTo>
                <a:cubicBezTo>
                  <a:pt x="253" y="48"/>
                  <a:pt x="255" y="48"/>
                  <a:pt x="256" y="47"/>
                </a:cubicBezTo>
                <a:cubicBezTo>
                  <a:pt x="257" y="47"/>
                  <a:pt x="257" y="47"/>
                  <a:pt x="261" y="43"/>
                </a:cubicBezTo>
                <a:cubicBezTo>
                  <a:pt x="263" y="41"/>
                  <a:pt x="265" y="39"/>
                  <a:pt x="267" y="38"/>
                </a:cubicBezTo>
                <a:cubicBezTo>
                  <a:pt x="273" y="33"/>
                  <a:pt x="276" y="30"/>
                  <a:pt x="278" y="29"/>
                </a:cubicBezTo>
                <a:cubicBezTo>
                  <a:pt x="279" y="30"/>
                  <a:pt x="283" y="32"/>
                  <a:pt x="283" y="33"/>
                </a:cubicBezTo>
                <a:cubicBezTo>
                  <a:pt x="283" y="35"/>
                  <a:pt x="281" y="40"/>
                  <a:pt x="279" y="46"/>
                </a:cubicBezTo>
                <a:cubicBezTo>
                  <a:pt x="278" y="48"/>
                  <a:pt x="277" y="50"/>
                  <a:pt x="276" y="52"/>
                </a:cubicBezTo>
                <a:cubicBezTo>
                  <a:pt x="275" y="56"/>
                  <a:pt x="274" y="58"/>
                  <a:pt x="274" y="59"/>
                </a:cubicBezTo>
                <a:cubicBezTo>
                  <a:pt x="274" y="59"/>
                  <a:pt x="274" y="59"/>
                  <a:pt x="274" y="59"/>
                </a:cubicBezTo>
                <a:cubicBezTo>
                  <a:pt x="274" y="60"/>
                  <a:pt x="274" y="60"/>
                  <a:pt x="274" y="60"/>
                </a:cubicBezTo>
                <a:cubicBezTo>
                  <a:pt x="274" y="61"/>
                  <a:pt x="275" y="62"/>
                  <a:pt x="278" y="64"/>
                </a:cubicBezTo>
                <a:cubicBezTo>
                  <a:pt x="278" y="66"/>
                  <a:pt x="278" y="66"/>
                  <a:pt x="278" y="66"/>
                </a:cubicBezTo>
                <a:cubicBezTo>
                  <a:pt x="279" y="66"/>
                  <a:pt x="279" y="66"/>
                  <a:pt x="279" y="66"/>
                </a:cubicBezTo>
                <a:cubicBezTo>
                  <a:pt x="282" y="68"/>
                  <a:pt x="283" y="69"/>
                  <a:pt x="284" y="69"/>
                </a:cubicBezTo>
                <a:cubicBezTo>
                  <a:pt x="285" y="69"/>
                  <a:pt x="286" y="68"/>
                  <a:pt x="291" y="65"/>
                </a:cubicBezTo>
                <a:cubicBezTo>
                  <a:pt x="293" y="64"/>
                  <a:pt x="295" y="63"/>
                  <a:pt x="298" y="62"/>
                </a:cubicBezTo>
                <a:cubicBezTo>
                  <a:pt x="304" y="58"/>
                  <a:pt x="308" y="56"/>
                  <a:pt x="310" y="56"/>
                </a:cubicBezTo>
                <a:cubicBezTo>
                  <a:pt x="311" y="57"/>
                  <a:pt x="314" y="60"/>
                  <a:pt x="314" y="61"/>
                </a:cubicBezTo>
                <a:cubicBezTo>
                  <a:pt x="314" y="62"/>
                  <a:pt x="312" y="66"/>
                  <a:pt x="307" y="72"/>
                </a:cubicBezTo>
                <a:cubicBezTo>
                  <a:pt x="306" y="74"/>
                  <a:pt x="305" y="76"/>
                  <a:pt x="303" y="78"/>
                </a:cubicBezTo>
                <a:cubicBezTo>
                  <a:pt x="300" y="83"/>
                  <a:pt x="299" y="84"/>
                  <a:pt x="299" y="85"/>
                </a:cubicBezTo>
                <a:cubicBezTo>
                  <a:pt x="299" y="85"/>
                  <a:pt x="299" y="85"/>
                  <a:pt x="299" y="85"/>
                </a:cubicBezTo>
                <a:cubicBezTo>
                  <a:pt x="299" y="85"/>
                  <a:pt x="299" y="85"/>
                  <a:pt x="299" y="85"/>
                </a:cubicBezTo>
                <a:cubicBezTo>
                  <a:pt x="299" y="86"/>
                  <a:pt x="300" y="88"/>
                  <a:pt x="302" y="90"/>
                </a:cubicBezTo>
                <a:cubicBezTo>
                  <a:pt x="302" y="93"/>
                  <a:pt x="302" y="93"/>
                  <a:pt x="302" y="93"/>
                </a:cubicBezTo>
                <a:cubicBezTo>
                  <a:pt x="303" y="92"/>
                  <a:pt x="303" y="92"/>
                  <a:pt x="303" y="92"/>
                </a:cubicBezTo>
                <a:cubicBezTo>
                  <a:pt x="305" y="95"/>
                  <a:pt x="306" y="96"/>
                  <a:pt x="307" y="96"/>
                </a:cubicBezTo>
                <a:cubicBezTo>
                  <a:pt x="308" y="96"/>
                  <a:pt x="309" y="96"/>
                  <a:pt x="314" y="94"/>
                </a:cubicBezTo>
                <a:cubicBezTo>
                  <a:pt x="317" y="94"/>
                  <a:pt x="319" y="93"/>
                  <a:pt x="322" y="92"/>
                </a:cubicBezTo>
                <a:cubicBezTo>
                  <a:pt x="329" y="90"/>
                  <a:pt x="334" y="89"/>
                  <a:pt x="335" y="89"/>
                </a:cubicBezTo>
                <a:cubicBezTo>
                  <a:pt x="336" y="90"/>
                  <a:pt x="338" y="94"/>
                  <a:pt x="338" y="95"/>
                </a:cubicBezTo>
                <a:cubicBezTo>
                  <a:pt x="337" y="96"/>
                  <a:pt x="335" y="99"/>
                  <a:pt x="329" y="105"/>
                </a:cubicBezTo>
                <a:cubicBezTo>
                  <a:pt x="327" y="106"/>
                  <a:pt x="325" y="108"/>
                  <a:pt x="324" y="109"/>
                </a:cubicBezTo>
                <a:cubicBezTo>
                  <a:pt x="319" y="113"/>
                  <a:pt x="318" y="114"/>
                  <a:pt x="318" y="115"/>
                </a:cubicBezTo>
                <a:cubicBezTo>
                  <a:pt x="318" y="115"/>
                  <a:pt x="318" y="115"/>
                  <a:pt x="318" y="115"/>
                </a:cubicBezTo>
                <a:cubicBezTo>
                  <a:pt x="318" y="117"/>
                  <a:pt x="318" y="118"/>
                  <a:pt x="319" y="121"/>
                </a:cubicBezTo>
                <a:cubicBezTo>
                  <a:pt x="319" y="123"/>
                  <a:pt x="319" y="123"/>
                  <a:pt x="319" y="123"/>
                </a:cubicBezTo>
                <a:cubicBezTo>
                  <a:pt x="320" y="123"/>
                  <a:pt x="320" y="123"/>
                  <a:pt x="320" y="123"/>
                </a:cubicBezTo>
                <a:cubicBezTo>
                  <a:pt x="321" y="126"/>
                  <a:pt x="322" y="127"/>
                  <a:pt x="323" y="128"/>
                </a:cubicBezTo>
                <a:cubicBezTo>
                  <a:pt x="324" y="128"/>
                  <a:pt x="325" y="128"/>
                  <a:pt x="331" y="128"/>
                </a:cubicBezTo>
                <a:cubicBezTo>
                  <a:pt x="333" y="128"/>
                  <a:pt x="336" y="127"/>
                  <a:pt x="338" y="127"/>
                </a:cubicBezTo>
                <a:cubicBezTo>
                  <a:pt x="346" y="127"/>
                  <a:pt x="350" y="127"/>
                  <a:pt x="352" y="128"/>
                </a:cubicBezTo>
                <a:cubicBezTo>
                  <a:pt x="352" y="129"/>
                  <a:pt x="354" y="132"/>
                  <a:pt x="353" y="134"/>
                </a:cubicBezTo>
                <a:cubicBezTo>
                  <a:pt x="353" y="134"/>
                  <a:pt x="353" y="134"/>
                  <a:pt x="353" y="134"/>
                </a:cubicBezTo>
                <a:cubicBezTo>
                  <a:pt x="352" y="135"/>
                  <a:pt x="349" y="138"/>
                  <a:pt x="342" y="141"/>
                </a:cubicBezTo>
                <a:cubicBezTo>
                  <a:pt x="340" y="142"/>
                  <a:pt x="338" y="143"/>
                  <a:pt x="336" y="144"/>
                </a:cubicBezTo>
                <a:cubicBezTo>
                  <a:pt x="330" y="147"/>
                  <a:pt x="329" y="148"/>
                  <a:pt x="329" y="149"/>
                </a:cubicBezTo>
                <a:cubicBezTo>
                  <a:pt x="329" y="149"/>
                  <a:pt x="329" y="149"/>
                  <a:pt x="329" y="150"/>
                </a:cubicBezTo>
                <a:cubicBezTo>
                  <a:pt x="329" y="151"/>
                  <a:pt x="329" y="153"/>
                  <a:pt x="329" y="155"/>
                </a:cubicBezTo>
                <a:cubicBezTo>
                  <a:pt x="328" y="157"/>
                  <a:pt x="328" y="157"/>
                  <a:pt x="328" y="157"/>
                </a:cubicBezTo>
                <a:cubicBezTo>
                  <a:pt x="329" y="157"/>
                  <a:pt x="329" y="157"/>
                  <a:pt x="329" y="157"/>
                </a:cubicBezTo>
                <a:cubicBezTo>
                  <a:pt x="330" y="160"/>
                  <a:pt x="331" y="162"/>
                  <a:pt x="331" y="162"/>
                </a:cubicBezTo>
                <a:cubicBezTo>
                  <a:pt x="332" y="163"/>
                  <a:pt x="333" y="163"/>
                  <a:pt x="339" y="164"/>
                </a:cubicBezTo>
                <a:cubicBezTo>
                  <a:pt x="341" y="164"/>
                  <a:pt x="343" y="165"/>
                  <a:pt x="346" y="165"/>
                </a:cubicBezTo>
                <a:cubicBezTo>
                  <a:pt x="353" y="167"/>
                  <a:pt x="358" y="168"/>
                  <a:pt x="359" y="169"/>
                </a:cubicBezTo>
                <a:cubicBezTo>
                  <a:pt x="359" y="170"/>
                  <a:pt x="360" y="172"/>
                  <a:pt x="360" y="174"/>
                </a:cubicBezTo>
                <a:cubicBezTo>
                  <a:pt x="359" y="175"/>
                  <a:pt x="359" y="175"/>
                  <a:pt x="359" y="175"/>
                </a:cubicBezTo>
                <a:cubicBezTo>
                  <a:pt x="358" y="176"/>
                  <a:pt x="354" y="178"/>
                  <a:pt x="347" y="180"/>
                </a:cubicBezTo>
                <a:cubicBezTo>
                  <a:pt x="344" y="180"/>
                  <a:pt x="342" y="181"/>
                  <a:pt x="340" y="181"/>
                </a:cubicBezTo>
                <a:cubicBezTo>
                  <a:pt x="334" y="183"/>
                  <a:pt x="333" y="183"/>
                  <a:pt x="332" y="184"/>
                </a:cubicBezTo>
                <a:cubicBezTo>
                  <a:pt x="332" y="185"/>
                  <a:pt x="331" y="186"/>
                  <a:pt x="331" y="187"/>
                </a:cubicBezTo>
                <a:cubicBezTo>
                  <a:pt x="331" y="188"/>
                  <a:pt x="331" y="189"/>
                  <a:pt x="331" y="190"/>
                </a:cubicBezTo>
                <a:cubicBezTo>
                  <a:pt x="329" y="192"/>
                  <a:pt x="329" y="192"/>
                  <a:pt x="329" y="192"/>
                </a:cubicBezTo>
                <a:cubicBezTo>
                  <a:pt x="331" y="192"/>
                  <a:pt x="331" y="192"/>
                  <a:pt x="331" y="192"/>
                </a:cubicBezTo>
                <a:cubicBezTo>
                  <a:pt x="330" y="195"/>
                  <a:pt x="331" y="197"/>
                  <a:pt x="331" y="198"/>
                </a:cubicBezTo>
                <a:cubicBezTo>
                  <a:pt x="332" y="198"/>
                  <a:pt x="333" y="199"/>
                  <a:pt x="338" y="201"/>
                </a:cubicBezTo>
                <a:cubicBezTo>
                  <a:pt x="340" y="202"/>
                  <a:pt x="343" y="203"/>
                  <a:pt x="345" y="204"/>
                </a:cubicBezTo>
                <a:cubicBezTo>
                  <a:pt x="352" y="207"/>
                  <a:pt x="356" y="210"/>
                  <a:pt x="357" y="210"/>
                </a:cubicBezTo>
                <a:cubicBezTo>
                  <a:pt x="357" y="211"/>
                  <a:pt x="357" y="212"/>
                  <a:pt x="357" y="213"/>
                </a:cubicBezTo>
                <a:cubicBezTo>
                  <a:pt x="356" y="215"/>
                  <a:pt x="356" y="217"/>
                  <a:pt x="355" y="217"/>
                </a:cubicBezTo>
                <a:cubicBezTo>
                  <a:pt x="354" y="217"/>
                  <a:pt x="350" y="218"/>
                  <a:pt x="342" y="218"/>
                </a:cubicBezTo>
                <a:cubicBezTo>
                  <a:pt x="340" y="218"/>
                  <a:pt x="337" y="218"/>
                  <a:pt x="335" y="218"/>
                </a:cubicBezTo>
                <a:cubicBezTo>
                  <a:pt x="329" y="218"/>
                  <a:pt x="328" y="219"/>
                  <a:pt x="327" y="219"/>
                </a:cubicBezTo>
                <a:cubicBezTo>
                  <a:pt x="326" y="220"/>
                  <a:pt x="325" y="221"/>
                  <a:pt x="325" y="225"/>
                </a:cubicBezTo>
                <a:cubicBezTo>
                  <a:pt x="324" y="225"/>
                  <a:pt x="324" y="225"/>
                  <a:pt x="324" y="225"/>
                </a:cubicBezTo>
                <a:cubicBezTo>
                  <a:pt x="324" y="225"/>
                  <a:pt x="324" y="225"/>
                  <a:pt x="324" y="225"/>
                </a:cubicBezTo>
                <a:cubicBezTo>
                  <a:pt x="324" y="227"/>
                  <a:pt x="323" y="229"/>
                  <a:pt x="323" y="230"/>
                </a:cubicBezTo>
                <a:cubicBezTo>
                  <a:pt x="323" y="231"/>
                  <a:pt x="323" y="232"/>
                  <a:pt x="323" y="232"/>
                </a:cubicBezTo>
                <a:cubicBezTo>
                  <a:pt x="324" y="233"/>
                  <a:pt x="324" y="234"/>
                  <a:pt x="329" y="237"/>
                </a:cubicBezTo>
                <a:cubicBezTo>
                  <a:pt x="331" y="238"/>
                  <a:pt x="333" y="240"/>
                  <a:pt x="335" y="242"/>
                </a:cubicBezTo>
                <a:cubicBezTo>
                  <a:pt x="341" y="246"/>
                  <a:pt x="344" y="249"/>
                  <a:pt x="345" y="250"/>
                </a:cubicBezTo>
                <a:cubicBezTo>
                  <a:pt x="345" y="251"/>
                  <a:pt x="345" y="251"/>
                  <a:pt x="345" y="251"/>
                </a:cubicBezTo>
                <a:cubicBezTo>
                  <a:pt x="345" y="253"/>
                  <a:pt x="343" y="256"/>
                  <a:pt x="342" y="257"/>
                </a:cubicBezTo>
                <a:cubicBezTo>
                  <a:pt x="341" y="257"/>
                  <a:pt x="336" y="256"/>
                  <a:pt x="329" y="255"/>
                </a:cubicBezTo>
                <a:cubicBezTo>
                  <a:pt x="327" y="254"/>
                  <a:pt x="324" y="254"/>
                  <a:pt x="322" y="253"/>
                </a:cubicBezTo>
                <a:cubicBezTo>
                  <a:pt x="316" y="252"/>
                  <a:pt x="315" y="252"/>
                  <a:pt x="314" y="252"/>
                </a:cubicBezTo>
                <a:cubicBezTo>
                  <a:pt x="313" y="253"/>
                  <a:pt x="312" y="254"/>
                  <a:pt x="310" y="257"/>
                </a:cubicBezTo>
                <a:cubicBezTo>
                  <a:pt x="310" y="257"/>
                  <a:pt x="310" y="257"/>
                  <a:pt x="310" y="257"/>
                </a:cubicBezTo>
                <a:cubicBezTo>
                  <a:pt x="310" y="258"/>
                  <a:pt x="310" y="258"/>
                  <a:pt x="310" y="258"/>
                </a:cubicBezTo>
                <a:cubicBezTo>
                  <a:pt x="308" y="260"/>
                  <a:pt x="307" y="261"/>
                  <a:pt x="307" y="263"/>
                </a:cubicBezTo>
                <a:cubicBezTo>
                  <a:pt x="307" y="263"/>
                  <a:pt x="307" y="264"/>
                  <a:pt x="307" y="264"/>
                </a:cubicBezTo>
                <a:cubicBezTo>
                  <a:pt x="308" y="265"/>
                  <a:pt x="308" y="266"/>
                  <a:pt x="312" y="270"/>
                </a:cubicBezTo>
                <a:cubicBezTo>
                  <a:pt x="313" y="272"/>
                  <a:pt x="315" y="274"/>
                  <a:pt x="317" y="276"/>
                </a:cubicBezTo>
                <a:cubicBezTo>
                  <a:pt x="321" y="282"/>
                  <a:pt x="324" y="286"/>
                  <a:pt x="324" y="287"/>
                </a:cubicBezTo>
                <a:cubicBezTo>
                  <a:pt x="324" y="288"/>
                  <a:pt x="321" y="292"/>
                  <a:pt x="320" y="292"/>
                </a:cubicBezTo>
                <a:cubicBezTo>
                  <a:pt x="319" y="292"/>
                  <a:pt x="315" y="290"/>
                  <a:pt x="308" y="287"/>
                </a:cubicBezTo>
                <a:cubicBezTo>
                  <a:pt x="306" y="286"/>
                  <a:pt x="303" y="285"/>
                  <a:pt x="302" y="284"/>
                </a:cubicBezTo>
                <a:cubicBezTo>
                  <a:pt x="296" y="281"/>
                  <a:pt x="295" y="281"/>
                  <a:pt x="294" y="281"/>
                </a:cubicBezTo>
                <a:cubicBezTo>
                  <a:pt x="293" y="281"/>
                  <a:pt x="292" y="282"/>
                  <a:pt x="289" y="285"/>
                </a:cubicBezTo>
                <a:cubicBezTo>
                  <a:pt x="288" y="285"/>
                  <a:pt x="288" y="285"/>
                  <a:pt x="288" y="285"/>
                </a:cubicBezTo>
                <a:cubicBezTo>
                  <a:pt x="288" y="286"/>
                  <a:pt x="288" y="286"/>
                  <a:pt x="288" y="286"/>
                </a:cubicBezTo>
                <a:cubicBezTo>
                  <a:pt x="285" y="289"/>
                  <a:pt x="285" y="290"/>
                  <a:pt x="285" y="291"/>
                </a:cubicBezTo>
                <a:cubicBezTo>
                  <a:pt x="284" y="291"/>
                  <a:pt x="284" y="291"/>
                  <a:pt x="284" y="291"/>
                </a:cubicBezTo>
                <a:cubicBezTo>
                  <a:pt x="285" y="292"/>
                  <a:pt x="285" y="293"/>
                  <a:pt x="287" y="298"/>
                </a:cubicBezTo>
                <a:cubicBezTo>
                  <a:pt x="288" y="300"/>
                  <a:pt x="290" y="302"/>
                  <a:pt x="291" y="305"/>
                </a:cubicBezTo>
                <a:cubicBezTo>
                  <a:pt x="294" y="311"/>
                  <a:pt x="295" y="316"/>
                  <a:pt x="296" y="317"/>
                </a:cubicBezTo>
                <a:cubicBezTo>
                  <a:pt x="295" y="319"/>
                  <a:pt x="292" y="321"/>
                  <a:pt x="290" y="321"/>
                </a:cubicBezTo>
                <a:cubicBezTo>
                  <a:pt x="289" y="321"/>
                  <a:pt x="285" y="318"/>
                  <a:pt x="280" y="314"/>
                </a:cubicBezTo>
                <a:cubicBezTo>
                  <a:pt x="278" y="312"/>
                  <a:pt x="276" y="311"/>
                  <a:pt x="274" y="310"/>
                </a:cubicBezTo>
                <a:cubicBezTo>
                  <a:pt x="269" y="305"/>
                  <a:pt x="268" y="305"/>
                  <a:pt x="267" y="305"/>
                </a:cubicBezTo>
                <a:cubicBezTo>
                  <a:pt x="266" y="305"/>
                  <a:pt x="265" y="305"/>
                  <a:pt x="262" y="307"/>
                </a:cubicBezTo>
                <a:cubicBezTo>
                  <a:pt x="261" y="307"/>
                  <a:pt x="261" y="307"/>
                  <a:pt x="261" y="307"/>
                </a:cubicBezTo>
                <a:cubicBezTo>
                  <a:pt x="260" y="308"/>
                  <a:pt x="260" y="308"/>
                  <a:pt x="260" y="308"/>
                </a:cubicBezTo>
                <a:cubicBezTo>
                  <a:pt x="257" y="310"/>
                  <a:pt x="256" y="311"/>
                  <a:pt x="256" y="312"/>
                </a:cubicBezTo>
                <a:cubicBezTo>
                  <a:pt x="256" y="312"/>
                  <a:pt x="256" y="312"/>
                  <a:pt x="256" y="312"/>
                </a:cubicBezTo>
                <a:cubicBezTo>
                  <a:pt x="256" y="313"/>
                  <a:pt x="256" y="313"/>
                  <a:pt x="256" y="313"/>
                </a:cubicBezTo>
                <a:cubicBezTo>
                  <a:pt x="256" y="313"/>
                  <a:pt x="256" y="315"/>
                  <a:pt x="257" y="320"/>
                </a:cubicBezTo>
                <a:cubicBezTo>
                  <a:pt x="258" y="322"/>
                  <a:pt x="258" y="325"/>
                  <a:pt x="259" y="327"/>
                </a:cubicBezTo>
                <a:cubicBezTo>
                  <a:pt x="260" y="334"/>
                  <a:pt x="261" y="339"/>
                  <a:pt x="261" y="340"/>
                </a:cubicBezTo>
                <a:cubicBezTo>
                  <a:pt x="260" y="341"/>
                  <a:pt x="256" y="343"/>
                  <a:pt x="255" y="343"/>
                </a:cubicBezTo>
                <a:cubicBezTo>
                  <a:pt x="254" y="343"/>
                  <a:pt x="251" y="339"/>
                  <a:pt x="246" y="333"/>
                </a:cubicBezTo>
                <a:cubicBezTo>
                  <a:pt x="244" y="331"/>
                  <a:pt x="243" y="330"/>
                  <a:pt x="242" y="328"/>
                </a:cubicBezTo>
                <a:cubicBezTo>
                  <a:pt x="238" y="323"/>
                  <a:pt x="237" y="322"/>
                  <a:pt x="236" y="322"/>
                </a:cubicBezTo>
                <a:cubicBezTo>
                  <a:pt x="235" y="322"/>
                  <a:pt x="234" y="322"/>
                  <a:pt x="230" y="323"/>
                </a:cubicBezTo>
                <a:cubicBezTo>
                  <a:pt x="229" y="323"/>
                  <a:pt x="229" y="323"/>
                  <a:pt x="229" y="323"/>
                </a:cubicBezTo>
                <a:cubicBezTo>
                  <a:pt x="228" y="324"/>
                  <a:pt x="228" y="324"/>
                  <a:pt x="228" y="324"/>
                </a:cubicBezTo>
                <a:cubicBezTo>
                  <a:pt x="226" y="324"/>
                  <a:pt x="224" y="325"/>
                  <a:pt x="223" y="326"/>
                </a:cubicBezTo>
                <a:cubicBezTo>
                  <a:pt x="223" y="327"/>
                  <a:pt x="223" y="327"/>
                  <a:pt x="223" y="328"/>
                </a:cubicBezTo>
                <a:cubicBezTo>
                  <a:pt x="223" y="329"/>
                  <a:pt x="223" y="331"/>
                  <a:pt x="223" y="334"/>
                </a:cubicBezTo>
                <a:cubicBezTo>
                  <a:pt x="223" y="336"/>
                  <a:pt x="223" y="339"/>
                  <a:pt x="223" y="342"/>
                </a:cubicBezTo>
                <a:cubicBezTo>
                  <a:pt x="223" y="346"/>
                  <a:pt x="222" y="350"/>
                  <a:pt x="222" y="353"/>
                </a:cubicBezTo>
                <a:cubicBezTo>
                  <a:pt x="222" y="354"/>
                  <a:pt x="222" y="355"/>
                  <a:pt x="222" y="355"/>
                </a:cubicBezTo>
                <a:cubicBezTo>
                  <a:pt x="220" y="356"/>
                  <a:pt x="216" y="357"/>
                  <a:pt x="215" y="356"/>
                </a:cubicBezTo>
                <a:cubicBezTo>
                  <a:pt x="214" y="355"/>
                  <a:pt x="212" y="351"/>
                  <a:pt x="209" y="345"/>
                </a:cubicBezTo>
                <a:cubicBezTo>
                  <a:pt x="208" y="342"/>
                  <a:pt x="207" y="340"/>
                  <a:pt x="206" y="338"/>
                </a:cubicBezTo>
                <a:cubicBezTo>
                  <a:pt x="203" y="332"/>
                  <a:pt x="203" y="332"/>
                  <a:pt x="202" y="331"/>
                </a:cubicBezTo>
                <a:cubicBezTo>
                  <a:pt x="201" y="331"/>
                  <a:pt x="200" y="330"/>
                  <a:pt x="196" y="331"/>
                </a:cubicBezTo>
                <a:cubicBezTo>
                  <a:pt x="194" y="329"/>
                  <a:pt x="194" y="329"/>
                  <a:pt x="194" y="329"/>
                </a:cubicBezTo>
                <a:cubicBezTo>
                  <a:pt x="194" y="331"/>
                  <a:pt x="194" y="331"/>
                  <a:pt x="194" y="331"/>
                </a:cubicBezTo>
                <a:cubicBezTo>
                  <a:pt x="191" y="331"/>
                  <a:pt x="189" y="332"/>
                  <a:pt x="188" y="333"/>
                </a:cubicBezTo>
                <a:cubicBezTo>
                  <a:pt x="188" y="333"/>
                  <a:pt x="188" y="334"/>
                  <a:pt x="186" y="340"/>
                </a:cubicBezTo>
                <a:cubicBezTo>
                  <a:pt x="186" y="342"/>
                  <a:pt x="185" y="345"/>
                  <a:pt x="184" y="347"/>
                </a:cubicBezTo>
                <a:cubicBezTo>
                  <a:pt x="182" y="354"/>
                  <a:pt x="181" y="359"/>
                  <a:pt x="180" y="360"/>
                </a:cubicBezTo>
                <a:cubicBezTo>
                  <a:pt x="179" y="360"/>
                  <a:pt x="175" y="360"/>
                  <a:pt x="174" y="360"/>
                </a:cubicBezTo>
                <a:cubicBezTo>
                  <a:pt x="173" y="359"/>
                  <a:pt x="172" y="354"/>
                  <a:pt x="170" y="347"/>
                </a:cubicBezTo>
                <a:cubicBezTo>
                  <a:pt x="170" y="345"/>
                  <a:pt x="169" y="342"/>
                  <a:pt x="169" y="340"/>
                </a:cubicBezTo>
                <a:cubicBezTo>
                  <a:pt x="167" y="334"/>
                  <a:pt x="167" y="333"/>
                  <a:pt x="167" y="332"/>
                </a:cubicBezTo>
                <a:cubicBezTo>
                  <a:pt x="166" y="332"/>
                  <a:pt x="165" y="331"/>
                  <a:pt x="161" y="331"/>
                </a:cubicBezTo>
                <a:cubicBezTo>
                  <a:pt x="160" y="330"/>
                  <a:pt x="160" y="330"/>
                  <a:pt x="160" y="330"/>
                </a:cubicBezTo>
                <a:cubicBezTo>
                  <a:pt x="159" y="330"/>
                  <a:pt x="159" y="330"/>
                  <a:pt x="159" y="330"/>
                </a:cubicBezTo>
                <a:cubicBezTo>
                  <a:pt x="155" y="329"/>
                  <a:pt x="154" y="330"/>
                  <a:pt x="153" y="331"/>
                </a:cubicBezTo>
                <a:cubicBezTo>
                  <a:pt x="152" y="331"/>
                  <a:pt x="152" y="332"/>
                  <a:pt x="149" y="337"/>
                </a:cubicBezTo>
                <a:cubicBezTo>
                  <a:pt x="148" y="339"/>
                  <a:pt x="147" y="341"/>
                  <a:pt x="146" y="344"/>
                </a:cubicBezTo>
                <a:cubicBezTo>
                  <a:pt x="142" y="350"/>
                  <a:pt x="140" y="354"/>
                  <a:pt x="139" y="355"/>
                </a:cubicBezTo>
                <a:cubicBezTo>
                  <a:pt x="137" y="355"/>
                  <a:pt x="133" y="354"/>
                  <a:pt x="132" y="354"/>
                </a:cubicBezTo>
                <a:cubicBezTo>
                  <a:pt x="132" y="352"/>
                  <a:pt x="132" y="348"/>
                  <a:pt x="132" y="340"/>
                </a:cubicBezTo>
                <a:cubicBezTo>
                  <a:pt x="132" y="338"/>
                  <a:pt x="132" y="335"/>
                  <a:pt x="132" y="333"/>
                </a:cubicBezTo>
                <a:cubicBezTo>
                  <a:pt x="132" y="327"/>
                  <a:pt x="132" y="326"/>
                  <a:pt x="132" y="325"/>
                </a:cubicBezTo>
                <a:cubicBezTo>
                  <a:pt x="131" y="324"/>
                  <a:pt x="129" y="323"/>
                  <a:pt x="126" y="322"/>
                </a:cubicBezTo>
                <a:cubicBezTo>
                  <a:pt x="126" y="321"/>
                  <a:pt x="126" y="321"/>
                  <a:pt x="126" y="321"/>
                </a:cubicBezTo>
                <a:cubicBezTo>
                  <a:pt x="125" y="322"/>
                  <a:pt x="125" y="322"/>
                  <a:pt x="125" y="322"/>
                </a:cubicBezTo>
                <a:cubicBezTo>
                  <a:pt x="121" y="320"/>
                  <a:pt x="120" y="320"/>
                  <a:pt x="119" y="320"/>
                </a:cubicBezTo>
                <a:cubicBezTo>
                  <a:pt x="118" y="321"/>
                  <a:pt x="117" y="322"/>
                  <a:pt x="114" y="326"/>
                </a:cubicBezTo>
                <a:cubicBezTo>
                  <a:pt x="112" y="328"/>
                  <a:pt x="111" y="330"/>
                  <a:pt x="109" y="332"/>
                </a:cubicBezTo>
                <a:cubicBezTo>
                  <a:pt x="104" y="337"/>
                  <a:pt x="100" y="340"/>
                  <a:pt x="99" y="341"/>
                </a:cubicBezTo>
                <a:cubicBezTo>
                  <a:pt x="98" y="341"/>
                  <a:pt x="94" y="339"/>
                  <a:pt x="93" y="338"/>
                </a:cubicBezTo>
                <a:cubicBezTo>
                  <a:pt x="93" y="338"/>
                  <a:pt x="94" y="337"/>
                  <a:pt x="94" y="337"/>
                </a:cubicBezTo>
                <a:cubicBezTo>
                  <a:pt x="94" y="337"/>
                  <a:pt x="94" y="337"/>
                  <a:pt x="94" y="337"/>
                </a:cubicBezTo>
                <a:cubicBezTo>
                  <a:pt x="94" y="334"/>
                  <a:pt x="95" y="330"/>
                  <a:pt x="96" y="325"/>
                </a:cubicBezTo>
                <a:cubicBezTo>
                  <a:pt x="97" y="323"/>
                  <a:pt x="97" y="320"/>
                  <a:pt x="98" y="318"/>
                </a:cubicBezTo>
                <a:cubicBezTo>
                  <a:pt x="99" y="315"/>
                  <a:pt x="100" y="313"/>
                  <a:pt x="100" y="312"/>
                </a:cubicBezTo>
                <a:cubicBezTo>
                  <a:pt x="100" y="311"/>
                  <a:pt x="100" y="311"/>
                  <a:pt x="100" y="310"/>
                </a:cubicBezTo>
                <a:cubicBezTo>
                  <a:pt x="99" y="309"/>
                  <a:pt x="98" y="308"/>
                  <a:pt x="95" y="306"/>
                </a:cubicBezTo>
                <a:cubicBezTo>
                  <a:pt x="94" y="304"/>
                  <a:pt x="94" y="304"/>
                  <a:pt x="94" y="304"/>
                </a:cubicBezTo>
                <a:cubicBezTo>
                  <a:pt x="93" y="305"/>
                  <a:pt x="93" y="305"/>
                  <a:pt x="93" y="305"/>
                </a:cubicBezTo>
                <a:cubicBezTo>
                  <a:pt x="91" y="303"/>
                  <a:pt x="90" y="303"/>
                  <a:pt x="88" y="303"/>
                </a:cubicBezTo>
                <a:cubicBezTo>
                  <a:pt x="87" y="303"/>
                  <a:pt x="87" y="303"/>
                  <a:pt x="82" y="307"/>
                </a:cubicBezTo>
                <a:cubicBezTo>
                  <a:pt x="80" y="308"/>
                  <a:pt x="78" y="310"/>
                  <a:pt x="76" y="311"/>
                </a:cubicBezTo>
                <a:cubicBezTo>
                  <a:pt x="70" y="315"/>
                  <a:pt x="66" y="318"/>
                  <a:pt x="64" y="318"/>
                </a:cubicBezTo>
                <a:cubicBezTo>
                  <a:pt x="63" y="318"/>
                  <a:pt x="60" y="315"/>
                  <a:pt x="59" y="314"/>
                </a:cubicBezTo>
                <a:cubicBezTo>
                  <a:pt x="60" y="313"/>
                  <a:pt x="62" y="308"/>
                  <a:pt x="65" y="302"/>
                </a:cubicBezTo>
                <a:cubicBezTo>
                  <a:pt x="66" y="300"/>
                  <a:pt x="67" y="298"/>
                  <a:pt x="68" y="296"/>
                </a:cubicBezTo>
                <a:cubicBezTo>
                  <a:pt x="71" y="291"/>
                  <a:pt x="72" y="290"/>
                  <a:pt x="72" y="289"/>
                </a:cubicBezTo>
                <a:cubicBezTo>
                  <a:pt x="72" y="289"/>
                  <a:pt x="72" y="289"/>
                  <a:pt x="72" y="289"/>
                </a:cubicBezTo>
                <a:cubicBezTo>
                  <a:pt x="72" y="288"/>
                  <a:pt x="72" y="288"/>
                  <a:pt x="72" y="288"/>
                </a:cubicBezTo>
                <a:cubicBezTo>
                  <a:pt x="72" y="287"/>
                  <a:pt x="71" y="286"/>
                  <a:pt x="68" y="283"/>
                </a:cubicBezTo>
                <a:cubicBezTo>
                  <a:pt x="68" y="282"/>
                  <a:pt x="68" y="282"/>
                  <a:pt x="68" y="282"/>
                </a:cubicBezTo>
                <a:cubicBezTo>
                  <a:pt x="67" y="282"/>
                  <a:pt x="67" y="282"/>
                  <a:pt x="67" y="282"/>
                </a:cubicBezTo>
                <a:cubicBezTo>
                  <a:pt x="65" y="279"/>
                  <a:pt x="63" y="278"/>
                  <a:pt x="62" y="278"/>
                </a:cubicBezTo>
                <a:cubicBezTo>
                  <a:pt x="61" y="278"/>
                  <a:pt x="61" y="279"/>
                  <a:pt x="55" y="281"/>
                </a:cubicBezTo>
                <a:cubicBezTo>
                  <a:pt x="53" y="282"/>
                  <a:pt x="51" y="283"/>
                  <a:pt x="48" y="284"/>
                </a:cubicBezTo>
                <a:cubicBezTo>
                  <a:pt x="42" y="286"/>
                  <a:pt x="37" y="288"/>
                  <a:pt x="36" y="288"/>
                </a:cubicBezTo>
                <a:cubicBezTo>
                  <a:pt x="34" y="287"/>
                  <a:pt x="32" y="284"/>
                  <a:pt x="32" y="283"/>
                </a:cubicBezTo>
                <a:cubicBezTo>
                  <a:pt x="32" y="281"/>
                  <a:pt x="35" y="278"/>
                  <a:pt x="40" y="272"/>
                </a:cubicBezTo>
                <a:cubicBezTo>
                  <a:pt x="42" y="270"/>
                  <a:pt x="43" y="269"/>
                  <a:pt x="45" y="267"/>
                </a:cubicBezTo>
                <a:cubicBezTo>
                  <a:pt x="49" y="262"/>
                  <a:pt x="49" y="262"/>
                  <a:pt x="50" y="260"/>
                </a:cubicBezTo>
                <a:cubicBezTo>
                  <a:pt x="50" y="260"/>
                  <a:pt x="50" y="258"/>
                  <a:pt x="47" y="255"/>
                </a:cubicBezTo>
                <a:cubicBezTo>
                  <a:pt x="48" y="253"/>
                  <a:pt x="48" y="253"/>
                  <a:pt x="48" y="253"/>
                </a:cubicBezTo>
                <a:cubicBezTo>
                  <a:pt x="46" y="253"/>
                  <a:pt x="46" y="253"/>
                  <a:pt x="46" y="253"/>
                </a:cubicBezTo>
                <a:cubicBezTo>
                  <a:pt x="45" y="250"/>
                  <a:pt x="44" y="249"/>
                  <a:pt x="43" y="249"/>
                </a:cubicBezTo>
                <a:cubicBezTo>
                  <a:pt x="42" y="248"/>
                  <a:pt x="41" y="249"/>
                  <a:pt x="36" y="249"/>
                </a:cubicBezTo>
                <a:cubicBezTo>
                  <a:pt x="33" y="250"/>
                  <a:pt x="31" y="250"/>
                  <a:pt x="28" y="251"/>
                </a:cubicBezTo>
                <a:cubicBezTo>
                  <a:pt x="21" y="252"/>
                  <a:pt x="16" y="252"/>
                  <a:pt x="15" y="252"/>
                </a:cubicBezTo>
                <a:cubicBezTo>
                  <a:pt x="14" y="251"/>
                  <a:pt x="12" y="247"/>
                  <a:pt x="12" y="246"/>
                </a:cubicBezTo>
                <a:cubicBezTo>
                  <a:pt x="13" y="245"/>
                  <a:pt x="16" y="242"/>
                  <a:pt x="22" y="237"/>
                </a:cubicBezTo>
                <a:cubicBezTo>
                  <a:pt x="24" y="236"/>
                  <a:pt x="26" y="235"/>
                  <a:pt x="28" y="234"/>
                </a:cubicBezTo>
                <a:cubicBezTo>
                  <a:pt x="33" y="230"/>
                  <a:pt x="34" y="229"/>
                  <a:pt x="35" y="228"/>
                </a:cubicBezTo>
                <a:cubicBezTo>
                  <a:pt x="35" y="228"/>
                  <a:pt x="35" y="228"/>
                  <a:pt x="35" y="228"/>
                </a:cubicBezTo>
                <a:cubicBezTo>
                  <a:pt x="35" y="226"/>
                  <a:pt x="35" y="225"/>
                  <a:pt x="34" y="222"/>
                </a:cubicBezTo>
                <a:cubicBezTo>
                  <a:pt x="34" y="221"/>
                  <a:pt x="34" y="221"/>
                  <a:pt x="34" y="221"/>
                </a:cubicBezTo>
                <a:cubicBezTo>
                  <a:pt x="33" y="220"/>
                  <a:pt x="33" y="220"/>
                  <a:pt x="33" y="220"/>
                </a:cubicBezTo>
                <a:cubicBezTo>
                  <a:pt x="32" y="217"/>
                  <a:pt x="31" y="216"/>
                  <a:pt x="31" y="215"/>
                </a:cubicBezTo>
                <a:cubicBezTo>
                  <a:pt x="30" y="215"/>
                  <a:pt x="29" y="215"/>
                  <a:pt x="23" y="214"/>
                </a:cubicBezTo>
                <a:cubicBezTo>
                  <a:pt x="21" y="214"/>
                  <a:pt x="18" y="214"/>
                  <a:pt x="16" y="214"/>
                </a:cubicBezTo>
                <a:cubicBezTo>
                  <a:pt x="8" y="213"/>
                  <a:pt x="4" y="212"/>
                  <a:pt x="3" y="212"/>
                </a:cubicBezTo>
                <a:cubicBezTo>
                  <a:pt x="2" y="211"/>
                  <a:pt x="1" y="208"/>
                  <a:pt x="1" y="206"/>
                </a:cubicBezTo>
                <a:cubicBezTo>
                  <a:pt x="1" y="206"/>
                  <a:pt x="1" y="205"/>
                  <a:pt x="1" y="205"/>
                </a:cubicBezTo>
                <a:cubicBezTo>
                  <a:pt x="2" y="205"/>
                  <a:pt x="7" y="202"/>
                  <a:pt x="13" y="200"/>
                </a:cubicBezTo>
                <a:cubicBezTo>
                  <a:pt x="16" y="199"/>
                  <a:pt x="18" y="198"/>
                  <a:pt x="20" y="197"/>
                </a:cubicBezTo>
                <a:cubicBezTo>
                  <a:pt x="26" y="195"/>
                  <a:pt x="27" y="195"/>
                  <a:pt x="27" y="194"/>
                </a:cubicBezTo>
                <a:cubicBezTo>
                  <a:pt x="28" y="193"/>
                  <a:pt x="28" y="193"/>
                  <a:pt x="28" y="192"/>
                </a:cubicBezTo>
                <a:cubicBezTo>
                  <a:pt x="28" y="190"/>
                  <a:pt x="28" y="189"/>
                  <a:pt x="28" y="188"/>
                </a:cubicBezTo>
                <a:cubicBezTo>
                  <a:pt x="29" y="186"/>
                  <a:pt x="29" y="186"/>
                  <a:pt x="29" y="186"/>
                </a:cubicBezTo>
                <a:cubicBezTo>
                  <a:pt x="28" y="185"/>
                  <a:pt x="28" y="185"/>
                  <a:pt x="28" y="185"/>
                </a:cubicBezTo>
                <a:cubicBezTo>
                  <a:pt x="28" y="182"/>
                  <a:pt x="27" y="181"/>
                  <a:pt x="26" y="180"/>
                </a:cubicBezTo>
                <a:cubicBezTo>
                  <a:pt x="26" y="179"/>
                  <a:pt x="25" y="179"/>
                  <a:pt x="20" y="177"/>
                </a:cubicBezTo>
                <a:cubicBezTo>
                  <a:pt x="17" y="177"/>
                  <a:pt x="15" y="176"/>
                  <a:pt x="12" y="175"/>
                </a:cubicBezTo>
                <a:cubicBezTo>
                  <a:pt x="5" y="173"/>
                  <a:pt x="1" y="171"/>
                  <a:pt x="0" y="170"/>
                </a:cubicBezTo>
                <a:cubicBezTo>
                  <a:pt x="0" y="170"/>
                  <a:pt x="0" y="168"/>
                  <a:pt x="0" y="166"/>
                </a:cubicBezTo>
                <a:close/>
                <a:moveTo>
                  <a:pt x="287" y="193"/>
                </a:moveTo>
                <a:cubicBezTo>
                  <a:pt x="295" y="134"/>
                  <a:pt x="253" y="79"/>
                  <a:pt x="193" y="72"/>
                </a:cubicBezTo>
                <a:cubicBezTo>
                  <a:pt x="134" y="64"/>
                  <a:pt x="80" y="106"/>
                  <a:pt x="72" y="165"/>
                </a:cubicBezTo>
                <a:cubicBezTo>
                  <a:pt x="64" y="225"/>
                  <a:pt x="106" y="279"/>
                  <a:pt x="166" y="287"/>
                </a:cubicBezTo>
                <a:cubicBezTo>
                  <a:pt x="225" y="295"/>
                  <a:pt x="280" y="253"/>
                  <a:pt x="287" y="193"/>
                </a:cubicBezTo>
                <a:close/>
              </a:path>
            </a:pathLst>
          </a:custGeom>
          <a:solidFill>
            <a:srgbClr val="BF55D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7" name="Freeform 6"/>
          <p:cNvSpPr>
            <a:spLocks noEditPoints="1"/>
          </p:cNvSpPr>
          <p:nvPr/>
        </p:nvSpPr>
        <p:spPr bwMode="auto">
          <a:xfrm>
            <a:off x="4900613" y="1114425"/>
            <a:ext cx="1887537" cy="1878013"/>
          </a:xfrm>
          <a:custGeom>
            <a:gdLst>
              <a:gd fmla="*/ 752668932 w 383" name="T0"/>
              <a:gd fmla="*/ 2147483646 h 382" name="T1"/>
              <a:gd fmla="*/ 364196075 w 383" name="T2"/>
              <a:gd fmla="*/ 2147483646 h 382" name="T3"/>
              <a:gd fmla="*/ 825509132 w 383" name="T4"/>
              <a:gd fmla="*/ 2147483646 h 382" name="T5"/>
              <a:gd fmla="*/ 776950641 w 383" name="T6"/>
              <a:gd fmla="*/ 2147483646 h 382" name="T7"/>
              <a:gd fmla="*/ 1165423498 w 383" name="T8"/>
              <a:gd fmla="*/ 2147483646 h 382" name="T9"/>
              <a:gd fmla="*/ 1213981989 w 383" name="T10"/>
              <a:gd fmla="*/ 2147483646 h 382" name="T11"/>
              <a:gd fmla="*/ 1675295046 w 383" name="T12"/>
              <a:gd fmla="*/ 2055037848 h 382" name="T13"/>
              <a:gd fmla="*/ 1748135247 w 383" name="T14"/>
              <a:gd fmla="*/ 1450617555 h 382" name="T15"/>
              <a:gd fmla="*/ 2147483646 w 383" name="T16"/>
              <a:gd fmla="*/ 1378082990 h 382" name="T17"/>
              <a:gd fmla="*/ 2147483646 w 383" name="T18"/>
              <a:gd fmla="*/ 1063786207 h 382" name="T19"/>
              <a:gd fmla="*/ 2147483646 w 383" name="T20"/>
              <a:gd fmla="*/ 846192344 h 382" name="T21"/>
              <a:gd fmla="*/ 2147483646 w 383" name="T22"/>
              <a:gd fmla="*/ 725306319 h 382" name="T23"/>
              <a:gd fmla="*/ 2147483646 w 383" name="T24"/>
              <a:gd fmla="*/ 580247022 h 382" name="T25"/>
              <a:gd fmla="*/ 2147483646 w 383" name="T26"/>
              <a:gd fmla="*/ 531890645 h 382" name="T27"/>
              <a:gd fmla="*/ 2147483646 w 383" name="T28"/>
              <a:gd fmla="*/ 725306319 h 382" name="T29"/>
              <a:gd fmla="*/ 2147483646 w 383" name="T30"/>
              <a:gd fmla="*/ 411009536 h 382" name="T31"/>
              <a:gd fmla="*/ 2147483646 w 383" name="T32"/>
              <a:gd fmla="*/ 797840884 h 382" name="T33"/>
              <a:gd fmla="*/ 2147483646 w 383" name="T34"/>
              <a:gd fmla="*/ 870370533 h 382" name="T35"/>
              <a:gd fmla="*/ 2147483646 w 383" name="T36"/>
              <a:gd fmla="*/ 1233023692 h 382" name="T37"/>
              <a:gd fmla="*/ 2147483646 w 383" name="T38"/>
              <a:gd fmla="*/ 1450617555 h 382" name="T39"/>
              <a:gd fmla="*/ 2147483646 w 383" name="T40"/>
              <a:gd fmla="*/ 1619855040 h 382" name="T41"/>
              <a:gd fmla="*/ 2147483646 w 383" name="T42"/>
              <a:gd fmla="*/ 1982508200 h 382" name="T43"/>
              <a:gd fmla="*/ 2147483646 w 383" name="T44"/>
              <a:gd fmla="*/ 2147483646 h 382" name="T45"/>
              <a:gd fmla="*/ 2147483646 w 383" name="T46"/>
              <a:gd fmla="*/ 2147483646 h 382" name="T47"/>
              <a:gd fmla="*/ 2147483646 w 383" name="T48"/>
              <a:gd fmla="*/ 2147483646 h 382" name="T49"/>
              <a:gd fmla="*/ 2147483646 w 383" name="T50"/>
              <a:gd fmla="*/ 2147483646 h 382" name="T51"/>
              <a:gd fmla="*/ 2147483646 w 383" name="T52"/>
              <a:gd fmla="*/ 2147483646 h 382" name="T53"/>
              <a:gd fmla="*/ 2147483646 w 383" name="T54"/>
              <a:gd fmla="*/ 2147483646 h 382" name="T55"/>
              <a:gd fmla="*/ 2147483646 w 383" name="T56"/>
              <a:gd fmla="*/ 2147483646 h 382" name="T57"/>
              <a:gd fmla="*/ 2147483646 w 383" name="T58"/>
              <a:gd fmla="*/ 2147483646 h 382" name="T59"/>
              <a:gd fmla="*/ 2147483646 w 383" name="T60"/>
              <a:gd fmla="*/ 2147483646 h 382" name="T61"/>
              <a:gd fmla="*/ 2147483646 w 383" name="T62"/>
              <a:gd fmla="*/ 2147483646 h 382" name="T63"/>
              <a:gd fmla="*/ 2147483646 w 383" name="T64"/>
              <a:gd fmla="*/ 2147483646 h 382" name="T65"/>
              <a:gd fmla="*/ 2147483646 w 383" name="T66"/>
              <a:gd fmla="*/ 2147483646 h 382" name="T67"/>
              <a:gd fmla="*/ 2147483646 w 383" name="T68"/>
              <a:gd fmla="*/ 2147483646 h 382" name="T69"/>
              <a:gd fmla="*/ 2147483646 w 383" name="T70"/>
              <a:gd fmla="*/ 2147483646 h 382" name="T71"/>
              <a:gd fmla="*/ 2147483646 w 383" name="T72"/>
              <a:gd fmla="*/ 2147483646 h 382" name="T73"/>
              <a:gd fmla="*/ 2147483646 w 383" name="T74"/>
              <a:gd fmla="*/ 2147483646 h 382" name="T75"/>
              <a:gd fmla="*/ 2147483646 w 383" name="T76"/>
              <a:gd fmla="*/ 2147483646 h 382" name="T77"/>
              <a:gd fmla="*/ 2147483646 w 383" name="T78"/>
              <a:gd fmla="*/ 2147483646 h 382" name="T79"/>
              <a:gd fmla="*/ 2147483646 w 383" name="T80"/>
              <a:gd fmla="*/ 2147483646 h 382" name="T81"/>
              <a:gd fmla="*/ 2147483646 w 383" name="T82"/>
              <a:gd fmla="*/ 2147483646 h 382" name="T83"/>
              <a:gd fmla="*/ 2147483646 w 383" name="T84"/>
              <a:gd fmla="*/ 2147483646 h 382" name="T85"/>
              <a:gd fmla="*/ 2147483646 w 383" name="T86"/>
              <a:gd fmla="*/ 2147483646 h 382" name="T87"/>
              <a:gd fmla="*/ 2147483646 w 383" name="T88"/>
              <a:gd fmla="*/ 2147483646 h 382" name="T89"/>
              <a:gd fmla="*/ 2147483646 w 383" name="T90"/>
              <a:gd fmla="*/ 2147483646 h 382" name="T91"/>
              <a:gd fmla="*/ 2147483646 w 383" name="T92"/>
              <a:gd fmla="*/ 2147483646 h 382" name="T93"/>
              <a:gd fmla="*/ 2147483646 w 383" name="T94"/>
              <a:gd fmla="*/ 2147483646 h 382" name="T95"/>
              <a:gd fmla="*/ 2112331322 w 383" name="T96"/>
              <a:gd fmla="*/ 2147483646 h 382" name="T97"/>
              <a:gd fmla="*/ 1383939171 w 383" name="T98"/>
              <a:gd fmla="*/ 2147483646 h 382" name="T99"/>
              <a:gd fmla="*/ 1383939171 w 383" name="T100"/>
              <a:gd fmla="*/ 2147483646 h 382" name="T101"/>
              <a:gd fmla="*/ 946907824 w 383" name="T102"/>
              <a:gd fmla="*/ 2147483646 h 382" name="T103"/>
              <a:gd fmla="*/ 971184605 w 383" name="T104"/>
              <a:gd fmla="*/ 2147483646 h 382" name="T105"/>
              <a:gd fmla="*/ 461313057 w 383" name="T106"/>
              <a:gd fmla="*/ 2147483646 h 382" name="T107"/>
              <a:gd fmla="*/ 801227423 w 383" name="T108"/>
              <a:gd fmla="*/ 2147483646 h 382" name="T109"/>
              <a:gd fmla="*/ 2147483646 w 383" name="T110"/>
              <a:gd fmla="*/ 2147483646 h 382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b" l="0" r="r" t="0"/>
            <a:pathLst>
              <a:path h="382" w="383">
                <a:moveTo>
                  <a:pt x="0" y="201"/>
                </a:moveTo>
                <a:cubicBezTo>
                  <a:pt x="0" y="200"/>
                  <a:pt x="1" y="199"/>
                  <a:pt x="1" y="199"/>
                </a:cubicBezTo>
                <a:cubicBezTo>
                  <a:pt x="2" y="198"/>
                  <a:pt x="6" y="196"/>
                  <a:pt x="14" y="194"/>
                </a:cubicBezTo>
                <a:cubicBezTo>
                  <a:pt x="16" y="193"/>
                  <a:pt x="19" y="193"/>
                  <a:pt x="21" y="192"/>
                </a:cubicBezTo>
                <a:cubicBezTo>
                  <a:pt x="28" y="190"/>
                  <a:pt x="29" y="190"/>
                  <a:pt x="29" y="189"/>
                </a:cubicBezTo>
                <a:cubicBezTo>
                  <a:pt x="30" y="188"/>
                  <a:pt x="31" y="187"/>
                  <a:pt x="31" y="183"/>
                </a:cubicBezTo>
                <a:cubicBezTo>
                  <a:pt x="31" y="182"/>
                  <a:pt x="31" y="182"/>
                  <a:pt x="31" y="182"/>
                </a:cubicBezTo>
                <a:cubicBezTo>
                  <a:pt x="31" y="182"/>
                  <a:pt x="31" y="182"/>
                  <a:pt x="31" y="182"/>
                </a:cubicBezTo>
                <a:cubicBezTo>
                  <a:pt x="31" y="182"/>
                  <a:pt x="31" y="180"/>
                  <a:pt x="31" y="179"/>
                </a:cubicBezTo>
                <a:cubicBezTo>
                  <a:pt x="31" y="177"/>
                  <a:pt x="31" y="176"/>
                  <a:pt x="30" y="175"/>
                </a:cubicBezTo>
                <a:cubicBezTo>
                  <a:pt x="29" y="174"/>
                  <a:pt x="28" y="174"/>
                  <a:pt x="23" y="171"/>
                </a:cubicBezTo>
                <a:cubicBezTo>
                  <a:pt x="21" y="170"/>
                  <a:pt x="18" y="169"/>
                  <a:pt x="15" y="168"/>
                </a:cubicBezTo>
                <a:cubicBezTo>
                  <a:pt x="8" y="165"/>
                  <a:pt x="4" y="162"/>
                  <a:pt x="3" y="162"/>
                </a:cubicBezTo>
                <a:cubicBezTo>
                  <a:pt x="3" y="161"/>
                  <a:pt x="3" y="161"/>
                  <a:pt x="3" y="160"/>
                </a:cubicBezTo>
                <a:cubicBezTo>
                  <a:pt x="3" y="158"/>
                  <a:pt x="4" y="155"/>
                  <a:pt x="4" y="155"/>
                </a:cubicBezTo>
                <a:cubicBezTo>
                  <a:pt x="5" y="154"/>
                  <a:pt x="10" y="153"/>
                  <a:pt x="18" y="153"/>
                </a:cubicBezTo>
                <a:cubicBezTo>
                  <a:pt x="21" y="153"/>
                  <a:pt x="23" y="153"/>
                  <a:pt x="25" y="153"/>
                </a:cubicBezTo>
                <a:cubicBezTo>
                  <a:pt x="32" y="153"/>
                  <a:pt x="33" y="153"/>
                  <a:pt x="34" y="152"/>
                </a:cubicBezTo>
                <a:cubicBezTo>
                  <a:pt x="35" y="151"/>
                  <a:pt x="36" y="150"/>
                  <a:pt x="37" y="146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5"/>
                  <a:pt x="37" y="145"/>
                  <a:pt x="37" y="145"/>
                </a:cubicBezTo>
                <a:cubicBezTo>
                  <a:pt x="38" y="143"/>
                  <a:pt x="38" y="141"/>
                  <a:pt x="38" y="140"/>
                </a:cubicBezTo>
                <a:cubicBezTo>
                  <a:pt x="38" y="139"/>
                  <a:pt x="38" y="139"/>
                  <a:pt x="38" y="138"/>
                </a:cubicBezTo>
                <a:cubicBezTo>
                  <a:pt x="38" y="137"/>
                  <a:pt x="37" y="136"/>
                  <a:pt x="32" y="133"/>
                </a:cubicBezTo>
                <a:cubicBezTo>
                  <a:pt x="30" y="131"/>
                  <a:pt x="28" y="130"/>
                  <a:pt x="26" y="128"/>
                </a:cubicBezTo>
                <a:cubicBezTo>
                  <a:pt x="19" y="123"/>
                  <a:pt x="16" y="120"/>
                  <a:pt x="15" y="119"/>
                </a:cubicBezTo>
                <a:cubicBezTo>
                  <a:pt x="15" y="117"/>
                  <a:pt x="17" y="113"/>
                  <a:pt x="18" y="112"/>
                </a:cubicBezTo>
                <a:cubicBezTo>
                  <a:pt x="19" y="112"/>
                  <a:pt x="24" y="113"/>
                  <a:pt x="32" y="114"/>
                </a:cubicBezTo>
                <a:cubicBezTo>
                  <a:pt x="34" y="115"/>
                  <a:pt x="37" y="115"/>
                  <a:pt x="39" y="116"/>
                </a:cubicBezTo>
                <a:cubicBezTo>
                  <a:pt x="46" y="117"/>
                  <a:pt x="47" y="117"/>
                  <a:pt x="48" y="117"/>
                </a:cubicBezTo>
                <a:cubicBezTo>
                  <a:pt x="48" y="116"/>
                  <a:pt x="49" y="116"/>
                  <a:pt x="52" y="112"/>
                </a:cubicBezTo>
                <a:cubicBezTo>
                  <a:pt x="52" y="111"/>
                  <a:pt x="52" y="111"/>
                  <a:pt x="52" y="111"/>
                </a:cubicBezTo>
                <a:cubicBezTo>
                  <a:pt x="52" y="111"/>
                  <a:pt x="52" y="111"/>
                  <a:pt x="52" y="111"/>
                </a:cubicBezTo>
                <a:cubicBezTo>
                  <a:pt x="55" y="107"/>
                  <a:pt x="55" y="105"/>
                  <a:pt x="55" y="105"/>
                </a:cubicBezTo>
                <a:cubicBezTo>
                  <a:pt x="55" y="105"/>
                  <a:pt x="55" y="104"/>
                  <a:pt x="55" y="104"/>
                </a:cubicBezTo>
                <a:cubicBezTo>
                  <a:pt x="54" y="103"/>
                  <a:pt x="54" y="102"/>
                  <a:pt x="50" y="98"/>
                </a:cubicBezTo>
                <a:cubicBezTo>
                  <a:pt x="48" y="96"/>
                  <a:pt x="46" y="94"/>
                  <a:pt x="45" y="91"/>
                </a:cubicBezTo>
                <a:cubicBezTo>
                  <a:pt x="40" y="85"/>
                  <a:pt x="37" y="81"/>
                  <a:pt x="36" y="80"/>
                </a:cubicBezTo>
                <a:cubicBezTo>
                  <a:pt x="37" y="79"/>
                  <a:pt x="39" y="75"/>
                  <a:pt x="41" y="74"/>
                </a:cubicBezTo>
                <a:cubicBezTo>
                  <a:pt x="42" y="75"/>
                  <a:pt x="47" y="76"/>
                  <a:pt x="54" y="79"/>
                </a:cubicBezTo>
                <a:cubicBezTo>
                  <a:pt x="56" y="80"/>
                  <a:pt x="58" y="81"/>
                  <a:pt x="61" y="82"/>
                </a:cubicBezTo>
                <a:cubicBezTo>
                  <a:pt x="67" y="85"/>
                  <a:pt x="68" y="86"/>
                  <a:pt x="69" y="85"/>
                </a:cubicBezTo>
                <a:cubicBezTo>
                  <a:pt x="70" y="85"/>
                  <a:pt x="72" y="84"/>
                  <a:pt x="74" y="81"/>
                </a:cubicBezTo>
                <a:cubicBezTo>
                  <a:pt x="75" y="81"/>
                  <a:pt x="75" y="81"/>
                  <a:pt x="75" y="81"/>
                </a:cubicBezTo>
                <a:cubicBezTo>
                  <a:pt x="75" y="80"/>
                  <a:pt x="75" y="80"/>
                  <a:pt x="75" y="80"/>
                </a:cubicBezTo>
                <a:cubicBezTo>
                  <a:pt x="77" y="78"/>
                  <a:pt x="78" y="76"/>
                  <a:pt x="78" y="75"/>
                </a:cubicBezTo>
                <a:cubicBezTo>
                  <a:pt x="78" y="74"/>
                  <a:pt x="78" y="73"/>
                  <a:pt x="75" y="68"/>
                </a:cubicBezTo>
                <a:cubicBezTo>
                  <a:pt x="74" y="66"/>
                  <a:pt x="73" y="63"/>
                  <a:pt x="72" y="60"/>
                </a:cubicBezTo>
                <a:cubicBezTo>
                  <a:pt x="68" y="53"/>
                  <a:pt x="67" y="49"/>
                  <a:pt x="66" y="47"/>
                </a:cubicBezTo>
                <a:cubicBezTo>
                  <a:pt x="67" y="46"/>
                  <a:pt x="70" y="43"/>
                  <a:pt x="72" y="43"/>
                </a:cubicBezTo>
                <a:cubicBezTo>
                  <a:pt x="73" y="43"/>
                  <a:pt x="77" y="46"/>
                  <a:pt x="83" y="51"/>
                </a:cubicBezTo>
                <a:cubicBezTo>
                  <a:pt x="85" y="52"/>
                  <a:pt x="87" y="54"/>
                  <a:pt x="89" y="55"/>
                </a:cubicBezTo>
                <a:cubicBezTo>
                  <a:pt x="95" y="59"/>
                  <a:pt x="95" y="60"/>
                  <a:pt x="97" y="60"/>
                </a:cubicBezTo>
                <a:cubicBezTo>
                  <a:pt x="97" y="60"/>
                  <a:pt x="99" y="60"/>
                  <a:pt x="102" y="57"/>
                </a:cubicBezTo>
                <a:cubicBezTo>
                  <a:pt x="104" y="57"/>
                  <a:pt x="104" y="57"/>
                  <a:pt x="104" y="57"/>
                </a:cubicBezTo>
                <a:cubicBezTo>
                  <a:pt x="104" y="56"/>
                  <a:pt x="104" y="56"/>
                  <a:pt x="104" y="56"/>
                </a:cubicBezTo>
                <a:cubicBezTo>
                  <a:pt x="107" y="54"/>
                  <a:pt x="108" y="53"/>
                  <a:pt x="108" y="52"/>
                </a:cubicBezTo>
                <a:cubicBezTo>
                  <a:pt x="108" y="52"/>
                  <a:pt x="108" y="52"/>
                  <a:pt x="108" y="52"/>
                </a:cubicBezTo>
                <a:cubicBezTo>
                  <a:pt x="109" y="51"/>
                  <a:pt x="109" y="51"/>
                  <a:pt x="109" y="51"/>
                </a:cubicBezTo>
                <a:cubicBezTo>
                  <a:pt x="109" y="50"/>
                  <a:pt x="108" y="48"/>
                  <a:pt x="107" y="44"/>
                </a:cubicBezTo>
                <a:cubicBezTo>
                  <a:pt x="106" y="42"/>
                  <a:pt x="106" y="39"/>
                  <a:pt x="105" y="36"/>
                </a:cubicBezTo>
                <a:cubicBezTo>
                  <a:pt x="104" y="30"/>
                  <a:pt x="103" y="24"/>
                  <a:pt x="103" y="22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4" y="21"/>
                  <a:pt x="108" y="19"/>
                  <a:pt x="109" y="19"/>
                </a:cubicBezTo>
                <a:cubicBezTo>
                  <a:pt x="110" y="20"/>
                  <a:pt x="114" y="23"/>
                  <a:pt x="119" y="29"/>
                </a:cubicBezTo>
                <a:cubicBezTo>
                  <a:pt x="120" y="31"/>
                  <a:pt x="122" y="33"/>
                  <a:pt x="123" y="35"/>
                </a:cubicBezTo>
                <a:cubicBezTo>
                  <a:pt x="128" y="41"/>
                  <a:pt x="128" y="41"/>
                  <a:pt x="129" y="42"/>
                </a:cubicBezTo>
                <a:cubicBezTo>
                  <a:pt x="130" y="42"/>
                  <a:pt x="132" y="42"/>
                  <a:pt x="136" y="40"/>
                </a:cubicBezTo>
                <a:cubicBezTo>
                  <a:pt x="138" y="41"/>
                  <a:pt x="138" y="41"/>
                  <a:pt x="138" y="41"/>
                </a:cubicBezTo>
                <a:cubicBezTo>
                  <a:pt x="138" y="40"/>
                  <a:pt x="138" y="40"/>
                  <a:pt x="138" y="40"/>
                </a:cubicBezTo>
                <a:cubicBezTo>
                  <a:pt x="141" y="39"/>
                  <a:pt x="142" y="38"/>
                  <a:pt x="143" y="36"/>
                </a:cubicBezTo>
                <a:cubicBezTo>
                  <a:pt x="143" y="36"/>
                  <a:pt x="143" y="35"/>
                  <a:pt x="143" y="30"/>
                </a:cubicBezTo>
                <a:cubicBezTo>
                  <a:pt x="143" y="27"/>
                  <a:pt x="143" y="27"/>
                  <a:pt x="143" y="27"/>
                </a:cubicBezTo>
                <a:cubicBezTo>
                  <a:pt x="143" y="25"/>
                  <a:pt x="143" y="23"/>
                  <a:pt x="143" y="20"/>
                </a:cubicBezTo>
                <a:cubicBezTo>
                  <a:pt x="143" y="13"/>
                  <a:pt x="144" y="8"/>
                  <a:pt x="144" y="6"/>
                </a:cubicBezTo>
                <a:cubicBezTo>
                  <a:pt x="146" y="5"/>
                  <a:pt x="150" y="4"/>
                  <a:pt x="151" y="5"/>
                </a:cubicBezTo>
                <a:cubicBezTo>
                  <a:pt x="152" y="6"/>
                  <a:pt x="155" y="10"/>
                  <a:pt x="158" y="17"/>
                </a:cubicBezTo>
                <a:cubicBezTo>
                  <a:pt x="159" y="19"/>
                  <a:pt x="160" y="22"/>
                  <a:pt x="161" y="24"/>
                </a:cubicBezTo>
                <a:cubicBezTo>
                  <a:pt x="164" y="30"/>
                  <a:pt x="165" y="31"/>
                  <a:pt x="166" y="31"/>
                </a:cubicBezTo>
                <a:cubicBezTo>
                  <a:pt x="166" y="32"/>
                  <a:pt x="168" y="32"/>
                  <a:pt x="172" y="31"/>
                </a:cubicBezTo>
                <a:cubicBezTo>
                  <a:pt x="173" y="32"/>
                  <a:pt x="173" y="32"/>
                  <a:pt x="173" y="32"/>
                </a:cubicBezTo>
                <a:cubicBezTo>
                  <a:pt x="173" y="31"/>
                  <a:pt x="173" y="31"/>
                  <a:pt x="173" y="31"/>
                </a:cubicBezTo>
                <a:cubicBezTo>
                  <a:pt x="178" y="31"/>
                  <a:pt x="179" y="30"/>
                  <a:pt x="180" y="30"/>
                </a:cubicBezTo>
                <a:cubicBezTo>
                  <a:pt x="181" y="29"/>
                  <a:pt x="181" y="28"/>
                  <a:pt x="182" y="22"/>
                </a:cubicBezTo>
                <a:cubicBezTo>
                  <a:pt x="183" y="20"/>
                  <a:pt x="183" y="17"/>
                  <a:pt x="184" y="14"/>
                </a:cubicBezTo>
                <a:cubicBezTo>
                  <a:pt x="186" y="7"/>
                  <a:pt x="188" y="2"/>
                  <a:pt x="188" y="1"/>
                </a:cubicBezTo>
                <a:cubicBezTo>
                  <a:pt x="190" y="0"/>
                  <a:pt x="194" y="0"/>
                  <a:pt x="195" y="1"/>
                </a:cubicBezTo>
                <a:cubicBezTo>
                  <a:pt x="196" y="2"/>
                  <a:pt x="198" y="6"/>
                  <a:pt x="199" y="14"/>
                </a:cubicBezTo>
                <a:cubicBezTo>
                  <a:pt x="200" y="17"/>
                  <a:pt x="200" y="19"/>
                  <a:pt x="201" y="21"/>
                </a:cubicBezTo>
                <a:cubicBezTo>
                  <a:pt x="202" y="28"/>
                  <a:pt x="202" y="29"/>
                  <a:pt x="203" y="30"/>
                </a:cubicBezTo>
                <a:cubicBezTo>
                  <a:pt x="204" y="30"/>
                  <a:pt x="205" y="31"/>
                  <a:pt x="209" y="31"/>
                </a:cubicBezTo>
                <a:cubicBezTo>
                  <a:pt x="210" y="32"/>
                  <a:pt x="210" y="32"/>
                  <a:pt x="210" y="32"/>
                </a:cubicBezTo>
                <a:cubicBezTo>
                  <a:pt x="211" y="32"/>
                  <a:pt x="211" y="32"/>
                  <a:pt x="211" y="32"/>
                </a:cubicBezTo>
                <a:cubicBezTo>
                  <a:pt x="215" y="32"/>
                  <a:pt x="217" y="32"/>
                  <a:pt x="218" y="31"/>
                </a:cubicBezTo>
                <a:cubicBezTo>
                  <a:pt x="218" y="31"/>
                  <a:pt x="219" y="30"/>
                  <a:pt x="221" y="24"/>
                </a:cubicBezTo>
                <a:cubicBezTo>
                  <a:pt x="223" y="22"/>
                  <a:pt x="224" y="20"/>
                  <a:pt x="225" y="17"/>
                </a:cubicBezTo>
                <a:cubicBezTo>
                  <a:pt x="229" y="10"/>
                  <a:pt x="232" y="6"/>
                  <a:pt x="232" y="5"/>
                </a:cubicBezTo>
                <a:cubicBezTo>
                  <a:pt x="234" y="5"/>
                  <a:pt x="238" y="6"/>
                  <a:pt x="239" y="7"/>
                </a:cubicBezTo>
                <a:cubicBezTo>
                  <a:pt x="240" y="8"/>
                  <a:pt x="240" y="11"/>
                  <a:pt x="240" y="18"/>
                </a:cubicBezTo>
                <a:cubicBezTo>
                  <a:pt x="240" y="19"/>
                  <a:pt x="240" y="20"/>
                  <a:pt x="240" y="21"/>
                </a:cubicBezTo>
                <a:cubicBezTo>
                  <a:pt x="240" y="23"/>
                  <a:pt x="240" y="26"/>
                  <a:pt x="240" y="28"/>
                </a:cubicBezTo>
                <a:cubicBezTo>
                  <a:pt x="240" y="30"/>
                  <a:pt x="240" y="32"/>
                  <a:pt x="240" y="33"/>
                </a:cubicBezTo>
                <a:cubicBezTo>
                  <a:pt x="240" y="35"/>
                  <a:pt x="240" y="36"/>
                  <a:pt x="240" y="37"/>
                </a:cubicBezTo>
                <a:cubicBezTo>
                  <a:pt x="241" y="38"/>
                  <a:pt x="242" y="39"/>
                  <a:pt x="246" y="40"/>
                </a:cubicBezTo>
                <a:cubicBezTo>
                  <a:pt x="247" y="41"/>
                  <a:pt x="247" y="41"/>
                  <a:pt x="247" y="41"/>
                </a:cubicBezTo>
                <a:cubicBezTo>
                  <a:pt x="248" y="41"/>
                  <a:pt x="248" y="41"/>
                  <a:pt x="248" y="41"/>
                </a:cubicBezTo>
                <a:cubicBezTo>
                  <a:pt x="251" y="42"/>
                  <a:pt x="253" y="42"/>
                  <a:pt x="254" y="41"/>
                </a:cubicBezTo>
                <a:cubicBezTo>
                  <a:pt x="255" y="41"/>
                  <a:pt x="255" y="40"/>
                  <a:pt x="259" y="36"/>
                </a:cubicBezTo>
                <a:cubicBezTo>
                  <a:pt x="261" y="34"/>
                  <a:pt x="263" y="32"/>
                  <a:pt x="265" y="30"/>
                </a:cubicBezTo>
                <a:cubicBezTo>
                  <a:pt x="270" y="24"/>
                  <a:pt x="273" y="20"/>
                  <a:pt x="274" y="19"/>
                </a:cubicBezTo>
                <a:cubicBezTo>
                  <a:pt x="276" y="19"/>
                  <a:pt x="280" y="21"/>
                  <a:pt x="281" y="23"/>
                </a:cubicBezTo>
                <a:cubicBezTo>
                  <a:pt x="281" y="25"/>
                  <a:pt x="280" y="30"/>
                  <a:pt x="278" y="36"/>
                </a:cubicBezTo>
                <a:cubicBezTo>
                  <a:pt x="277" y="39"/>
                  <a:pt x="277" y="41"/>
                  <a:pt x="276" y="44"/>
                </a:cubicBezTo>
                <a:cubicBezTo>
                  <a:pt x="275" y="48"/>
                  <a:pt x="274" y="50"/>
                  <a:pt x="274" y="51"/>
                </a:cubicBezTo>
                <a:cubicBezTo>
                  <a:pt x="274" y="52"/>
                  <a:pt x="274" y="52"/>
                  <a:pt x="274" y="52"/>
                </a:cubicBezTo>
                <a:cubicBezTo>
                  <a:pt x="275" y="52"/>
                  <a:pt x="275" y="52"/>
                  <a:pt x="275" y="52"/>
                </a:cubicBezTo>
                <a:cubicBezTo>
                  <a:pt x="275" y="53"/>
                  <a:pt x="276" y="54"/>
                  <a:pt x="279" y="56"/>
                </a:cubicBezTo>
                <a:cubicBezTo>
                  <a:pt x="280" y="58"/>
                  <a:pt x="280" y="58"/>
                  <a:pt x="280" y="58"/>
                </a:cubicBezTo>
                <a:cubicBezTo>
                  <a:pt x="281" y="58"/>
                  <a:pt x="281" y="58"/>
                  <a:pt x="281" y="58"/>
                </a:cubicBezTo>
                <a:cubicBezTo>
                  <a:pt x="284" y="60"/>
                  <a:pt x="286" y="60"/>
                  <a:pt x="287" y="60"/>
                </a:cubicBezTo>
                <a:cubicBezTo>
                  <a:pt x="288" y="60"/>
                  <a:pt x="289" y="59"/>
                  <a:pt x="293" y="56"/>
                </a:cubicBezTo>
                <a:cubicBezTo>
                  <a:pt x="295" y="54"/>
                  <a:pt x="298" y="52"/>
                  <a:pt x="300" y="51"/>
                </a:cubicBezTo>
                <a:cubicBezTo>
                  <a:pt x="306" y="46"/>
                  <a:pt x="311" y="44"/>
                  <a:pt x="312" y="43"/>
                </a:cubicBezTo>
                <a:cubicBezTo>
                  <a:pt x="313" y="44"/>
                  <a:pt x="317" y="46"/>
                  <a:pt x="317" y="48"/>
                </a:cubicBezTo>
                <a:cubicBezTo>
                  <a:pt x="317" y="49"/>
                  <a:pt x="315" y="53"/>
                  <a:pt x="311" y="61"/>
                </a:cubicBezTo>
                <a:cubicBezTo>
                  <a:pt x="310" y="63"/>
                  <a:pt x="309" y="65"/>
                  <a:pt x="308" y="67"/>
                </a:cubicBezTo>
                <a:cubicBezTo>
                  <a:pt x="305" y="73"/>
                  <a:pt x="304" y="74"/>
                  <a:pt x="304" y="75"/>
                </a:cubicBezTo>
                <a:cubicBezTo>
                  <a:pt x="304" y="75"/>
                  <a:pt x="304" y="75"/>
                  <a:pt x="304" y="75"/>
                </a:cubicBezTo>
                <a:cubicBezTo>
                  <a:pt x="304" y="75"/>
                  <a:pt x="304" y="75"/>
                  <a:pt x="304" y="75"/>
                </a:cubicBezTo>
                <a:cubicBezTo>
                  <a:pt x="305" y="76"/>
                  <a:pt x="306" y="78"/>
                  <a:pt x="308" y="80"/>
                </a:cubicBezTo>
                <a:cubicBezTo>
                  <a:pt x="309" y="83"/>
                  <a:pt x="309" y="83"/>
                  <a:pt x="309" y="83"/>
                </a:cubicBezTo>
                <a:cubicBezTo>
                  <a:pt x="310" y="82"/>
                  <a:pt x="310" y="82"/>
                  <a:pt x="310" y="82"/>
                </a:cubicBezTo>
                <a:cubicBezTo>
                  <a:pt x="312" y="84"/>
                  <a:pt x="313" y="85"/>
                  <a:pt x="315" y="85"/>
                </a:cubicBezTo>
                <a:cubicBezTo>
                  <a:pt x="316" y="86"/>
                  <a:pt x="316" y="85"/>
                  <a:pt x="322" y="83"/>
                </a:cubicBezTo>
                <a:cubicBezTo>
                  <a:pt x="324" y="82"/>
                  <a:pt x="327" y="81"/>
                  <a:pt x="329" y="80"/>
                </a:cubicBezTo>
                <a:cubicBezTo>
                  <a:pt x="337" y="77"/>
                  <a:pt x="341" y="75"/>
                  <a:pt x="343" y="75"/>
                </a:cubicBezTo>
                <a:cubicBezTo>
                  <a:pt x="344" y="76"/>
                  <a:pt x="347" y="79"/>
                  <a:pt x="347" y="81"/>
                </a:cubicBezTo>
                <a:cubicBezTo>
                  <a:pt x="346" y="82"/>
                  <a:pt x="344" y="85"/>
                  <a:pt x="338" y="92"/>
                </a:cubicBezTo>
                <a:cubicBezTo>
                  <a:pt x="337" y="94"/>
                  <a:pt x="335" y="96"/>
                  <a:pt x="334" y="97"/>
                </a:cubicBezTo>
                <a:cubicBezTo>
                  <a:pt x="329" y="102"/>
                  <a:pt x="328" y="103"/>
                  <a:pt x="328" y="104"/>
                </a:cubicBezTo>
                <a:cubicBezTo>
                  <a:pt x="328" y="105"/>
                  <a:pt x="328" y="105"/>
                  <a:pt x="328" y="105"/>
                </a:cubicBezTo>
                <a:cubicBezTo>
                  <a:pt x="328" y="106"/>
                  <a:pt x="329" y="108"/>
                  <a:pt x="331" y="110"/>
                </a:cubicBezTo>
                <a:cubicBezTo>
                  <a:pt x="331" y="113"/>
                  <a:pt x="331" y="113"/>
                  <a:pt x="331" y="113"/>
                </a:cubicBezTo>
                <a:cubicBezTo>
                  <a:pt x="332" y="112"/>
                  <a:pt x="332" y="112"/>
                  <a:pt x="332" y="112"/>
                </a:cubicBezTo>
                <a:cubicBezTo>
                  <a:pt x="333" y="116"/>
                  <a:pt x="335" y="116"/>
                  <a:pt x="336" y="117"/>
                </a:cubicBezTo>
                <a:cubicBezTo>
                  <a:pt x="337" y="117"/>
                  <a:pt x="338" y="117"/>
                  <a:pt x="344" y="116"/>
                </a:cubicBezTo>
                <a:cubicBezTo>
                  <a:pt x="346" y="115"/>
                  <a:pt x="349" y="115"/>
                  <a:pt x="352" y="114"/>
                </a:cubicBezTo>
                <a:cubicBezTo>
                  <a:pt x="359" y="113"/>
                  <a:pt x="364" y="113"/>
                  <a:pt x="366" y="113"/>
                </a:cubicBezTo>
                <a:cubicBezTo>
                  <a:pt x="367" y="114"/>
                  <a:pt x="368" y="118"/>
                  <a:pt x="368" y="119"/>
                </a:cubicBezTo>
                <a:cubicBezTo>
                  <a:pt x="368" y="119"/>
                  <a:pt x="368" y="119"/>
                  <a:pt x="368" y="119"/>
                </a:cubicBezTo>
                <a:cubicBezTo>
                  <a:pt x="368" y="120"/>
                  <a:pt x="364" y="124"/>
                  <a:pt x="357" y="128"/>
                </a:cubicBezTo>
                <a:cubicBezTo>
                  <a:pt x="355" y="130"/>
                  <a:pt x="353" y="131"/>
                  <a:pt x="352" y="133"/>
                </a:cubicBezTo>
                <a:cubicBezTo>
                  <a:pt x="346" y="137"/>
                  <a:pt x="345" y="137"/>
                  <a:pt x="345" y="138"/>
                </a:cubicBezTo>
                <a:cubicBezTo>
                  <a:pt x="345" y="139"/>
                  <a:pt x="345" y="139"/>
                  <a:pt x="345" y="139"/>
                </a:cubicBezTo>
                <a:cubicBezTo>
                  <a:pt x="345" y="141"/>
                  <a:pt x="345" y="142"/>
                  <a:pt x="346" y="144"/>
                </a:cubicBezTo>
                <a:cubicBezTo>
                  <a:pt x="345" y="147"/>
                  <a:pt x="345" y="147"/>
                  <a:pt x="345" y="147"/>
                </a:cubicBezTo>
                <a:cubicBezTo>
                  <a:pt x="346" y="147"/>
                  <a:pt x="346" y="147"/>
                  <a:pt x="346" y="147"/>
                </a:cubicBezTo>
                <a:cubicBezTo>
                  <a:pt x="347" y="150"/>
                  <a:pt x="348" y="151"/>
                  <a:pt x="349" y="152"/>
                </a:cubicBezTo>
                <a:cubicBezTo>
                  <a:pt x="350" y="152"/>
                  <a:pt x="351" y="153"/>
                  <a:pt x="357" y="153"/>
                </a:cubicBezTo>
                <a:cubicBezTo>
                  <a:pt x="359" y="153"/>
                  <a:pt x="362" y="153"/>
                  <a:pt x="365" y="153"/>
                </a:cubicBezTo>
                <a:cubicBezTo>
                  <a:pt x="373" y="154"/>
                  <a:pt x="378" y="155"/>
                  <a:pt x="379" y="155"/>
                </a:cubicBezTo>
                <a:cubicBezTo>
                  <a:pt x="380" y="156"/>
                  <a:pt x="380" y="159"/>
                  <a:pt x="380" y="161"/>
                </a:cubicBezTo>
                <a:cubicBezTo>
                  <a:pt x="380" y="162"/>
                  <a:pt x="380" y="162"/>
                  <a:pt x="380" y="162"/>
                </a:cubicBezTo>
                <a:cubicBezTo>
                  <a:pt x="379" y="163"/>
                  <a:pt x="375" y="165"/>
                  <a:pt x="368" y="168"/>
                </a:cubicBezTo>
                <a:cubicBezTo>
                  <a:pt x="365" y="169"/>
                  <a:pt x="363" y="170"/>
                  <a:pt x="361" y="171"/>
                </a:cubicBezTo>
                <a:cubicBezTo>
                  <a:pt x="354" y="174"/>
                  <a:pt x="354" y="174"/>
                  <a:pt x="353" y="175"/>
                </a:cubicBezTo>
                <a:cubicBezTo>
                  <a:pt x="352" y="176"/>
                  <a:pt x="352" y="177"/>
                  <a:pt x="352" y="178"/>
                </a:cubicBezTo>
                <a:cubicBezTo>
                  <a:pt x="352" y="179"/>
                  <a:pt x="352" y="181"/>
                  <a:pt x="352" y="181"/>
                </a:cubicBezTo>
                <a:cubicBezTo>
                  <a:pt x="351" y="184"/>
                  <a:pt x="351" y="184"/>
                  <a:pt x="351" y="184"/>
                </a:cubicBezTo>
                <a:cubicBezTo>
                  <a:pt x="352" y="184"/>
                  <a:pt x="352" y="184"/>
                  <a:pt x="352" y="184"/>
                </a:cubicBezTo>
                <a:cubicBezTo>
                  <a:pt x="352" y="187"/>
                  <a:pt x="353" y="188"/>
                  <a:pt x="354" y="189"/>
                </a:cubicBezTo>
                <a:cubicBezTo>
                  <a:pt x="355" y="190"/>
                  <a:pt x="356" y="190"/>
                  <a:pt x="361" y="192"/>
                </a:cubicBezTo>
                <a:cubicBezTo>
                  <a:pt x="364" y="193"/>
                  <a:pt x="366" y="194"/>
                  <a:pt x="369" y="194"/>
                </a:cubicBezTo>
                <a:cubicBezTo>
                  <a:pt x="376" y="197"/>
                  <a:pt x="381" y="199"/>
                  <a:pt x="382" y="199"/>
                </a:cubicBezTo>
                <a:cubicBezTo>
                  <a:pt x="382" y="200"/>
                  <a:pt x="383" y="201"/>
                  <a:pt x="383" y="202"/>
                </a:cubicBezTo>
                <a:cubicBezTo>
                  <a:pt x="383" y="204"/>
                  <a:pt x="382" y="206"/>
                  <a:pt x="382" y="207"/>
                </a:cubicBezTo>
                <a:cubicBezTo>
                  <a:pt x="381" y="207"/>
                  <a:pt x="376" y="208"/>
                  <a:pt x="368" y="210"/>
                </a:cubicBezTo>
                <a:cubicBezTo>
                  <a:pt x="366" y="210"/>
                  <a:pt x="363" y="210"/>
                  <a:pt x="361" y="211"/>
                </a:cubicBezTo>
                <a:cubicBezTo>
                  <a:pt x="354" y="212"/>
                  <a:pt x="353" y="212"/>
                  <a:pt x="352" y="213"/>
                </a:cubicBezTo>
                <a:cubicBezTo>
                  <a:pt x="352" y="213"/>
                  <a:pt x="351" y="215"/>
                  <a:pt x="350" y="219"/>
                </a:cubicBezTo>
                <a:cubicBezTo>
                  <a:pt x="350" y="219"/>
                  <a:pt x="350" y="219"/>
                  <a:pt x="350" y="219"/>
                </a:cubicBezTo>
                <a:cubicBezTo>
                  <a:pt x="350" y="220"/>
                  <a:pt x="350" y="220"/>
                  <a:pt x="350" y="220"/>
                </a:cubicBezTo>
                <a:cubicBezTo>
                  <a:pt x="350" y="222"/>
                  <a:pt x="349" y="223"/>
                  <a:pt x="349" y="224"/>
                </a:cubicBezTo>
                <a:cubicBezTo>
                  <a:pt x="349" y="225"/>
                  <a:pt x="350" y="226"/>
                  <a:pt x="350" y="227"/>
                </a:cubicBezTo>
                <a:cubicBezTo>
                  <a:pt x="351" y="228"/>
                  <a:pt x="351" y="228"/>
                  <a:pt x="357" y="231"/>
                </a:cubicBezTo>
                <a:cubicBezTo>
                  <a:pt x="359" y="232"/>
                  <a:pt x="361" y="234"/>
                  <a:pt x="364" y="235"/>
                </a:cubicBezTo>
                <a:cubicBezTo>
                  <a:pt x="370" y="239"/>
                  <a:pt x="374" y="242"/>
                  <a:pt x="375" y="243"/>
                </a:cubicBezTo>
                <a:cubicBezTo>
                  <a:pt x="375" y="243"/>
                  <a:pt x="375" y="243"/>
                  <a:pt x="375" y="244"/>
                </a:cubicBezTo>
                <a:cubicBezTo>
                  <a:pt x="375" y="246"/>
                  <a:pt x="374" y="249"/>
                  <a:pt x="373" y="250"/>
                </a:cubicBezTo>
                <a:cubicBezTo>
                  <a:pt x="372" y="250"/>
                  <a:pt x="367" y="250"/>
                  <a:pt x="359" y="250"/>
                </a:cubicBezTo>
                <a:cubicBezTo>
                  <a:pt x="357" y="250"/>
                  <a:pt x="354" y="249"/>
                  <a:pt x="352" y="249"/>
                </a:cubicBezTo>
                <a:cubicBezTo>
                  <a:pt x="345" y="249"/>
                  <a:pt x="344" y="249"/>
                  <a:pt x="343" y="249"/>
                </a:cubicBezTo>
                <a:cubicBezTo>
                  <a:pt x="342" y="250"/>
                  <a:pt x="341" y="252"/>
                  <a:pt x="340" y="255"/>
                </a:cubicBezTo>
                <a:cubicBezTo>
                  <a:pt x="339" y="255"/>
                  <a:pt x="339" y="255"/>
                  <a:pt x="339" y="255"/>
                </a:cubicBezTo>
                <a:cubicBezTo>
                  <a:pt x="339" y="256"/>
                  <a:pt x="339" y="256"/>
                  <a:pt x="339" y="256"/>
                </a:cubicBezTo>
                <a:cubicBezTo>
                  <a:pt x="338" y="258"/>
                  <a:pt x="337" y="260"/>
                  <a:pt x="337" y="261"/>
                </a:cubicBezTo>
                <a:cubicBezTo>
                  <a:pt x="337" y="262"/>
                  <a:pt x="338" y="262"/>
                  <a:pt x="338" y="262"/>
                </a:cubicBezTo>
                <a:cubicBezTo>
                  <a:pt x="338" y="263"/>
                  <a:pt x="339" y="264"/>
                  <a:pt x="343" y="268"/>
                </a:cubicBezTo>
                <a:cubicBezTo>
                  <a:pt x="345" y="270"/>
                  <a:pt x="347" y="272"/>
                  <a:pt x="349" y="274"/>
                </a:cubicBezTo>
                <a:cubicBezTo>
                  <a:pt x="354" y="279"/>
                  <a:pt x="358" y="283"/>
                  <a:pt x="358" y="284"/>
                </a:cubicBezTo>
                <a:cubicBezTo>
                  <a:pt x="358" y="286"/>
                  <a:pt x="356" y="290"/>
                  <a:pt x="355" y="290"/>
                </a:cubicBezTo>
                <a:cubicBezTo>
                  <a:pt x="354" y="290"/>
                  <a:pt x="349" y="289"/>
                  <a:pt x="341" y="287"/>
                </a:cubicBezTo>
                <a:cubicBezTo>
                  <a:pt x="339" y="286"/>
                  <a:pt x="336" y="285"/>
                  <a:pt x="334" y="285"/>
                </a:cubicBezTo>
                <a:cubicBezTo>
                  <a:pt x="328" y="282"/>
                  <a:pt x="327" y="282"/>
                  <a:pt x="326" y="283"/>
                </a:cubicBezTo>
                <a:cubicBezTo>
                  <a:pt x="325" y="283"/>
                  <a:pt x="324" y="284"/>
                  <a:pt x="321" y="287"/>
                </a:cubicBezTo>
                <a:cubicBezTo>
                  <a:pt x="320" y="287"/>
                  <a:pt x="320" y="287"/>
                  <a:pt x="320" y="287"/>
                </a:cubicBezTo>
                <a:cubicBezTo>
                  <a:pt x="320" y="288"/>
                  <a:pt x="320" y="288"/>
                  <a:pt x="320" y="288"/>
                </a:cubicBezTo>
                <a:cubicBezTo>
                  <a:pt x="317" y="292"/>
                  <a:pt x="317" y="293"/>
                  <a:pt x="317" y="294"/>
                </a:cubicBezTo>
                <a:cubicBezTo>
                  <a:pt x="317" y="294"/>
                  <a:pt x="317" y="294"/>
                  <a:pt x="317" y="294"/>
                </a:cubicBezTo>
                <a:cubicBezTo>
                  <a:pt x="317" y="295"/>
                  <a:pt x="318" y="296"/>
                  <a:pt x="321" y="301"/>
                </a:cubicBezTo>
                <a:cubicBezTo>
                  <a:pt x="323" y="303"/>
                  <a:pt x="324" y="305"/>
                  <a:pt x="326" y="308"/>
                </a:cubicBezTo>
                <a:cubicBezTo>
                  <a:pt x="330" y="314"/>
                  <a:pt x="332" y="319"/>
                  <a:pt x="333" y="320"/>
                </a:cubicBezTo>
                <a:cubicBezTo>
                  <a:pt x="332" y="322"/>
                  <a:pt x="329" y="325"/>
                  <a:pt x="328" y="325"/>
                </a:cubicBezTo>
                <a:cubicBezTo>
                  <a:pt x="326" y="325"/>
                  <a:pt x="322" y="323"/>
                  <a:pt x="315" y="319"/>
                </a:cubicBezTo>
                <a:cubicBezTo>
                  <a:pt x="313" y="318"/>
                  <a:pt x="311" y="316"/>
                  <a:pt x="309" y="315"/>
                </a:cubicBezTo>
                <a:cubicBezTo>
                  <a:pt x="303" y="311"/>
                  <a:pt x="302" y="311"/>
                  <a:pt x="301" y="311"/>
                </a:cubicBezTo>
                <a:cubicBezTo>
                  <a:pt x="300" y="311"/>
                  <a:pt x="299" y="312"/>
                  <a:pt x="296" y="315"/>
                </a:cubicBezTo>
                <a:cubicBezTo>
                  <a:pt x="294" y="315"/>
                  <a:pt x="294" y="315"/>
                  <a:pt x="294" y="315"/>
                </a:cubicBezTo>
                <a:cubicBezTo>
                  <a:pt x="294" y="316"/>
                  <a:pt x="294" y="316"/>
                  <a:pt x="294" y="316"/>
                </a:cubicBezTo>
                <a:cubicBezTo>
                  <a:pt x="291" y="318"/>
                  <a:pt x="290" y="319"/>
                  <a:pt x="290" y="321"/>
                </a:cubicBezTo>
                <a:cubicBezTo>
                  <a:pt x="290" y="321"/>
                  <a:pt x="290" y="321"/>
                  <a:pt x="290" y="321"/>
                </a:cubicBezTo>
                <a:cubicBezTo>
                  <a:pt x="290" y="321"/>
                  <a:pt x="290" y="321"/>
                  <a:pt x="290" y="321"/>
                </a:cubicBezTo>
                <a:cubicBezTo>
                  <a:pt x="290" y="322"/>
                  <a:pt x="291" y="323"/>
                  <a:pt x="292" y="328"/>
                </a:cubicBezTo>
                <a:cubicBezTo>
                  <a:pt x="293" y="330"/>
                  <a:pt x="294" y="333"/>
                  <a:pt x="295" y="336"/>
                </a:cubicBezTo>
                <a:cubicBezTo>
                  <a:pt x="298" y="342"/>
                  <a:pt x="299" y="348"/>
                  <a:pt x="299" y="349"/>
                </a:cubicBezTo>
                <a:cubicBezTo>
                  <a:pt x="298" y="351"/>
                  <a:pt x="295" y="353"/>
                  <a:pt x="293" y="353"/>
                </a:cubicBezTo>
                <a:cubicBezTo>
                  <a:pt x="292" y="353"/>
                  <a:pt x="288" y="350"/>
                  <a:pt x="283" y="344"/>
                </a:cubicBezTo>
                <a:cubicBezTo>
                  <a:pt x="281" y="342"/>
                  <a:pt x="279" y="340"/>
                  <a:pt x="277" y="339"/>
                </a:cubicBezTo>
                <a:cubicBezTo>
                  <a:pt x="272" y="334"/>
                  <a:pt x="272" y="333"/>
                  <a:pt x="271" y="333"/>
                </a:cubicBezTo>
                <a:cubicBezTo>
                  <a:pt x="270" y="333"/>
                  <a:pt x="268" y="333"/>
                  <a:pt x="265" y="335"/>
                </a:cubicBezTo>
                <a:cubicBezTo>
                  <a:pt x="263" y="335"/>
                  <a:pt x="263" y="335"/>
                  <a:pt x="263" y="335"/>
                </a:cubicBezTo>
                <a:cubicBezTo>
                  <a:pt x="263" y="336"/>
                  <a:pt x="263" y="336"/>
                  <a:pt x="263" y="336"/>
                </a:cubicBezTo>
                <a:cubicBezTo>
                  <a:pt x="260" y="337"/>
                  <a:pt x="258" y="338"/>
                  <a:pt x="258" y="340"/>
                </a:cubicBezTo>
                <a:cubicBezTo>
                  <a:pt x="258" y="340"/>
                  <a:pt x="258" y="341"/>
                  <a:pt x="258" y="341"/>
                </a:cubicBezTo>
                <a:cubicBezTo>
                  <a:pt x="258" y="342"/>
                  <a:pt x="258" y="344"/>
                  <a:pt x="258" y="348"/>
                </a:cubicBezTo>
                <a:cubicBezTo>
                  <a:pt x="259" y="350"/>
                  <a:pt x="259" y="353"/>
                  <a:pt x="259" y="356"/>
                </a:cubicBezTo>
                <a:cubicBezTo>
                  <a:pt x="260" y="360"/>
                  <a:pt x="260" y="365"/>
                  <a:pt x="260" y="368"/>
                </a:cubicBezTo>
                <a:cubicBezTo>
                  <a:pt x="260" y="369"/>
                  <a:pt x="260" y="370"/>
                  <a:pt x="260" y="370"/>
                </a:cubicBezTo>
                <a:cubicBezTo>
                  <a:pt x="259" y="371"/>
                  <a:pt x="255" y="373"/>
                  <a:pt x="253" y="372"/>
                </a:cubicBezTo>
                <a:cubicBezTo>
                  <a:pt x="252" y="371"/>
                  <a:pt x="249" y="368"/>
                  <a:pt x="245" y="361"/>
                </a:cubicBezTo>
                <a:cubicBezTo>
                  <a:pt x="244" y="359"/>
                  <a:pt x="242" y="357"/>
                  <a:pt x="241" y="355"/>
                </a:cubicBezTo>
                <a:cubicBezTo>
                  <a:pt x="237" y="349"/>
                  <a:pt x="237" y="348"/>
                  <a:pt x="236" y="348"/>
                </a:cubicBezTo>
                <a:cubicBezTo>
                  <a:pt x="235" y="347"/>
                  <a:pt x="233" y="347"/>
                  <a:pt x="229" y="348"/>
                </a:cubicBezTo>
                <a:cubicBezTo>
                  <a:pt x="227" y="347"/>
                  <a:pt x="227" y="347"/>
                  <a:pt x="227" y="347"/>
                </a:cubicBezTo>
                <a:cubicBezTo>
                  <a:pt x="227" y="349"/>
                  <a:pt x="227" y="349"/>
                  <a:pt x="227" y="349"/>
                </a:cubicBezTo>
                <a:cubicBezTo>
                  <a:pt x="224" y="349"/>
                  <a:pt x="223" y="350"/>
                  <a:pt x="222" y="351"/>
                </a:cubicBezTo>
                <a:cubicBezTo>
                  <a:pt x="221" y="352"/>
                  <a:pt x="221" y="353"/>
                  <a:pt x="221" y="359"/>
                </a:cubicBezTo>
                <a:cubicBezTo>
                  <a:pt x="220" y="361"/>
                  <a:pt x="220" y="364"/>
                  <a:pt x="220" y="367"/>
                </a:cubicBezTo>
                <a:cubicBezTo>
                  <a:pt x="218" y="375"/>
                  <a:pt x="217" y="380"/>
                  <a:pt x="217" y="381"/>
                </a:cubicBezTo>
                <a:cubicBezTo>
                  <a:pt x="215" y="382"/>
                  <a:pt x="211" y="382"/>
                  <a:pt x="210" y="382"/>
                </a:cubicBezTo>
                <a:cubicBezTo>
                  <a:pt x="209" y="381"/>
                  <a:pt x="207" y="376"/>
                  <a:pt x="204" y="369"/>
                </a:cubicBezTo>
                <a:cubicBezTo>
                  <a:pt x="204" y="366"/>
                  <a:pt x="203" y="364"/>
                  <a:pt x="202" y="362"/>
                </a:cubicBezTo>
                <a:cubicBezTo>
                  <a:pt x="200" y="355"/>
                  <a:pt x="200" y="354"/>
                  <a:pt x="199" y="354"/>
                </a:cubicBezTo>
                <a:cubicBezTo>
                  <a:pt x="198" y="353"/>
                  <a:pt x="197" y="352"/>
                  <a:pt x="192" y="353"/>
                </a:cubicBezTo>
                <a:cubicBezTo>
                  <a:pt x="191" y="352"/>
                  <a:pt x="191" y="352"/>
                  <a:pt x="191" y="352"/>
                </a:cubicBezTo>
                <a:cubicBezTo>
                  <a:pt x="190" y="353"/>
                  <a:pt x="190" y="353"/>
                  <a:pt x="190" y="353"/>
                </a:cubicBezTo>
                <a:cubicBezTo>
                  <a:pt x="186" y="352"/>
                  <a:pt x="185" y="353"/>
                  <a:pt x="184" y="354"/>
                </a:cubicBezTo>
                <a:cubicBezTo>
                  <a:pt x="183" y="354"/>
                  <a:pt x="183" y="355"/>
                  <a:pt x="181" y="361"/>
                </a:cubicBezTo>
                <a:cubicBezTo>
                  <a:pt x="180" y="363"/>
                  <a:pt x="179" y="366"/>
                  <a:pt x="178" y="369"/>
                </a:cubicBezTo>
                <a:cubicBezTo>
                  <a:pt x="175" y="376"/>
                  <a:pt x="173" y="380"/>
                  <a:pt x="173" y="382"/>
                </a:cubicBezTo>
                <a:cubicBezTo>
                  <a:pt x="171" y="382"/>
                  <a:pt x="167" y="382"/>
                  <a:pt x="165" y="381"/>
                </a:cubicBezTo>
                <a:cubicBezTo>
                  <a:pt x="165" y="380"/>
                  <a:pt x="164" y="375"/>
                  <a:pt x="163" y="367"/>
                </a:cubicBezTo>
                <a:cubicBezTo>
                  <a:pt x="163" y="364"/>
                  <a:pt x="163" y="362"/>
                  <a:pt x="163" y="360"/>
                </a:cubicBezTo>
                <a:cubicBezTo>
                  <a:pt x="162" y="353"/>
                  <a:pt x="162" y="352"/>
                  <a:pt x="161" y="351"/>
                </a:cubicBezTo>
                <a:cubicBezTo>
                  <a:pt x="160" y="350"/>
                  <a:pt x="158" y="349"/>
                  <a:pt x="155" y="349"/>
                </a:cubicBezTo>
                <a:cubicBezTo>
                  <a:pt x="154" y="347"/>
                  <a:pt x="154" y="347"/>
                  <a:pt x="154" y="347"/>
                </a:cubicBezTo>
                <a:cubicBezTo>
                  <a:pt x="153" y="348"/>
                  <a:pt x="153" y="348"/>
                  <a:pt x="153" y="348"/>
                </a:cubicBezTo>
                <a:cubicBezTo>
                  <a:pt x="149" y="347"/>
                  <a:pt x="148" y="347"/>
                  <a:pt x="147" y="348"/>
                </a:cubicBezTo>
                <a:cubicBezTo>
                  <a:pt x="146" y="348"/>
                  <a:pt x="146" y="349"/>
                  <a:pt x="142" y="354"/>
                </a:cubicBezTo>
                <a:cubicBezTo>
                  <a:pt x="141" y="356"/>
                  <a:pt x="139" y="359"/>
                  <a:pt x="138" y="361"/>
                </a:cubicBezTo>
                <a:cubicBezTo>
                  <a:pt x="133" y="367"/>
                  <a:pt x="130" y="371"/>
                  <a:pt x="129" y="372"/>
                </a:cubicBezTo>
                <a:cubicBezTo>
                  <a:pt x="128" y="372"/>
                  <a:pt x="123" y="371"/>
                  <a:pt x="122" y="370"/>
                </a:cubicBezTo>
                <a:cubicBezTo>
                  <a:pt x="122" y="369"/>
                  <a:pt x="122" y="369"/>
                  <a:pt x="122" y="368"/>
                </a:cubicBezTo>
                <a:cubicBezTo>
                  <a:pt x="122" y="368"/>
                  <a:pt x="122" y="368"/>
                  <a:pt x="122" y="368"/>
                </a:cubicBezTo>
                <a:cubicBezTo>
                  <a:pt x="122" y="366"/>
                  <a:pt x="123" y="361"/>
                  <a:pt x="124" y="356"/>
                </a:cubicBezTo>
                <a:cubicBezTo>
                  <a:pt x="124" y="353"/>
                  <a:pt x="124" y="351"/>
                  <a:pt x="125" y="348"/>
                </a:cubicBezTo>
                <a:cubicBezTo>
                  <a:pt x="125" y="344"/>
                  <a:pt x="125" y="342"/>
                  <a:pt x="125" y="341"/>
                </a:cubicBezTo>
                <a:cubicBezTo>
                  <a:pt x="125" y="341"/>
                  <a:pt x="125" y="340"/>
                  <a:pt x="125" y="340"/>
                </a:cubicBezTo>
                <a:cubicBezTo>
                  <a:pt x="124" y="338"/>
                  <a:pt x="123" y="337"/>
                  <a:pt x="120" y="336"/>
                </a:cubicBezTo>
                <a:cubicBezTo>
                  <a:pt x="119" y="334"/>
                  <a:pt x="119" y="334"/>
                  <a:pt x="119" y="334"/>
                </a:cubicBezTo>
                <a:cubicBezTo>
                  <a:pt x="118" y="335"/>
                  <a:pt x="118" y="335"/>
                  <a:pt x="118" y="335"/>
                </a:cubicBezTo>
                <a:cubicBezTo>
                  <a:pt x="115" y="333"/>
                  <a:pt x="114" y="333"/>
                  <a:pt x="112" y="333"/>
                </a:cubicBezTo>
                <a:cubicBezTo>
                  <a:pt x="111" y="334"/>
                  <a:pt x="110" y="334"/>
                  <a:pt x="106" y="338"/>
                </a:cubicBezTo>
                <a:cubicBezTo>
                  <a:pt x="104" y="340"/>
                  <a:pt x="102" y="342"/>
                  <a:pt x="100" y="344"/>
                </a:cubicBezTo>
                <a:cubicBezTo>
                  <a:pt x="94" y="349"/>
                  <a:pt x="90" y="352"/>
                  <a:pt x="89" y="353"/>
                </a:cubicBezTo>
                <a:cubicBezTo>
                  <a:pt x="88" y="353"/>
                  <a:pt x="84" y="350"/>
                  <a:pt x="83" y="349"/>
                </a:cubicBezTo>
                <a:cubicBezTo>
                  <a:pt x="83" y="347"/>
                  <a:pt x="85" y="342"/>
                  <a:pt x="88" y="335"/>
                </a:cubicBezTo>
                <a:cubicBezTo>
                  <a:pt x="88" y="333"/>
                  <a:pt x="89" y="331"/>
                  <a:pt x="90" y="329"/>
                </a:cubicBezTo>
                <a:cubicBezTo>
                  <a:pt x="92" y="323"/>
                  <a:pt x="93" y="322"/>
                  <a:pt x="93" y="321"/>
                </a:cubicBezTo>
                <a:cubicBezTo>
                  <a:pt x="93" y="321"/>
                  <a:pt x="93" y="321"/>
                  <a:pt x="93" y="321"/>
                </a:cubicBezTo>
                <a:cubicBezTo>
                  <a:pt x="93" y="320"/>
                  <a:pt x="93" y="320"/>
                  <a:pt x="93" y="320"/>
                </a:cubicBezTo>
                <a:cubicBezTo>
                  <a:pt x="93" y="319"/>
                  <a:pt x="92" y="318"/>
                  <a:pt x="88" y="315"/>
                </a:cubicBezTo>
                <a:cubicBezTo>
                  <a:pt x="88" y="314"/>
                  <a:pt x="88" y="314"/>
                  <a:pt x="88" y="314"/>
                </a:cubicBezTo>
                <a:cubicBezTo>
                  <a:pt x="87" y="314"/>
                  <a:pt x="87" y="314"/>
                  <a:pt x="87" y="314"/>
                </a:cubicBezTo>
                <a:cubicBezTo>
                  <a:pt x="84" y="311"/>
                  <a:pt x="83" y="311"/>
                  <a:pt x="82" y="311"/>
                </a:cubicBezTo>
                <a:cubicBezTo>
                  <a:pt x="81" y="311"/>
                  <a:pt x="80" y="312"/>
                  <a:pt x="75" y="315"/>
                </a:cubicBezTo>
                <a:cubicBezTo>
                  <a:pt x="73" y="316"/>
                  <a:pt x="70" y="317"/>
                  <a:pt x="67" y="319"/>
                </a:cubicBezTo>
                <a:cubicBezTo>
                  <a:pt x="61" y="322"/>
                  <a:pt x="56" y="325"/>
                  <a:pt x="55" y="325"/>
                </a:cubicBezTo>
                <a:cubicBezTo>
                  <a:pt x="53" y="324"/>
                  <a:pt x="50" y="321"/>
                  <a:pt x="50" y="320"/>
                </a:cubicBezTo>
                <a:cubicBezTo>
                  <a:pt x="50" y="319"/>
                  <a:pt x="53" y="314"/>
                  <a:pt x="57" y="308"/>
                </a:cubicBezTo>
                <a:cubicBezTo>
                  <a:pt x="59" y="305"/>
                  <a:pt x="60" y="303"/>
                  <a:pt x="61" y="302"/>
                </a:cubicBezTo>
                <a:cubicBezTo>
                  <a:pt x="65" y="296"/>
                  <a:pt x="66" y="295"/>
                  <a:pt x="66" y="294"/>
                </a:cubicBezTo>
                <a:cubicBezTo>
                  <a:pt x="66" y="293"/>
                  <a:pt x="65" y="292"/>
                  <a:pt x="63" y="288"/>
                </a:cubicBezTo>
                <a:cubicBezTo>
                  <a:pt x="63" y="286"/>
                  <a:pt x="63" y="286"/>
                  <a:pt x="63" y="286"/>
                </a:cubicBezTo>
                <a:cubicBezTo>
                  <a:pt x="61" y="286"/>
                  <a:pt x="61" y="286"/>
                  <a:pt x="61" y="286"/>
                </a:cubicBezTo>
                <a:cubicBezTo>
                  <a:pt x="59" y="283"/>
                  <a:pt x="58" y="283"/>
                  <a:pt x="57" y="283"/>
                </a:cubicBezTo>
                <a:cubicBezTo>
                  <a:pt x="56" y="282"/>
                  <a:pt x="55" y="283"/>
                  <a:pt x="49" y="284"/>
                </a:cubicBezTo>
                <a:cubicBezTo>
                  <a:pt x="47" y="285"/>
                  <a:pt x="44" y="286"/>
                  <a:pt x="41" y="287"/>
                </a:cubicBezTo>
                <a:cubicBezTo>
                  <a:pt x="34" y="289"/>
                  <a:pt x="29" y="290"/>
                  <a:pt x="28" y="290"/>
                </a:cubicBezTo>
                <a:cubicBezTo>
                  <a:pt x="27" y="289"/>
                  <a:pt x="24" y="285"/>
                  <a:pt x="24" y="284"/>
                </a:cubicBezTo>
                <a:cubicBezTo>
                  <a:pt x="25" y="283"/>
                  <a:pt x="28" y="279"/>
                  <a:pt x="34" y="274"/>
                </a:cubicBezTo>
                <a:cubicBezTo>
                  <a:pt x="36" y="272"/>
                  <a:pt x="38" y="270"/>
                  <a:pt x="39" y="269"/>
                </a:cubicBezTo>
                <a:cubicBezTo>
                  <a:pt x="45" y="264"/>
                  <a:pt x="45" y="263"/>
                  <a:pt x="45" y="262"/>
                </a:cubicBezTo>
                <a:cubicBezTo>
                  <a:pt x="46" y="262"/>
                  <a:pt x="46" y="262"/>
                  <a:pt x="46" y="261"/>
                </a:cubicBezTo>
                <a:cubicBezTo>
                  <a:pt x="46" y="260"/>
                  <a:pt x="45" y="259"/>
                  <a:pt x="44" y="256"/>
                </a:cubicBezTo>
                <a:cubicBezTo>
                  <a:pt x="44" y="254"/>
                  <a:pt x="44" y="254"/>
                  <a:pt x="44" y="254"/>
                </a:cubicBezTo>
                <a:cubicBezTo>
                  <a:pt x="43" y="254"/>
                  <a:pt x="43" y="254"/>
                  <a:pt x="43" y="254"/>
                </a:cubicBezTo>
                <a:cubicBezTo>
                  <a:pt x="42" y="250"/>
                  <a:pt x="41" y="250"/>
                  <a:pt x="40" y="249"/>
                </a:cubicBezTo>
                <a:cubicBezTo>
                  <a:pt x="39" y="249"/>
                  <a:pt x="38" y="249"/>
                  <a:pt x="32" y="249"/>
                </a:cubicBezTo>
                <a:cubicBezTo>
                  <a:pt x="29" y="249"/>
                  <a:pt x="26" y="249"/>
                  <a:pt x="24" y="250"/>
                </a:cubicBezTo>
                <a:cubicBezTo>
                  <a:pt x="16" y="250"/>
                  <a:pt x="11" y="250"/>
                  <a:pt x="9" y="249"/>
                </a:cubicBezTo>
                <a:cubicBezTo>
                  <a:pt x="9" y="248"/>
                  <a:pt x="7" y="245"/>
                  <a:pt x="7" y="243"/>
                </a:cubicBezTo>
                <a:cubicBezTo>
                  <a:pt x="7" y="243"/>
                  <a:pt x="7" y="243"/>
                  <a:pt x="7" y="243"/>
                </a:cubicBezTo>
                <a:cubicBezTo>
                  <a:pt x="8" y="242"/>
                  <a:pt x="12" y="239"/>
                  <a:pt x="19" y="235"/>
                </a:cubicBezTo>
                <a:cubicBezTo>
                  <a:pt x="22" y="234"/>
                  <a:pt x="24" y="233"/>
                  <a:pt x="26" y="231"/>
                </a:cubicBezTo>
                <a:cubicBezTo>
                  <a:pt x="32" y="228"/>
                  <a:pt x="33" y="228"/>
                  <a:pt x="33" y="227"/>
                </a:cubicBezTo>
                <a:cubicBezTo>
                  <a:pt x="33" y="226"/>
                  <a:pt x="33" y="225"/>
                  <a:pt x="33" y="225"/>
                </a:cubicBezTo>
                <a:cubicBezTo>
                  <a:pt x="33" y="223"/>
                  <a:pt x="33" y="221"/>
                  <a:pt x="33" y="220"/>
                </a:cubicBezTo>
                <a:cubicBezTo>
                  <a:pt x="34" y="218"/>
                  <a:pt x="34" y="218"/>
                  <a:pt x="34" y="218"/>
                </a:cubicBezTo>
                <a:cubicBezTo>
                  <a:pt x="33" y="218"/>
                  <a:pt x="33" y="218"/>
                  <a:pt x="33" y="218"/>
                </a:cubicBezTo>
                <a:cubicBezTo>
                  <a:pt x="32" y="214"/>
                  <a:pt x="31" y="213"/>
                  <a:pt x="30" y="213"/>
                </a:cubicBezTo>
                <a:cubicBezTo>
                  <a:pt x="30" y="212"/>
                  <a:pt x="29" y="212"/>
                  <a:pt x="23" y="211"/>
                </a:cubicBezTo>
                <a:cubicBezTo>
                  <a:pt x="20" y="210"/>
                  <a:pt x="18" y="210"/>
                  <a:pt x="15" y="209"/>
                </a:cubicBezTo>
                <a:cubicBezTo>
                  <a:pt x="7" y="208"/>
                  <a:pt x="2" y="206"/>
                  <a:pt x="1" y="206"/>
                </a:cubicBezTo>
                <a:cubicBezTo>
                  <a:pt x="1" y="205"/>
                  <a:pt x="0" y="203"/>
                  <a:pt x="0" y="201"/>
                </a:cubicBezTo>
                <a:close/>
                <a:moveTo>
                  <a:pt x="307" y="191"/>
                </a:moveTo>
                <a:cubicBezTo>
                  <a:pt x="307" y="127"/>
                  <a:pt x="255" y="76"/>
                  <a:pt x="191" y="76"/>
                </a:cubicBezTo>
                <a:cubicBezTo>
                  <a:pt x="128" y="76"/>
                  <a:pt x="76" y="127"/>
                  <a:pt x="76" y="191"/>
                </a:cubicBezTo>
                <a:cubicBezTo>
                  <a:pt x="76" y="255"/>
                  <a:pt x="128" y="306"/>
                  <a:pt x="191" y="306"/>
                </a:cubicBezTo>
                <a:cubicBezTo>
                  <a:pt x="255" y="306"/>
                  <a:pt x="307" y="255"/>
                  <a:pt x="307" y="191"/>
                </a:cubicBezTo>
                <a:close/>
              </a:path>
            </a:pathLst>
          </a:custGeom>
          <a:solidFill>
            <a:srgbClr val="F77258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grpSp>
        <p:nvGrpSpPr>
          <p:cNvPr id="18" name="Group 15"/>
          <p:cNvGrpSpPr/>
          <p:nvPr/>
        </p:nvGrpSpPr>
        <p:grpSpPr>
          <a:xfrm>
            <a:off x="5655734" y="1755770"/>
            <a:ext cx="374651" cy="580503"/>
            <a:chOff x="619125" y="4081463"/>
            <a:chExt cx="288925" cy="447675"/>
          </a:xfrm>
          <a:solidFill>
            <a:srgbClr val="F77258"/>
          </a:solidFill>
        </p:grpSpPr>
        <p:sp>
          <p:nvSpPr>
            <p:cNvPr id="19" name="Freeform 5"/>
            <p:cNvSpPr/>
            <p:nvPr/>
          </p:nvSpPr>
          <p:spPr bwMode="auto">
            <a:xfrm>
              <a:off x="619125" y="4081463"/>
              <a:ext cx="288925" cy="331788"/>
            </a:xfrm>
            <a:custGeom>
              <a:gdLst>
                <a:gd fmla="*/ 39 w 77" name="T0"/>
                <a:gd fmla="*/ 0 h 88" name="T1"/>
                <a:gd fmla="*/ 0 w 77" name="T2"/>
                <a:gd fmla="*/ 38 h 88" name="T3"/>
                <a:gd fmla="*/ 7 w 77" name="T4"/>
                <a:gd fmla="*/ 60 h 88" name="T5"/>
                <a:gd fmla="*/ 11 w 77" name="T6"/>
                <a:gd fmla="*/ 67 h 88" name="T7"/>
                <a:gd fmla="*/ 13 w 77" name="T8"/>
                <a:gd fmla="*/ 73 h 88" name="T9"/>
                <a:gd fmla="*/ 18 w 77" name="T10"/>
                <a:gd fmla="*/ 87 h 88" name="T11"/>
                <a:gd fmla="*/ 18 w 77" name="T12"/>
                <a:gd fmla="*/ 88 h 88" name="T13"/>
                <a:gd fmla="*/ 25 w 77" name="T14"/>
                <a:gd fmla="*/ 88 h 88" name="T15"/>
                <a:gd fmla="*/ 25 w 77" name="T16"/>
                <a:gd fmla="*/ 85 h 88" name="T17"/>
                <a:gd fmla="*/ 20 w 77" name="T18"/>
                <a:gd fmla="*/ 71 h 88" name="T19"/>
                <a:gd fmla="*/ 17 w 77" name="T20"/>
                <a:gd fmla="*/ 64 h 88" name="T21"/>
                <a:gd fmla="*/ 14 w 77" name="T22"/>
                <a:gd fmla="*/ 57 h 88" name="T23"/>
                <a:gd fmla="*/ 14 w 77" name="T24"/>
                <a:gd fmla="*/ 57 h 88" name="T25"/>
                <a:gd fmla="*/ 8 w 77" name="T26"/>
                <a:gd fmla="*/ 38 h 88" name="T27"/>
                <a:gd fmla="*/ 39 w 77" name="T28"/>
                <a:gd fmla="*/ 7 h 88" name="T29"/>
                <a:gd fmla="*/ 70 w 77" name="T30"/>
                <a:gd fmla="*/ 38 h 88" name="T31"/>
                <a:gd fmla="*/ 64 w 77" name="T32"/>
                <a:gd fmla="*/ 57 h 88" name="T33"/>
                <a:gd fmla="*/ 61 w 77" name="T34"/>
                <a:gd fmla="*/ 64 h 88" name="T35"/>
                <a:gd fmla="*/ 58 w 77" name="T36"/>
                <a:gd fmla="*/ 71 h 88" name="T37"/>
                <a:gd fmla="*/ 53 w 77" name="T38"/>
                <a:gd fmla="*/ 85 h 88" name="T39"/>
                <a:gd fmla="*/ 52 w 77" name="T40"/>
                <a:gd fmla="*/ 88 h 88" name="T41"/>
                <a:gd fmla="*/ 60 w 77" name="T42"/>
                <a:gd fmla="*/ 88 h 88" name="T43"/>
                <a:gd fmla="*/ 60 w 77" name="T44"/>
                <a:gd fmla="*/ 87 h 88" name="T45"/>
                <a:gd fmla="*/ 64 w 77" name="T46"/>
                <a:gd fmla="*/ 73 h 88" name="T47"/>
                <a:gd fmla="*/ 67 w 77" name="T48"/>
                <a:gd fmla="*/ 67 h 88" name="T49"/>
                <a:gd fmla="*/ 71 w 77" name="T50"/>
                <a:gd fmla="*/ 60 h 88" name="T51"/>
                <a:gd fmla="*/ 77 w 77" name="T52"/>
                <a:gd fmla="*/ 38 h 88" name="T53"/>
                <a:gd fmla="*/ 39 w 77" name="T54"/>
                <a:gd fmla="*/ 0 h 88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88" w="77">
                  <a:moveTo>
                    <a:pt x="39" y="0"/>
                  </a:moveTo>
                  <a:cubicBezTo>
                    <a:pt x="18" y="0"/>
                    <a:pt x="0" y="17"/>
                    <a:pt x="0" y="38"/>
                  </a:cubicBezTo>
                  <a:cubicBezTo>
                    <a:pt x="0" y="47"/>
                    <a:pt x="4" y="54"/>
                    <a:pt x="7" y="60"/>
                  </a:cubicBezTo>
                  <a:cubicBezTo>
                    <a:pt x="7" y="60"/>
                    <a:pt x="10" y="65"/>
                    <a:pt x="11" y="67"/>
                  </a:cubicBezTo>
                  <a:cubicBezTo>
                    <a:pt x="12" y="69"/>
                    <a:pt x="12" y="71"/>
                    <a:pt x="13" y="73"/>
                  </a:cubicBezTo>
                  <a:cubicBezTo>
                    <a:pt x="15" y="78"/>
                    <a:pt x="16" y="82"/>
                    <a:pt x="18" y="87"/>
                  </a:cubicBezTo>
                  <a:cubicBezTo>
                    <a:pt x="18" y="87"/>
                    <a:pt x="18" y="88"/>
                    <a:pt x="18" y="88"/>
                  </a:cubicBezTo>
                  <a:cubicBezTo>
                    <a:pt x="25" y="88"/>
                    <a:pt x="25" y="88"/>
                    <a:pt x="25" y="88"/>
                  </a:cubicBezTo>
                  <a:cubicBezTo>
                    <a:pt x="25" y="87"/>
                    <a:pt x="25" y="86"/>
                    <a:pt x="25" y="85"/>
                  </a:cubicBezTo>
                  <a:cubicBezTo>
                    <a:pt x="23" y="80"/>
                    <a:pt x="22" y="75"/>
                    <a:pt x="20" y="71"/>
                  </a:cubicBezTo>
                  <a:cubicBezTo>
                    <a:pt x="19" y="68"/>
                    <a:pt x="18" y="66"/>
                    <a:pt x="17" y="64"/>
                  </a:cubicBezTo>
                  <a:cubicBezTo>
                    <a:pt x="16" y="61"/>
                    <a:pt x="14" y="57"/>
                    <a:pt x="14" y="57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10" y="50"/>
                    <a:pt x="8" y="44"/>
                    <a:pt x="8" y="38"/>
                  </a:cubicBezTo>
                  <a:cubicBezTo>
                    <a:pt x="8" y="21"/>
                    <a:pt x="22" y="7"/>
                    <a:pt x="39" y="7"/>
                  </a:cubicBezTo>
                  <a:cubicBezTo>
                    <a:pt x="56" y="7"/>
                    <a:pt x="70" y="21"/>
                    <a:pt x="70" y="38"/>
                  </a:cubicBezTo>
                  <a:cubicBezTo>
                    <a:pt x="70" y="45"/>
                    <a:pt x="68" y="50"/>
                    <a:pt x="64" y="57"/>
                  </a:cubicBezTo>
                  <a:cubicBezTo>
                    <a:pt x="64" y="57"/>
                    <a:pt x="62" y="61"/>
                    <a:pt x="61" y="64"/>
                  </a:cubicBezTo>
                  <a:cubicBezTo>
                    <a:pt x="60" y="66"/>
                    <a:pt x="59" y="68"/>
                    <a:pt x="58" y="71"/>
                  </a:cubicBezTo>
                  <a:cubicBezTo>
                    <a:pt x="56" y="75"/>
                    <a:pt x="54" y="80"/>
                    <a:pt x="53" y="85"/>
                  </a:cubicBezTo>
                  <a:cubicBezTo>
                    <a:pt x="53" y="86"/>
                    <a:pt x="53" y="87"/>
                    <a:pt x="52" y="88"/>
                  </a:cubicBezTo>
                  <a:cubicBezTo>
                    <a:pt x="60" y="88"/>
                    <a:pt x="60" y="88"/>
                    <a:pt x="60" y="88"/>
                  </a:cubicBezTo>
                  <a:cubicBezTo>
                    <a:pt x="60" y="88"/>
                    <a:pt x="60" y="87"/>
                    <a:pt x="60" y="87"/>
                  </a:cubicBezTo>
                  <a:cubicBezTo>
                    <a:pt x="61" y="82"/>
                    <a:pt x="63" y="78"/>
                    <a:pt x="64" y="73"/>
                  </a:cubicBezTo>
                  <a:cubicBezTo>
                    <a:pt x="65" y="71"/>
                    <a:pt x="66" y="69"/>
                    <a:pt x="67" y="67"/>
                  </a:cubicBezTo>
                  <a:cubicBezTo>
                    <a:pt x="68" y="65"/>
                    <a:pt x="70" y="60"/>
                    <a:pt x="71" y="60"/>
                  </a:cubicBezTo>
                  <a:cubicBezTo>
                    <a:pt x="75" y="53"/>
                    <a:pt x="77" y="46"/>
                    <a:pt x="77" y="38"/>
                  </a:cubicBezTo>
                  <a:cubicBezTo>
                    <a:pt x="77" y="17"/>
                    <a:pt x="60" y="0"/>
                    <a:pt x="3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Freeform 6"/>
            <p:cNvSpPr/>
            <p:nvPr/>
          </p:nvSpPr>
          <p:spPr bwMode="auto">
            <a:xfrm>
              <a:off x="685800" y="4457700"/>
              <a:ext cx="158750" cy="71438"/>
            </a:xfrm>
            <a:custGeom>
              <a:gdLst>
                <a:gd fmla="*/ 0 w 42" name="T0"/>
                <a:gd fmla="*/ 3 h 19" name="T1"/>
                <a:gd fmla="*/ 8 w 42" name="T2"/>
                <a:gd fmla="*/ 11 h 19" name="T3"/>
                <a:gd fmla="*/ 10 w 42" name="T4"/>
                <a:gd fmla="*/ 11 h 19" name="T5"/>
                <a:gd fmla="*/ 10 w 42" name="T6"/>
                <a:gd fmla="*/ 11 h 19" name="T7"/>
                <a:gd fmla="*/ 17 w 42" name="T8"/>
                <a:gd fmla="*/ 19 h 19" name="T9"/>
                <a:gd fmla="*/ 24 w 42" name="T10"/>
                <a:gd fmla="*/ 19 h 19" name="T11"/>
                <a:gd fmla="*/ 32 w 42" name="T12"/>
                <a:gd fmla="*/ 11 h 19" name="T13"/>
                <a:gd fmla="*/ 32 w 42" name="T14"/>
                <a:gd fmla="*/ 11 h 19" name="T15"/>
                <a:gd fmla="*/ 34 w 42" name="T16"/>
                <a:gd fmla="*/ 11 h 19" name="T17"/>
                <a:gd fmla="*/ 42 w 42" name="T18"/>
                <a:gd fmla="*/ 3 h 19" name="T19"/>
                <a:gd fmla="*/ 42 w 42" name="T20"/>
                <a:gd fmla="*/ 0 h 19" name="T21"/>
                <a:gd fmla="*/ 0 w 42" name="T22"/>
                <a:gd fmla="*/ 0 h 19" name="T23"/>
                <a:gd fmla="*/ 0 w 42" name="T24"/>
                <a:gd fmla="*/ 3 h 1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9" w="42">
                  <a:moveTo>
                    <a:pt x="0" y="3"/>
                  </a:moveTo>
                  <a:cubicBezTo>
                    <a:pt x="0" y="7"/>
                    <a:pt x="3" y="11"/>
                    <a:pt x="8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5"/>
                    <a:pt x="13" y="19"/>
                    <a:pt x="17" y="19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8" y="19"/>
                    <a:pt x="32" y="15"/>
                    <a:pt x="32" y="11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8" y="11"/>
                    <a:pt x="42" y="7"/>
                    <a:pt x="42" y="3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Rectangle 7"/>
            <p:cNvSpPr>
              <a:spLocks noChangeArrowheads="1"/>
            </p:cNvSpPr>
            <p:nvPr/>
          </p:nvSpPr>
          <p:spPr bwMode="auto">
            <a:xfrm>
              <a:off x="685800" y="4427538"/>
              <a:ext cx="158750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Freeform 8"/>
            <p:cNvSpPr/>
            <p:nvPr/>
          </p:nvSpPr>
          <p:spPr bwMode="auto">
            <a:xfrm>
              <a:off x="679450" y="4251325"/>
              <a:ext cx="173038" cy="161925"/>
            </a:xfrm>
            <a:custGeom>
              <a:gdLst>
                <a:gd fmla="*/ 31 w 46" name="T0"/>
                <a:gd fmla="*/ 43 h 43" name="T1"/>
                <a:gd fmla="*/ 44 w 46" name="T2"/>
                <a:gd fmla="*/ 5 h 43" name="T3"/>
                <a:gd fmla="*/ 46 w 46" name="T4"/>
                <a:gd fmla="*/ 1 h 43" name="T5"/>
                <a:gd fmla="*/ 43 w 46" name="T6"/>
                <a:gd fmla="*/ 0 h 43" name="T7"/>
                <a:gd fmla="*/ 43 w 46" name="T8"/>
                <a:gd fmla="*/ 0 h 43" name="T9"/>
                <a:gd fmla="*/ 38 w 46" name="T10"/>
                <a:gd fmla="*/ 4 h 43" name="T11"/>
                <a:gd fmla="*/ 36 w 46" name="T12"/>
                <a:gd fmla="*/ 6 h 43" name="T13"/>
                <a:gd fmla="*/ 34 w 46" name="T14"/>
                <a:gd fmla="*/ 4 h 43" name="T15"/>
                <a:gd fmla="*/ 30 w 46" name="T16"/>
                <a:gd fmla="*/ 0 h 43" name="T17"/>
                <a:gd fmla="*/ 25 w 46" name="T18"/>
                <a:gd fmla="*/ 4 h 43" name="T19"/>
                <a:gd fmla="*/ 23 w 46" name="T20"/>
                <a:gd fmla="*/ 6 h 43" name="T21"/>
                <a:gd fmla="*/ 21 w 46" name="T22"/>
                <a:gd fmla="*/ 4 h 43" name="T23"/>
                <a:gd fmla="*/ 16 w 46" name="T24"/>
                <a:gd fmla="*/ 0 h 43" name="T25"/>
                <a:gd fmla="*/ 11 w 46" name="T26"/>
                <a:gd fmla="*/ 4 h 43" name="T27"/>
                <a:gd fmla="*/ 10 w 46" name="T28"/>
                <a:gd fmla="*/ 6 h 43" name="T29"/>
                <a:gd fmla="*/ 8 w 46" name="T30"/>
                <a:gd fmla="*/ 4 h 43" name="T31"/>
                <a:gd fmla="*/ 3 w 46" name="T32"/>
                <a:gd fmla="*/ 0 h 43" name="T33"/>
                <a:gd fmla="*/ 2 w 46" name="T34"/>
                <a:gd fmla="*/ 0 h 43" name="T35"/>
                <a:gd fmla="*/ 0 w 46" name="T36"/>
                <a:gd fmla="*/ 1 h 43" name="T37"/>
                <a:gd fmla="*/ 1 w 46" name="T38"/>
                <a:gd fmla="*/ 5 h 43" name="T39"/>
                <a:gd fmla="*/ 16 w 46" name="T40"/>
                <a:gd fmla="*/ 43 h 43" name="T41"/>
                <a:gd fmla="*/ 19 w 46" name="T42"/>
                <a:gd fmla="*/ 43 h 43" name="T43"/>
                <a:gd fmla="*/ 5 w 46" name="T44"/>
                <a:gd fmla="*/ 7 h 43" name="T45"/>
                <a:gd fmla="*/ 10 w 46" name="T46"/>
                <a:gd fmla="*/ 10 h 43" name="T47"/>
                <a:gd fmla="*/ 14 w 46" name="T48"/>
                <a:gd fmla="*/ 6 h 43" name="T49"/>
                <a:gd fmla="*/ 16 w 46" name="T50"/>
                <a:gd fmla="*/ 3 h 43" name="T51"/>
                <a:gd fmla="*/ 18 w 46" name="T52"/>
                <a:gd fmla="*/ 6 h 43" name="T53"/>
                <a:gd fmla="*/ 23 w 46" name="T54"/>
                <a:gd fmla="*/ 10 h 43" name="T55"/>
                <a:gd fmla="*/ 28 w 46" name="T56"/>
                <a:gd fmla="*/ 6 h 43" name="T57"/>
                <a:gd fmla="*/ 30 w 46" name="T58"/>
                <a:gd fmla="*/ 3 h 43" name="T59"/>
                <a:gd fmla="*/ 31 w 46" name="T60"/>
                <a:gd fmla="*/ 6 h 43" name="T61"/>
                <a:gd fmla="*/ 36 w 46" name="T62"/>
                <a:gd fmla="*/ 10 h 43" name="T63"/>
                <a:gd fmla="*/ 40 w 46" name="T64"/>
                <a:gd fmla="*/ 7 h 43" name="T65"/>
                <a:gd fmla="*/ 27 w 46" name="T66"/>
                <a:gd fmla="*/ 43 h 43" name="T67"/>
                <a:gd fmla="*/ 31 w 46" name="T68"/>
                <a:gd fmla="*/ 43 h 4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43" w="46">
                  <a:moveTo>
                    <a:pt x="31" y="43"/>
                  </a:moveTo>
                  <a:cubicBezTo>
                    <a:pt x="44" y="5"/>
                    <a:pt x="44" y="5"/>
                    <a:pt x="44" y="5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5" y="1"/>
                    <a:pt x="44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0" y="0"/>
                    <a:pt x="39" y="2"/>
                    <a:pt x="38" y="4"/>
                  </a:cubicBezTo>
                  <a:cubicBezTo>
                    <a:pt x="37" y="6"/>
                    <a:pt x="37" y="6"/>
                    <a:pt x="36" y="6"/>
                  </a:cubicBezTo>
                  <a:cubicBezTo>
                    <a:pt x="36" y="6"/>
                    <a:pt x="35" y="6"/>
                    <a:pt x="34" y="4"/>
                  </a:cubicBezTo>
                  <a:cubicBezTo>
                    <a:pt x="33" y="2"/>
                    <a:pt x="32" y="0"/>
                    <a:pt x="30" y="0"/>
                  </a:cubicBezTo>
                  <a:cubicBezTo>
                    <a:pt x="27" y="0"/>
                    <a:pt x="26" y="2"/>
                    <a:pt x="25" y="4"/>
                  </a:cubicBezTo>
                  <a:cubicBezTo>
                    <a:pt x="24" y="6"/>
                    <a:pt x="23" y="6"/>
                    <a:pt x="23" y="6"/>
                  </a:cubicBezTo>
                  <a:cubicBezTo>
                    <a:pt x="22" y="6"/>
                    <a:pt x="22" y="6"/>
                    <a:pt x="21" y="4"/>
                  </a:cubicBezTo>
                  <a:cubicBezTo>
                    <a:pt x="20" y="2"/>
                    <a:pt x="19" y="0"/>
                    <a:pt x="16" y="0"/>
                  </a:cubicBezTo>
                  <a:cubicBezTo>
                    <a:pt x="14" y="0"/>
                    <a:pt x="12" y="2"/>
                    <a:pt x="11" y="4"/>
                  </a:cubicBezTo>
                  <a:cubicBezTo>
                    <a:pt x="11" y="6"/>
                    <a:pt x="10" y="6"/>
                    <a:pt x="10" y="6"/>
                  </a:cubicBezTo>
                  <a:cubicBezTo>
                    <a:pt x="9" y="6"/>
                    <a:pt x="8" y="6"/>
                    <a:pt x="8" y="4"/>
                  </a:cubicBezTo>
                  <a:cubicBezTo>
                    <a:pt x="7" y="2"/>
                    <a:pt x="5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9" y="43"/>
                    <a:pt x="19" y="43"/>
                    <a:pt x="19" y="43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6" y="8"/>
                    <a:pt x="7" y="10"/>
                    <a:pt x="10" y="10"/>
                  </a:cubicBezTo>
                  <a:cubicBezTo>
                    <a:pt x="12" y="10"/>
                    <a:pt x="13" y="7"/>
                    <a:pt x="14" y="6"/>
                  </a:cubicBezTo>
                  <a:cubicBezTo>
                    <a:pt x="15" y="4"/>
                    <a:pt x="16" y="3"/>
                    <a:pt x="16" y="3"/>
                  </a:cubicBezTo>
                  <a:cubicBezTo>
                    <a:pt x="17" y="3"/>
                    <a:pt x="17" y="4"/>
                    <a:pt x="18" y="6"/>
                  </a:cubicBezTo>
                  <a:cubicBezTo>
                    <a:pt x="19" y="7"/>
                    <a:pt x="20" y="10"/>
                    <a:pt x="23" y="10"/>
                  </a:cubicBezTo>
                  <a:cubicBezTo>
                    <a:pt x="26" y="10"/>
                    <a:pt x="27" y="7"/>
                    <a:pt x="28" y="6"/>
                  </a:cubicBezTo>
                  <a:cubicBezTo>
                    <a:pt x="28" y="4"/>
                    <a:pt x="29" y="3"/>
                    <a:pt x="30" y="3"/>
                  </a:cubicBezTo>
                  <a:cubicBezTo>
                    <a:pt x="30" y="3"/>
                    <a:pt x="31" y="4"/>
                    <a:pt x="31" y="6"/>
                  </a:cubicBezTo>
                  <a:cubicBezTo>
                    <a:pt x="32" y="7"/>
                    <a:pt x="34" y="10"/>
                    <a:pt x="36" y="10"/>
                  </a:cubicBezTo>
                  <a:cubicBezTo>
                    <a:pt x="38" y="10"/>
                    <a:pt x="40" y="8"/>
                    <a:pt x="40" y="7"/>
                  </a:cubicBezTo>
                  <a:cubicBezTo>
                    <a:pt x="27" y="43"/>
                    <a:pt x="27" y="43"/>
                    <a:pt x="27" y="43"/>
                  </a:cubicBezTo>
                  <a:lnTo>
                    <a:pt x="3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3" name="Group 20"/>
          <p:cNvGrpSpPr/>
          <p:nvPr/>
        </p:nvGrpSpPr>
        <p:grpSpPr>
          <a:xfrm>
            <a:off x="6687080" y="3080809"/>
            <a:ext cx="504825" cy="531813"/>
            <a:chOff x="2513013" y="2098675"/>
            <a:chExt cx="504825" cy="531813"/>
          </a:xfrm>
          <a:solidFill>
            <a:srgbClr val="F8D845"/>
          </a:solidFill>
        </p:grpSpPr>
        <p:sp>
          <p:nvSpPr>
            <p:cNvPr id="24" name="Freeform 9"/>
            <p:cNvSpPr>
              <a:spLocks noEditPoints="1"/>
            </p:cNvSpPr>
            <p:nvPr/>
          </p:nvSpPr>
          <p:spPr bwMode="auto">
            <a:xfrm>
              <a:off x="2513013" y="2287588"/>
              <a:ext cx="342900" cy="342900"/>
            </a:xfrm>
            <a:custGeom>
              <a:gdLst>
                <a:gd fmla="*/ 76 w 91" name="T0"/>
                <a:gd fmla="*/ 63 h 91" name="T1"/>
                <a:gd fmla="*/ 79 w 91" name="T2"/>
                <a:gd fmla="*/ 56 h 91" name="T3"/>
                <a:gd fmla="*/ 91 w 91" name="T4"/>
                <a:gd fmla="*/ 52 h 91" name="T5"/>
                <a:gd fmla="*/ 91 w 91" name="T6"/>
                <a:gd fmla="*/ 46 h 91" name="T7"/>
                <a:gd fmla="*/ 91 w 91" name="T8"/>
                <a:gd fmla="*/ 40 h 91" name="T9"/>
                <a:gd fmla="*/ 79 w 91" name="T10"/>
                <a:gd fmla="*/ 36 h 91" name="T11"/>
                <a:gd fmla="*/ 76 w 91" name="T12"/>
                <a:gd fmla="*/ 29 h 91" name="T13"/>
                <a:gd fmla="*/ 82 w 91" name="T14"/>
                <a:gd fmla="*/ 18 h 91" name="T15"/>
                <a:gd fmla="*/ 73 w 91" name="T16"/>
                <a:gd fmla="*/ 10 h 91" name="T17"/>
                <a:gd fmla="*/ 63 w 91" name="T18"/>
                <a:gd fmla="*/ 15 h 91" name="T19"/>
                <a:gd fmla="*/ 55 w 91" name="T20"/>
                <a:gd fmla="*/ 12 h 91" name="T21"/>
                <a:gd fmla="*/ 51 w 91" name="T22"/>
                <a:gd fmla="*/ 1 h 91" name="T23"/>
                <a:gd fmla="*/ 45 w 91" name="T24"/>
                <a:gd fmla="*/ 0 h 91" name="T25"/>
                <a:gd fmla="*/ 40 w 91" name="T26"/>
                <a:gd fmla="*/ 1 h 91" name="T27"/>
                <a:gd fmla="*/ 36 w 91" name="T28"/>
                <a:gd fmla="*/ 12 h 91" name="T29"/>
                <a:gd fmla="*/ 28 w 91" name="T30"/>
                <a:gd fmla="*/ 15 h 91" name="T31"/>
                <a:gd fmla="*/ 18 w 91" name="T32"/>
                <a:gd fmla="*/ 10 h 91" name="T33"/>
                <a:gd fmla="*/ 9 w 91" name="T34"/>
                <a:gd fmla="*/ 18 h 91" name="T35"/>
                <a:gd fmla="*/ 14 w 91" name="T36"/>
                <a:gd fmla="*/ 29 h 91" name="T37"/>
                <a:gd fmla="*/ 11 w 91" name="T38"/>
                <a:gd fmla="*/ 36 h 91" name="T39"/>
                <a:gd fmla="*/ 0 w 91" name="T40"/>
                <a:gd fmla="*/ 40 h 91" name="T41"/>
                <a:gd fmla="*/ 0 w 91" name="T42"/>
                <a:gd fmla="*/ 46 h 91" name="T43"/>
                <a:gd fmla="*/ 0 w 91" name="T44"/>
                <a:gd fmla="*/ 52 h 91" name="T45"/>
                <a:gd fmla="*/ 11 w 91" name="T46"/>
                <a:gd fmla="*/ 56 h 91" name="T47"/>
                <a:gd fmla="*/ 14 w 91" name="T48"/>
                <a:gd fmla="*/ 63 h 91" name="T49"/>
                <a:gd fmla="*/ 9 w 91" name="T50"/>
                <a:gd fmla="*/ 74 h 91" name="T51"/>
                <a:gd fmla="*/ 18 w 91" name="T52"/>
                <a:gd fmla="*/ 82 h 91" name="T53"/>
                <a:gd fmla="*/ 28 w 91" name="T54"/>
                <a:gd fmla="*/ 77 h 91" name="T55"/>
                <a:gd fmla="*/ 36 w 91" name="T56"/>
                <a:gd fmla="*/ 80 h 91" name="T57"/>
                <a:gd fmla="*/ 40 w 91" name="T58"/>
                <a:gd fmla="*/ 91 h 91" name="T59"/>
                <a:gd fmla="*/ 45 w 91" name="T60"/>
                <a:gd fmla="*/ 91 h 91" name="T61"/>
                <a:gd fmla="*/ 51 w 91" name="T62"/>
                <a:gd fmla="*/ 91 h 91" name="T63"/>
                <a:gd fmla="*/ 55 w 91" name="T64"/>
                <a:gd fmla="*/ 80 h 91" name="T65"/>
                <a:gd fmla="*/ 63 w 91" name="T66"/>
                <a:gd fmla="*/ 77 h 91" name="T67"/>
                <a:gd fmla="*/ 73 w 91" name="T68"/>
                <a:gd fmla="*/ 82 h 91" name="T69"/>
                <a:gd fmla="*/ 82 w 91" name="T70"/>
                <a:gd fmla="*/ 74 h 91" name="T71"/>
                <a:gd fmla="*/ 76 w 91" name="T72"/>
                <a:gd fmla="*/ 63 h 91" name="T73"/>
                <a:gd fmla="*/ 45 w 91" name="T74"/>
                <a:gd fmla="*/ 62 h 91" name="T75"/>
                <a:gd fmla="*/ 29 w 91" name="T76"/>
                <a:gd fmla="*/ 46 h 91" name="T77"/>
                <a:gd fmla="*/ 45 w 91" name="T78"/>
                <a:gd fmla="*/ 30 h 91" name="T79"/>
                <a:gd fmla="*/ 61 w 91" name="T80"/>
                <a:gd fmla="*/ 46 h 91" name="T81"/>
                <a:gd fmla="*/ 45 w 91" name="T82"/>
                <a:gd fmla="*/ 62 h 91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91" w="91">
                  <a:moveTo>
                    <a:pt x="76" y="63"/>
                  </a:moveTo>
                  <a:cubicBezTo>
                    <a:pt x="78" y="61"/>
                    <a:pt x="79" y="58"/>
                    <a:pt x="79" y="56"/>
                  </a:cubicBezTo>
                  <a:cubicBezTo>
                    <a:pt x="91" y="52"/>
                    <a:pt x="91" y="52"/>
                    <a:pt x="91" y="52"/>
                  </a:cubicBezTo>
                  <a:cubicBezTo>
                    <a:pt x="91" y="50"/>
                    <a:pt x="91" y="48"/>
                    <a:pt x="91" y="46"/>
                  </a:cubicBezTo>
                  <a:cubicBezTo>
                    <a:pt x="91" y="44"/>
                    <a:pt x="91" y="42"/>
                    <a:pt x="91" y="40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9" y="33"/>
                    <a:pt x="78" y="31"/>
                    <a:pt x="76" y="29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79" y="15"/>
                    <a:pt x="76" y="12"/>
                    <a:pt x="73" y="10"/>
                  </a:cubicBezTo>
                  <a:cubicBezTo>
                    <a:pt x="63" y="15"/>
                    <a:pt x="63" y="15"/>
                    <a:pt x="63" y="15"/>
                  </a:cubicBezTo>
                  <a:cubicBezTo>
                    <a:pt x="60" y="14"/>
                    <a:pt x="58" y="13"/>
                    <a:pt x="55" y="1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49" y="0"/>
                    <a:pt x="47" y="0"/>
                    <a:pt x="45" y="0"/>
                  </a:cubicBezTo>
                  <a:cubicBezTo>
                    <a:pt x="43" y="0"/>
                    <a:pt x="42" y="0"/>
                    <a:pt x="40" y="1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3" y="13"/>
                    <a:pt x="31" y="14"/>
                    <a:pt x="28" y="15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4" y="12"/>
                    <a:pt x="12" y="15"/>
                    <a:pt x="9" y="18"/>
                  </a:cubicBezTo>
                  <a:cubicBezTo>
                    <a:pt x="14" y="29"/>
                    <a:pt x="14" y="29"/>
                    <a:pt x="14" y="29"/>
                  </a:cubicBezTo>
                  <a:cubicBezTo>
                    <a:pt x="13" y="31"/>
                    <a:pt x="12" y="33"/>
                    <a:pt x="11" y="36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2"/>
                    <a:pt x="0" y="44"/>
                    <a:pt x="0" y="46"/>
                  </a:cubicBezTo>
                  <a:cubicBezTo>
                    <a:pt x="0" y="48"/>
                    <a:pt x="0" y="50"/>
                    <a:pt x="0" y="52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2" y="58"/>
                    <a:pt x="13" y="61"/>
                    <a:pt x="14" y="63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12" y="77"/>
                    <a:pt x="14" y="79"/>
                    <a:pt x="18" y="82"/>
                  </a:cubicBezTo>
                  <a:cubicBezTo>
                    <a:pt x="28" y="77"/>
                    <a:pt x="28" y="77"/>
                    <a:pt x="28" y="77"/>
                  </a:cubicBezTo>
                  <a:cubicBezTo>
                    <a:pt x="31" y="78"/>
                    <a:pt x="33" y="79"/>
                    <a:pt x="36" y="80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2" y="91"/>
                    <a:pt x="43" y="91"/>
                    <a:pt x="45" y="91"/>
                  </a:cubicBezTo>
                  <a:cubicBezTo>
                    <a:pt x="47" y="91"/>
                    <a:pt x="49" y="91"/>
                    <a:pt x="51" y="91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8" y="79"/>
                    <a:pt x="60" y="78"/>
                    <a:pt x="63" y="77"/>
                  </a:cubicBezTo>
                  <a:cubicBezTo>
                    <a:pt x="73" y="82"/>
                    <a:pt x="73" y="82"/>
                    <a:pt x="73" y="82"/>
                  </a:cubicBezTo>
                  <a:cubicBezTo>
                    <a:pt x="76" y="79"/>
                    <a:pt x="79" y="77"/>
                    <a:pt x="82" y="74"/>
                  </a:cubicBezTo>
                  <a:lnTo>
                    <a:pt x="76" y="63"/>
                  </a:lnTo>
                  <a:close/>
                  <a:moveTo>
                    <a:pt x="45" y="62"/>
                  </a:moveTo>
                  <a:cubicBezTo>
                    <a:pt x="37" y="62"/>
                    <a:pt x="29" y="55"/>
                    <a:pt x="29" y="46"/>
                  </a:cubicBezTo>
                  <a:cubicBezTo>
                    <a:pt x="29" y="37"/>
                    <a:pt x="37" y="30"/>
                    <a:pt x="45" y="30"/>
                  </a:cubicBezTo>
                  <a:cubicBezTo>
                    <a:pt x="54" y="30"/>
                    <a:pt x="61" y="37"/>
                    <a:pt x="61" y="46"/>
                  </a:cubicBezTo>
                  <a:cubicBezTo>
                    <a:pt x="61" y="55"/>
                    <a:pt x="54" y="62"/>
                    <a:pt x="45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5" name="Freeform 10"/>
            <p:cNvSpPr>
              <a:spLocks noEditPoints="1"/>
            </p:cNvSpPr>
            <p:nvPr/>
          </p:nvSpPr>
          <p:spPr bwMode="auto">
            <a:xfrm>
              <a:off x="2674938" y="2098675"/>
              <a:ext cx="225425" cy="227013"/>
            </a:xfrm>
            <a:custGeom>
              <a:gdLst>
                <a:gd fmla="*/ 3 w 60" name="T0"/>
                <a:gd fmla="*/ 45 h 60" name="T1"/>
                <a:gd fmla="*/ 11 w 60" name="T2"/>
                <a:gd fmla="*/ 45 h 60" name="T3"/>
                <a:gd fmla="*/ 15 w 60" name="T4"/>
                <a:gd fmla="*/ 49 h 60" name="T5"/>
                <a:gd fmla="*/ 14 w 60" name="T6"/>
                <a:gd fmla="*/ 57 h 60" name="T7"/>
                <a:gd fmla="*/ 18 w 60" name="T8"/>
                <a:gd fmla="*/ 59 h 60" name="T9"/>
                <a:gd fmla="*/ 22 w 60" name="T10"/>
                <a:gd fmla="*/ 60 h 60" name="T11"/>
                <a:gd fmla="*/ 27 w 60" name="T12"/>
                <a:gd fmla="*/ 54 h 60" name="T13"/>
                <a:gd fmla="*/ 33 w 60" name="T14"/>
                <a:gd fmla="*/ 54 h 60" name="T15"/>
                <a:gd fmla="*/ 38 w 60" name="T16"/>
                <a:gd fmla="*/ 60 h 60" name="T17"/>
                <a:gd fmla="*/ 45 w 60" name="T18"/>
                <a:gd fmla="*/ 57 h 60" name="T19"/>
                <a:gd fmla="*/ 45 w 60" name="T20"/>
                <a:gd fmla="*/ 49 h 60" name="T21"/>
                <a:gd fmla="*/ 49 w 60" name="T22"/>
                <a:gd fmla="*/ 45 h 60" name="T23"/>
                <a:gd fmla="*/ 57 w 60" name="T24"/>
                <a:gd fmla="*/ 46 h 60" name="T25"/>
                <a:gd fmla="*/ 59 w 60" name="T26"/>
                <a:gd fmla="*/ 42 h 60" name="T27"/>
                <a:gd fmla="*/ 60 w 60" name="T28"/>
                <a:gd fmla="*/ 39 h 60" name="T29"/>
                <a:gd fmla="*/ 54 w 60" name="T30"/>
                <a:gd fmla="*/ 33 h 60" name="T31"/>
                <a:gd fmla="*/ 54 w 60" name="T32"/>
                <a:gd fmla="*/ 28 h 60" name="T33"/>
                <a:gd fmla="*/ 60 w 60" name="T34"/>
                <a:gd fmla="*/ 22 h 60" name="T35"/>
                <a:gd fmla="*/ 57 w 60" name="T36"/>
                <a:gd fmla="*/ 15 h 60" name="T37"/>
                <a:gd fmla="*/ 49 w 60" name="T38"/>
                <a:gd fmla="*/ 15 h 60" name="T39"/>
                <a:gd fmla="*/ 46 w 60" name="T40"/>
                <a:gd fmla="*/ 12 h 60" name="T41"/>
                <a:gd fmla="*/ 46 w 60" name="T42"/>
                <a:gd fmla="*/ 4 h 60" name="T43"/>
                <a:gd fmla="*/ 43 w 60" name="T44"/>
                <a:gd fmla="*/ 2 h 60" name="T45"/>
                <a:gd fmla="*/ 39 w 60" name="T46"/>
                <a:gd fmla="*/ 0 h 60" name="T47"/>
                <a:gd fmla="*/ 33 w 60" name="T48"/>
                <a:gd fmla="*/ 6 h 60" name="T49"/>
                <a:gd fmla="*/ 28 w 60" name="T50"/>
                <a:gd fmla="*/ 6 h 60" name="T51"/>
                <a:gd fmla="*/ 23 w 60" name="T52"/>
                <a:gd fmla="*/ 0 h 60" name="T53"/>
                <a:gd fmla="*/ 15 w 60" name="T54"/>
                <a:gd fmla="*/ 3 h 60" name="T55"/>
                <a:gd fmla="*/ 16 w 60" name="T56"/>
                <a:gd fmla="*/ 11 h 60" name="T57"/>
                <a:gd fmla="*/ 12 w 60" name="T58"/>
                <a:gd fmla="*/ 15 h 60" name="T59"/>
                <a:gd fmla="*/ 4 w 60" name="T60"/>
                <a:gd fmla="*/ 14 h 60" name="T61"/>
                <a:gd fmla="*/ 2 w 60" name="T62"/>
                <a:gd fmla="*/ 18 h 60" name="T63"/>
                <a:gd fmla="*/ 1 w 60" name="T64"/>
                <a:gd fmla="*/ 22 h 60" name="T65"/>
                <a:gd fmla="*/ 6 w 60" name="T66"/>
                <a:gd fmla="*/ 27 h 60" name="T67"/>
                <a:gd fmla="*/ 6 w 60" name="T68"/>
                <a:gd fmla="*/ 32 h 60" name="T69"/>
                <a:gd fmla="*/ 0 w 60" name="T70"/>
                <a:gd fmla="*/ 38 h 60" name="T71"/>
                <a:gd fmla="*/ 3 w 60" name="T72"/>
                <a:gd fmla="*/ 45 h 60" name="T73"/>
                <a:gd fmla="*/ 20 w 60" name="T74"/>
                <a:gd fmla="*/ 26 h 60" name="T75"/>
                <a:gd fmla="*/ 35 w 60" name="T76"/>
                <a:gd fmla="*/ 20 h 60" name="T77"/>
                <a:gd fmla="*/ 40 w 60" name="T78"/>
                <a:gd fmla="*/ 34 h 60" name="T79"/>
                <a:gd fmla="*/ 26 w 60" name="T80"/>
                <a:gd fmla="*/ 40 h 60" name="T81"/>
                <a:gd fmla="*/ 20 w 60" name="T82"/>
                <a:gd fmla="*/ 26 h 60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60" w="60">
                  <a:moveTo>
                    <a:pt x="3" y="45"/>
                  </a:moveTo>
                  <a:cubicBezTo>
                    <a:pt x="11" y="45"/>
                    <a:pt x="11" y="45"/>
                    <a:pt x="11" y="45"/>
                  </a:cubicBezTo>
                  <a:cubicBezTo>
                    <a:pt x="12" y="46"/>
                    <a:pt x="14" y="47"/>
                    <a:pt x="15" y="49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16" y="57"/>
                    <a:pt x="17" y="58"/>
                    <a:pt x="18" y="59"/>
                  </a:cubicBezTo>
                  <a:cubicBezTo>
                    <a:pt x="19" y="59"/>
                    <a:pt x="20" y="59"/>
                    <a:pt x="22" y="60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9" y="54"/>
                    <a:pt x="31" y="54"/>
                    <a:pt x="33" y="54"/>
                  </a:cubicBezTo>
                  <a:cubicBezTo>
                    <a:pt x="38" y="60"/>
                    <a:pt x="38" y="60"/>
                    <a:pt x="38" y="60"/>
                  </a:cubicBezTo>
                  <a:cubicBezTo>
                    <a:pt x="40" y="59"/>
                    <a:pt x="43" y="58"/>
                    <a:pt x="45" y="57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46" y="48"/>
                    <a:pt x="48" y="47"/>
                    <a:pt x="49" y="45"/>
                  </a:cubicBezTo>
                  <a:cubicBezTo>
                    <a:pt x="57" y="46"/>
                    <a:pt x="57" y="46"/>
                    <a:pt x="57" y="46"/>
                  </a:cubicBezTo>
                  <a:cubicBezTo>
                    <a:pt x="58" y="45"/>
                    <a:pt x="58" y="44"/>
                    <a:pt x="59" y="42"/>
                  </a:cubicBezTo>
                  <a:cubicBezTo>
                    <a:pt x="59" y="41"/>
                    <a:pt x="60" y="40"/>
                    <a:pt x="60" y="39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4" y="31"/>
                    <a:pt x="54" y="30"/>
                    <a:pt x="54" y="28"/>
                  </a:cubicBezTo>
                  <a:cubicBezTo>
                    <a:pt x="60" y="22"/>
                    <a:pt x="60" y="22"/>
                    <a:pt x="60" y="22"/>
                  </a:cubicBezTo>
                  <a:cubicBezTo>
                    <a:pt x="60" y="20"/>
                    <a:pt x="59" y="17"/>
                    <a:pt x="57" y="15"/>
                  </a:cubicBezTo>
                  <a:cubicBezTo>
                    <a:pt x="49" y="15"/>
                    <a:pt x="49" y="15"/>
                    <a:pt x="49" y="15"/>
                  </a:cubicBezTo>
                  <a:cubicBezTo>
                    <a:pt x="48" y="14"/>
                    <a:pt x="47" y="13"/>
                    <a:pt x="46" y="12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5" y="3"/>
                    <a:pt x="44" y="2"/>
                    <a:pt x="43" y="2"/>
                  </a:cubicBezTo>
                  <a:cubicBezTo>
                    <a:pt x="41" y="1"/>
                    <a:pt x="40" y="1"/>
                    <a:pt x="39" y="0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2" y="6"/>
                    <a:pt x="30" y="6"/>
                    <a:pt x="28" y="6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0" y="1"/>
                    <a:pt x="18" y="2"/>
                    <a:pt x="15" y="3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4" y="12"/>
                    <a:pt x="13" y="13"/>
                    <a:pt x="12" y="15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3" y="15"/>
                    <a:pt x="2" y="17"/>
                    <a:pt x="2" y="18"/>
                  </a:cubicBezTo>
                  <a:cubicBezTo>
                    <a:pt x="1" y="19"/>
                    <a:pt x="1" y="20"/>
                    <a:pt x="1" y="22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6" y="29"/>
                    <a:pt x="6" y="31"/>
                    <a:pt x="6" y="32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1" y="40"/>
                    <a:pt x="2" y="43"/>
                    <a:pt x="3" y="45"/>
                  </a:cubicBezTo>
                  <a:close/>
                  <a:moveTo>
                    <a:pt x="20" y="26"/>
                  </a:moveTo>
                  <a:cubicBezTo>
                    <a:pt x="23" y="20"/>
                    <a:pt x="29" y="18"/>
                    <a:pt x="35" y="20"/>
                  </a:cubicBezTo>
                  <a:cubicBezTo>
                    <a:pt x="40" y="23"/>
                    <a:pt x="43" y="29"/>
                    <a:pt x="40" y="34"/>
                  </a:cubicBezTo>
                  <a:cubicBezTo>
                    <a:pt x="38" y="40"/>
                    <a:pt x="31" y="42"/>
                    <a:pt x="26" y="40"/>
                  </a:cubicBezTo>
                  <a:cubicBezTo>
                    <a:pt x="21" y="38"/>
                    <a:pt x="18" y="31"/>
                    <a:pt x="20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6" name="Freeform 11"/>
            <p:cNvSpPr>
              <a:spLocks noEditPoints="1"/>
            </p:cNvSpPr>
            <p:nvPr/>
          </p:nvSpPr>
          <p:spPr bwMode="auto">
            <a:xfrm>
              <a:off x="2833688" y="2257425"/>
              <a:ext cx="184150" cy="184150"/>
            </a:xfrm>
            <a:custGeom>
              <a:gdLst>
                <a:gd fmla="*/ 43 w 49" name="T0"/>
                <a:gd fmla="*/ 29 h 49" name="T1"/>
                <a:gd fmla="*/ 49 w 49" name="T2"/>
                <a:gd fmla="*/ 27 h 49" name="T3"/>
                <a:gd fmla="*/ 49 w 49" name="T4"/>
                <a:gd fmla="*/ 24 h 49" name="T5"/>
                <a:gd fmla="*/ 48 w 49" name="T6"/>
                <a:gd fmla="*/ 21 h 49" name="T7"/>
                <a:gd fmla="*/ 42 w 49" name="T8"/>
                <a:gd fmla="*/ 19 h 49" name="T9"/>
                <a:gd fmla="*/ 41 w 49" name="T10"/>
                <a:gd fmla="*/ 15 h 49" name="T11"/>
                <a:gd fmla="*/ 43 w 49" name="T12"/>
                <a:gd fmla="*/ 9 h 49" name="T13"/>
                <a:gd fmla="*/ 39 w 49" name="T14"/>
                <a:gd fmla="*/ 5 h 49" name="T15"/>
                <a:gd fmla="*/ 33 w 49" name="T16"/>
                <a:gd fmla="*/ 8 h 49" name="T17"/>
                <a:gd fmla="*/ 29 w 49" name="T18"/>
                <a:gd fmla="*/ 6 h 49" name="T19"/>
                <a:gd fmla="*/ 27 w 49" name="T20"/>
                <a:gd fmla="*/ 1 h 49" name="T21"/>
                <a:gd fmla="*/ 24 w 49" name="T22"/>
                <a:gd fmla="*/ 0 h 49" name="T23"/>
                <a:gd fmla="*/ 21 w 49" name="T24"/>
                <a:gd fmla="*/ 1 h 49" name="T25"/>
                <a:gd fmla="*/ 19 w 49" name="T26"/>
                <a:gd fmla="*/ 7 h 49" name="T27"/>
                <a:gd fmla="*/ 15 w 49" name="T28"/>
                <a:gd fmla="*/ 8 h 49" name="T29"/>
                <a:gd fmla="*/ 9 w 49" name="T30"/>
                <a:gd fmla="*/ 6 h 49" name="T31"/>
                <a:gd fmla="*/ 5 w 49" name="T32"/>
                <a:gd fmla="*/ 10 h 49" name="T33"/>
                <a:gd fmla="*/ 8 w 49" name="T34"/>
                <a:gd fmla="*/ 16 h 49" name="T35"/>
                <a:gd fmla="*/ 6 w 49" name="T36"/>
                <a:gd fmla="*/ 20 h 49" name="T37"/>
                <a:gd fmla="*/ 0 w 49" name="T38"/>
                <a:gd fmla="*/ 22 h 49" name="T39"/>
                <a:gd fmla="*/ 0 w 49" name="T40"/>
                <a:gd fmla="*/ 25 h 49" name="T41"/>
                <a:gd fmla="*/ 1 w 49" name="T42"/>
                <a:gd fmla="*/ 28 h 49" name="T43"/>
                <a:gd fmla="*/ 7 w 49" name="T44"/>
                <a:gd fmla="*/ 30 h 49" name="T45"/>
                <a:gd fmla="*/ 8 w 49" name="T46"/>
                <a:gd fmla="*/ 34 h 49" name="T47"/>
                <a:gd fmla="*/ 6 w 49" name="T48"/>
                <a:gd fmla="*/ 40 h 49" name="T49"/>
                <a:gd fmla="*/ 10 w 49" name="T50"/>
                <a:gd fmla="*/ 44 h 49" name="T51"/>
                <a:gd fmla="*/ 16 w 49" name="T52"/>
                <a:gd fmla="*/ 41 h 49" name="T53"/>
                <a:gd fmla="*/ 20 w 49" name="T54"/>
                <a:gd fmla="*/ 43 h 49" name="T55"/>
                <a:gd fmla="*/ 22 w 49" name="T56"/>
                <a:gd fmla="*/ 49 h 49" name="T57"/>
                <a:gd fmla="*/ 25 w 49" name="T58"/>
                <a:gd fmla="*/ 49 h 49" name="T59"/>
                <a:gd fmla="*/ 28 w 49" name="T60"/>
                <a:gd fmla="*/ 48 h 49" name="T61"/>
                <a:gd fmla="*/ 30 w 49" name="T62"/>
                <a:gd fmla="*/ 42 h 49" name="T63"/>
                <a:gd fmla="*/ 34 w 49" name="T64"/>
                <a:gd fmla="*/ 41 h 49" name="T65"/>
                <a:gd fmla="*/ 40 w 49" name="T66"/>
                <a:gd fmla="*/ 43 h 49" name="T67"/>
                <a:gd fmla="*/ 44 w 49" name="T68"/>
                <a:gd fmla="*/ 39 h 49" name="T69"/>
                <a:gd fmla="*/ 41 w 49" name="T70"/>
                <a:gd fmla="*/ 33 h 49" name="T71"/>
                <a:gd fmla="*/ 43 w 49" name="T72"/>
                <a:gd fmla="*/ 29 h 49" name="T73"/>
                <a:gd fmla="*/ 25 w 49" name="T74"/>
                <a:gd fmla="*/ 33 h 49" name="T75"/>
                <a:gd fmla="*/ 16 w 49" name="T76"/>
                <a:gd fmla="*/ 25 h 49" name="T77"/>
                <a:gd fmla="*/ 24 w 49" name="T78"/>
                <a:gd fmla="*/ 16 h 49" name="T79"/>
                <a:gd fmla="*/ 33 w 49" name="T80"/>
                <a:gd fmla="*/ 24 h 49" name="T81"/>
                <a:gd fmla="*/ 25 w 49" name="T82"/>
                <a:gd fmla="*/ 33 h 49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49" w="49">
                  <a:moveTo>
                    <a:pt x="43" y="29"/>
                  </a:moveTo>
                  <a:cubicBezTo>
                    <a:pt x="49" y="27"/>
                    <a:pt x="49" y="27"/>
                    <a:pt x="49" y="27"/>
                  </a:cubicBezTo>
                  <a:cubicBezTo>
                    <a:pt x="49" y="26"/>
                    <a:pt x="49" y="25"/>
                    <a:pt x="49" y="24"/>
                  </a:cubicBezTo>
                  <a:cubicBezTo>
                    <a:pt x="49" y="23"/>
                    <a:pt x="49" y="22"/>
                    <a:pt x="48" y="2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42" y="18"/>
                    <a:pt x="41" y="16"/>
                    <a:pt x="41" y="15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8"/>
                    <a:pt x="40" y="6"/>
                    <a:pt x="39" y="5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32" y="7"/>
                    <a:pt x="31" y="7"/>
                    <a:pt x="29" y="6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6" y="0"/>
                    <a:pt x="25" y="0"/>
                    <a:pt x="24" y="0"/>
                  </a:cubicBezTo>
                  <a:cubicBezTo>
                    <a:pt x="23" y="0"/>
                    <a:pt x="22" y="1"/>
                    <a:pt x="21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8" y="7"/>
                    <a:pt x="16" y="8"/>
                    <a:pt x="15" y="8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8" y="7"/>
                    <a:pt x="6" y="9"/>
                    <a:pt x="5" y="10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7" y="17"/>
                    <a:pt x="7" y="18"/>
                    <a:pt x="6" y="2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31"/>
                    <a:pt x="8" y="33"/>
                    <a:pt x="8" y="34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7" y="41"/>
                    <a:pt x="8" y="43"/>
                    <a:pt x="10" y="44"/>
                  </a:cubicBezTo>
                  <a:cubicBezTo>
                    <a:pt x="16" y="41"/>
                    <a:pt x="16" y="41"/>
                    <a:pt x="16" y="41"/>
                  </a:cubicBezTo>
                  <a:cubicBezTo>
                    <a:pt x="17" y="42"/>
                    <a:pt x="18" y="42"/>
                    <a:pt x="20" y="43"/>
                  </a:cubicBezTo>
                  <a:cubicBezTo>
                    <a:pt x="22" y="49"/>
                    <a:pt x="22" y="49"/>
                    <a:pt x="22" y="49"/>
                  </a:cubicBezTo>
                  <a:cubicBezTo>
                    <a:pt x="23" y="49"/>
                    <a:pt x="24" y="49"/>
                    <a:pt x="25" y="49"/>
                  </a:cubicBezTo>
                  <a:cubicBezTo>
                    <a:pt x="26" y="49"/>
                    <a:pt x="27" y="49"/>
                    <a:pt x="28" y="48"/>
                  </a:cubicBezTo>
                  <a:cubicBezTo>
                    <a:pt x="30" y="42"/>
                    <a:pt x="30" y="42"/>
                    <a:pt x="30" y="42"/>
                  </a:cubicBezTo>
                  <a:cubicBezTo>
                    <a:pt x="31" y="42"/>
                    <a:pt x="33" y="41"/>
                    <a:pt x="34" y="41"/>
                  </a:cubicBezTo>
                  <a:cubicBezTo>
                    <a:pt x="40" y="43"/>
                    <a:pt x="40" y="43"/>
                    <a:pt x="40" y="43"/>
                  </a:cubicBezTo>
                  <a:cubicBezTo>
                    <a:pt x="41" y="42"/>
                    <a:pt x="43" y="41"/>
                    <a:pt x="44" y="39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42" y="32"/>
                    <a:pt x="42" y="31"/>
                    <a:pt x="43" y="29"/>
                  </a:cubicBezTo>
                  <a:close/>
                  <a:moveTo>
                    <a:pt x="25" y="33"/>
                  </a:moveTo>
                  <a:cubicBezTo>
                    <a:pt x="20" y="33"/>
                    <a:pt x="16" y="29"/>
                    <a:pt x="16" y="25"/>
                  </a:cubicBezTo>
                  <a:cubicBezTo>
                    <a:pt x="16" y="20"/>
                    <a:pt x="20" y="16"/>
                    <a:pt x="24" y="16"/>
                  </a:cubicBezTo>
                  <a:cubicBezTo>
                    <a:pt x="29" y="16"/>
                    <a:pt x="33" y="20"/>
                    <a:pt x="33" y="24"/>
                  </a:cubicBezTo>
                  <a:cubicBezTo>
                    <a:pt x="33" y="29"/>
                    <a:pt x="29" y="33"/>
                    <a:pt x="25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7" name="Group 24"/>
          <p:cNvGrpSpPr/>
          <p:nvPr/>
        </p:nvGrpSpPr>
        <p:grpSpPr>
          <a:xfrm>
            <a:off x="6052077" y="4892674"/>
            <a:ext cx="619126" cy="482600"/>
            <a:chOff x="6094412" y="4918075"/>
            <a:chExt cx="619126" cy="482600"/>
          </a:xfrm>
          <a:solidFill>
            <a:srgbClr val="BF55DB"/>
          </a:solidFill>
        </p:grpSpPr>
        <p:sp>
          <p:nvSpPr>
            <p:cNvPr id="28" name="Freeform 15"/>
            <p:cNvSpPr/>
            <p:nvPr/>
          </p:nvSpPr>
          <p:spPr bwMode="auto">
            <a:xfrm>
              <a:off x="6443663" y="4918075"/>
              <a:ext cx="269875" cy="285750"/>
            </a:xfrm>
            <a:custGeom>
              <a:gdLst>
                <a:gd fmla="*/ 95 w 123" name="T0"/>
                <a:gd fmla="*/ 78 h 130" name="T1"/>
                <a:gd fmla="*/ 84 w 123" name="T2"/>
                <a:gd fmla="*/ 46 h 130" name="T3"/>
                <a:gd fmla="*/ 62 w 123" name="T4"/>
                <a:gd fmla="*/ 19 h 130" name="T5"/>
                <a:gd fmla="*/ 32 w 123" name="T6"/>
                <a:gd fmla="*/ 4 h 130" name="T7"/>
                <a:gd fmla="*/ 0 w 123" name="T8"/>
                <a:gd fmla="*/ 1 h 130" name="T9"/>
                <a:gd fmla="*/ 0 w 123" name="T10"/>
                <a:gd fmla="*/ 2 h 130" name="T11"/>
                <a:gd fmla="*/ 29 w 123" name="T12"/>
                <a:gd fmla="*/ 11 h 130" name="T13"/>
                <a:gd fmla="*/ 50 w 123" name="T14"/>
                <a:gd fmla="*/ 30 h 130" name="T15"/>
                <a:gd fmla="*/ 62 w 123" name="T16"/>
                <a:gd fmla="*/ 55 h 130" name="T17"/>
                <a:gd fmla="*/ 64 w 123" name="T18"/>
                <a:gd fmla="*/ 78 h 130" name="T19"/>
                <a:gd fmla="*/ 36 w 123" name="T20"/>
                <a:gd fmla="*/ 78 h 130" name="T21"/>
                <a:gd fmla="*/ 57 w 123" name="T22"/>
                <a:gd fmla="*/ 104 h 130" name="T23"/>
                <a:gd fmla="*/ 79 w 123" name="T24"/>
                <a:gd fmla="*/ 130 h 130" name="T25"/>
                <a:gd fmla="*/ 101 w 123" name="T26"/>
                <a:gd fmla="*/ 104 h 130" name="T27"/>
                <a:gd fmla="*/ 123 w 123" name="T28"/>
                <a:gd fmla="*/ 78 h 130" name="T29"/>
                <a:gd fmla="*/ 95 w 123" name="T30"/>
                <a:gd fmla="*/ 78 h 130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30" w="123">
                  <a:moveTo>
                    <a:pt x="95" y="78"/>
                  </a:moveTo>
                  <a:cubicBezTo>
                    <a:pt x="93" y="67"/>
                    <a:pt x="90" y="56"/>
                    <a:pt x="84" y="46"/>
                  </a:cubicBezTo>
                  <a:cubicBezTo>
                    <a:pt x="78" y="35"/>
                    <a:pt x="71" y="26"/>
                    <a:pt x="62" y="19"/>
                  </a:cubicBezTo>
                  <a:cubicBezTo>
                    <a:pt x="53" y="12"/>
                    <a:pt x="42" y="7"/>
                    <a:pt x="32" y="4"/>
                  </a:cubicBezTo>
                  <a:cubicBezTo>
                    <a:pt x="21" y="1"/>
                    <a:pt x="10" y="0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0" y="3"/>
                    <a:pt x="20" y="6"/>
                    <a:pt x="29" y="11"/>
                  </a:cubicBezTo>
                  <a:cubicBezTo>
                    <a:pt x="37" y="16"/>
                    <a:pt x="45" y="23"/>
                    <a:pt x="50" y="30"/>
                  </a:cubicBezTo>
                  <a:cubicBezTo>
                    <a:pt x="56" y="38"/>
                    <a:pt x="60" y="46"/>
                    <a:pt x="62" y="55"/>
                  </a:cubicBezTo>
                  <a:cubicBezTo>
                    <a:pt x="64" y="63"/>
                    <a:pt x="65" y="71"/>
                    <a:pt x="64" y="78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57" y="104"/>
                    <a:pt x="57" y="104"/>
                    <a:pt x="57" y="104"/>
                  </a:cubicBezTo>
                  <a:cubicBezTo>
                    <a:pt x="79" y="130"/>
                    <a:pt x="79" y="130"/>
                    <a:pt x="79" y="130"/>
                  </a:cubicBezTo>
                  <a:cubicBezTo>
                    <a:pt x="101" y="104"/>
                    <a:pt x="101" y="104"/>
                    <a:pt x="101" y="104"/>
                  </a:cubicBezTo>
                  <a:cubicBezTo>
                    <a:pt x="123" y="78"/>
                    <a:pt x="123" y="78"/>
                    <a:pt x="123" y="78"/>
                  </a:cubicBezTo>
                  <a:lnTo>
                    <a:pt x="95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6094412" y="5114925"/>
              <a:ext cx="268288" cy="285750"/>
            </a:xfrm>
            <a:custGeom>
              <a:gdLst>
                <a:gd fmla="*/ 72 w 123" name="T0"/>
                <a:gd fmla="*/ 100 h 130" name="T1"/>
                <a:gd fmla="*/ 60 w 123" name="T2"/>
                <a:gd fmla="*/ 75 h 130" name="T3"/>
                <a:gd fmla="*/ 59 w 123" name="T4"/>
                <a:gd fmla="*/ 52 h 130" name="T5"/>
                <a:gd fmla="*/ 87 w 123" name="T6"/>
                <a:gd fmla="*/ 52 h 130" name="T7"/>
                <a:gd fmla="*/ 65 w 123" name="T8"/>
                <a:gd fmla="*/ 26 h 130" name="T9"/>
                <a:gd fmla="*/ 43 w 123" name="T10"/>
                <a:gd fmla="*/ 0 h 130" name="T11"/>
                <a:gd fmla="*/ 22 w 123" name="T12"/>
                <a:gd fmla="*/ 26 h 130" name="T13"/>
                <a:gd fmla="*/ 0 w 123" name="T14"/>
                <a:gd fmla="*/ 52 h 130" name="T15"/>
                <a:gd fmla="*/ 28 w 123" name="T16"/>
                <a:gd fmla="*/ 52 h 130" name="T17"/>
                <a:gd fmla="*/ 39 w 123" name="T18"/>
                <a:gd fmla="*/ 84 h 130" name="T19"/>
                <a:gd fmla="*/ 61 w 123" name="T20"/>
                <a:gd fmla="*/ 111 h 130" name="T21"/>
                <a:gd fmla="*/ 91 w 123" name="T22"/>
                <a:gd fmla="*/ 126 h 130" name="T23"/>
                <a:gd fmla="*/ 123 w 123" name="T24"/>
                <a:gd fmla="*/ 129 h 130" name="T25"/>
                <a:gd fmla="*/ 123 w 123" name="T26"/>
                <a:gd fmla="*/ 128 h 130" name="T27"/>
                <a:gd fmla="*/ 94 w 123" name="T28"/>
                <a:gd fmla="*/ 119 h 130" name="T29"/>
                <a:gd fmla="*/ 72 w 123" name="T30"/>
                <a:gd fmla="*/ 100 h 130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30" w="123">
                  <a:moveTo>
                    <a:pt x="72" y="100"/>
                  </a:moveTo>
                  <a:cubicBezTo>
                    <a:pt x="67" y="92"/>
                    <a:pt x="63" y="84"/>
                    <a:pt x="60" y="75"/>
                  </a:cubicBezTo>
                  <a:cubicBezTo>
                    <a:pt x="58" y="67"/>
                    <a:pt x="58" y="59"/>
                    <a:pt x="59" y="52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65" y="26"/>
                    <a:pt x="65" y="26"/>
                    <a:pt x="65" y="26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28" y="52"/>
                    <a:pt x="28" y="52"/>
                    <a:pt x="28" y="52"/>
                  </a:cubicBezTo>
                  <a:cubicBezTo>
                    <a:pt x="30" y="63"/>
                    <a:pt x="33" y="74"/>
                    <a:pt x="39" y="84"/>
                  </a:cubicBezTo>
                  <a:cubicBezTo>
                    <a:pt x="44" y="94"/>
                    <a:pt x="52" y="104"/>
                    <a:pt x="61" y="111"/>
                  </a:cubicBezTo>
                  <a:cubicBezTo>
                    <a:pt x="70" y="118"/>
                    <a:pt x="80" y="123"/>
                    <a:pt x="91" y="126"/>
                  </a:cubicBezTo>
                  <a:cubicBezTo>
                    <a:pt x="102" y="129"/>
                    <a:pt x="113" y="130"/>
                    <a:pt x="123" y="129"/>
                  </a:cubicBezTo>
                  <a:cubicBezTo>
                    <a:pt x="123" y="128"/>
                    <a:pt x="123" y="128"/>
                    <a:pt x="123" y="128"/>
                  </a:cubicBezTo>
                  <a:cubicBezTo>
                    <a:pt x="113" y="127"/>
                    <a:pt x="103" y="124"/>
                    <a:pt x="94" y="119"/>
                  </a:cubicBezTo>
                  <a:cubicBezTo>
                    <a:pt x="85" y="114"/>
                    <a:pt x="78" y="107"/>
                    <a:pt x="72" y="1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6305550" y="4970463"/>
              <a:ext cx="204788" cy="377825"/>
            </a:xfrm>
            <a:custGeom>
              <a:gdLst>
                <a:gd fmla="*/ 59 w 93" name="T0"/>
                <a:gd fmla="*/ 71 h 171" name="T1"/>
                <a:gd fmla="*/ 33 w 93" name="T2"/>
                <a:gd fmla="*/ 54 h 171" name="T3"/>
                <a:gd fmla="*/ 51 w 93" name="T4"/>
                <a:gd fmla="*/ 42 h 171" name="T5"/>
                <a:gd fmla="*/ 81 w 93" name="T6"/>
                <a:gd fmla="*/ 49 h 171" name="T7"/>
                <a:gd fmla="*/ 88 w 93" name="T8"/>
                <a:gd fmla="*/ 25 h 171" name="T9"/>
                <a:gd fmla="*/ 57 w 93" name="T10"/>
                <a:gd fmla="*/ 18 h 171" name="T11"/>
                <a:gd fmla="*/ 57 w 93" name="T12"/>
                <a:gd fmla="*/ 0 h 171" name="T13"/>
                <a:gd fmla="*/ 37 w 93" name="T14"/>
                <a:gd fmla="*/ 0 h 171" name="T15"/>
                <a:gd fmla="*/ 37 w 93" name="T16"/>
                <a:gd fmla="*/ 20 h 171" name="T17"/>
                <a:gd fmla="*/ 1 w 93" name="T18"/>
                <a:gd fmla="*/ 57 h 171" name="T19"/>
                <a:gd fmla="*/ 39 w 93" name="T20"/>
                <a:gd fmla="*/ 96 h 171" name="T21"/>
                <a:gd fmla="*/ 61 w 93" name="T22"/>
                <a:gd fmla="*/ 114 h 171" name="T23"/>
                <a:gd fmla="*/ 41 w 93" name="T24"/>
                <a:gd fmla="*/ 127 h 171" name="T25"/>
                <a:gd fmla="*/ 6 w 93" name="T26"/>
                <a:gd fmla="*/ 118 h 171" name="T27"/>
                <a:gd fmla="*/ 0 w 93" name="T28"/>
                <a:gd fmla="*/ 142 h 171" name="T29"/>
                <a:gd fmla="*/ 35 w 93" name="T30"/>
                <a:gd fmla="*/ 151 h 171" name="T31"/>
                <a:gd fmla="*/ 35 w 93" name="T32"/>
                <a:gd fmla="*/ 171 h 171" name="T33"/>
                <a:gd fmla="*/ 56 w 93" name="T34"/>
                <a:gd fmla="*/ 171 h 171" name="T35"/>
                <a:gd fmla="*/ 56 w 93" name="T36"/>
                <a:gd fmla="*/ 149 h 171" name="T37"/>
                <a:gd fmla="*/ 93 w 93" name="T38"/>
                <a:gd fmla="*/ 111 h 171" name="T39"/>
                <a:gd fmla="*/ 59 w 93" name="T40"/>
                <a:gd fmla="*/ 71 h 171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71" w="93">
                  <a:moveTo>
                    <a:pt x="59" y="71"/>
                  </a:moveTo>
                  <a:cubicBezTo>
                    <a:pt x="41" y="65"/>
                    <a:pt x="33" y="60"/>
                    <a:pt x="33" y="54"/>
                  </a:cubicBezTo>
                  <a:cubicBezTo>
                    <a:pt x="33" y="48"/>
                    <a:pt x="38" y="42"/>
                    <a:pt x="51" y="42"/>
                  </a:cubicBezTo>
                  <a:cubicBezTo>
                    <a:pt x="66" y="42"/>
                    <a:pt x="76" y="47"/>
                    <a:pt x="81" y="49"/>
                  </a:cubicBezTo>
                  <a:cubicBezTo>
                    <a:pt x="88" y="25"/>
                    <a:pt x="88" y="25"/>
                    <a:pt x="88" y="25"/>
                  </a:cubicBezTo>
                  <a:cubicBezTo>
                    <a:pt x="80" y="22"/>
                    <a:pt x="71" y="19"/>
                    <a:pt x="57" y="18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14" y="24"/>
                    <a:pt x="1" y="39"/>
                    <a:pt x="1" y="57"/>
                  </a:cubicBezTo>
                  <a:cubicBezTo>
                    <a:pt x="1" y="78"/>
                    <a:pt x="16" y="88"/>
                    <a:pt x="39" y="96"/>
                  </a:cubicBezTo>
                  <a:cubicBezTo>
                    <a:pt x="55" y="101"/>
                    <a:pt x="61" y="106"/>
                    <a:pt x="61" y="114"/>
                  </a:cubicBezTo>
                  <a:cubicBezTo>
                    <a:pt x="61" y="122"/>
                    <a:pt x="53" y="127"/>
                    <a:pt x="41" y="127"/>
                  </a:cubicBezTo>
                  <a:cubicBezTo>
                    <a:pt x="27" y="127"/>
                    <a:pt x="15" y="122"/>
                    <a:pt x="6" y="118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8" y="146"/>
                    <a:pt x="21" y="150"/>
                    <a:pt x="35" y="151"/>
                  </a:cubicBezTo>
                  <a:cubicBezTo>
                    <a:pt x="35" y="171"/>
                    <a:pt x="35" y="171"/>
                    <a:pt x="35" y="171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6" y="149"/>
                    <a:pt x="56" y="149"/>
                    <a:pt x="56" y="149"/>
                  </a:cubicBezTo>
                  <a:cubicBezTo>
                    <a:pt x="80" y="145"/>
                    <a:pt x="93" y="129"/>
                    <a:pt x="93" y="111"/>
                  </a:cubicBezTo>
                  <a:cubicBezTo>
                    <a:pt x="93" y="92"/>
                    <a:pt x="83" y="80"/>
                    <a:pt x="59" y="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31" name="Group 28"/>
          <p:cNvGrpSpPr/>
          <p:nvPr/>
        </p:nvGrpSpPr>
        <p:grpSpPr>
          <a:xfrm>
            <a:off x="5219700" y="3645959"/>
            <a:ext cx="368300" cy="366542"/>
            <a:chOff x="7886700" y="4848225"/>
            <a:chExt cx="665163" cy="661988"/>
          </a:xfrm>
          <a:solidFill>
            <a:srgbClr val="F04077"/>
          </a:solidFill>
        </p:grpSpPr>
        <p:sp>
          <p:nvSpPr>
            <p:cNvPr id="32" name="Freeform 21"/>
            <p:cNvSpPr/>
            <p:nvPr/>
          </p:nvSpPr>
          <p:spPr bwMode="auto">
            <a:xfrm>
              <a:off x="7886700" y="5243513"/>
              <a:ext cx="266700" cy="266700"/>
            </a:xfrm>
            <a:custGeom>
              <a:gdLst>
                <a:gd fmla="*/ 168 w 168" name="T0"/>
                <a:gd fmla="*/ 86 h 168" name="T1"/>
                <a:gd fmla="*/ 0 w 168" name="T2"/>
                <a:gd fmla="*/ 168 h 168" name="T3"/>
                <a:gd fmla="*/ 82 w 168" name="T4"/>
                <a:gd fmla="*/ 0 h 168" name="T5"/>
                <a:gd fmla="*/ 168 w 168" name="T6"/>
                <a:gd fmla="*/ 86 h 16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68" w="168">
                  <a:moveTo>
                    <a:pt x="168" y="86"/>
                  </a:moveTo>
                  <a:lnTo>
                    <a:pt x="0" y="168"/>
                  </a:lnTo>
                  <a:lnTo>
                    <a:pt x="82" y="0"/>
                  </a:lnTo>
                  <a:lnTo>
                    <a:pt x="168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Freeform 22"/>
            <p:cNvSpPr/>
            <p:nvPr/>
          </p:nvSpPr>
          <p:spPr bwMode="auto">
            <a:xfrm>
              <a:off x="8355013" y="4848225"/>
              <a:ext cx="196850" cy="193675"/>
            </a:xfrm>
            <a:custGeom>
              <a:gdLst>
                <a:gd fmla="*/ 43 w 62" name="T0"/>
                <a:gd fmla="*/ 61 h 61" name="T1"/>
                <a:gd fmla="*/ 0 w 62" name="T2"/>
                <a:gd fmla="*/ 18 h 61" name="T3"/>
                <a:gd fmla="*/ 14 w 62" name="T4"/>
                <a:gd fmla="*/ 5 h 61" name="T5"/>
                <a:gd fmla="*/ 33 w 62" name="T6"/>
                <a:gd fmla="*/ 5 h 61" name="T7"/>
                <a:gd fmla="*/ 56 w 62" name="T8"/>
                <a:gd fmla="*/ 28 h 61" name="T9"/>
                <a:gd fmla="*/ 56 w 62" name="T10"/>
                <a:gd fmla="*/ 48 h 61" name="T11"/>
                <a:gd fmla="*/ 43 w 62" name="T12"/>
                <a:gd fmla="*/ 61 h 6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1" w="62">
                  <a:moveTo>
                    <a:pt x="43" y="61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9" y="0"/>
                    <a:pt x="27" y="0"/>
                    <a:pt x="33" y="5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62" y="34"/>
                    <a:pt x="62" y="42"/>
                    <a:pt x="56" y="48"/>
                  </a:cubicBezTo>
                  <a:lnTo>
                    <a:pt x="43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34" name="Freeform 23"/>
            <p:cNvSpPr/>
            <p:nvPr/>
          </p:nvSpPr>
          <p:spPr bwMode="auto">
            <a:xfrm>
              <a:off x="8039100" y="4937125"/>
              <a:ext cx="420688" cy="423863"/>
            </a:xfrm>
            <a:custGeom>
              <a:gdLst>
                <a:gd fmla="*/ 65 w 133" name="T0"/>
                <a:gd fmla="*/ 91 h 134" name="T1"/>
                <a:gd fmla="*/ 65 w 133" name="T2"/>
                <a:gd fmla="*/ 80 h 134" name="T3"/>
                <a:gd fmla="*/ 117 w 133" name="T4"/>
                <a:gd fmla="*/ 28 h 134" name="T5"/>
                <a:gd fmla="*/ 89 w 133" name="T6"/>
                <a:gd fmla="*/ 0 h 134" name="T7"/>
                <a:gd fmla="*/ 0 w 133" name="T8"/>
                <a:gd fmla="*/ 90 h 134" name="T9"/>
                <a:gd fmla="*/ 43 w 133" name="T10"/>
                <a:gd fmla="*/ 134 h 134" name="T11"/>
                <a:gd fmla="*/ 133 w 133" name="T12"/>
                <a:gd fmla="*/ 44 h 134" name="T13"/>
                <a:gd fmla="*/ 128 w 133" name="T14"/>
                <a:gd fmla="*/ 39 h 134" name="T15"/>
                <a:gd fmla="*/ 75 w 133" name="T16"/>
                <a:gd fmla="*/ 91 h 134" name="T17"/>
                <a:gd fmla="*/ 65 w 133" name="T18"/>
                <a:gd fmla="*/ 91 h 13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4" w="133">
                  <a:moveTo>
                    <a:pt x="65" y="91"/>
                  </a:moveTo>
                  <a:cubicBezTo>
                    <a:pt x="62" y="88"/>
                    <a:pt x="62" y="83"/>
                    <a:pt x="65" y="80"/>
                  </a:cubicBezTo>
                  <a:cubicBezTo>
                    <a:pt x="117" y="28"/>
                    <a:pt x="117" y="28"/>
                    <a:pt x="117" y="28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43" y="134"/>
                    <a:pt x="43" y="134"/>
                    <a:pt x="43" y="134"/>
                  </a:cubicBezTo>
                  <a:cubicBezTo>
                    <a:pt x="133" y="44"/>
                    <a:pt x="133" y="44"/>
                    <a:pt x="133" y="44"/>
                  </a:cubicBezTo>
                  <a:cubicBezTo>
                    <a:pt x="128" y="39"/>
                    <a:pt x="128" y="39"/>
                    <a:pt x="128" y="39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3" y="94"/>
                    <a:pt x="68" y="94"/>
                    <a:pt x="65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35" name="矩形 24"/>
          <p:cNvSpPr>
            <a:spLocks noChangeArrowheads="1"/>
          </p:cNvSpPr>
          <p:nvPr/>
        </p:nvSpPr>
        <p:spPr bwMode="auto">
          <a:xfrm>
            <a:off x="2797176" y="5035965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36" name="矩形 24"/>
          <p:cNvSpPr>
            <a:spLocks noChangeArrowheads="1"/>
          </p:cNvSpPr>
          <p:nvPr/>
        </p:nvSpPr>
        <p:spPr bwMode="auto">
          <a:xfrm>
            <a:off x="2003955" y="2389580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37" name="矩形 24"/>
          <p:cNvSpPr>
            <a:spLocks noChangeArrowheads="1"/>
          </p:cNvSpPr>
          <p:nvPr/>
        </p:nvSpPr>
        <p:spPr bwMode="auto">
          <a:xfrm>
            <a:off x="8109489" y="4297413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38" name="矩形 24"/>
          <p:cNvSpPr>
            <a:spLocks noChangeArrowheads="1"/>
          </p:cNvSpPr>
          <p:nvPr/>
        </p:nvSpPr>
        <p:spPr bwMode="auto">
          <a:xfrm>
            <a:off x="8164778" y="1463009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339141484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4"/>
          <p:cNvSpPr txBox="1">
            <a:spLocks noChangeArrowheads="1"/>
          </p:cNvSpPr>
          <p:nvPr/>
        </p:nvSpPr>
        <p:spPr bwMode="auto">
          <a:xfrm>
            <a:off x="3971925" y="1822450"/>
            <a:ext cx="158781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mtClean="0" spc="0" strike="noStrike" sz="199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4</a:t>
            </a:r>
          </a:p>
        </p:txBody>
      </p:sp>
      <p:sp>
        <p:nvSpPr>
          <p:cNvPr id="3" name="文本框 34"/>
          <p:cNvSpPr txBox="1">
            <a:spLocks noChangeArrowheads="1"/>
          </p:cNvSpPr>
          <p:nvPr/>
        </p:nvSpPr>
        <p:spPr bwMode="auto">
          <a:xfrm>
            <a:off x="5884863" y="3840163"/>
            <a:ext cx="3156267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lvl="0"/>
            <a:r>
              <a:rPr altLang="zh-CN" lang="en-US" sz="3200">
                <a:solidFill>
                  <a:prstClr val="white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COOPERATION</a:t>
            </a:r>
          </a:p>
        </p:txBody>
      </p:sp>
      <p:sp>
        <p:nvSpPr>
          <p:cNvPr id="4" name="等腰三角形 7"/>
          <p:cNvSpPr>
            <a:spLocks noChangeArrowheads="1"/>
          </p:cNvSpPr>
          <p:nvPr/>
        </p:nvSpPr>
        <p:spPr bwMode="auto">
          <a:xfrm rot="10800000">
            <a:off x="7002463" y="0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5" name="等腰三角形 37"/>
          <p:cNvSpPr>
            <a:spLocks noChangeArrowheads="1"/>
          </p:cNvSpPr>
          <p:nvPr/>
        </p:nvSpPr>
        <p:spPr bwMode="auto">
          <a:xfrm>
            <a:off x="1452563" y="4264025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6" name="文本框 38"/>
          <p:cNvSpPr txBox="1">
            <a:spLocks noChangeArrowheads="1"/>
          </p:cNvSpPr>
          <p:nvPr/>
        </p:nvSpPr>
        <p:spPr bwMode="auto">
          <a:xfrm>
            <a:off x="6013451" y="3316288"/>
            <a:ext cx="2204288" cy="5181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pc="0" strike="noStrike" sz="2800" u="none">
                <a:ln>
                  <a:noFill/>
                </a:ln>
                <a:solidFill>
                  <a:srgbClr val="30302F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PART FOUR</a:t>
            </a:r>
          </a:p>
        </p:txBody>
      </p:sp>
      <p:sp>
        <p:nvSpPr>
          <p:cNvPr id="7" name="直角三角形 13"/>
          <p:cNvSpPr>
            <a:spLocks noChangeArrowheads="1"/>
          </p:cNvSpPr>
          <p:nvPr/>
        </p:nvSpPr>
        <p:spPr bwMode="auto">
          <a:xfrm flipH="1" rot="10800000">
            <a:off x="8499475" y="-9525"/>
            <a:ext cx="1511300" cy="2603500"/>
          </a:xfrm>
          <a:prstGeom prst="rtTriangle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8" name="直角三角形 39"/>
          <p:cNvSpPr>
            <a:spLocks noChangeArrowheads="1"/>
          </p:cNvSpPr>
          <p:nvPr/>
        </p:nvSpPr>
        <p:spPr bwMode="auto">
          <a:xfrm flipH="1">
            <a:off x="1446213" y="4241800"/>
            <a:ext cx="1512887" cy="2601913"/>
          </a:xfrm>
          <a:prstGeom prst="rtTriangl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</p:spTree>
    <p:extLst>
      <p:ext uri="{BB962C8B-B14F-4D97-AF65-F5344CB8AC3E}">
        <p14:creationId val="1454820487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7835900" y="2498725"/>
            <a:ext cx="32893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2"/>
          <p:cNvSpPr/>
          <p:nvPr/>
        </p:nvSpPr>
        <p:spPr>
          <a:xfrm>
            <a:off x="1066800" y="2498725"/>
            <a:ext cx="2743200" cy="2743200"/>
          </a:xfrm>
          <a:prstGeom prst="roundRect">
            <a:avLst>
              <a:gd fmla="val 1163" name="adj"/>
            </a:avLst>
          </a:prstGeom>
          <a:solidFill>
            <a:srgbClr val="DCB56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sp>
        <p:nvSpPr>
          <p:cNvPr id="8" name="Oval 3"/>
          <p:cNvSpPr/>
          <p:nvPr/>
        </p:nvSpPr>
        <p:spPr>
          <a:xfrm>
            <a:off x="1296988" y="2886075"/>
            <a:ext cx="542925" cy="542925"/>
          </a:xfrm>
          <a:prstGeom prst="ellipse">
            <a:avLst/>
          </a:prstGeom>
          <a:solidFill>
            <a:srgbClr val="F8D84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303338" y="3704674"/>
            <a:ext cx="2201862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单击此处可编辑内容，根据您的需要自由拉伸文本框大小单击此处可编辑内容，根据您的需要自由拉伸文本框大小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1973264" y="2973388"/>
            <a:ext cx="1970087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altLang="en-US" b="1" lang="zh-CN" sz="1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14" name="矩形 13"/>
          <p:cNvSpPr/>
          <p:nvPr/>
        </p:nvSpPr>
        <p:spPr>
          <a:xfrm>
            <a:off x="7969250" y="2632075"/>
            <a:ext cx="3048000" cy="1717675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/>
              </a:ext>
            </a:extLst>
          </a:blip>
          <a:srcRect b="6309" l="423" t="10007"/>
          <a:stretch>
            <a:fillRect/>
          </a:stretch>
        </p:blipFill>
        <p:spPr>
          <a:xfrm>
            <a:off x="7946497" y="2631749"/>
            <a:ext cx="3070906" cy="1726947"/>
          </a:xfrm>
          <a:custGeom>
            <a:gdLst>
              <a:gd fmla="*/ 0 w 3070906" name="connsiteX0"/>
              <a:gd fmla="*/ 0 h 1726947" name="connsiteY0"/>
              <a:gd fmla="*/ 3070906 w 3070906" name="connsiteX1"/>
              <a:gd fmla="*/ 0 h 1726947" name="connsiteY1"/>
              <a:gd fmla="*/ 3070906 w 3070906" name="connsiteX2"/>
              <a:gd fmla="*/ 1726947 h 1726947" name="connsiteY2"/>
              <a:gd fmla="*/ 0 w 3070906" name="connsiteX3"/>
              <a:gd fmla="*/ 1726947 h 172694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726945" w="3070906">
                <a:moveTo>
                  <a:pt x="0" y="0"/>
                </a:moveTo>
                <a:lnTo>
                  <a:pt x="3070906" y="0"/>
                </a:lnTo>
                <a:lnTo>
                  <a:pt x="3070906" y="1726947"/>
                </a:lnTo>
                <a:lnTo>
                  <a:pt x="0" y="1726947"/>
                </a:lnTo>
                <a:close/>
              </a:path>
            </a:pathLst>
          </a:custGeom>
        </p:spPr>
      </p:pic>
      <p:sp>
        <p:nvSpPr>
          <p:cNvPr id="16" name="Rounded Rectangle 13"/>
          <p:cNvSpPr/>
          <p:nvPr/>
        </p:nvSpPr>
        <p:spPr>
          <a:xfrm>
            <a:off x="7505700" y="2071688"/>
            <a:ext cx="855663" cy="854075"/>
          </a:xfrm>
          <a:prstGeom prst="roundRect">
            <a:avLst>
              <a:gd fmla="val 1163" name="adj"/>
            </a:avLst>
          </a:prstGeom>
          <a:solidFill>
            <a:srgbClr val="00206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17" name="矩形 24"/>
          <p:cNvSpPr>
            <a:spLocks noChangeArrowheads="1"/>
          </p:cNvSpPr>
          <p:nvPr/>
        </p:nvSpPr>
        <p:spPr bwMode="auto">
          <a:xfrm>
            <a:off x="4417219" y="2640472"/>
            <a:ext cx="2481262" cy="614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3194492475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1066800" y="2043113"/>
            <a:ext cx="4232275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1"/>
          <p:cNvSpPr/>
          <p:nvPr/>
        </p:nvSpPr>
        <p:spPr>
          <a:xfrm>
            <a:off x="6096000" y="3417888"/>
            <a:ext cx="1176338" cy="1176337"/>
          </a:xfrm>
          <a:prstGeom prst="ellipse">
            <a:avLst/>
          </a:prstGeom>
          <a:solidFill>
            <a:srgbClr val="F0407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4" name="Oval 7"/>
          <p:cNvSpPr/>
          <p:nvPr/>
        </p:nvSpPr>
        <p:spPr>
          <a:xfrm>
            <a:off x="7381875" y="3417888"/>
            <a:ext cx="1176338" cy="1176337"/>
          </a:xfrm>
          <a:prstGeom prst="ellipse">
            <a:avLst/>
          </a:prstGeom>
          <a:solidFill>
            <a:srgbClr val="F8D84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5" name="Oval 8"/>
          <p:cNvSpPr/>
          <p:nvPr/>
        </p:nvSpPr>
        <p:spPr>
          <a:xfrm>
            <a:off x="8666163" y="3417888"/>
            <a:ext cx="1176337" cy="1176337"/>
          </a:xfrm>
          <a:prstGeom prst="ellipse">
            <a:avLst/>
          </a:prstGeom>
          <a:solidFill>
            <a:srgbClr val="BF55D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6" name="Oval 11"/>
          <p:cNvSpPr/>
          <p:nvPr/>
        </p:nvSpPr>
        <p:spPr>
          <a:xfrm>
            <a:off x="9948863" y="3417888"/>
            <a:ext cx="1176337" cy="1176337"/>
          </a:xfrm>
          <a:prstGeom prst="ellipse">
            <a:avLst/>
          </a:prstGeom>
          <a:solidFill>
            <a:srgbClr val="F7725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7" name="矩形 10"/>
          <p:cNvSpPr>
            <a:spLocks noChangeArrowheads="1"/>
          </p:cNvSpPr>
          <p:nvPr/>
        </p:nvSpPr>
        <p:spPr bwMode="auto">
          <a:xfrm>
            <a:off x="5975350" y="2513013"/>
            <a:ext cx="5053013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8" name="文本框 11"/>
          <p:cNvSpPr txBox="1">
            <a:spLocks noChangeArrowheads="1"/>
          </p:cNvSpPr>
          <p:nvPr/>
        </p:nvSpPr>
        <p:spPr bwMode="auto">
          <a:xfrm>
            <a:off x="5975350" y="2143125"/>
            <a:ext cx="1971675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altLang="en-US" b="1" lang="zh-CN" sz="1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9" name="矩形 12"/>
          <p:cNvSpPr>
            <a:spLocks noChangeArrowheads="1"/>
          </p:cNvSpPr>
          <p:nvPr/>
        </p:nvSpPr>
        <p:spPr bwMode="auto">
          <a:xfrm>
            <a:off x="5975350" y="5202238"/>
            <a:ext cx="5053013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10" name="文本框 13"/>
          <p:cNvSpPr txBox="1">
            <a:spLocks noChangeArrowheads="1"/>
          </p:cNvSpPr>
          <p:nvPr/>
        </p:nvSpPr>
        <p:spPr bwMode="auto">
          <a:xfrm>
            <a:off x="5975350" y="4832350"/>
            <a:ext cx="1971675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altLang="en-US" b="1" lang="zh-CN" sz="1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单击编辑标题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/>
              </a:ext>
            </a:extLst>
          </a:blip>
          <a:srcRect b="10169" l="667" t="5537"/>
          <a:stretch>
            <a:fillRect/>
          </a:stretch>
        </p:blipFill>
        <p:spPr>
          <a:xfrm>
            <a:off x="1234440" y="2209801"/>
            <a:ext cx="3931920" cy="2227580"/>
          </a:xfrm>
          <a:custGeom>
            <a:gdLst>
              <a:gd fmla="*/ 0 w 3931920" name="connsiteX0"/>
              <a:gd fmla="*/ 0 h 2223019" name="connsiteY0"/>
              <a:gd fmla="*/ 3931920 w 3931920" name="connsiteX1"/>
              <a:gd fmla="*/ 0 h 2223019" name="connsiteY1"/>
              <a:gd fmla="*/ 3931920 w 3931920" name="connsiteX2"/>
              <a:gd fmla="*/ 2223019 h 2223019" name="connsiteY2"/>
              <a:gd fmla="*/ 0 w 3931920" name="connsiteX3"/>
              <a:gd fmla="*/ 2223019 h 222301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223019" w="3931920">
                <a:moveTo>
                  <a:pt x="0" y="0"/>
                </a:moveTo>
                <a:lnTo>
                  <a:pt x="3931920" y="0"/>
                </a:lnTo>
                <a:lnTo>
                  <a:pt x="3931920" y="2223019"/>
                </a:lnTo>
                <a:lnTo>
                  <a:pt x="0" y="222301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110191085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矩形 4"/>
          <p:cNvSpPr>
            <a:spLocks noChangeArrowheads="1"/>
          </p:cNvSpPr>
          <p:nvPr/>
        </p:nvSpPr>
        <p:spPr bwMode="auto">
          <a:xfrm>
            <a:off x="0" y="3259138"/>
            <a:ext cx="12192000" cy="3598862"/>
          </a:xfrm>
          <a:prstGeom prst="rect">
            <a:avLst/>
          </a:prstGeom>
          <a:solidFill>
            <a:srgbClr val="DCB56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pic>
        <p:nvPicPr>
          <p:cNvPr hidden="1" id="8195" name="图片 5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7500938" y="-246063"/>
            <a:ext cx="4848225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文本框 6"/>
          <p:cNvSpPr txBox="1">
            <a:spLocks noChangeArrowheads="1"/>
          </p:cNvSpPr>
          <p:nvPr/>
        </p:nvSpPr>
        <p:spPr bwMode="auto">
          <a:xfrm>
            <a:off x="5367325" y="3821668"/>
            <a:ext cx="1457349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锡望工作室</a:t>
            </a:r>
          </a:p>
        </p:txBody>
      </p:sp>
      <p:sp>
        <p:nvSpPr>
          <p:cNvPr id="8198" name="文本框 7"/>
          <p:cNvSpPr txBox="1">
            <a:spLocks noChangeArrowheads="1"/>
          </p:cNvSpPr>
          <p:nvPr/>
        </p:nvSpPr>
        <p:spPr bwMode="auto">
          <a:xfrm>
            <a:off x="4886325" y="4191000"/>
            <a:ext cx="260552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/>
            <a:r>
              <a:rPr altLang="zh-CN" lang="en-US" sz="3200">
                <a:solidFill>
                  <a:schemeClr val="bg1"/>
                </a:solidFill>
                <a:latin charset="0" panose="04030305020f02020504" pitchFamily="82" typeface="893-CAI978"/>
                <a:ea charset="-122" panose="020b0503020204020204" pitchFamily="34" typeface="微软雅黑"/>
              </a:rPr>
              <a:t>Jan.31th.2016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4517612" y="2713672"/>
            <a:ext cx="315677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mtClean="0" sz="5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谢谢观看</a:t>
            </a:r>
          </a:p>
        </p:txBody>
      </p:sp>
    </p:spTree>
    <p:extLst>
      <p:ext uri="{BB962C8B-B14F-4D97-AF65-F5344CB8AC3E}">
        <p14:creationId val="2335141660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0" y="1935163"/>
            <a:ext cx="768350" cy="2895600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3" name="矩形 5"/>
          <p:cNvSpPr>
            <a:spLocks noChangeArrowheads="1"/>
          </p:cNvSpPr>
          <p:nvPr/>
        </p:nvSpPr>
        <p:spPr bwMode="auto">
          <a:xfrm>
            <a:off x="11423650" y="1935163"/>
            <a:ext cx="768350" cy="2895600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4" name="矩形 9"/>
          <p:cNvSpPr>
            <a:spLocks noChangeArrowheads="1"/>
          </p:cNvSpPr>
          <p:nvPr/>
        </p:nvSpPr>
        <p:spPr bwMode="auto">
          <a:xfrm>
            <a:off x="2265363" y="2351088"/>
            <a:ext cx="1311275" cy="1311275"/>
          </a:xfrm>
          <a:prstGeom prst="rect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5" name="矩形 10"/>
          <p:cNvSpPr>
            <a:spLocks noChangeArrowheads="1"/>
          </p:cNvSpPr>
          <p:nvPr/>
        </p:nvSpPr>
        <p:spPr bwMode="auto">
          <a:xfrm>
            <a:off x="4464050" y="2351088"/>
            <a:ext cx="1312863" cy="1311275"/>
          </a:xfrm>
          <a:prstGeom prst="rect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6" name="矩形 11"/>
          <p:cNvSpPr>
            <a:spLocks noChangeArrowheads="1"/>
          </p:cNvSpPr>
          <p:nvPr/>
        </p:nvSpPr>
        <p:spPr bwMode="auto">
          <a:xfrm>
            <a:off x="6657975" y="2351088"/>
            <a:ext cx="1311275" cy="1311275"/>
          </a:xfrm>
          <a:prstGeom prst="rect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7" name="矩形 12"/>
          <p:cNvSpPr>
            <a:spLocks noChangeArrowheads="1"/>
          </p:cNvSpPr>
          <p:nvPr/>
        </p:nvSpPr>
        <p:spPr bwMode="auto">
          <a:xfrm>
            <a:off x="8850313" y="2351088"/>
            <a:ext cx="1312862" cy="1311275"/>
          </a:xfrm>
          <a:prstGeom prst="rect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8" name="矩形 14"/>
          <p:cNvSpPr>
            <a:spLocks noChangeArrowheads="1"/>
          </p:cNvSpPr>
          <p:nvPr/>
        </p:nvSpPr>
        <p:spPr bwMode="auto">
          <a:xfrm>
            <a:off x="2365375" y="2447925"/>
            <a:ext cx="1119188" cy="1119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b="1" lang="en-US" sz="8800">
                <a:solidFill>
                  <a:srgbClr val="002060"/>
                </a:solidFill>
                <a:latin charset="0" panose="020b0604020202020204" pitchFamily="34" typeface="Arial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sp>
        <p:nvSpPr>
          <p:cNvPr id="9" name="矩形 18"/>
          <p:cNvSpPr>
            <a:spLocks noChangeArrowheads="1"/>
          </p:cNvSpPr>
          <p:nvPr/>
        </p:nvSpPr>
        <p:spPr bwMode="auto">
          <a:xfrm>
            <a:off x="4560888" y="2447925"/>
            <a:ext cx="1119187" cy="1117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b="1" lang="en-US" sz="8800">
                <a:solidFill>
                  <a:srgbClr val="002060"/>
                </a:solidFill>
                <a:latin charset="0" panose="020b0604020202020204" pitchFamily="34" typeface="Arial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sp>
        <p:nvSpPr>
          <p:cNvPr id="10" name="矩形 19"/>
          <p:cNvSpPr>
            <a:spLocks noChangeArrowheads="1"/>
          </p:cNvSpPr>
          <p:nvPr/>
        </p:nvSpPr>
        <p:spPr bwMode="auto">
          <a:xfrm>
            <a:off x="6754813" y="2447925"/>
            <a:ext cx="1117600" cy="1117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b="1" lang="en-US" sz="8800">
                <a:solidFill>
                  <a:srgbClr val="002060"/>
                </a:solidFill>
                <a:latin charset="0" panose="020b0604020202020204" pitchFamily="34" typeface="Arial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sp>
        <p:nvSpPr>
          <p:cNvPr id="11" name="矩形 20"/>
          <p:cNvSpPr>
            <a:spLocks noChangeArrowheads="1"/>
          </p:cNvSpPr>
          <p:nvPr/>
        </p:nvSpPr>
        <p:spPr bwMode="auto">
          <a:xfrm>
            <a:off x="8947150" y="2447925"/>
            <a:ext cx="1119188" cy="1117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b="1" lang="en-US" sz="8800">
                <a:solidFill>
                  <a:srgbClr val="002060"/>
                </a:solidFill>
                <a:latin charset="0" panose="020b0604020202020204" pitchFamily="34" typeface="Arial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sp>
        <p:nvSpPr>
          <p:cNvPr id="12" name="文本框 21"/>
          <p:cNvSpPr txBox="1">
            <a:spLocks noChangeArrowheads="1"/>
          </p:cNvSpPr>
          <p:nvPr/>
        </p:nvSpPr>
        <p:spPr bwMode="auto">
          <a:xfrm>
            <a:off x="2216150" y="3760788"/>
            <a:ext cx="13470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PART ONE</a:t>
            </a:r>
          </a:p>
        </p:txBody>
      </p:sp>
      <p:sp>
        <p:nvSpPr>
          <p:cNvPr id="13" name="文本框 22"/>
          <p:cNvSpPr txBox="1">
            <a:spLocks noChangeArrowheads="1"/>
          </p:cNvSpPr>
          <p:nvPr/>
        </p:nvSpPr>
        <p:spPr bwMode="auto">
          <a:xfrm>
            <a:off x="4440238" y="3760788"/>
            <a:ext cx="13851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PART TWO</a:t>
            </a:r>
          </a:p>
        </p:txBody>
      </p:sp>
      <p:sp>
        <p:nvSpPr>
          <p:cNvPr id="14" name="文本框 23"/>
          <p:cNvSpPr txBox="1">
            <a:spLocks noChangeArrowheads="1"/>
          </p:cNvSpPr>
          <p:nvPr/>
        </p:nvSpPr>
        <p:spPr bwMode="auto">
          <a:xfrm>
            <a:off x="6492876" y="3759200"/>
            <a:ext cx="16264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PART THREE</a:t>
            </a:r>
          </a:p>
        </p:txBody>
      </p:sp>
      <p:sp>
        <p:nvSpPr>
          <p:cNvPr id="15" name="文本框 24"/>
          <p:cNvSpPr txBox="1">
            <a:spLocks noChangeArrowheads="1"/>
          </p:cNvSpPr>
          <p:nvPr/>
        </p:nvSpPr>
        <p:spPr bwMode="auto">
          <a:xfrm>
            <a:off x="8755064" y="3759200"/>
            <a:ext cx="14994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PART FOUR</a:t>
            </a:r>
          </a:p>
        </p:txBody>
      </p:sp>
      <p:sp>
        <p:nvSpPr>
          <p:cNvPr id="16" name="文本框 25"/>
          <p:cNvSpPr txBox="1">
            <a:spLocks noChangeArrowheads="1"/>
          </p:cNvSpPr>
          <p:nvPr/>
        </p:nvSpPr>
        <p:spPr bwMode="auto">
          <a:xfrm>
            <a:off x="1654175" y="4391025"/>
            <a:ext cx="251333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lang="en-US" sz="20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PROJECT PEOFILE</a:t>
            </a:r>
          </a:p>
        </p:txBody>
      </p:sp>
      <p:sp>
        <p:nvSpPr>
          <p:cNvPr id="17" name="矩形 26"/>
          <p:cNvSpPr>
            <a:spLocks noChangeArrowheads="1"/>
          </p:cNvSpPr>
          <p:nvPr/>
        </p:nvSpPr>
        <p:spPr bwMode="auto">
          <a:xfrm>
            <a:off x="4398011" y="4391025"/>
            <a:ext cx="1483042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20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ABOUT US</a:t>
            </a:r>
          </a:p>
        </p:txBody>
      </p:sp>
      <p:sp>
        <p:nvSpPr>
          <p:cNvPr id="18" name="矩形 27"/>
          <p:cNvSpPr>
            <a:spLocks noChangeArrowheads="1"/>
          </p:cNvSpPr>
          <p:nvPr/>
        </p:nvSpPr>
        <p:spPr bwMode="auto">
          <a:xfrm>
            <a:off x="6456799" y="4391025"/>
            <a:ext cx="1715214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20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ADVANTAGE</a:t>
            </a:r>
          </a:p>
        </p:txBody>
      </p:sp>
      <p:sp>
        <p:nvSpPr>
          <p:cNvPr id="19" name="矩形 28"/>
          <p:cNvSpPr>
            <a:spLocks noChangeArrowheads="1"/>
          </p:cNvSpPr>
          <p:nvPr/>
        </p:nvSpPr>
        <p:spPr bwMode="auto">
          <a:xfrm>
            <a:off x="8485725" y="4391025"/>
            <a:ext cx="2042041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20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COOPERATION</a:t>
            </a:r>
          </a:p>
        </p:txBody>
      </p:sp>
    </p:spTree>
    <p:extLst>
      <p:ext uri="{BB962C8B-B14F-4D97-AF65-F5344CB8AC3E}">
        <p14:creationId val="3831911415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4"/>
          <p:cNvSpPr txBox="1">
            <a:spLocks noChangeArrowheads="1"/>
          </p:cNvSpPr>
          <p:nvPr/>
        </p:nvSpPr>
        <p:spPr bwMode="auto">
          <a:xfrm>
            <a:off x="3971925" y="1822450"/>
            <a:ext cx="158781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199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1</a:t>
            </a:r>
          </a:p>
        </p:txBody>
      </p:sp>
      <p:sp>
        <p:nvSpPr>
          <p:cNvPr id="3" name="文本框 34"/>
          <p:cNvSpPr txBox="1">
            <a:spLocks noChangeArrowheads="1"/>
          </p:cNvSpPr>
          <p:nvPr/>
        </p:nvSpPr>
        <p:spPr bwMode="auto">
          <a:xfrm>
            <a:off x="5884862" y="3840163"/>
            <a:ext cx="3908743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lang="en-US" sz="320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PROJECT PEOFILE</a:t>
            </a:r>
          </a:p>
        </p:txBody>
      </p:sp>
      <p:sp>
        <p:nvSpPr>
          <p:cNvPr id="4" name="等腰三角形 7"/>
          <p:cNvSpPr>
            <a:spLocks noChangeArrowheads="1"/>
          </p:cNvSpPr>
          <p:nvPr/>
        </p:nvSpPr>
        <p:spPr bwMode="auto">
          <a:xfrm rot="10800000">
            <a:off x="7002463" y="0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5" name="等腰三角形 37"/>
          <p:cNvSpPr>
            <a:spLocks noChangeArrowheads="1"/>
          </p:cNvSpPr>
          <p:nvPr/>
        </p:nvSpPr>
        <p:spPr bwMode="auto">
          <a:xfrm>
            <a:off x="1452563" y="4264025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6" name="文本框 38"/>
          <p:cNvSpPr txBox="1">
            <a:spLocks noChangeArrowheads="1"/>
          </p:cNvSpPr>
          <p:nvPr/>
        </p:nvSpPr>
        <p:spPr bwMode="auto">
          <a:xfrm>
            <a:off x="6013449" y="3316288"/>
            <a:ext cx="1966163" cy="5181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lang="en-US" sz="2800">
                <a:solidFill>
                  <a:srgbClr val="30302F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PART ONE</a:t>
            </a:r>
          </a:p>
        </p:txBody>
      </p:sp>
      <p:sp>
        <p:nvSpPr>
          <p:cNvPr id="7" name="直角三角形 13"/>
          <p:cNvSpPr>
            <a:spLocks noChangeArrowheads="1"/>
          </p:cNvSpPr>
          <p:nvPr/>
        </p:nvSpPr>
        <p:spPr bwMode="auto">
          <a:xfrm flipH="1" rot="10800000">
            <a:off x="8499475" y="-9525"/>
            <a:ext cx="1511300" cy="2603500"/>
          </a:xfrm>
          <a:prstGeom prst="rtTriangle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8" name="直角三角形 39"/>
          <p:cNvSpPr>
            <a:spLocks noChangeArrowheads="1"/>
          </p:cNvSpPr>
          <p:nvPr/>
        </p:nvSpPr>
        <p:spPr bwMode="auto">
          <a:xfrm flipH="1">
            <a:off x="1446213" y="4241800"/>
            <a:ext cx="1512887" cy="2601913"/>
          </a:xfrm>
          <a:prstGeom prst="rtTriangl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val="4156983979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4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rcRect b="33122" l="238" r="-238" t="34074"/>
          <a:stretch>
            <a:fillRect/>
          </a:stretch>
        </p:blipFill>
        <p:spPr bwMode="auto">
          <a:xfrm>
            <a:off x="-3175" y="0"/>
            <a:ext cx="12274550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44"/>
          <p:cNvSpPr>
            <a:spLocks noChangeArrowheads="1"/>
          </p:cNvSpPr>
          <p:nvPr/>
        </p:nvSpPr>
        <p:spPr bwMode="auto">
          <a:xfrm>
            <a:off x="1588" y="2474913"/>
            <a:ext cx="12192000" cy="134937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chemeClr val="bg1"/>
              </a:solidFill>
            </a:endParaRPr>
          </a:p>
        </p:txBody>
      </p:sp>
      <p:cxnSp>
        <p:nvCxnSpPr>
          <p:cNvPr id="4" name="Straight Connector 36"/>
          <p:cNvCxnSpPr>
            <a:cxnSpLocks noChangeShapeType="1"/>
          </p:cNvCxnSpPr>
          <p:nvPr/>
        </p:nvCxnSpPr>
        <p:spPr bwMode="auto">
          <a:xfrm flipH="1">
            <a:off x="4449763" y="2840038"/>
            <a:ext cx="0" cy="3525837"/>
          </a:xfrm>
          <a:prstGeom prst="line">
            <a:avLst/>
          </a:prstGeom>
          <a:noFill/>
          <a:ln cmpd="sng" w="12700">
            <a:solidFill>
              <a:srgbClr val="ADBACA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5" name="Straight Connector 42"/>
          <p:cNvCxnSpPr>
            <a:cxnSpLocks noChangeShapeType="1"/>
          </p:cNvCxnSpPr>
          <p:nvPr/>
        </p:nvCxnSpPr>
        <p:spPr bwMode="auto">
          <a:xfrm flipH="1">
            <a:off x="7645400" y="2840038"/>
            <a:ext cx="0" cy="3525837"/>
          </a:xfrm>
          <a:prstGeom prst="line">
            <a:avLst/>
          </a:prstGeom>
          <a:noFill/>
          <a:ln cmpd="sng" w="12700">
            <a:solidFill>
              <a:srgbClr val="ADBACA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2235200" y="2982913"/>
            <a:ext cx="1357313" cy="1355725"/>
          </a:xfrm>
          <a:prstGeom prst="ellips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zh-CN" b="1" lang="en-US" sz="2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7" name="Oval 23"/>
          <p:cNvSpPr>
            <a:spLocks noChangeArrowheads="1"/>
          </p:cNvSpPr>
          <p:nvPr/>
        </p:nvSpPr>
        <p:spPr bwMode="auto">
          <a:xfrm>
            <a:off x="5403850" y="2981325"/>
            <a:ext cx="1355725" cy="1358900"/>
          </a:xfrm>
          <a:prstGeom prst="ellipse">
            <a:avLst/>
          </a:prstGeom>
          <a:solidFill>
            <a:srgbClr val="002060"/>
          </a:solidFill>
          <a:ln>
            <a:noFill/>
          </a:ln>
          <a:extLst/>
        </p:spPr>
        <p:txBody>
          <a:bodyPr bIns="609441" lIns="76200" rIns="76201" tIns="609442"/>
          <a:lstStyle>
            <a:lvl1pPr defTabSz="533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53340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53340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53340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53340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533400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533400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533400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533400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35000"/>
              </a:spcAft>
            </a:pPr>
            <a:endParaRPr altLang="zh-CN" lang="en-US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8" name="Oval 39"/>
          <p:cNvSpPr>
            <a:spLocks noChangeArrowheads="1"/>
          </p:cNvSpPr>
          <p:nvPr/>
        </p:nvSpPr>
        <p:spPr bwMode="auto">
          <a:xfrm>
            <a:off x="8602663" y="2981325"/>
            <a:ext cx="1355725" cy="1358900"/>
          </a:xfrm>
          <a:prstGeom prst="ellips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zh-CN" b="1" lang="en-US" sz="2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pic>
        <p:nvPicPr>
          <p:cNvPr id="9" name="组合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5919788" y="3444875"/>
            <a:ext cx="37782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组合 1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9113838" y="3492500"/>
            <a:ext cx="35877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组合 1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2700338" y="3444875"/>
            <a:ext cx="42703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7"/>
          <p:cNvSpPr>
            <a:spLocks noChangeArrowheads="1"/>
          </p:cNvSpPr>
          <p:nvPr/>
        </p:nvSpPr>
        <p:spPr bwMode="auto">
          <a:xfrm>
            <a:off x="1943100" y="4991100"/>
            <a:ext cx="2078038" cy="7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zh-CN" lang="en-US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Add your words here，according to your need to draw the text box size。</a:t>
            </a:r>
          </a:p>
        </p:txBody>
      </p:sp>
      <p:sp>
        <p:nvSpPr>
          <p:cNvPr id="13" name="TextBox 13"/>
          <p:cNvSpPr txBox="1">
            <a:spLocks noChangeArrowheads="1"/>
          </p:cNvSpPr>
          <p:nvPr/>
        </p:nvSpPr>
        <p:spPr bwMode="auto">
          <a:xfrm>
            <a:off x="2333625" y="4608513"/>
            <a:ext cx="1295400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文化定义</a:t>
            </a:r>
          </a:p>
        </p:txBody>
      </p:sp>
      <p:sp>
        <p:nvSpPr>
          <p:cNvPr id="14" name="矩形 19"/>
          <p:cNvSpPr>
            <a:spLocks noChangeArrowheads="1"/>
          </p:cNvSpPr>
          <p:nvPr/>
        </p:nvSpPr>
        <p:spPr bwMode="auto">
          <a:xfrm>
            <a:off x="5006975" y="4991100"/>
            <a:ext cx="2078038" cy="7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zh-CN" lang="en-US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Add your words here，according to your need to draw the text box size。</a:t>
            </a:r>
          </a:p>
        </p:txBody>
      </p:sp>
      <p:sp>
        <p:nvSpPr>
          <p:cNvPr id="15" name="TextBox 13"/>
          <p:cNvSpPr txBox="1">
            <a:spLocks noChangeArrowheads="1"/>
          </p:cNvSpPr>
          <p:nvPr/>
        </p:nvSpPr>
        <p:spPr bwMode="auto">
          <a:xfrm>
            <a:off x="5399088" y="4608513"/>
            <a:ext cx="1293812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文化结构</a:t>
            </a:r>
          </a:p>
        </p:txBody>
      </p:sp>
      <p:sp>
        <p:nvSpPr>
          <p:cNvPr id="16" name="矩形 21"/>
          <p:cNvSpPr>
            <a:spLocks noChangeArrowheads="1"/>
          </p:cNvSpPr>
          <p:nvPr/>
        </p:nvSpPr>
        <p:spPr bwMode="auto">
          <a:xfrm>
            <a:off x="8205788" y="4991100"/>
            <a:ext cx="2078037" cy="7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zh-CN" lang="en-US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Add your words here，according to your need to draw the text box size。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8597900" y="4608513"/>
            <a:ext cx="1293813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文化作用</a:t>
            </a:r>
          </a:p>
        </p:txBody>
      </p:sp>
      <p:sp>
        <p:nvSpPr>
          <p:cNvPr id="18" name="矩形 43"/>
          <p:cNvSpPr>
            <a:spLocks noChangeArrowheads="1"/>
          </p:cNvSpPr>
          <p:nvPr/>
        </p:nvSpPr>
        <p:spPr bwMode="auto">
          <a:xfrm>
            <a:off x="0" y="2249488"/>
            <a:ext cx="12192000" cy="188912"/>
          </a:xfrm>
          <a:prstGeom prst="rect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endParaRPr altLang="en-US" lang="zh-CN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val="159795669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4"/>
          <p:cNvSpPr>
            <a:spLocks noChangeArrowheads="1"/>
          </p:cNvSpPr>
          <p:nvPr/>
        </p:nvSpPr>
        <p:spPr bwMode="auto">
          <a:xfrm>
            <a:off x="0" y="3765550"/>
            <a:ext cx="12192000" cy="3092450"/>
          </a:xfrm>
          <a:prstGeom prst="rect">
            <a:avLst/>
          </a:prstGeom>
          <a:solidFill>
            <a:srgbClr val="DCB56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</a:endParaRPr>
          </a:p>
        </p:txBody>
      </p:sp>
      <p:sp>
        <p:nvSpPr>
          <p:cNvPr id="3" name="等腰三角形 6"/>
          <p:cNvSpPr>
            <a:spLocks noChangeArrowheads="1"/>
          </p:cNvSpPr>
          <p:nvPr/>
        </p:nvSpPr>
        <p:spPr bwMode="auto">
          <a:xfrm>
            <a:off x="4471988" y="1333500"/>
            <a:ext cx="3527425" cy="2432050"/>
          </a:xfrm>
          <a:prstGeom prst="triangle">
            <a:avLst>
              <a:gd fmla="val 50000" name="adj"/>
            </a:avLst>
          </a:prstGeom>
          <a:solidFill>
            <a:srgbClr val="DCB56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</a:endParaRPr>
          </a:p>
        </p:txBody>
      </p:sp>
      <p:sp>
        <p:nvSpPr>
          <p:cNvPr id="4" name="文本框 7"/>
          <p:cNvSpPr txBox="1">
            <a:spLocks noChangeArrowheads="1"/>
          </p:cNvSpPr>
          <p:nvPr/>
        </p:nvSpPr>
        <p:spPr bwMode="auto">
          <a:xfrm>
            <a:off x="5270500" y="2841626"/>
            <a:ext cx="2098675" cy="109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1" lang="en-US" sz="66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80%</a:t>
            </a:r>
          </a:p>
        </p:txBody>
      </p:sp>
      <p:sp>
        <p:nvSpPr>
          <p:cNvPr id="5" name="等腰三角形 10"/>
          <p:cNvSpPr>
            <a:spLocks noChangeArrowheads="1"/>
          </p:cNvSpPr>
          <p:nvPr/>
        </p:nvSpPr>
        <p:spPr bwMode="auto">
          <a:xfrm rot="10800000">
            <a:off x="5497513" y="4364038"/>
            <a:ext cx="1476375" cy="1017587"/>
          </a:xfrm>
          <a:prstGeom prst="triangle">
            <a:avLst>
              <a:gd fmla="val 50000" name="adj"/>
            </a:avLst>
          </a:prstGeom>
          <a:solidFill>
            <a:srgbClr val="76717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767171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</a:endParaRPr>
          </a:p>
        </p:txBody>
      </p:sp>
      <p:sp>
        <p:nvSpPr>
          <p:cNvPr id="6" name="文本框 8"/>
          <p:cNvSpPr txBox="1">
            <a:spLocks noChangeArrowheads="1"/>
          </p:cNvSpPr>
          <p:nvPr/>
        </p:nvSpPr>
        <p:spPr bwMode="auto">
          <a:xfrm>
            <a:off x="5805488" y="4430713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1" lang="en-US" sz="24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20%</a:t>
            </a:r>
          </a:p>
        </p:txBody>
      </p:sp>
      <p:sp>
        <p:nvSpPr>
          <p:cNvPr id="7" name="文本框 9"/>
          <p:cNvSpPr txBox="1">
            <a:spLocks noChangeArrowheads="1"/>
          </p:cNvSpPr>
          <p:nvPr/>
        </p:nvSpPr>
        <p:spPr bwMode="auto">
          <a:xfrm>
            <a:off x="1301750" y="1670050"/>
            <a:ext cx="2742712" cy="222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28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28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9" name="文本框 9"/>
          <p:cNvSpPr txBox="1">
            <a:spLocks noChangeArrowheads="1"/>
          </p:cNvSpPr>
          <p:nvPr/>
        </p:nvSpPr>
        <p:spPr bwMode="auto">
          <a:xfrm>
            <a:off x="8797924" y="1670050"/>
            <a:ext cx="2742712" cy="222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28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28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723711314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4"/>
          <p:cNvSpPr txBox="1">
            <a:spLocks noChangeArrowheads="1"/>
          </p:cNvSpPr>
          <p:nvPr/>
        </p:nvSpPr>
        <p:spPr bwMode="auto">
          <a:xfrm>
            <a:off x="3971925" y="1822450"/>
            <a:ext cx="158781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mtClean="0" spc="0" strike="noStrike" sz="199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2</a:t>
            </a:r>
          </a:p>
        </p:txBody>
      </p:sp>
      <p:sp>
        <p:nvSpPr>
          <p:cNvPr id="3" name="文本框 34"/>
          <p:cNvSpPr txBox="1">
            <a:spLocks noChangeArrowheads="1"/>
          </p:cNvSpPr>
          <p:nvPr/>
        </p:nvSpPr>
        <p:spPr bwMode="auto">
          <a:xfrm>
            <a:off x="5884863" y="3840163"/>
            <a:ext cx="2260917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lvl="0"/>
            <a:r>
              <a:rPr altLang="zh-CN" lang="en-US" sz="3200">
                <a:solidFill>
                  <a:prstClr val="white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ABOUT US</a:t>
            </a:r>
          </a:p>
        </p:txBody>
      </p:sp>
      <p:sp>
        <p:nvSpPr>
          <p:cNvPr id="4" name="等腰三角形 7"/>
          <p:cNvSpPr>
            <a:spLocks noChangeArrowheads="1"/>
          </p:cNvSpPr>
          <p:nvPr/>
        </p:nvSpPr>
        <p:spPr bwMode="auto">
          <a:xfrm rot="10800000">
            <a:off x="7002463" y="0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5" name="等腰三角形 37"/>
          <p:cNvSpPr>
            <a:spLocks noChangeArrowheads="1"/>
          </p:cNvSpPr>
          <p:nvPr/>
        </p:nvSpPr>
        <p:spPr bwMode="auto">
          <a:xfrm>
            <a:off x="1452563" y="4264025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6" name="文本框 38"/>
          <p:cNvSpPr txBox="1">
            <a:spLocks noChangeArrowheads="1"/>
          </p:cNvSpPr>
          <p:nvPr/>
        </p:nvSpPr>
        <p:spPr bwMode="auto">
          <a:xfrm>
            <a:off x="6013451" y="3316288"/>
            <a:ext cx="2024901" cy="5181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pc="0" strike="noStrike" sz="2800" u="none">
                <a:ln>
                  <a:noFill/>
                </a:ln>
                <a:solidFill>
                  <a:srgbClr val="30302F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PART TWO</a:t>
            </a:r>
          </a:p>
        </p:txBody>
      </p:sp>
      <p:sp>
        <p:nvSpPr>
          <p:cNvPr id="7" name="直角三角形 13"/>
          <p:cNvSpPr>
            <a:spLocks noChangeArrowheads="1"/>
          </p:cNvSpPr>
          <p:nvPr/>
        </p:nvSpPr>
        <p:spPr bwMode="auto">
          <a:xfrm flipH="1" rot="10800000">
            <a:off x="8499475" y="-9525"/>
            <a:ext cx="1511300" cy="2603500"/>
          </a:xfrm>
          <a:prstGeom prst="rtTriangle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8" name="直角三角形 39"/>
          <p:cNvSpPr>
            <a:spLocks noChangeArrowheads="1"/>
          </p:cNvSpPr>
          <p:nvPr/>
        </p:nvSpPr>
        <p:spPr bwMode="auto">
          <a:xfrm flipH="1">
            <a:off x="1446213" y="4241800"/>
            <a:ext cx="1512887" cy="2601913"/>
          </a:xfrm>
          <a:prstGeom prst="rtTriangl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</p:spTree>
    <p:extLst>
      <p:ext uri="{BB962C8B-B14F-4D97-AF65-F5344CB8AC3E}">
        <p14:creationId val="2417854122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23"/>
          <p:cNvSpPr txBox="1">
            <a:spLocks noChangeArrowheads="1"/>
          </p:cNvSpPr>
          <p:nvPr/>
        </p:nvSpPr>
        <p:spPr bwMode="auto">
          <a:xfrm>
            <a:off x="739775" y="298450"/>
            <a:ext cx="2033588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b="1" lang="zh-CN" sz="2000">
                <a:solidFill>
                  <a:srgbClr val="F772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点此添加标题</a:t>
            </a:r>
          </a:p>
        </p:txBody>
      </p:sp>
      <p:grpSp>
        <p:nvGrpSpPr>
          <p:cNvPr id="3" name="组合 29"/>
          <p:cNvGrpSpPr/>
          <p:nvPr/>
        </p:nvGrpSpPr>
        <p:grpSpPr>
          <a:xfrm>
            <a:off x="338138" y="293688"/>
            <a:ext cx="333375" cy="411162"/>
            <a:chOff x="10668001" y="925959"/>
            <a:chExt cx="444498" cy="545940"/>
          </a:xfrm>
        </p:grpSpPr>
        <p:sp>
          <p:nvSpPr>
            <p:cNvPr id="4" name="等腰三角形 3"/>
            <p:cNvSpPr/>
            <p:nvPr/>
          </p:nvSpPr>
          <p:spPr>
            <a:xfrm rot="5400000">
              <a:off x="10633062" y="1005163"/>
              <a:ext cx="501675" cy="431798"/>
            </a:xfrm>
            <a:prstGeom prst="triangle">
              <a:avLst/>
            </a:prstGeom>
            <a:solidFill>
              <a:srgbClr val="FF6C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等腰三角形 4"/>
            <p:cNvSpPr/>
            <p:nvPr/>
          </p:nvSpPr>
          <p:spPr>
            <a:xfrm rot="5400000">
              <a:off x="10705952" y="955741"/>
              <a:ext cx="436330" cy="376765"/>
            </a:xfrm>
            <a:prstGeom prst="triangle">
              <a:avLst/>
            </a:prstGeom>
            <a:solidFill>
              <a:srgbClr val="F040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6" name="Group 7"/>
          <p:cNvGrpSpPr/>
          <p:nvPr/>
        </p:nvGrpSpPr>
        <p:grpSpPr>
          <a:xfrm flipH="1">
            <a:off x="1609725" y="3244040"/>
            <a:ext cx="10582275" cy="3667125"/>
            <a:chOff x="1150658" y="3304146"/>
            <a:chExt cx="10582275" cy="3667125"/>
          </a:xfrm>
          <a:solidFill>
            <a:srgbClr val="F04077"/>
          </a:solidFill>
        </p:grpSpPr>
        <p:sp>
          <p:nvSpPr>
            <p:cNvPr id="7" name="Freeform 272"/>
            <p:cNvSpPr/>
            <p:nvPr/>
          </p:nvSpPr>
          <p:spPr bwMode="auto">
            <a:xfrm>
              <a:off x="1150658" y="3304146"/>
              <a:ext cx="10582275" cy="3622676"/>
            </a:xfrm>
            <a:custGeom>
              <a:gdLst>
                <a:gd fmla="*/ 1552 w 2819" name="T0"/>
                <a:gd fmla="*/ 200 h 1307" name="T1"/>
                <a:gd fmla="*/ 1606 w 2819" name="T2"/>
                <a:gd fmla="*/ 586 h 1307" name="T3"/>
                <a:gd fmla="*/ 0 w 2819" name="T4"/>
                <a:gd fmla="*/ 1307 h 1307" name="T5"/>
                <a:gd fmla="*/ 2310 w 2819" name="T6"/>
                <a:gd fmla="*/ 1307 h 1307" name="T7"/>
                <a:gd fmla="*/ 2570 w 2819" name="T8"/>
                <a:gd fmla="*/ 963 h 1307" name="T9"/>
                <a:gd fmla="*/ 2066 w 2819" name="T10"/>
                <a:gd fmla="*/ 216 h 1307" name="T11"/>
                <a:gd fmla="*/ 1410 w 2819" name="T12"/>
                <a:gd fmla="*/ 70 h 1307" name="T13"/>
                <a:gd fmla="*/ 1662 w 2819" name="T14"/>
                <a:gd fmla="*/ 0 h 1307" name="T15"/>
                <a:gd fmla="*/ 1638 w 2819" name="T16"/>
                <a:gd fmla="*/ 0 h 1307" name="T17"/>
                <a:gd fmla="*/ 1278 w 2819" name="T18"/>
                <a:gd fmla="*/ 43 h 1307" name="T19"/>
                <a:gd fmla="*/ 1552 w 2819" name="T20"/>
                <a:gd fmla="*/ 200 h 13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307" w="2819">
                  <a:moveTo>
                    <a:pt x="1552" y="200"/>
                  </a:moveTo>
                  <a:cubicBezTo>
                    <a:pt x="1772" y="247"/>
                    <a:pt x="1980" y="360"/>
                    <a:pt x="1606" y="586"/>
                  </a:cubicBezTo>
                  <a:cubicBezTo>
                    <a:pt x="946" y="983"/>
                    <a:pt x="368" y="1198"/>
                    <a:pt x="0" y="1307"/>
                  </a:cubicBezTo>
                  <a:cubicBezTo>
                    <a:pt x="2310" y="1307"/>
                    <a:pt x="2310" y="1307"/>
                    <a:pt x="2310" y="1307"/>
                  </a:cubicBezTo>
                  <a:cubicBezTo>
                    <a:pt x="2416" y="1182"/>
                    <a:pt x="2517" y="1050"/>
                    <a:pt x="2570" y="963"/>
                  </a:cubicBezTo>
                  <a:cubicBezTo>
                    <a:pt x="2819" y="560"/>
                    <a:pt x="2533" y="331"/>
                    <a:pt x="2066" y="216"/>
                  </a:cubicBezTo>
                  <a:cubicBezTo>
                    <a:pt x="1599" y="101"/>
                    <a:pt x="1450" y="101"/>
                    <a:pt x="1410" y="70"/>
                  </a:cubicBezTo>
                  <a:cubicBezTo>
                    <a:pt x="1374" y="44"/>
                    <a:pt x="1603" y="8"/>
                    <a:pt x="1662" y="0"/>
                  </a:cubicBezTo>
                  <a:cubicBezTo>
                    <a:pt x="1638" y="0"/>
                    <a:pt x="1638" y="0"/>
                    <a:pt x="1638" y="0"/>
                  </a:cubicBezTo>
                  <a:cubicBezTo>
                    <a:pt x="1579" y="3"/>
                    <a:pt x="1449" y="14"/>
                    <a:pt x="1278" y="43"/>
                  </a:cubicBezTo>
                  <a:cubicBezTo>
                    <a:pt x="1061" y="80"/>
                    <a:pt x="1332" y="153"/>
                    <a:pt x="1552" y="2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panose="020f0502020204030204" typeface="Calibri"/>
                <a:ea typeface="+mn-ea"/>
              </a:endParaRPr>
            </a:p>
          </p:txBody>
        </p:sp>
        <p:sp>
          <p:nvSpPr>
            <p:cNvPr id="8" name="Freeform 273"/>
            <p:cNvSpPr/>
            <p:nvPr/>
          </p:nvSpPr>
          <p:spPr bwMode="auto">
            <a:xfrm>
              <a:off x="5700154" y="3307320"/>
              <a:ext cx="3727450" cy="3663951"/>
            </a:xfrm>
            <a:custGeom>
              <a:gdLst>
                <a:gd fmla="*/ 95 w 993" name="T0"/>
                <a:gd fmla="*/ 103 h 1307" name="T1"/>
                <a:gd fmla="*/ 170 w 993" name="T2"/>
                <a:gd fmla="*/ 123 h 1307" name="T3"/>
                <a:gd fmla="*/ 524 w 993" name="T4"/>
                <a:gd fmla="*/ 202 h 1307" name="T5"/>
                <a:gd fmla="*/ 726 w 993" name="T6"/>
                <a:gd fmla="*/ 263 h 1307" name="T7"/>
                <a:gd fmla="*/ 919 w 993" name="T8"/>
                <a:gd fmla="*/ 380 h 1307" name="T9"/>
                <a:gd fmla="*/ 939 w 993" name="T10"/>
                <a:gd fmla="*/ 603 h 1307" name="T11"/>
                <a:gd fmla="*/ 767 w 993" name="T12"/>
                <a:gd fmla="*/ 796 h 1307" name="T13"/>
                <a:gd fmla="*/ 0 w 993" name="T14"/>
                <a:gd fmla="*/ 1307 h 1307" name="T15"/>
                <a:gd fmla="*/ 62 w 993" name="T16"/>
                <a:gd fmla="*/ 1307 h 1307" name="T17"/>
                <a:gd fmla="*/ 777 w 993" name="T18"/>
                <a:gd fmla="*/ 802 h 1307" name="T19"/>
                <a:gd fmla="*/ 944 w 993" name="T20"/>
                <a:gd fmla="*/ 606 h 1307" name="T21"/>
                <a:gd fmla="*/ 923 w 993" name="T22"/>
                <a:gd fmla="*/ 376 h 1307" name="T23"/>
                <a:gd fmla="*/ 728 w 993" name="T24"/>
                <a:gd fmla="*/ 258 h 1307" name="T25"/>
                <a:gd fmla="*/ 525 w 993" name="T26"/>
                <a:gd fmla="*/ 197 h 1307" name="T27"/>
                <a:gd fmla="*/ 170 w 993" name="T28"/>
                <a:gd fmla="*/ 119 h 1307" name="T29"/>
                <a:gd fmla="*/ 96 w 993" name="T30"/>
                <a:gd fmla="*/ 99 h 1307" name="T31"/>
                <a:gd fmla="*/ 65 w 993" name="T32"/>
                <a:gd fmla="*/ 83 h 1307" name="T33"/>
                <a:gd fmla="*/ 82 w 993" name="T34"/>
                <a:gd fmla="*/ 62 h 1307" name="T35"/>
                <a:gd fmla="*/ 202 w 993" name="T36"/>
                <a:gd fmla="*/ 30 h 1307" name="T37"/>
                <a:gd fmla="*/ 415 w 993" name="T38"/>
                <a:gd fmla="*/ 0 h 1307" name="T39"/>
                <a:gd fmla="*/ 406 w 993" name="T40"/>
                <a:gd fmla="*/ 0 h 1307" name="T41"/>
                <a:gd fmla="*/ 202 w 993" name="T42"/>
                <a:gd fmla="*/ 27 h 1307" name="T43"/>
                <a:gd fmla="*/ 80 w 993" name="T44"/>
                <a:gd fmla="*/ 59 h 1307" name="T45"/>
                <a:gd fmla="*/ 62 w 993" name="T46"/>
                <a:gd fmla="*/ 85 h 1307" name="T47"/>
                <a:gd fmla="*/ 95 w 993" name="T48"/>
                <a:gd fmla="*/ 103 h 1307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307" w="993">
                  <a:moveTo>
                    <a:pt x="95" y="103"/>
                  </a:moveTo>
                  <a:cubicBezTo>
                    <a:pt x="118" y="111"/>
                    <a:pt x="144" y="117"/>
                    <a:pt x="170" y="123"/>
                  </a:cubicBezTo>
                  <a:cubicBezTo>
                    <a:pt x="274" y="145"/>
                    <a:pt x="393" y="171"/>
                    <a:pt x="524" y="202"/>
                  </a:cubicBezTo>
                  <a:cubicBezTo>
                    <a:pt x="589" y="218"/>
                    <a:pt x="657" y="237"/>
                    <a:pt x="726" y="263"/>
                  </a:cubicBezTo>
                  <a:cubicBezTo>
                    <a:pt x="793" y="290"/>
                    <a:pt x="866" y="322"/>
                    <a:pt x="919" y="380"/>
                  </a:cubicBezTo>
                  <a:cubicBezTo>
                    <a:pt x="974" y="437"/>
                    <a:pt x="987" y="533"/>
                    <a:pt x="939" y="603"/>
                  </a:cubicBezTo>
                  <a:cubicBezTo>
                    <a:pt x="896" y="676"/>
                    <a:pt x="833" y="737"/>
                    <a:pt x="767" y="796"/>
                  </a:cubicBezTo>
                  <a:cubicBezTo>
                    <a:pt x="548" y="982"/>
                    <a:pt x="284" y="1148"/>
                    <a:pt x="0" y="1307"/>
                  </a:cubicBezTo>
                  <a:cubicBezTo>
                    <a:pt x="62" y="1307"/>
                    <a:pt x="62" y="1307"/>
                    <a:pt x="62" y="1307"/>
                  </a:cubicBezTo>
                  <a:cubicBezTo>
                    <a:pt x="330" y="1150"/>
                    <a:pt x="560" y="987"/>
                    <a:pt x="777" y="802"/>
                  </a:cubicBezTo>
                  <a:cubicBezTo>
                    <a:pt x="843" y="743"/>
                    <a:pt x="901" y="680"/>
                    <a:pt x="944" y="606"/>
                  </a:cubicBezTo>
                  <a:cubicBezTo>
                    <a:pt x="993" y="534"/>
                    <a:pt x="979" y="434"/>
                    <a:pt x="923" y="376"/>
                  </a:cubicBezTo>
                  <a:cubicBezTo>
                    <a:pt x="868" y="317"/>
                    <a:pt x="796" y="285"/>
                    <a:pt x="728" y="258"/>
                  </a:cubicBezTo>
                  <a:cubicBezTo>
                    <a:pt x="659" y="232"/>
                    <a:pt x="591" y="213"/>
                    <a:pt x="525" y="197"/>
                  </a:cubicBezTo>
                  <a:cubicBezTo>
                    <a:pt x="394" y="166"/>
                    <a:pt x="275" y="141"/>
                    <a:pt x="170" y="119"/>
                  </a:cubicBezTo>
                  <a:cubicBezTo>
                    <a:pt x="144" y="113"/>
                    <a:pt x="119" y="107"/>
                    <a:pt x="96" y="99"/>
                  </a:cubicBezTo>
                  <a:cubicBezTo>
                    <a:pt x="85" y="95"/>
                    <a:pt x="72" y="91"/>
                    <a:pt x="65" y="83"/>
                  </a:cubicBezTo>
                  <a:cubicBezTo>
                    <a:pt x="57" y="74"/>
                    <a:pt x="73" y="66"/>
                    <a:pt x="82" y="62"/>
                  </a:cubicBezTo>
                  <a:cubicBezTo>
                    <a:pt x="124" y="44"/>
                    <a:pt x="165" y="38"/>
                    <a:pt x="202" y="30"/>
                  </a:cubicBezTo>
                  <a:cubicBezTo>
                    <a:pt x="309" y="11"/>
                    <a:pt x="382" y="3"/>
                    <a:pt x="415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370" y="3"/>
                    <a:pt x="300" y="10"/>
                    <a:pt x="202" y="27"/>
                  </a:cubicBezTo>
                  <a:cubicBezTo>
                    <a:pt x="165" y="35"/>
                    <a:pt x="123" y="41"/>
                    <a:pt x="80" y="59"/>
                  </a:cubicBezTo>
                  <a:cubicBezTo>
                    <a:pt x="72" y="63"/>
                    <a:pt x="52" y="71"/>
                    <a:pt x="62" y="85"/>
                  </a:cubicBezTo>
                  <a:cubicBezTo>
                    <a:pt x="71" y="95"/>
                    <a:pt x="83" y="98"/>
                    <a:pt x="95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panose="020f0502020204030204" typeface="Calibri"/>
                <a:ea typeface="+mn-ea"/>
              </a:endParaRPr>
            </a:p>
          </p:txBody>
        </p:sp>
      </p:grpSp>
      <p:sp>
        <p:nvSpPr>
          <p:cNvPr id="9" name="Rectangle 1"/>
          <p:cNvSpPr/>
          <p:nvPr/>
        </p:nvSpPr>
        <p:spPr>
          <a:xfrm>
            <a:off x="0" y="0"/>
            <a:ext cx="12192000" cy="3273425"/>
          </a:xfrm>
          <a:prstGeom prst="rect">
            <a:avLst/>
          </a:prstGeom>
          <a:solidFill>
            <a:srgbClr val="F77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9F9F9"/>
              </a:solidFill>
            </a:endParaRPr>
          </a:p>
        </p:txBody>
      </p:sp>
      <p:sp>
        <p:nvSpPr>
          <p:cNvPr id="10" name="Freeform 13"/>
          <p:cNvSpPr>
            <a:spLocks noEditPoints="1"/>
          </p:cNvSpPr>
          <p:nvPr/>
        </p:nvSpPr>
        <p:spPr bwMode="auto">
          <a:xfrm flipH="1">
            <a:off x="1816100" y="1327150"/>
            <a:ext cx="7627938" cy="1946275"/>
          </a:xfrm>
          <a:custGeom>
            <a:gdLst>
              <a:gd fmla="*/ 2147483646 w 895" name="T0"/>
              <a:gd fmla="*/ 2147483646 h 228" name="T1"/>
              <a:gd fmla="*/ 2147483646 w 895" name="T2"/>
              <a:gd fmla="*/ 2147483646 h 228" name="T3"/>
              <a:gd fmla="*/ 2147483646 w 895" name="T4"/>
              <a:gd fmla="*/ 2147483646 h 228" name="T5"/>
              <a:gd fmla="*/ 2147483646 w 895" name="T6"/>
              <a:gd fmla="*/ 2147483646 h 228" name="T7"/>
              <a:gd fmla="*/ 2147483646 w 895" name="T8"/>
              <a:gd fmla="*/ 2147483646 h 228" name="T9"/>
              <a:gd fmla="*/ 2147483646 w 895" name="T10"/>
              <a:gd fmla="*/ 2147483646 h 228" name="T11"/>
              <a:gd fmla="*/ 2147483646 w 895" name="T12"/>
              <a:gd fmla="*/ 2147483646 h 228" name="T13"/>
              <a:gd fmla="*/ 2147483646 w 895" name="T14"/>
              <a:gd fmla="*/ 2147483646 h 228" name="T15"/>
              <a:gd fmla="*/ 2147483646 w 895" name="T16"/>
              <a:gd fmla="*/ 2147483646 h 228" name="T17"/>
              <a:gd fmla="*/ 2147483646 w 895" name="T18"/>
              <a:gd fmla="*/ 2147483646 h 228" name="T19"/>
              <a:gd fmla="*/ 2147483646 w 895" name="T20"/>
              <a:gd fmla="*/ 2147483646 h 228" name="T21"/>
              <a:gd fmla="*/ 2147483646 w 895" name="T22"/>
              <a:gd fmla="*/ 2147483646 h 228" name="T23"/>
              <a:gd fmla="*/ 2147483646 w 895" name="T24"/>
              <a:gd fmla="*/ 2147483646 h 228" name="T25"/>
              <a:gd fmla="*/ 2147483646 w 895" name="T26"/>
              <a:gd fmla="*/ 2147483646 h 228" name="T27"/>
              <a:gd fmla="*/ 2147483646 w 895" name="T28"/>
              <a:gd fmla="*/ 2147483646 h 228" name="T29"/>
              <a:gd fmla="*/ 2147483646 w 895" name="T30"/>
              <a:gd fmla="*/ 2147483646 h 228" name="T31"/>
              <a:gd fmla="*/ 2147483646 w 895" name="T32"/>
              <a:gd fmla="*/ 2147483646 h 228" name="T33"/>
              <a:gd fmla="*/ 2147483646 w 895" name="T34"/>
              <a:gd fmla="*/ 2147483646 h 228" name="T35"/>
              <a:gd fmla="*/ 2147483646 w 895" name="T36"/>
              <a:gd fmla="*/ 2147483646 h 228" name="T37"/>
              <a:gd fmla="*/ 2147483646 w 895" name="T38"/>
              <a:gd fmla="*/ 2147483646 h 228" name="T39"/>
              <a:gd fmla="*/ 2147483646 w 895" name="T40"/>
              <a:gd fmla="*/ 1020257842 h 228" name="T41"/>
              <a:gd fmla="*/ 2147483646 w 895" name="T42"/>
              <a:gd fmla="*/ 2147483646 h 228" name="T43"/>
              <a:gd fmla="*/ 2147483646 w 895" name="T44"/>
              <a:gd fmla="*/ 2147483646 h 228" name="T45"/>
              <a:gd fmla="*/ 2147483646 w 895" name="T46"/>
              <a:gd fmla="*/ 2147483646 h 228" name="T47"/>
              <a:gd fmla="*/ 2147483646 w 895" name="T48"/>
              <a:gd fmla="*/ 2147483646 h 228" name="T49"/>
              <a:gd fmla="*/ 2147483646 w 895" name="T50"/>
              <a:gd fmla="*/ 2147483646 h 228" name="T51"/>
              <a:gd fmla="*/ 2147483646 w 895" name="T52"/>
              <a:gd fmla="*/ 2147483646 h 228" name="T53"/>
              <a:gd fmla="*/ 2147483646 w 895" name="T54"/>
              <a:gd fmla="*/ 1676143981 h 228" name="T55"/>
              <a:gd fmla="*/ 2147483646 w 895" name="T56"/>
              <a:gd fmla="*/ 1821892662 h 228" name="T57"/>
              <a:gd fmla="*/ 2147483646 w 895" name="T58"/>
              <a:gd fmla="*/ 2147483646 h 228" name="T59"/>
              <a:gd fmla="*/ 2147483646 w 895" name="T60"/>
              <a:gd fmla="*/ 2147483646 h 228" name="T61"/>
              <a:gd fmla="*/ 2147483646 w 895" name="T62"/>
              <a:gd fmla="*/ 2147483646 h 228" name="T63"/>
              <a:gd fmla="*/ 2147483646 w 895" name="T64"/>
              <a:gd fmla="*/ 2147483646 h 228" name="T65"/>
              <a:gd fmla="*/ 2147483646 w 895" name="T66"/>
              <a:gd fmla="*/ 2147483646 h 228" name="T67"/>
              <a:gd fmla="*/ 2147483646 w 895" name="T68"/>
              <a:gd fmla="*/ 2147483646 h 228" name="T69"/>
              <a:gd fmla="*/ 2147483646 w 895" name="T70"/>
              <a:gd fmla="*/ 2147483646 h 228" name="T71"/>
              <a:gd fmla="*/ 2147483646 w 895" name="T72"/>
              <a:gd fmla="*/ 2147483646 h 228" name="T73"/>
              <a:gd fmla="*/ 2147483646 w 895" name="T74"/>
              <a:gd fmla="*/ 2147483646 h 228" name="T75"/>
              <a:gd fmla="*/ 2147483646 w 895" name="T76"/>
              <a:gd fmla="*/ 2147483646 h 228" name="T77"/>
              <a:gd fmla="*/ 2147483646 w 895" name="T78"/>
              <a:gd fmla="*/ 2147483646 h 228" name="T79"/>
              <a:gd fmla="*/ 2147483646 w 895" name="T80"/>
              <a:gd fmla="*/ 2147483646 h 228" name="T81"/>
              <a:gd fmla="*/ 2147483646 w 895" name="T82"/>
              <a:gd fmla="*/ 2147483646 h 228" name="T83"/>
              <a:gd fmla="*/ 2147483646 w 895" name="T84"/>
              <a:gd fmla="*/ 2147483646 h 228" name="T85"/>
              <a:gd fmla="*/ 1307437096 w 895" name="T86"/>
              <a:gd fmla="*/ 2147483646 h 228" name="T87"/>
              <a:gd fmla="*/ 2147483646 w 895" name="T88"/>
              <a:gd fmla="*/ 2147483646 h 228" name="T89"/>
              <a:gd fmla="*/ 2147483646 w 895" name="T90"/>
              <a:gd fmla="*/ 2147483646 h 228" name="T91"/>
              <a:gd fmla="*/ 2147483646 w 895" name="T92"/>
              <a:gd fmla="*/ 2147483646 h 228" name="T93"/>
              <a:gd fmla="*/ 2147483646 w 895" name="T94"/>
              <a:gd fmla="*/ 2147483646 h 228" name="T95"/>
              <a:gd fmla="*/ 2147483646 w 895" name="T96"/>
              <a:gd fmla="*/ 2147483646 h 228" name="T97"/>
              <a:gd fmla="*/ 2147483646 w 895" name="T98"/>
              <a:gd fmla="*/ 2147483646 h 228" name="T99"/>
              <a:gd fmla="*/ 2147483646 w 895" name="T100"/>
              <a:gd fmla="*/ 2147483646 h 228" name="T101"/>
              <a:gd fmla="*/ 2147483646 w 895" name="T102"/>
              <a:gd fmla="*/ 2147483646 h 228" name="T103"/>
              <a:gd fmla="*/ 2147483646 w 895" name="T104"/>
              <a:gd fmla="*/ 2147483646 h 228" name="T105"/>
              <a:gd fmla="*/ 2147483646 w 895" name="T106"/>
              <a:gd fmla="*/ 2147483646 h 228" name="T107"/>
              <a:gd fmla="*/ 2147483646 w 895" name="T108"/>
              <a:gd fmla="*/ 2147483646 h 228" name="T109"/>
              <a:gd fmla="*/ 2147483646 w 895" name="T110"/>
              <a:gd fmla="*/ 2147483646 h 228" name="T111"/>
              <a:gd fmla="*/ 2147483646 w 895" name="T112"/>
              <a:gd fmla="*/ 2147483646 h 228" name="T113"/>
              <a:gd fmla="*/ 2147483646 w 895" name="T114"/>
              <a:gd fmla="*/ 2147483646 h 228" name="T115"/>
              <a:gd fmla="*/ 2147483646 w 895" name="T116"/>
              <a:gd fmla="*/ 2147483646 h 228" name="T117"/>
              <a:gd fmla="*/ 2147483646 w 895" name="T118"/>
              <a:gd fmla="*/ 2147483646 h 228" name="T119"/>
              <a:gd fmla="*/ 2147483646 w 895" name="T120"/>
              <a:gd fmla="*/ 2147483646 h 228" name="T121"/>
              <a:gd fmla="*/ 2147483646 w 895" name="T122"/>
              <a:gd fmla="*/ 2147483646 h 228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b" l="0" r="r" t="0"/>
            <a:pathLst>
              <a:path h="228" w="895">
                <a:moveTo>
                  <a:pt x="868" y="189"/>
                </a:moveTo>
                <a:cubicBezTo>
                  <a:pt x="868" y="187"/>
                  <a:pt x="868" y="187"/>
                  <a:pt x="868" y="187"/>
                </a:cubicBezTo>
                <a:cubicBezTo>
                  <a:pt x="872" y="187"/>
                  <a:pt x="872" y="187"/>
                  <a:pt x="872" y="187"/>
                </a:cubicBezTo>
                <a:cubicBezTo>
                  <a:pt x="872" y="186"/>
                  <a:pt x="872" y="186"/>
                  <a:pt x="872" y="186"/>
                </a:cubicBezTo>
                <a:cubicBezTo>
                  <a:pt x="868" y="185"/>
                  <a:pt x="868" y="185"/>
                  <a:pt x="868" y="185"/>
                </a:cubicBezTo>
                <a:cubicBezTo>
                  <a:pt x="868" y="185"/>
                  <a:pt x="868" y="185"/>
                  <a:pt x="868" y="185"/>
                </a:cubicBezTo>
                <a:cubicBezTo>
                  <a:pt x="868" y="183"/>
                  <a:pt x="868" y="183"/>
                  <a:pt x="868" y="183"/>
                </a:cubicBezTo>
                <a:cubicBezTo>
                  <a:pt x="873" y="181"/>
                  <a:pt x="873" y="181"/>
                  <a:pt x="873" y="181"/>
                </a:cubicBezTo>
                <a:cubicBezTo>
                  <a:pt x="872" y="180"/>
                  <a:pt x="872" y="180"/>
                  <a:pt x="872" y="180"/>
                </a:cubicBezTo>
                <a:cubicBezTo>
                  <a:pt x="872" y="180"/>
                  <a:pt x="872" y="180"/>
                  <a:pt x="872" y="180"/>
                </a:cubicBezTo>
                <a:cubicBezTo>
                  <a:pt x="872" y="180"/>
                  <a:pt x="872" y="180"/>
                  <a:pt x="872" y="180"/>
                </a:cubicBezTo>
                <a:cubicBezTo>
                  <a:pt x="872" y="180"/>
                  <a:pt x="872" y="180"/>
                  <a:pt x="872" y="180"/>
                </a:cubicBezTo>
                <a:cubicBezTo>
                  <a:pt x="872" y="180"/>
                  <a:pt x="872" y="180"/>
                  <a:pt x="872" y="180"/>
                </a:cubicBezTo>
                <a:cubicBezTo>
                  <a:pt x="872" y="178"/>
                  <a:pt x="872" y="178"/>
                  <a:pt x="872" y="178"/>
                </a:cubicBezTo>
                <a:cubicBezTo>
                  <a:pt x="873" y="178"/>
                  <a:pt x="873" y="178"/>
                  <a:pt x="873" y="178"/>
                </a:cubicBezTo>
                <a:cubicBezTo>
                  <a:pt x="875" y="178"/>
                  <a:pt x="875" y="178"/>
                  <a:pt x="875" y="178"/>
                </a:cubicBezTo>
                <a:cubicBezTo>
                  <a:pt x="875" y="176"/>
                  <a:pt x="875" y="176"/>
                  <a:pt x="875" y="176"/>
                </a:cubicBezTo>
                <a:cubicBezTo>
                  <a:pt x="875" y="176"/>
                  <a:pt x="875" y="176"/>
                  <a:pt x="875" y="176"/>
                </a:cubicBezTo>
                <a:cubicBezTo>
                  <a:pt x="875" y="176"/>
                  <a:pt x="875" y="176"/>
                  <a:pt x="875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6"/>
                  <a:pt x="874" y="176"/>
                  <a:pt x="874" y="176"/>
                </a:cubicBezTo>
                <a:cubicBezTo>
                  <a:pt x="874" y="175"/>
                  <a:pt x="874" y="175"/>
                  <a:pt x="874" y="175"/>
                </a:cubicBezTo>
                <a:cubicBezTo>
                  <a:pt x="873" y="175"/>
                  <a:pt x="873" y="175"/>
                  <a:pt x="873" y="175"/>
                </a:cubicBezTo>
                <a:cubicBezTo>
                  <a:pt x="873" y="175"/>
                  <a:pt x="873" y="175"/>
                  <a:pt x="873" y="175"/>
                </a:cubicBezTo>
                <a:cubicBezTo>
                  <a:pt x="873" y="174"/>
                  <a:pt x="873" y="174"/>
                  <a:pt x="873" y="174"/>
                </a:cubicBezTo>
                <a:cubicBezTo>
                  <a:pt x="872" y="174"/>
                  <a:pt x="872" y="174"/>
                  <a:pt x="872" y="174"/>
                </a:cubicBezTo>
                <a:cubicBezTo>
                  <a:pt x="872" y="173"/>
                  <a:pt x="872" y="173"/>
                  <a:pt x="872" y="173"/>
                </a:cubicBezTo>
                <a:cubicBezTo>
                  <a:pt x="872" y="172"/>
                  <a:pt x="872" y="172"/>
                  <a:pt x="872" y="172"/>
                </a:cubicBezTo>
                <a:cubicBezTo>
                  <a:pt x="870" y="172"/>
                  <a:pt x="870" y="172"/>
                  <a:pt x="870" y="172"/>
                </a:cubicBezTo>
                <a:cubicBezTo>
                  <a:pt x="870" y="172"/>
                  <a:pt x="870" y="172"/>
                  <a:pt x="870" y="172"/>
                </a:cubicBezTo>
                <a:cubicBezTo>
                  <a:pt x="870" y="171"/>
                  <a:pt x="870" y="171"/>
                  <a:pt x="870" y="171"/>
                </a:cubicBezTo>
                <a:cubicBezTo>
                  <a:pt x="869" y="171"/>
                  <a:pt x="869" y="171"/>
                  <a:pt x="869" y="171"/>
                </a:cubicBezTo>
                <a:cubicBezTo>
                  <a:pt x="867" y="172"/>
                  <a:pt x="867" y="172"/>
                  <a:pt x="867" y="172"/>
                </a:cubicBezTo>
                <a:cubicBezTo>
                  <a:pt x="864" y="172"/>
                  <a:pt x="864" y="172"/>
                  <a:pt x="864" y="172"/>
                </a:cubicBezTo>
                <a:cubicBezTo>
                  <a:pt x="863" y="172"/>
                  <a:pt x="863" y="172"/>
                  <a:pt x="863" y="172"/>
                </a:cubicBezTo>
                <a:cubicBezTo>
                  <a:pt x="859" y="171"/>
                  <a:pt x="859" y="171"/>
                  <a:pt x="859" y="171"/>
                </a:cubicBezTo>
                <a:cubicBezTo>
                  <a:pt x="857" y="171"/>
                  <a:pt x="857" y="171"/>
                  <a:pt x="857" y="171"/>
                </a:cubicBezTo>
                <a:cubicBezTo>
                  <a:pt x="856" y="171"/>
                  <a:pt x="856" y="171"/>
                  <a:pt x="856" y="171"/>
                </a:cubicBezTo>
                <a:cubicBezTo>
                  <a:pt x="852" y="170"/>
                  <a:pt x="852" y="170"/>
                  <a:pt x="852" y="170"/>
                </a:cubicBezTo>
                <a:cubicBezTo>
                  <a:pt x="850" y="170"/>
                  <a:pt x="850" y="170"/>
                  <a:pt x="850" y="170"/>
                </a:cubicBezTo>
                <a:cubicBezTo>
                  <a:pt x="849" y="170"/>
                  <a:pt x="849" y="170"/>
                  <a:pt x="849" y="170"/>
                </a:cubicBezTo>
                <a:cubicBezTo>
                  <a:pt x="846" y="169"/>
                  <a:pt x="846" y="169"/>
                  <a:pt x="846" y="169"/>
                </a:cubicBezTo>
                <a:cubicBezTo>
                  <a:pt x="845" y="168"/>
                  <a:pt x="845" y="168"/>
                  <a:pt x="845" y="168"/>
                </a:cubicBezTo>
                <a:cubicBezTo>
                  <a:pt x="844" y="168"/>
                  <a:pt x="844" y="168"/>
                  <a:pt x="844" y="168"/>
                </a:cubicBezTo>
                <a:cubicBezTo>
                  <a:pt x="842" y="167"/>
                  <a:pt x="842" y="167"/>
                  <a:pt x="842" y="167"/>
                </a:cubicBezTo>
                <a:cubicBezTo>
                  <a:pt x="842" y="167"/>
                  <a:pt x="842" y="167"/>
                  <a:pt x="842" y="167"/>
                </a:cubicBezTo>
                <a:cubicBezTo>
                  <a:pt x="841" y="166"/>
                  <a:pt x="841" y="166"/>
                  <a:pt x="841" y="166"/>
                </a:cubicBezTo>
                <a:cubicBezTo>
                  <a:pt x="838" y="165"/>
                  <a:pt x="838" y="165"/>
                  <a:pt x="838" y="165"/>
                </a:cubicBezTo>
                <a:cubicBezTo>
                  <a:pt x="838" y="165"/>
                  <a:pt x="838" y="165"/>
                  <a:pt x="838" y="165"/>
                </a:cubicBezTo>
                <a:cubicBezTo>
                  <a:pt x="838" y="163"/>
                  <a:pt x="838" y="163"/>
                  <a:pt x="838" y="163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2"/>
                  <a:pt x="837" y="162"/>
                  <a:pt x="837" y="162"/>
                </a:cubicBezTo>
                <a:cubicBezTo>
                  <a:pt x="837" y="161"/>
                  <a:pt x="837" y="161"/>
                  <a:pt x="837" y="161"/>
                </a:cubicBezTo>
                <a:cubicBezTo>
                  <a:pt x="837" y="161"/>
                  <a:pt x="837" y="161"/>
                  <a:pt x="837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6" y="161"/>
                  <a:pt x="836" y="161"/>
                  <a:pt x="836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5" y="161"/>
                  <a:pt x="835" y="161"/>
                  <a:pt x="835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1"/>
                  <a:pt x="834" y="161"/>
                  <a:pt x="834" y="161"/>
                </a:cubicBezTo>
                <a:cubicBezTo>
                  <a:pt x="834" y="162"/>
                  <a:pt x="834" y="162"/>
                  <a:pt x="834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3" y="162"/>
                  <a:pt x="833" y="162"/>
                  <a:pt x="833" y="162"/>
                </a:cubicBezTo>
                <a:cubicBezTo>
                  <a:pt x="832" y="163"/>
                  <a:pt x="832" y="163"/>
                  <a:pt x="832" y="163"/>
                </a:cubicBezTo>
                <a:cubicBezTo>
                  <a:pt x="833" y="165"/>
                  <a:pt x="833" y="165"/>
                  <a:pt x="833" y="165"/>
                </a:cubicBezTo>
                <a:cubicBezTo>
                  <a:pt x="831" y="166"/>
                  <a:pt x="831" y="166"/>
                  <a:pt x="831" y="166"/>
                </a:cubicBezTo>
                <a:cubicBezTo>
                  <a:pt x="830" y="166"/>
                  <a:pt x="830" y="166"/>
                  <a:pt x="830" y="166"/>
                </a:cubicBezTo>
                <a:cubicBezTo>
                  <a:pt x="828" y="167"/>
                  <a:pt x="828" y="167"/>
                  <a:pt x="828" y="167"/>
                </a:cubicBezTo>
                <a:cubicBezTo>
                  <a:pt x="826" y="168"/>
                  <a:pt x="826" y="168"/>
                  <a:pt x="826" y="168"/>
                </a:cubicBezTo>
                <a:cubicBezTo>
                  <a:pt x="825" y="169"/>
                  <a:pt x="825" y="169"/>
                  <a:pt x="825" y="169"/>
                </a:cubicBezTo>
                <a:cubicBezTo>
                  <a:pt x="823" y="169"/>
                  <a:pt x="823" y="169"/>
                  <a:pt x="823" y="169"/>
                </a:cubicBezTo>
                <a:cubicBezTo>
                  <a:pt x="820" y="170"/>
                  <a:pt x="820" y="170"/>
                  <a:pt x="820" y="170"/>
                </a:cubicBezTo>
                <a:cubicBezTo>
                  <a:pt x="819" y="170"/>
                  <a:pt x="819" y="170"/>
                  <a:pt x="819" y="170"/>
                </a:cubicBezTo>
                <a:cubicBezTo>
                  <a:pt x="817" y="171"/>
                  <a:pt x="817" y="171"/>
                  <a:pt x="817" y="171"/>
                </a:cubicBezTo>
                <a:cubicBezTo>
                  <a:pt x="814" y="172"/>
                  <a:pt x="814" y="172"/>
                  <a:pt x="814" y="172"/>
                </a:cubicBezTo>
                <a:cubicBezTo>
                  <a:pt x="813" y="172"/>
                  <a:pt x="813" y="172"/>
                  <a:pt x="813" y="172"/>
                </a:cubicBezTo>
                <a:cubicBezTo>
                  <a:pt x="810" y="172"/>
                  <a:pt x="810" y="172"/>
                  <a:pt x="810" y="172"/>
                </a:cubicBezTo>
                <a:cubicBezTo>
                  <a:pt x="806" y="172"/>
                  <a:pt x="806" y="172"/>
                  <a:pt x="806" y="172"/>
                </a:cubicBezTo>
                <a:cubicBezTo>
                  <a:pt x="805" y="172"/>
                  <a:pt x="805" y="172"/>
                  <a:pt x="805" y="172"/>
                </a:cubicBezTo>
                <a:cubicBezTo>
                  <a:pt x="802" y="172"/>
                  <a:pt x="802" y="172"/>
                  <a:pt x="802" y="172"/>
                </a:cubicBezTo>
                <a:cubicBezTo>
                  <a:pt x="800" y="172"/>
                  <a:pt x="800" y="172"/>
                  <a:pt x="800" y="172"/>
                </a:cubicBezTo>
                <a:cubicBezTo>
                  <a:pt x="799" y="172"/>
                  <a:pt x="799" y="172"/>
                  <a:pt x="799" y="172"/>
                </a:cubicBezTo>
                <a:cubicBezTo>
                  <a:pt x="799" y="173"/>
                  <a:pt x="799" y="173"/>
                  <a:pt x="799" y="173"/>
                </a:cubicBezTo>
                <a:cubicBezTo>
                  <a:pt x="799" y="173"/>
                  <a:pt x="799" y="173"/>
                  <a:pt x="799" y="173"/>
                </a:cubicBezTo>
                <a:cubicBezTo>
                  <a:pt x="798" y="173"/>
                  <a:pt x="798" y="173"/>
                  <a:pt x="798" y="173"/>
                </a:cubicBezTo>
                <a:cubicBezTo>
                  <a:pt x="798" y="174"/>
                  <a:pt x="798" y="174"/>
                  <a:pt x="798" y="174"/>
                </a:cubicBezTo>
                <a:cubicBezTo>
                  <a:pt x="798" y="175"/>
                  <a:pt x="798" y="175"/>
                  <a:pt x="798" y="175"/>
                </a:cubicBezTo>
                <a:cubicBezTo>
                  <a:pt x="798" y="175"/>
                  <a:pt x="798" y="175"/>
                  <a:pt x="798" y="175"/>
                </a:cubicBezTo>
                <a:cubicBezTo>
                  <a:pt x="798" y="175"/>
                  <a:pt x="798" y="175"/>
                  <a:pt x="798" y="175"/>
                </a:cubicBezTo>
                <a:cubicBezTo>
                  <a:pt x="798" y="176"/>
                  <a:pt x="798" y="176"/>
                  <a:pt x="798" y="176"/>
                </a:cubicBezTo>
                <a:cubicBezTo>
                  <a:pt x="798" y="176"/>
                  <a:pt x="798" y="176"/>
                  <a:pt x="798" y="176"/>
                </a:cubicBezTo>
                <a:cubicBezTo>
                  <a:pt x="798" y="176"/>
                  <a:pt x="798" y="176"/>
                  <a:pt x="798" y="176"/>
                </a:cubicBezTo>
                <a:cubicBezTo>
                  <a:pt x="798" y="177"/>
                  <a:pt x="798" y="177"/>
                  <a:pt x="798" y="177"/>
                </a:cubicBezTo>
                <a:cubicBezTo>
                  <a:pt x="798" y="177"/>
                  <a:pt x="798" y="177"/>
                  <a:pt x="798" y="177"/>
                </a:cubicBezTo>
                <a:cubicBezTo>
                  <a:pt x="798" y="177"/>
                  <a:pt x="798" y="177"/>
                  <a:pt x="798" y="177"/>
                </a:cubicBezTo>
                <a:cubicBezTo>
                  <a:pt x="798" y="177"/>
                  <a:pt x="798" y="177"/>
                  <a:pt x="798" y="177"/>
                </a:cubicBezTo>
                <a:cubicBezTo>
                  <a:pt x="798" y="177"/>
                  <a:pt x="798" y="177"/>
                  <a:pt x="798" y="177"/>
                </a:cubicBezTo>
                <a:cubicBezTo>
                  <a:pt x="798" y="179"/>
                  <a:pt x="798" y="179"/>
                  <a:pt x="798" y="179"/>
                </a:cubicBezTo>
                <a:cubicBezTo>
                  <a:pt x="800" y="179"/>
                  <a:pt x="800" y="179"/>
                  <a:pt x="800" y="179"/>
                </a:cubicBezTo>
                <a:cubicBezTo>
                  <a:pt x="800" y="179"/>
                  <a:pt x="800" y="179"/>
                  <a:pt x="800" y="179"/>
                </a:cubicBezTo>
                <a:cubicBezTo>
                  <a:pt x="800" y="179"/>
                  <a:pt x="800" y="179"/>
                  <a:pt x="800" y="179"/>
                </a:cubicBezTo>
                <a:cubicBezTo>
                  <a:pt x="800" y="179"/>
                  <a:pt x="800" y="179"/>
                  <a:pt x="800" y="179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0"/>
                  <a:pt x="800" y="180"/>
                  <a:pt x="800" y="180"/>
                </a:cubicBezTo>
                <a:cubicBezTo>
                  <a:pt x="800" y="181"/>
                  <a:pt x="800" y="181"/>
                  <a:pt x="800" y="181"/>
                </a:cubicBezTo>
                <a:cubicBezTo>
                  <a:pt x="800" y="181"/>
                  <a:pt x="800" y="181"/>
                  <a:pt x="800" y="181"/>
                </a:cubicBezTo>
                <a:cubicBezTo>
                  <a:pt x="800" y="181"/>
                  <a:pt x="800" y="181"/>
                  <a:pt x="800" y="181"/>
                </a:cubicBezTo>
                <a:cubicBezTo>
                  <a:pt x="799" y="181"/>
                  <a:pt x="799" y="181"/>
                  <a:pt x="799" y="181"/>
                </a:cubicBezTo>
                <a:cubicBezTo>
                  <a:pt x="804" y="184"/>
                  <a:pt x="804" y="184"/>
                  <a:pt x="804" y="184"/>
                </a:cubicBezTo>
                <a:cubicBezTo>
                  <a:pt x="804" y="185"/>
                  <a:pt x="804" y="185"/>
                  <a:pt x="804" y="185"/>
                </a:cubicBezTo>
                <a:cubicBezTo>
                  <a:pt x="804" y="185"/>
                  <a:pt x="804" y="185"/>
                  <a:pt x="804" y="185"/>
                </a:cubicBezTo>
                <a:cubicBezTo>
                  <a:pt x="801" y="185"/>
                  <a:pt x="801" y="185"/>
                  <a:pt x="801" y="185"/>
                </a:cubicBezTo>
                <a:cubicBezTo>
                  <a:pt x="801" y="186"/>
                  <a:pt x="801" y="186"/>
                  <a:pt x="801" y="186"/>
                </a:cubicBezTo>
                <a:cubicBezTo>
                  <a:pt x="796" y="188"/>
                  <a:pt x="796" y="188"/>
                  <a:pt x="796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4" y="188"/>
                  <a:pt x="794" y="188"/>
                  <a:pt x="794" y="188"/>
                </a:cubicBezTo>
                <a:cubicBezTo>
                  <a:pt x="794" y="188"/>
                  <a:pt x="794" y="188"/>
                  <a:pt x="794" y="188"/>
                </a:cubicBezTo>
                <a:cubicBezTo>
                  <a:pt x="791" y="189"/>
                  <a:pt x="791" y="189"/>
                  <a:pt x="791" y="189"/>
                </a:cubicBezTo>
                <a:cubicBezTo>
                  <a:pt x="783" y="189"/>
                  <a:pt x="783" y="189"/>
                  <a:pt x="783" y="189"/>
                </a:cubicBezTo>
                <a:cubicBezTo>
                  <a:pt x="783" y="189"/>
                  <a:pt x="783" y="189"/>
                  <a:pt x="783" y="189"/>
                </a:cubicBezTo>
                <a:cubicBezTo>
                  <a:pt x="783" y="177"/>
                  <a:pt x="783" y="177"/>
                  <a:pt x="783" y="177"/>
                </a:cubicBezTo>
                <a:cubicBezTo>
                  <a:pt x="780" y="173"/>
                  <a:pt x="780" y="173"/>
                  <a:pt x="780" y="173"/>
                </a:cubicBezTo>
                <a:cubicBezTo>
                  <a:pt x="780" y="161"/>
                  <a:pt x="780" y="161"/>
                  <a:pt x="780" y="161"/>
                </a:cubicBezTo>
                <a:cubicBezTo>
                  <a:pt x="777" y="158"/>
                  <a:pt x="777" y="158"/>
                  <a:pt x="777" y="158"/>
                </a:cubicBezTo>
                <a:cubicBezTo>
                  <a:pt x="777" y="149"/>
                  <a:pt x="777" y="149"/>
                  <a:pt x="777" y="149"/>
                </a:cubicBezTo>
                <a:cubicBezTo>
                  <a:pt x="772" y="145"/>
                  <a:pt x="772" y="145"/>
                  <a:pt x="772" y="145"/>
                </a:cubicBezTo>
                <a:cubicBezTo>
                  <a:pt x="772" y="145"/>
                  <a:pt x="772" y="145"/>
                  <a:pt x="772" y="145"/>
                </a:cubicBezTo>
                <a:cubicBezTo>
                  <a:pt x="772" y="145"/>
                  <a:pt x="772" y="145"/>
                  <a:pt x="772" y="145"/>
                </a:cubicBezTo>
                <a:cubicBezTo>
                  <a:pt x="772" y="143"/>
                  <a:pt x="772" y="143"/>
                  <a:pt x="772" y="143"/>
                </a:cubicBezTo>
                <a:cubicBezTo>
                  <a:pt x="765" y="150"/>
                  <a:pt x="765" y="150"/>
                  <a:pt x="765" y="150"/>
                </a:cubicBezTo>
                <a:cubicBezTo>
                  <a:pt x="765" y="152"/>
                  <a:pt x="765" y="152"/>
                  <a:pt x="765" y="152"/>
                </a:cubicBezTo>
                <a:cubicBezTo>
                  <a:pt x="765" y="154"/>
                  <a:pt x="765" y="154"/>
                  <a:pt x="765" y="154"/>
                </a:cubicBezTo>
                <a:cubicBezTo>
                  <a:pt x="765" y="154"/>
                  <a:pt x="765" y="154"/>
                  <a:pt x="765" y="154"/>
                </a:cubicBezTo>
                <a:cubicBezTo>
                  <a:pt x="765" y="155"/>
                  <a:pt x="765" y="155"/>
                  <a:pt x="765" y="155"/>
                </a:cubicBezTo>
                <a:cubicBezTo>
                  <a:pt x="765" y="158"/>
                  <a:pt x="765" y="158"/>
                  <a:pt x="765" y="158"/>
                </a:cubicBezTo>
                <a:cubicBezTo>
                  <a:pt x="765" y="158"/>
                  <a:pt x="765" y="158"/>
                  <a:pt x="765" y="158"/>
                </a:cubicBezTo>
                <a:cubicBezTo>
                  <a:pt x="765" y="154"/>
                  <a:pt x="765" y="154"/>
                  <a:pt x="765" y="154"/>
                </a:cubicBezTo>
                <a:cubicBezTo>
                  <a:pt x="765" y="155"/>
                  <a:pt x="765" y="155"/>
                  <a:pt x="765" y="155"/>
                </a:cubicBezTo>
                <a:cubicBezTo>
                  <a:pt x="765" y="158"/>
                  <a:pt x="765" y="158"/>
                  <a:pt x="765" y="158"/>
                </a:cubicBezTo>
                <a:cubicBezTo>
                  <a:pt x="765" y="158"/>
                  <a:pt x="765" y="158"/>
                  <a:pt x="765" y="158"/>
                </a:cubicBezTo>
                <a:cubicBezTo>
                  <a:pt x="760" y="163"/>
                  <a:pt x="760" y="163"/>
                  <a:pt x="760" y="163"/>
                </a:cubicBezTo>
                <a:cubicBezTo>
                  <a:pt x="760" y="171"/>
                  <a:pt x="760" y="171"/>
                  <a:pt x="760" y="171"/>
                </a:cubicBezTo>
                <a:cubicBezTo>
                  <a:pt x="756" y="175"/>
                  <a:pt x="756" y="175"/>
                  <a:pt x="756" y="175"/>
                </a:cubicBezTo>
                <a:cubicBezTo>
                  <a:pt x="756" y="132"/>
                  <a:pt x="756" y="132"/>
                  <a:pt x="756" y="132"/>
                </a:cubicBezTo>
                <a:cubicBezTo>
                  <a:pt x="748" y="132"/>
                  <a:pt x="748" y="132"/>
                  <a:pt x="748" y="132"/>
                </a:cubicBezTo>
                <a:cubicBezTo>
                  <a:pt x="748" y="132"/>
                  <a:pt x="748" y="132"/>
                  <a:pt x="748" y="132"/>
                </a:cubicBezTo>
                <a:cubicBezTo>
                  <a:pt x="741" y="132"/>
                  <a:pt x="741" y="132"/>
                  <a:pt x="741" y="132"/>
                </a:cubicBezTo>
                <a:cubicBezTo>
                  <a:pt x="741" y="133"/>
                  <a:pt x="741" y="133"/>
                  <a:pt x="741" y="133"/>
                </a:cubicBezTo>
                <a:cubicBezTo>
                  <a:pt x="735" y="133"/>
                  <a:pt x="735" y="133"/>
                  <a:pt x="735" y="133"/>
                </a:cubicBezTo>
                <a:cubicBezTo>
                  <a:pt x="734" y="137"/>
                  <a:pt x="734" y="137"/>
                  <a:pt x="734" y="137"/>
                </a:cubicBezTo>
                <a:cubicBezTo>
                  <a:pt x="734" y="137"/>
                  <a:pt x="734" y="137"/>
                  <a:pt x="734" y="137"/>
                </a:cubicBezTo>
                <a:cubicBezTo>
                  <a:pt x="734" y="137"/>
                  <a:pt x="734" y="137"/>
                  <a:pt x="734" y="137"/>
                </a:cubicBezTo>
                <a:cubicBezTo>
                  <a:pt x="734" y="189"/>
                  <a:pt x="734" y="189"/>
                  <a:pt x="734" y="189"/>
                </a:cubicBezTo>
                <a:cubicBezTo>
                  <a:pt x="715" y="189"/>
                  <a:pt x="715" y="189"/>
                  <a:pt x="715" y="189"/>
                </a:cubicBezTo>
                <a:cubicBezTo>
                  <a:pt x="715" y="136"/>
                  <a:pt x="715" y="136"/>
                  <a:pt x="715" y="136"/>
                </a:cubicBezTo>
                <a:cubicBezTo>
                  <a:pt x="714" y="131"/>
                  <a:pt x="714" y="131"/>
                  <a:pt x="714" y="131"/>
                </a:cubicBezTo>
                <a:cubicBezTo>
                  <a:pt x="714" y="130"/>
                  <a:pt x="714" y="130"/>
                  <a:pt x="714" y="130"/>
                </a:cubicBezTo>
                <a:cubicBezTo>
                  <a:pt x="714" y="130"/>
                  <a:pt x="714" y="130"/>
                  <a:pt x="714" y="130"/>
                </a:cubicBezTo>
                <a:cubicBezTo>
                  <a:pt x="714" y="129"/>
                  <a:pt x="714" y="129"/>
                  <a:pt x="714" y="129"/>
                </a:cubicBezTo>
                <a:cubicBezTo>
                  <a:pt x="713" y="129"/>
                  <a:pt x="713" y="129"/>
                  <a:pt x="713" y="129"/>
                </a:cubicBezTo>
                <a:cubicBezTo>
                  <a:pt x="712" y="129"/>
                  <a:pt x="712" y="129"/>
                  <a:pt x="712" y="129"/>
                </a:cubicBezTo>
                <a:cubicBezTo>
                  <a:pt x="711" y="130"/>
                  <a:pt x="711" y="130"/>
                  <a:pt x="711" y="130"/>
                </a:cubicBezTo>
                <a:cubicBezTo>
                  <a:pt x="708" y="130"/>
                  <a:pt x="708" y="130"/>
                  <a:pt x="708" y="130"/>
                </a:cubicBezTo>
                <a:cubicBezTo>
                  <a:pt x="708" y="130"/>
                  <a:pt x="708" y="130"/>
                  <a:pt x="708" y="130"/>
                </a:cubicBezTo>
                <a:cubicBezTo>
                  <a:pt x="699" y="130"/>
                  <a:pt x="699" y="130"/>
                  <a:pt x="699" y="130"/>
                </a:cubicBezTo>
                <a:cubicBezTo>
                  <a:pt x="699" y="130"/>
                  <a:pt x="699" y="130"/>
                  <a:pt x="699" y="130"/>
                </a:cubicBezTo>
                <a:cubicBezTo>
                  <a:pt x="692" y="130"/>
                  <a:pt x="692" y="130"/>
                  <a:pt x="692" y="130"/>
                </a:cubicBezTo>
                <a:cubicBezTo>
                  <a:pt x="691" y="186"/>
                  <a:pt x="691" y="186"/>
                  <a:pt x="691" y="186"/>
                </a:cubicBezTo>
                <a:cubicBezTo>
                  <a:pt x="691" y="186"/>
                  <a:pt x="691" y="186"/>
                  <a:pt x="691" y="186"/>
                </a:cubicBezTo>
                <a:cubicBezTo>
                  <a:pt x="690" y="186"/>
                  <a:pt x="690" y="186"/>
                  <a:pt x="690" y="186"/>
                </a:cubicBezTo>
                <a:cubicBezTo>
                  <a:pt x="688" y="186"/>
                  <a:pt x="688" y="186"/>
                  <a:pt x="688" y="186"/>
                </a:cubicBezTo>
                <a:cubicBezTo>
                  <a:pt x="688" y="179"/>
                  <a:pt x="688" y="179"/>
                  <a:pt x="688" y="179"/>
                </a:cubicBezTo>
                <a:cubicBezTo>
                  <a:pt x="688" y="158"/>
                  <a:pt x="688" y="158"/>
                  <a:pt x="688" y="158"/>
                </a:cubicBezTo>
                <a:cubicBezTo>
                  <a:pt x="688" y="156"/>
                  <a:pt x="688" y="156"/>
                  <a:pt x="688" y="156"/>
                </a:cubicBezTo>
                <a:cubicBezTo>
                  <a:pt x="667" y="156"/>
                  <a:pt x="667" y="156"/>
                  <a:pt x="667" y="156"/>
                </a:cubicBezTo>
                <a:cubicBezTo>
                  <a:pt x="666" y="157"/>
                  <a:pt x="666" y="157"/>
                  <a:pt x="666" y="157"/>
                </a:cubicBezTo>
                <a:cubicBezTo>
                  <a:pt x="666" y="158"/>
                  <a:pt x="666" y="158"/>
                  <a:pt x="666" y="158"/>
                </a:cubicBezTo>
                <a:cubicBezTo>
                  <a:pt x="661" y="158"/>
                  <a:pt x="661" y="158"/>
                  <a:pt x="661" y="158"/>
                </a:cubicBezTo>
                <a:cubicBezTo>
                  <a:pt x="661" y="157"/>
                  <a:pt x="661" y="157"/>
                  <a:pt x="661" y="157"/>
                </a:cubicBezTo>
                <a:cubicBezTo>
                  <a:pt x="659" y="157"/>
                  <a:pt x="659" y="157"/>
                  <a:pt x="659" y="157"/>
                </a:cubicBezTo>
                <a:cubicBezTo>
                  <a:pt x="659" y="158"/>
                  <a:pt x="659" y="158"/>
                  <a:pt x="659" y="158"/>
                </a:cubicBezTo>
                <a:cubicBezTo>
                  <a:pt x="659" y="158"/>
                  <a:pt x="659" y="158"/>
                  <a:pt x="659" y="158"/>
                </a:cubicBezTo>
                <a:cubicBezTo>
                  <a:pt x="658" y="158"/>
                  <a:pt x="658" y="158"/>
                  <a:pt x="658" y="158"/>
                </a:cubicBezTo>
                <a:cubicBezTo>
                  <a:pt x="658" y="156"/>
                  <a:pt x="658" y="156"/>
                  <a:pt x="658" y="156"/>
                </a:cubicBezTo>
                <a:cubicBezTo>
                  <a:pt x="658" y="156"/>
                  <a:pt x="658" y="156"/>
                  <a:pt x="658" y="156"/>
                </a:cubicBezTo>
                <a:cubicBezTo>
                  <a:pt x="658" y="155"/>
                  <a:pt x="658" y="155"/>
                  <a:pt x="658" y="155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56" y="156"/>
                  <a:pt x="656" y="156"/>
                  <a:pt x="656" y="156"/>
                </a:cubicBezTo>
                <a:cubicBezTo>
                  <a:pt x="656" y="156"/>
                  <a:pt x="656" y="156"/>
                  <a:pt x="656" y="156"/>
                </a:cubicBezTo>
                <a:cubicBezTo>
                  <a:pt x="656" y="156"/>
                  <a:pt x="656" y="156"/>
                  <a:pt x="656" y="156"/>
                </a:cubicBezTo>
                <a:cubicBezTo>
                  <a:pt x="656" y="158"/>
                  <a:pt x="656" y="158"/>
                  <a:pt x="656" y="158"/>
                </a:cubicBezTo>
                <a:cubicBezTo>
                  <a:pt x="652" y="158"/>
                  <a:pt x="652" y="158"/>
                  <a:pt x="652" y="158"/>
                </a:cubicBezTo>
                <a:cubicBezTo>
                  <a:pt x="650" y="158"/>
                  <a:pt x="650" y="158"/>
                  <a:pt x="650" y="158"/>
                </a:cubicBezTo>
                <a:cubicBezTo>
                  <a:pt x="649" y="158"/>
                  <a:pt x="649" y="158"/>
                  <a:pt x="649" y="158"/>
                </a:cubicBezTo>
                <a:cubicBezTo>
                  <a:pt x="649" y="157"/>
                  <a:pt x="649" y="157"/>
                  <a:pt x="649" y="157"/>
                </a:cubicBezTo>
                <a:cubicBezTo>
                  <a:pt x="649" y="157"/>
                  <a:pt x="649" y="157"/>
                  <a:pt x="649" y="157"/>
                </a:cubicBezTo>
                <a:cubicBezTo>
                  <a:pt x="648" y="156"/>
                  <a:pt x="648" y="156"/>
                  <a:pt x="648" y="156"/>
                </a:cubicBezTo>
                <a:cubicBezTo>
                  <a:pt x="648" y="155"/>
                  <a:pt x="648" y="155"/>
                  <a:pt x="648" y="155"/>
                </a:cubicBezTo>
                <a:cubicBezTo>
                  <a:pt x="647" y="154"/>
                  <a:pt x="647" y="154"/>
                  <a:pt x="647" y="154"/>
                </a:cubicBezTo>
                <a:cubicBezTo>
                  <a:pt x="646" y="154"/>
                  <a:pt x="646" y="154"/>
                  <a:pt x="646" y="154"/>
                </a:cubicBezTo>
                <a:cubicBezTo>
                  <a:pt x="645" y="154"/>
                  <a:pt x="645" y="154"/>
                  <a:pt x="645" y="154"/>
                </a:cubicBezTo>
                <a:cubicBezTo>
                  <a:pt x="645" y="154"/>
                  <a:pt x="645" y="154"/>
                  <a:pt x="645" y="154"/>
                </a:cubicBezTo>
                <a:cubicBezTo>
                  <a:pt x="645" y="154"/>
                  <a:pt x="645" y="154"/>
                  <a:pt x="645" y="154"/>
                </a:cubicBezTo>
                <a:cubicBezTo>
                  <a:pt x="645" y="154"/>
                  <a:pt x="645" y="154"/>
                  <a:pt x="645" y="154"/>
                </a:cubicBezTo>
                <a:cubicBezTo>
                  <a:pt x="644" y="154"/>
                  <a:pt x="644" y="154"/>
                  <a:pt x="644" y="154"/>
                </a:cubicBezTo>
                <a:cubicBezTo>
                  <a:pt x="643" y="154"/>
                  <a:pt x="643" y="154"/>
                  <a:pt x="643" y="154"/>
                </a:cubicBezTo>
                <a:cubicBezTo>
                  <a:pt x="643" y="154"/>
                  <a:pt x="643" y="154"/>
                  <a:pt x="643" y="154"/>
                </a:cubicBezTo>
                <a:cubicBezTo>
                  <a:pt x="643" y="154"/>
                  <a:pt x="643" y="154"/>
                  <a:pt x="643" y="154"/>
                </a:cubicBezTo>
                <a:cubicBezTo>
                  <a:pt x="643" y="154"/>
                  <a:pt x="643" y="154"/>
                  <a:pt x="643" y="154"/>
                </a:cubicBezTo>
                <a:cubicBezTo>
                  <a:pt x="642" y="154"/>
                  <a:pt x="642" y="154"/>
                  <a:pt x="642" y="154"/>
                </a:cubicBezTo>
                <a:cubicBezTo>
                  <a:pt x="641" y="155"/>
                  <a:pt x="641" y="155"/>
                  <a:pt x="641" y="155"/>
                </a:cubicBezTo>
                <a:cubicBezTo>
                  <a:pt x="640" y="156"/>
                  <a:pt x="640" y="156"/>
                  <a:pt x="640" y="156"/>
                </a:cubicBezTo>
                <a:cubicBezTo>
                  <a:pt x="640" y="156"/>
                  <a:pt x="640" y="156"/>
                  <a:pt x="640" y="156"/>
                </a:cubicBezTo>
                <a:cubicBezTo>
                  <a:pt x="640" y="157"/>
                  <a:pt x="640" y="157"/>
                  <a:pt x="640" y="157"/>
                </a:cubicBezTo>
                <a:cubicBezTo>
                  <a:pt x="639" y="157"/>
                  <a:pt x="639" y="157"/>
                  <a:pt x="639" y="157"/>
                </a:cubicBezTo>
                <a:cubicBezTo>
                  <a:pt x="639" y="158"/>
                  <a:pt x="639" y="158"/>
                  <a:pt x="639" y="158"/>
                </a:cubicBezTo>
                <a:cubicBezTo>
                  <a:pt x="635" y="158"/>
                  <a:pt x="635" y="158"/>
                  <a:pt x="635" y="158"/>
                </a:cubicBezTo>
                <a:cubicBezTo>
                  <a:pt x="635" y="155"/>
                  <a:pt x="635" y="155"/>
                  <a:pt x="635" y="155"/>
                </a:cubicBezTo>
                <a:cubicBezTo>
                  <a:pt x="634" y="152"/>
                  <a:pt x="634" y="152"/>
                  <a:pt x="634" y="152"/>
                </a:cubicBezTo>
                <a:cubicBezTo>
                  <a:pt x="620" y="152"/>
                  <a:pt x="620" y="152"/>
                  <a:pt x="620" y="152"/>
                </a:cubicBezTo>
                <a:cubicBezTo>
                  <a:pt x="620" y="157"/>
                  <a:pt x="620" y="157"/>
                  <a:pt x="620" y="157"/>
                </a:cubicBezTo>
                <a:cubicBezTo>
                  <a:pt x="620" y="158"/>
                  <a:pt x="620" y="158"/>
                  <a:pt x="620" y="158"/>
                </a:cubicBezTo>
                <a:cubicBezTo>
                  <a:pt x="619" y="158"/>
                  <a:pt x="619" y="158"/>
                  <a:pt x="619" y="158"/>
                </a:cubicBezTo>
                <a:cubicBezTo>
                  <a:pt x="619" y="186"/>
                  <a:pt x="619" y="186"/>
                  <a:pt x="619" y="186"/>
                </a:cubicBezTo>
                <a:cubicBezTo>
                  <a:pt x="617" y="187"/>
                  <a:pt x="617" y="187"/>
                  <a:pt x="617" y="187"/>
                </a:cubicBezTo>
                <a:cubicBezTo>
                  <a:pt x="617" y="183"/>
                  <a:pt x="617" y="183"/>
                  <a:pt x="617" y="183"/>
                </a:cubicBezTo>
                <a:cubicBezTo>
                  <a:pt x="613" y="183"/>
                  <a:pt x="613" y="183"/>
                  <a:pt x="613" y="183"/>
                </a:cubicBezTo>
                <a:cubicBezTo>
                  <a:pt x="612" y="183"/>
                  <a:pt x="612" y="183"/>
                  <a:pt x="612" y="183"/>
                </a:cubicBezTo>
                <a:cubicBezTo>
                  <a:pt x="612" y="186"/>
                  <a:pt x="612" y="186"/>
                  <a:pt x="612" y="186"/>
                </a:cubicBezTo>
                <a:cubicBezTo>
                  <a:pt x="606" y="186"/>
                  <a:pt x="606" y="186"/>
                  <a:pt x="606" y="186"/>
                </a:cubicBezTo>
                <a:cubicBezTo>
                  <a:pt x="606" y="186"/>
                  <a:pt x="606" y="186"/>
                  <a:pt x="606" y="186"/>
                </a:cubicBezTo>
                <a:cubicBezTo>
                  <a:pt x="606" y="189"/>
                  <a:pt x="606" y="189"/>
                  <a:pt x="606" y="189"/>
                </a:cubicBezTo>
                <a:cubicBezTo>
                  <a:pt x="605" y="189"/>
                  <a:pt x="605" y="189"/>
                  <a:pt x="605" y="189"/>
                </a:cubicBezTo>
                <a:cubicBezTo>
                  <a:pt x="605" y="175"/>
                  <a:pt x="605" y="175"/>
                  <a:pt x="605" y="175"/>
                </a:cubicBezTo>
                <a:cubicBezTo>
                  <a:pt x="604" y="175"/>
                  <a:pt x="604" y="175"/>
                  <a:pt x="604" y="175"/>
                </a:cubicBezTo>
                <a:cubicBezTo>
                  <a:pt x="619" y="158"/>
                  <a:pt x="619" y="158"/>
                  <a:pt x="619" y="158"/>
                </a:cubicBezTo>
                <a:cubicBezTo>
                  <a:pt x="615" y="158"/>
                  <a:pt x="615" y="158"/>
                  <a:pt x="615" y="158"/>
                </a:cubicBezTo>
                <a:cubicBezTo>
                  <a:pt x="615" y="156"/>
                  <a:pt x="615" y="156"/>
                  <a:pt x="615" y="156"/>
                </a:cubicBezTo>
                <a:cubicBezTo>
                  <a:pt x="613" y="157"/>
                  <a:pt x="613" y="157"/>
                  <a:pt x="613" y="157"/>
                </a:cubicBezTo>
                <a:cubicBezTo>
                  <a:pt x="611" y="156"/>
                  <a:pt x="611" y="156"/>
                  <a:pt x="611" y="156"/>
                </a:cubicBezTo>
                <a:cubicBezTo>
                  <a:pt x="611" y="158"/>
                  <a:pt x="611" y="158"/>
                  <a:pt x="611" y="158"/>
                </a:cubicBezTo>
                <a:cubicBezTo>
                  <a:pt x="611" y="158"/>
                  <a:pt x="611" y="158"/>
                  <a:pt x="611" y="158"/>
                </a:cubicBezTo>
                <a:cubicBezTo>
                  <a:pt x="606" y="158"/>
                  <a:pt x="606" y="158"/>
                  <a:pt x="606" y="158"/>
                </a:cubicBezTo>
                <a:cubicBezTo>
                  <a:pt x="606" y="158"/>
                  <a:pt x="606" y="158"/>
                  <a:pt x="606" y="158"/>
                </a:cubicBezTo>
                <a:cubicBezTo>
                  <a:pt x="603" y="158"/>
                  <a:pt x="603" y="158"/>
                  <a:pt x="603" y="158"/>
                </a:cubicBezTo>
                <a:cubicBezTo>
                  <a:pt x="603" y="151"/>
                  <a:pt x="603" y="151"/>
                  <a:pt x="603" y="151"/>
                </a:cubicBezTo>
                <a:cubicBezTo>
                  <a:pt x="597" y="151"/>
                  <a:pt x="597" y="151"/>
                  <a:pt x="597" y="151"/>
                </a:cubicBezTo>
                <a:cubicBezTo>
                  <a:pt x="597" y="153"/>
                  <a:pt x="597" y="153"/>
                  <a:pt x="597" y="153"/>
                </a:cubicBezTo>
                <a:cubicBezTo>
                  <a:pt x="597" y="155"/>
                  <a:pt x="597" y="155"/>
                  <a:pt x="597" y="155"/>
                </a:cubicBezTo>
                <a:cubicBezTo>
                  <a:pt x="586" y="155"/>
                  <a:pt x="586" y="155"/>
                  <a:pt x="586" y="155"/>
                </a:cubicBezTo>
                <a:cubicBezTo>
                  <a:pt x="586" y="155"/>
                  <a:pt x="586" y="155"/>
                  <a:pt x="586" y="155"/>
                </a:cubicBezTo>
                <a:cubicBezTo>
                  <a:pt x="586" y="155"/>
                  <a:pt x="586" y="155"/>
                  <a:pt x="586" y="155"/>
                </a:cubicBezTo>
                <a:cubicBezTo>
                  <a:pt x="575" y="155"/>
                  <a:pt x="575" y="155"/>
                  <a:pt x="575" y="155"/>
                </a:cubicBezTo>
                <a:cubicBezTo>
                  <a:pt x="575" y="153"/>
                  <a:pt x="575" y="153"/>
                  <a:pt x="575" y="153"/>
                </a:cubicBezTo>
                <a:cubicBezTo>
                  <a:pt x="574" y="151"/>
                  <a:pt x="574" y="151"/>
                  <a:pt x="574" y="151"/>
                </a:cubicBezTo>
                <a:cubicBezTo>
                  <a:pt x="568" y="151"/>
                  <a:pt x="568" y="151"/>
                  <a:pt x="568" y="151"/>
                </a:cubicBezTo>
                <a:cubicBezTo>
                  <a:pt x="568" y="157"/>
                  <a:pt x="568" y="157"/>
                  <a:pt x="568" y="157"/>
                </a:cubicBezTo>
                <a:cubicBezTo>
                  <a:pt x="565" y="157"/>
                  <a:pt x="565" y="157"/>
                  <a:pt x="565" y="157"/>
                </a:cubicBezTo>
                <a:cubicBezTo>
                  <a:pt x="565" y="158"/>
                  <a:pt x="565" y="158"/>
                  <a:pt x="565" y="158"/>
                </a:cubicBezTo>
                <a:cubicBezTo>
                  <a:pt x="561" y="158"/>
                  <a:pt x="561" y="158"/>
                  <a:pt x="561" y="158"/>
                </a:cubicBezTo>
                <a:cubicBezTo>
                  <a:pt x="561" y="158"/>
                  <a:pt x="561" y="158"/>
                  <a:pt x="561" y="158"/>
                </a:cubicBezTo>
                <a:cubicBezTo>
                  <a:pt x="560" y="156"/>
                  <a:pt x="560" y="156"/>
                  <a:pt x="560" y="156"/>
                </a:cubicBezTo>
                <a:cubicBezTo>
                  <a:pt x="559" y="157"/>
                  <a:pt x="559" y="157"/>
                  <a:pt x="559" y="157"/>
                </a:cubicBezTo>
                <a:cubicBezTo>
                  <a:pt x="557" y="156"/>
                  <a:pt x="557" y="156"/>
                  <a:pt x="557" y="156"/>
                </a:cubicBezTo>
                <a:cubicBezTo>
                  <a:pt x="557" y="158"/>
                  <a:pt x="557" y="158"/>
                  <a:pt x="557" y="158"/>
                </a:cubicBezTo>
                <a:cubicBezTo>
                  <a:pt x="553" y="158"/>
                  <a:pt x="553" y="158"/>
                  <a:pt x="553" y="158"/>
                </a:cubicBezTo>
                <a:cubicBezTo>
                  <a:pt x="559" y="166"/>
                  <a:pt x="559" y="166"/>
                  <a:pt x="559" y="166"/>
                </a:cubicBezTo>
                <a:cubicBezTo>
                  <a:pt x="559" y="169"/>
                  <a:pt x="559" y="169"/>
                  <a:pt x="559" y="169"/>
                </a:cubicBezTo>
                <a:cubicBezTo>
                  <a:pt x="552" y="173"/>
                  <a:pt x="552" y="173"/>
                  <a:pt x="552" y="173"/>
                </a:cubicBezTo>
                <a:cubicBezTo>
                  <a:pt x="552" y="173"/>
                  <a:pt x="552" y="173"/>
                  <a:pt x="552" y="173"/>
                </a:cubicBezTo>
                <a:cubicBezTo>
                  <a:pt x="549" y="173"/>
                  <a:pt x="549" y="173"/>
                  <a:pt x="549" y="173"/>
                </a:cubicBezTo>
                <a:cubicBezTo>
                  <a:pt x="549" y="173"/>
                  <a:pt x="549" y="173"/>
                  <a:pt x="549" y="173"/>
                </a:cubicBezTo>
                <a:cubicBezTo>
                  <a:pt x="548" y="171"/>
                  <a:pt x="548" y="171"/>
                  <a:pt x="548" y="171"/>
                </a:cubicBezTo>
                <a:cubicBezTo>
                  <a:pt x="539" y="171"/>
                  <a:pt x="539" y="171"/>
                  <a:pt x="539" y="171"/>
                </a:cubicBezTo>
                <a:cubicBezTo>
                  <a:pt x="539" y="162"/>
                  <a:pt x="539" y="162"/>
                  <a:pt x="539" y="162"/>
                </a:cubicBezTo>
                <a:cubicBezTo>
                  <a:pt x="538" y="106"/>
                  <a:pt x="538" y="106"/>
                  <a:pt x="538" y="106"/>
                </a:cubicBezTo>
                <a:cubicBezTo>
                  <a:pt x="538" y="106"/>
                  <a:pt x="538" y="106"/>
                  <a:pt x="538" y="106"/>
                </a:cubicBezTo>
                <a:cubicBezTo>
                  <a:pt x="538" y="84"/>
                  <a:pt x="538" y="84"/>
                  <a:pt x="538" y="84"/>
                </a:cubicBezTo>
                <a:cubicBezTo>
                  <a:pt x="537" y="84"/>
                  <a:pt x="537" y="84"/>
                  <a:pt x="537" y="84"/>
                </a:cubicBezTo>
                <a:cubicBezTo>
                  <a:pt x="537" y="55"/>
                  <a:pt x="537" y="55"/>
                  <a:pt x="537" y="55"/>
                </a:cubicBezTo>
                <a:cubicBezTo>
                  <a:pt x="528" y="52"/>
                  <a:pt x="528" y="52"/>
                  <a:pt x="528" y="52"/>
                </a:cubicBezTo>
                <a:cubicBezTo>
                  <a:pt x="526" y="53"/>
                  <a:pt x="526" y="53"/>
                  <a:pt x="526" y="53"/>
                </a:cubicBezTo>
                <a:cubicBezTo>
                  <a:pt x="525" y="52"/>
                  <a:pt x="525" y="52"/>
                  <a:pt x="525" y="52"/>
                </a:cubicBezTo>
                <a:cubicBezTo>
                  <a:pt x="514" y="55"/>
                  <a:pt x="514" y="55"/>
                  <a:pt x="514" y="55"/>
                </a:cubicBezTo>
                <a:cubicBezTo>
                  <a:pt x="514" y="56"/>
                  <a:pt x="514" y="56"/>
                  <a:pt x="514" y="56"/>
                </a:cubicBezTo>
                <a:cubicBezTo>
                  <a:pt x="514" y="56"/>
                  <a:pt x="514" y="56"/>
                  <a:pt x="514" y="56"/>
                </a:cubicBezTo>
                <a:cubicBezTo>
                  <a:pt x="514" y="86"/>
                  <a:pt x="514" y="86"/>
                  <a:pt x="514" y="86"/>
                </a:cubicBezTo>
                <a:cubicBezTo>
                  <a:pt x="514" y="86"/>
                  <a:pt x="514" y="86"/>
                  <a:pt x="514" y="86"/>
                </a:cubicBezTo>
                <a:cubicBezTo>
                  <a:pt x="514" y="105"/>
                  <a:pt x="514" y="105"/>
                  <a:pt x="514" y="105"/>
                </a:cubicBezTo>
                <a:cubicBezTo>
                  <a:pt x="501" y="105"/>
                  <a:pt x="501" y="105"/>
                  <a:pt x="501" y="105"/>
                </a:cubicBezTo>
                <a:cubicBezTo>
                  <a:pt x="500" y="84"/>
                  <a:pt x="500" y="84"/>
                  <a:pt x="500" y="84"/>
                </a:cubicBezTo>
                <a:cubicBezTo>
                  <a:pt x="500" y="84"/>
                  <a:pt x="500" y="84"/>
                  <a:pt x="500" y="84"/>
                </a:cubicBezTo>
                <a:cubicBezTo>
                  <a:pt x="500" y="55"/>
                  <a:pt x="500" y="55"/>
                  <a:pt x="500" y="55"/>
                </a:cubicBezTo>
                <a:cubicBezTo>
                  <a:pt x="491" y="53"/>
                  <a:pt x="491" y="53"/>
                  <a:pt x="491" y="53"/>
                </a:cubicBezTo>
                <a:cubicBezTo>
                  <a:pt x="489" y="53"/>
                  <a:pt x="489" y="53"/>
                  <a:pt x="489" y="53"/>
                </a:cubicBezTo>
                <a:cubicBezTo>
                  <a:pt x="487" y="53"/>
                  <a:pt x="487" y="53"/>
                  <a:pt x="487" y="53"/>
                </a:cubicBezTo>
                <a:cubicBezTo>
                  <a:pt x="478" y="55"/>
                  <a:pt x="478" y="55"/>
                  <a:pt x="478" y="55"/>
                </a:cubicBezTo>
                <a:cubicBezTo>
                  <a:pt x="478" y="56"/>
                  <a:pt x="478" y="56"/>
                  <a:pt x="478" y="56"/>
                </a:cubicBezTo>
                <a:cubicBezTo>
                  <a:pt x="478" y="56"/>
                  <a:pt x="478" y="56"/>
                  <a:pt x="478" y="56"/>
                </a:cubicBezTo>
                <a:cubicBezTo>
                  <a:pt x="478" y="86"/>
                  <a:pt x="478" y="86"/>
                  <a:pt x="478" y="86"/>
                </a:cubicBezTo>
                <a:cubicBezTo>
                  <a:pt x="478" y="86"/>
                  <a:pt x="478" y="86"/>
                  <a:pt x="478" y="86"/>
                </a:cubicBezTo>
                <a:cubicBezTo>
                  <a:pt x="478" y="108"/>
                  <a:pt x="478" y="108"/>
                  <a:pt x="478" y="108"/>
                </a:cubicBezTo>
                <a:cubicBezTo>
                  <a:pt x="478" y="108"/>
                  <a:pt x="478" y="108"/>
                  <a:pt x="478" y="108"/>
                </a:cubicBezTo>
                <a:cubicBezTo>
                  <a:pt x="478" y="163"/>
                  <a:pt x="478" y="163"/>
                  <a:pt x="478" y="163"/>
                </a:cubicBezTo>
                <a:cubicBezTo>
                  <a:pt x="478" y="173"/>
                  <a:pt x="478" y="173"/>
                  <a:pt x="478" y="173"/>
                </a:cubicBezTo>
                <a:cubicBezTo>
                  <a:pt x="476" y="173"/>
                  <a:pt x="476" y="173"/>
                  <a:pt x="476" y="173"/>
                </a:cubicBezTo>
                <a:cubicBezTo>
                  <a:pt x="476" y="173"/>
                  <a:pt x="476" y="173"/>
                  <a:pt x="476" y="173"/>
                </a:cubicBezTo>
                <a:cubicBezTo>
                  <a:pt x="476" y="174"/>
                  <a:pt x="476" y="174"/>
                  <a:pt x="476" y="174"/>
                </a:cubicBezTo>
                <a:cubicBezTo>
                  <a:pt x="471" y="174"/>
                  <a:pt x="471" y="174"/>
                  <a:pt x="471" y="174"/>
                </a:cubicBezTo>
                <a:cubicBezTo>
                  <a:pt x="471" y="175"/>
                  <a:pt x="471" y="175"/>
                  <a:pt x="471" y="175"/>
                </a:cubicBezTo>
                <a:cubicBezTo>
                  <a:pt x="471" y="175"/>
                  <a:pt x="471" y="175"/>
                  <a:pt x="471" y="175"/>
                </a:cubicBezTo>
                <a:cubicBezTo>
                  <a:pt x="471" y="177"/>
                  <a:pt x="471" y="177"/>
                  <a:pt x="471" y="177"/>
                </a:cubicBezTo>
                <a:cubicBezTo>
                  <a:pt x="438" y="177"/>
                  <a:pt x="438" y="177"/>
                  <a:pt x="438" y="177"/>
                </a:cubicBezTo>
                <a:cubicBezTo>
                  <a:pt x="439" y="173"/>
                  <a:pt x="439" y="173"/>
                  <a:pt x="439" y="173"/>
                </a:cubicBezTo>
                <a:cubicBezTo>
                  <a:pt x="439" y="148"/>
                  <a:pt x="439" y="148"/>
                  <a:pt x="439" y="148"/>
                </a:cubicBezTo>
                <a:cubicBezTo>
                  <a:pt x="439" y="148"/>
                  <a:pt x="439" y="148"/>
                  <a:pt x="439" y="148"/>
                </a:cubicBezTo>
                <a:cubicBezTo>
                  <a:pt x="439" y="135"/>
                  <a:pt x="439" y="135"/>
                  <a:pt x="439" y="135"/>
                </a:cubicBezTo>
                <a:cubicBezTo>
                  <a:pt x="438" y="135"/>
                  <a:pt x="438" y="135"/>
                  <a:pt x="438" y="135"/>
                </a:cubicBezTo>
                <a:cubicBezTo>
                  <a:pt x="439" y="124"/>
                  <a:pt x="439" y="124"/>
                  <a:pt x="439" y="124"/>
                </a:cubicBezTo>
                <a:cubicBezTo>
                  <a:pt x="438" y="124"/>
                  <a:pt x="438" y="124"/>
                  <a:pt x="438" y="124"/>
                </a:cubicBezTo>
                <a:cubicBezTo>
                  <a:pt x="438" y="123"/>
                  <a:pt x="438" y="123"/>
                  <a:pt x="438" y="123"/>
                </a:cubicBezTo>
                <a:cubicBezTo>
                  <a:pt x="426" y="122"/>
                  <a:pt x="426" y="122"/>
                  <a:pt x="426" y="122"/>
                </a:cubicBezTo>
                <a:cubicBezTo>
                  <a:pt x="425" y="122"/>
                  <a:pt x="425" y="122"/>
                  <a:pt x="425" y="122"/>
                </a:cubicBezTo>
                <a:cubicBezTo>
                  <a:pt x="424" y="122"/>
                  <a:pt x="424" y="122"/>
                  <a:pt x="424" y="122"/>
                </a:cubicBezTo>
                <a:cubicBezTo>
                  <a:pt x="424" y="112"/>
                  <a:pt x="424" y="112"/>
                  <a:pt x="424" y="112"/>
                </a:cubicBezTo>
                <a:cubicBezTo>
                  <a:pt x="424" y="112"/>
                  <a:pt x="424" y="112"/>
                  <a:pt x="424" y="112"/>
                </a:cubicBezTo>
                <a:cubicBezTo>
                  <a:pt x="424" y="112"/>
                  <a:pt x="424" y="112"/>
                  <a:pt x="424" y="112"/>
                </a:cubicBezTo>
                <a:cubicBezTo>
                  <a:pt x="412" y="110"/>
                  <a:pt x="412" y="110"/>
                  <a:pt x="412" y="110"/>
                </a:cubicBezTo>
                <a:cubicBezTo>
                  <a:pt x="410" y="110"/>
                  <a:pt x="410" y="110"/>
                  <a:pt x="410" y="110"/>
                </a:cubicBezTo>
                <a:cubicBezTo>
                  <a:pt x="410" y="110"/>
                  <a:pt x="410" y="110"/>
                  <a:pt x="410" y="110"/>
                </a:cubicBezTo>
                <a:cubicBezTo>
                  <a:pt x="410" y="101"/>
                  <a:pt x="410" y="101"/>
                  <a:pt x="410" y="101"/>
                </a:cubicBezTo>
                <a:cubicBezTo>
                  <a:pt x="409" y="101"/>
                  <a:pt x="409" y="101"/>
                  <a:pt x="409" y="101"/>
                </a:cubicBezTo>
                <a:cubicBezTo>
                  <a:pt x="409" y="100"/>
                  <a:pt x="409" y="100"/>
                  <a:pt x="409" y="100"/>
                </a:cubicBezTo>
                <a:cubicBezTo>
                  <a:pt x="397" y="98"/>
                  <a:pt x="397" y="98"/>
                  <a:pt x="397" y="98"/>
                </a:cubicBezTo>
                <a:cubicBezTo>
                  <a:pt x="396" y="98"/>
                  <a:pt x="396" y="98"/>
                  <a:pt x="396" y="98"/>
                </a:cubicBezTo>
                <a:cubicBezTo>
                  <a:pt x="394" y="98"/>
                  <a:pt x="394" y="98"/>
                  <a:pt x="394" y="98"/>
                </a:cubicBezTo>
                <a:cubicBezTo>
                  <a:pt x="384" y="100"/>
                  <a:pt x="384" y="100"/>
                  <a:pt x="384" y="100"/>
                </a:cubicBezTo>
                <a:cubicBezTo>
                  <a:pt x="384" y="112"/>
                  <a:pt x="384" y="112"/>
                  <a:pt x="384" y="112"/>
                </a:cubicBezTo>
                <a:cubicBezTo>
                  <a:pt x="384" y="112"/>
                  <a:pt x="384" y="112"/>
                  <a:pt x="384" y="112"/>
                </a:cubicBezTo>
                <a:cubicBezTo>
                  <a:pt x="384" y="124"/>
                  <a:pt x="384" y="124"/>
                  <a:pt x="384" y="124"/>
                </a:cubicBezTo>
                <a:cubicBezTo>
                  <a:pt x="383" y="124"/>
                  <a:pt x="383" y="124"/>
                  <a:pt x="383" y="124"/>
                </a:cubicBezTo>
                <a:cubicBezTo>
                  <a:pt x="383" y="173"/>
                  <a:pt x="383" y="173"/>
                  <a:pt x="383" y="173"/>
                </a:cubicBezTo>
                <a:cubicBezTo>
                  <a:pt x="382" y="189"/>
                  <a:pt x="382" y="189"/>
                  <a:pt x="382" y="189"/>
                </a:cubicBezTo>
                <a:cubicBezTo>
                  <a:pt x="378" y="189"/>
                  <a:pt x="378" y="189"/>
                  <a:pt x="378" y="189"/>
                </a:cubicBezTo>
                <a:cubicBezTo>
                  <a:pt x="378" y="189"/>
                  <a:pt x="378" y="189"/>
                  <a:pt x="378" y="189"/>
                </a:cubicBezTo>
                <a:cubicBezTo>
                  <a:pt x="378" y="184"/>
                  <a:pt x="378" y="184"/>
                  <a:pt x="378" y="184"/>
                </a:cubicBezTo>
                <a:cubicBezTo>
                  <a:pt x="378" y="183"/>
                  <a:pt x="378" y="183"/>
                  <a:pt x="378" y="183"/>
                </a:cubicBezTo>
                <a:cubicBezTo>
                  <a:pt x="375" y="183"/>
                  <a:pt x="375" y="183"/>
                  <a:pt x="375" y="183"/>
                </a:cubicBezTo>
                <a:cubicBezTo>
                  <a:pt x="369" y="169"/>
                  <a:pt x="369" y="169"/>
                  <a:pt x="369" y="169"/>
                </a:cubicBezTo>
                <a:cubicBezTo>
                  <a:pt x="366" y="161"/>
                  <a:pt x="366" y="161"/>
                  <a:pt x="366" y="161"/>
                </a:cubicBezTo>
                <a:cubicBezTo>
                  <a:pt x="364" y="154"/>
                  <a:pt x="364" y="154"/>
                  <a:pt x="364" y="154"/>
                </a:cubicBezTo>
                <a:cubicBezTo>
                  <a:pt x="363" y="148"/>
                  <a:pt x="363" y="148"/>
                  <a:pt x="363" y="148"/>
                </a:cubicBezTo>
                <a:cubicBezTo>
                  <a:pt x="361" y="137"/>
                  <a:pt x="361" y="137"/>
                  <a:pt x="361" y="137"/>
                </a:cubicBezTo>
                <a:cubicBezTo>
                  <a:pt x="361" y="129"/>
                  <a:pt x="361" y="129"/>
                  <a:pt x="361" y="129"/>
                </a:cubicBezTo>
                <a:cubicBezTo>
                  <a:pt x="361" y="125"/>
                  <a:pt x="361" y="125"/>
                  <a:pt x="361" y="125"/>
                </a:cubicBezTo>
                <a:cubicBezTo>
                  <a:pt x="362" y="125"/>
                  <a:pt x="362" y="125"/>
                  <a:pt x="362" y="125"/>
                </a:cubicBezTo>
                <a:cubicBezTo>
                  <a:pt x="364" y="125"/>
                  <a:pt x="364" y="125"/>
                  <a:pt x="364" y="125"/>
                </a:cubicBezTo>
                <a:cubicBezTo>
                  <a:pt x="364" y="120"/>
                  <a:pt x="364" y="120"/>
                  <a:pt x="364" y="120"/>
                </a:cubicBezTo>
                <a:cubicBezTo>
                  <a:pt x="364" y="118"/>
                  <a:pt x="364" y="118"/>
                  <a:pt x="364" y="118"/>
                </a:cubicBezTo>
                <a:cubicBezTo>
                  <a:pt x="362" y="118"/>
                  <a:pt x="362" y="118"/>
                  <a:pt x="362" y="118"/>
                </a:cubicBezTo>
                <a:cubicBezTo>
                  <a:pt x="360" y="118"/>
                  <a:pt x="360" y="118"/>
                  <a:pt x="360" y="118"/>
                </a:cubicBezTo>
                <a:cubicBezTo>
                  <a:pt x="360" y="103"/>
                  <a:pt x="360" y="103"/>
                  <a:pt x="360" y="103"/>
                </a:cubicBezTo>
                <a:cubicBezTo>
                  <a:pt x="359" y="88"/>
                  <a:pt x="359" y="88"/>
                  <a:pt x="359" y="88"/>
                </a:cubicBezTo>
                <a:cubicBezTo>
                  <a:pt x="359" y="71"/>
                  <a:pt x="359" y="71"/>
                  <a:pt x="359" y="71"/>
                </a:cubicBezTo>
                <a:cubicBezTo>
                  <a:pt x="359" y="71"/>
                  <a:pt x="359" y="71"/>
                  <a:pt x="359" y="71"/>
                </a:cubicBezTo>
                <a:cubicBezTo>
                  <a:pt x="359" y="71"/>
                  <a:pt x="359" y="71"/>
                  <a:pt x="359" y="71"/>
                </a:cubicBezTo>
                <a:cubicBezTo>
                  <a:pt x="360" y="70"/>
                  <a:pt x="360" y="70"/>
                  <a:pt x="360" y="70"/>
                </a:cubicBezTo>
                <a:cubicBezTo>
                  <a:pt x="360" y="70"/>
                  <a:pt x="360" y="70"/>
                  <a:pt x="360" y="70"/>
                </a:cubicBezTo>
                <a:cubicBezTo>
                  <a:pt x="361" y="70"/>
                  <a:pt x="361" y="70"/>
                  <a:pt x="361" y="70"/>
                </a:cubicBezTo>
                <a:cubicBezTo>
                  <a:pt x="361" y="69"/>
                  <a:pt x="361" y="69"/>
                  <a:pt x="361" y="69"/>
                </a:cubicBezTo>
                <a:cubicBezTo>
                  <a:pt x="360" y="69"/>
                  <a:pt x="360" y="69"/>
                  <a:pt x="360" y="69"/>
                </a:cubicBezTo>
                <a:cubicBezTo>
                  <a:pt x="360" y="69"/>
                  <a:pt x="360" y="69"/>
                  <a:pt x="360" y="69"/>
                </a:cubicBezTo>
                <a:cubicBezTo>
                  <a:pt x="360" y="69"/>
                  <a:pt x="360" y="69"/>
                  <a:pt x="360" y="69"/>
                </a:cubicBezTo>
                <a:cubicBezTo>
                  <a:pt x="359" y="68"/>
                  <a:pt x="359" y="68"/>
                  <a:pt x="359" y="68"/>
                </a:cubicBezTo>
                <a:cubicBezTo>
                  <a:pt x="359" y="65"/>
                  <a:pt x="359" y="65"/>
                  <a:pt x="359" y="65"/>
                </a:cubicBezTo>
                <a:cubicBezTo>
                  <a:pt x="359" y="64"/>
                  <a:pt x="359" y="64"/>
                  <a:pt x="359" y="64"/>
                </a:cubicBezTo>
                <a:cubicBezTo>
                  <a:pt x="359" y="64"/>
                  <a:pt x="359" y="64"/>
                  <a:pt x="359" y="64"/>
                </a:cubicBezTo>
                <a:cubicBezTo>
                  <a:pt x="359" y="64"/>
                  <a:pt x="359" y="64"/>
                  <a:pt x="359" y="64"/>
                </a:cubicBezTo>
                <a:cubicBezTo>
                  <a:pt x="360" y="64"/>
                  <a:pt x="360" y="64"/>
                  <a:pt x="360" y="64"/>
                </a:cubicBezTo>
                <a:cubicBezTo>
                  <a:pt x="360" y="63"/>
                  <a:pt x="360" y="63"/>
                  <a:pt x="360" y="63"/>
                </a:cubicBezTo>
                <a:cubicBezTo>
                  <a:pt x="360" y="62"/>
                  <a:pt x="360" y="62"/>
                  <a:pt x="360" y="62"/>
                </a:cubicBezTo>
                <a:cubicBezTo>
                  <a:pt x="360" y="62"/>
                  <a:pt x="360" y="62"/>
                  <a:pt x="360" y="62"/>
                </a:cubicBezTo>
                <a:cubicBezTo>
                  <a:pt x="360" y="62"/>
                  <a:pt x="360" y="62"/>
                  <a:pt x="360" y="62"/>
                </a:cubicBezTo>
                <a:cubicBezTo>
                  <a:pt x="361" y="61"/>
                  <a:pt x="361" y="61"/>
                  <a:pt x="361" y="61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0" y="56"/>
                  <a:pt x="360" y="56"/>
                  <a:pt x="360" y="56"/>
                </a:cubicBezTo>
                <a:cubicBezTo>
                  <a:pt x="360" y="55"/>
                  <a:pt x="360" y="55"/>
                  <a:pt x="360" y="55"/>
                </a:cubicBezTo>
                <a:cubicBezTo>
                  <a:pt x="359" y="55"/>
                  <a:pt x="359" y="55"/>
                  <a:pt x="359" y="55"/>
                </a:cubicBezTo>
                <a:cubicBezTo>
                  <a:pt x="358" y="55"/>
                  <a:pt x="358" y="55"/>
                  <a:pt x="358" y="55"/>
                </a:cubicBezTo>
                <a:cubicBezTo>
                  <a:pt x="358" y="55"/>
                  <a:pt x="358" y="55"/>
                  <a:pt x="358" y="55"/>
                </a:cubicBezTo>
                <a:cubicBezTo>
                  <a:pt x="358" y="37"/>
                  <a:pt x="358" y="37"/>
                  <a:pt x="358" y="37"/>
                </a:cubicBezTo>
                <a:cubicBezTo>
                  <a:pt x="358" y="28"/>
                  <a:pt x="358" y="28"/>
                  <a:pt x="358" y="28"/>
                </a:cubicBezTo>
                <a:cubicBezTo>
                  <a:pt x="358" y="27"/>
                  <a:pt x="358" y="27"/>
                  <a:pt x="358" y="27"/>
                </a:cubicBezTo>
                <a:cubicBezTo>
                  <a:pt x="357" y="27"/>
                  <a:pt x="357" y="27"/>
                  <a:pt x="357" y="27"/>
                </a:cubicBezTo>
                <a:cubicBezTo>
                  <a:pt x="357" y="18"/>
                  <a:pt x="357" y="18"/>
                  <a:pt x="357" y="18"/>
                </a:cubicBezTo>
                <a:cubicBezTo>
                  <a:pt x="357" y="18"/>
                  <a:pt x="357" y="18"/>
                  <a:pt x="357" y="18"/>
                </a:cubicBezTo>
                <a:cubicBezTo>
                  <a:pt x="357" y="18"/>
                  <a:pt x="357" y="18"/>
                  <a:pt x="357" y="18"/>
                </a:cubicBezTo>
                <a:cubicBezTo>
                  <a:pt x="357" y="27"/>
                  <a:pt x="357" y="27"/>
                  <a:pt x="357" y="27"/>
                </a:cubicBezTo>
                <a:cubicBezTo>
                  <a:pt x="356" y="27"/>
                  <a:pt x="356" y="27"/>
                  <a:pt x="356" y="27"/>
                </a:cubicBezTo>
                <a:cubicBezTo>
                  <a:pt x="356" y="37"/>
                  <a:pt x="356" y="37"/>
                  <a:pt x="356" y="37"/>
                </a:cubicBezTo>
                <a:cubicBezTo>
                  <a:pt x="356" y="55"/>
                  <a:pt x="356" y="55"/>
                  <a:pt x="356" y="55"/>
                </a:cubicBezTo>
                <a:cubicBezTo>
                  <a:pt x="356" y="55"/>
                  <a:pt x="356" y="55"/>
                  <a:pt x="356" y="55"/>
                </a:cubicBezTo>
                <a:cubicBezTo>
                  <a:pt x="355" y="55"/>
                  <a:pt x="355" y="55"/>
                  <a:pt x="355" y="55"/>
                </a:cubicBezTo>
                <a:cubicBezTo>
                  <a:pt x="354" y="55"/>
                  <a:pt x="354" y="55"/>
                  <a:pt x="354" y="55"/>
                </a:cubicBezTo>
                <a:cubicBezTo>
                  <a:pt x="353" y="56"/>
                  <a:pt x="353" y="56"/>
                  <a:pt x="353" y="56"/>
                </a:cubicBezTo>
                <a:cubicBezTo>
                  <a:pt x="353" y="56"/>
                  <a:pt x="353" y="56"/>
                  <a:pt x="353" y="56"/>
                </a:cubicBezTo>
                <a:cubicBezTo>
                  <a:pt x="353" y="56"/>
                  <a:pt x="353" y="56"/>
                  <a:pt x="353" y="56"/>
                </a:cubicBezTo>
                <a:cubicBezTo>
                  <a:pt x="353" y="61"/>
                  <a:pt x="353" y="61"/>
                  <a:pt x="353" y="61"/>
                </a:cubicBezTo>
                <a:cubicBezTo>
                  <a:pt x="353" y="62"/>
                  <a:pt x="353" y="62"/>
                  <a:pt x="353" y="62"/>
                </a:cubicBezTo>
                <a:cubicBezTo>
                  <a:pt x="353" y="62"/>
                  <a:pt x="353" y="62"/>
                  <a:pt x="353" y="62"/>
                </a:cubicBezTo>
                <a:cubicBezTo>
                  <a:pt x="353" y="62"/>
                  <a:pt x="353" y="62"/>
                  <a:pt x="353" y="62"/>
                </a:cubicBezTo>
                <a:cubicBezTo>
                  <a:pt x="353" y="63"/>
                  <a:pt x="353" y="63"/>
                  <a:pt x="353" y="63"/>
                </a:cubicBezTo>
                <a:cubicBezTo>
                  <a:pt x="354" y="63"/>
                  <a:pt x="354" y="63"/>
                  <a:pt x="354" y="63"/>
                </a:cubicBezTo>
                <a:cubicBezTo>
                  <a:pt x="354" y="64"/>
                  <a:pt x="354" y="64"/>
                  <a:pt x="354" y="64"/>
                </a:cubicBezTo>
                <a:cubicBezTo>
                  <a:pt x="354" y="64"/>
                  <a:pt x="354" y="64"/>
                  <a:pt x="354" y="64"/>
                </a:cubicBezTo>
                <a:cubicBezTo>
                  <a:pt x="355" y="64"/>
                  <a:pt x="355" y="64"/>
                  <a:pt x="355" y="64"/>
                </a:cubicBezTo>
                <a:cubicBezTo>
                  <a:pt x="355" y="68"/>
                  <a:pt x="355" y="68"/>
                  <a:pt x="355" y="68"/>
                </a:cubicBezTo>
                <a:cubicBezTo>
                  <a:pt x="354" y="68"/>
                  <a:pt x="354" y="68"/>
                  <a:pt x="354" y="68"/>
                </a:cubicBezTo>
                <a:cubicBezTo>
                  <a:pt x="353" y="69"/>
                  <a:pt x="353" y="69"/>
                  <a:pt x="353" y="69"/>
                </a:cubicBezTo>
                <a:cubicBezTo>
                  <a:pt x="353" y="69"/>
                  <a:pt x="353" y="69"/>
                  <a:pt x="353" y="69"/>
                </a:cubicBezTo>
                <a:cubicBezTo>
                  <a:pt x="353" y="69"/>
                  <a:pt x="353" y="69"/>
                  <a:pt x="353" y="69"/>
                </a:cubicBezTo>
                <a:cubicBezTo>
                  <a:pt x="353" y="70"/>
                  <a:pt x="353" y="70"/>
                  <a:pt x="353" y="70"/>
                </a:cubicBezTo>
                <a:cubicBezTo>
                  <a:pt x="353" y="70"/>
                  <a:pt x="353" y="70"/>
                  <a:pt x="353" y="70"/>
                </a:cubicBezTo>
                <a:cubicBezTo>
                  <a:pt x="353" y="70"/>
                  <a:pt x="353" y="70"/>
                  <a:pt x="353" y="70"/>
                </a:cubicBezTo>
                <a:cubicBezTo>
                  <a:pt x="354" y="71"/>
                  <a:pt x="354" y="71"/>
                  <a:pt x="354" y="71"/>
                </a:cubicBezTo>
                <a:cubicBezTo>
                  <a:pt x="355" y="71"/>
                  <a:pt x="355" y="71"/>
                  <a:pt x="355" y="71"/>
                </a:cubicBezTo>
                <a:cubicBezTo>
                  <a:pt x="354" y="87"/>
                  <a:pt x="354" y="87"/>
                  <a:pt x="354" y="87"/>
                </a:cubicBezTo>
                <a:cubicBezTo>
                  <a:pt x="353" y="102"/>
                  <a:pt x="353" y="102"/>
                  <a:pt x="353" y="102"/>
                </a:cubicBezTo>
                <a:cubicBezTo>
                  <a:pt x="352" y="118"/>
                  <a:pt x="352" y="118"/>
                  <a:pt x="352" y="118"/>
                </a:cubicBezTo>
                <a:cubicBezTo>
                  <a:pt x="350" y="118"/>
                  <a:pt x="350" y="118"/>
                  <a:pt x="350" y="118"/>
                </a:cubicBezTo>
                <a:cubicBezTo>
                  <a:pt x="348" y="118"/>
                  <a:pt x="348" y="118"/>
                  <a:pt x="348" y="118"/>
                </a:cubicBezTo>
                <a:cubicBezTo>
                  <a:pt x="349" y="124"/>
                  <a:pt x="349" y="124"/>
                  <a:pt x="349" y="124"/>
                </a:cubicBezTo>
                <a:cubicBezTo>
                  <a:pt x="349" y="125"/>
                  <a:pt x="349" y="125"/>
                  <a:pt x="349" y="125"/>
                </a:cubicBezTo>
                <a:cubicBezTo>
                  <a:pt x="351" y="125"/>
                  <a:pt x="351" y="125"/>
                  <a:pt x="351" y="125"/>
                </a:cubicBezTo>
                <a:cubicBezTo>
                  <a:pt x="351" y="125"/>
                  <a:pt x="351" y="125"/>
                  <a:pt x="351" y="125"/>
                </a:cubicBezTo>
                <a:cubicBezTo>
                  <a:pt x="351" y="128"/>
                  <a:pt x="351" y="128"/>
                  <a:pt x="351" y="128"/>
                </a:cubicBezTo>
                <a:cubicBezTo>
                  <a:pt x="351" y="137"/>
                  <a:pt x="351" y="137"/>
                  <a:pt x="351" y="137"/>
                </a:cubicBezTo>
                <a:cubicBezTo>
                  <a:pt x="349" y="148"/>
                  <a:pt x="349" y="148"/>
                  <a:pt x="349" y="148"/>
                </a:cubicBezTo>
                <a:cubicBezTo>
                  <a:pt x="348" y="154"/>
                  <a:pt x="348" y="154"/>
                  <a:pt x="348" y="154"/>
                </a:cubicBezTo>
                <a:cubicBezTo>
                  <a:pt x="346" y="161"/>
                  <a:pt x="346" y="161"/>
                  <a:pt x="346" y="161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36" y="183"/>
                  <a:pt x="336" y="183"/>
                  <a:pt x="336" y="183"/>
                </a:cubicBezTo>
                <a:cubicBezTo>
                  <a:pt x="335" y="183"/>
                  <a:pt x="335" y="183"/>
                  <a:pt x="335" y="183"/>
                </a:cubicBezTo>
                <a:cubicBezTo>
                  <a:pt x="334" y="183"/>
                  <a:pt x="334" y="183"/>
                  <a:pt x="334" y="183"/>
                </a:cubicBezTo>
                <a:cubicBezTo>
                  <a:pt x="332" y="183"/>
                  <a:pt x="332" y="183"/>
                  <a:pt x="332" y="183"/>
                </a:cubicBezTo>
                <a:cubicBezTo>
                  <a:pt x="332" y="183"/>
                  <a:pt x="332" y="183"/>
                  <a:pt x="332" y="183"/>
                </a:cubicBezTo>
                <a:cubicBezTo>
                  <a:pt x="331" y="183"/>
                  <a:pt x="331" y="183"/>
                  <a:pt x="331" y="183"/>
                </a:cubicBezTo>
                <a:cubicBezTo>
                  <a:pt x="329" y="183"/>
                  <a:pt x="329" y="183"/>
                  <a:pt x="329" y="183"/>
                </a:cubicBezTo>
                <a:cubicBezTo>
                  <a:pt x="329" y="183"/>
                  <a:pt x="329" y="183"/>
                  <a:pt x="329" y="183"/>
                </a:cubicBezTo>
                <a:cubicBezTo>
                  <a:pt x="326" y="183"/>
                  <a:pt x="326" y="183"/>
                  <a:pt x="326" y="183"/>
                </a:cubicBezTo>
                <a:cubicBezTo>
                  <a:pt x="326" y="183"/>
                  <a:pt x="326" y="183"/>
                  <a:pt x="326" y="183"/>
                </a:cubicBezTo>
                <a:cubicBezTo>
                  <a:pt x="325" y="183"/>
                  <a:pt x="325" y="183"/>
                  <a:pt x="325" y="183"/>
                </a:cubicBezTo>
                <a:cubicBezTo>
                  <a:pt x="326" y="183"/>
                  <a:pt x="326" y="183"/>
                  <a:pt x="326" y="183"/>
                </a:cubicBezTo>
                <a:cubicBezTo>
                  <a:pt x="326" y="183"/>
                  <a:pt x="326" y="183"/>
                  <a:pt x="326" y="183"/>
                </a:cubicBezTo>
                <a:cubicBezTo>
                  <a:pt x="323" y="183"/>
                  <a:pt x="323" y="183"/>
                  <a:pt x="323" y="183"/>
                </a:cubicBezTo>
                <a:cubicBezTo>
                  <a:pt x="323" y="182"/>
                  <a:pt x="323" y="182"/>
                  <a:pt x="323" y="182"/>
                </a:cubicBezTo>
                <a:cubicBezTo>
                  <a:pt x="325" y="182"/>
                  <a:pt x="325" y="182"/>
                  <a:pt x="325" y="182"/>
                </a:cubicBezTo>
                <a:cubicBezTo>
                  <a:pt x="325" y="182"/>
                  <a:pt x="325" y="182"/>
                  <a:pt x="325" y="182"/>
                </a:cubicBezTo>
                <a:cubicBezTo>
                  <a:pt x="325" y="182"/>
                  <a:pt x="325" y="182"/>
                  <a:pt x="325" y="182"/>
                </a:cubicBezTo>
                <a:cubicBezTo>
                  <a:pt x="325" y="182"/>
                  <a:pt x="325" y="182"/>
                  <a:pt x="325" y="182"/>
                </a:cubicBezTo>
                <a:cubicBezTo>
                  <a:pt x="325" y="182"/>
                  <a:pt x="325" y="182"/>
                  <a:pt x="325" y="182"/>
                </a:cubicBezTo>
                <a:cubicBezTo>
                  <a:pt x="323" y="182"/>
                  <a:pt x="323" y="182"/>
                  <a:pt x="323" y="182"/>
                </a:cubicBezTo>
                <a:cubicBezTo>
                  <a:pt x="323" y="179"/>
                  <a:pt x="323" y="179"/>
                  <a:pt x="323" y="179"/>
                </a:cubicBezTo>
                <a:cubicBezTo>
                  <a:pt x="321" y="179"/>
                  <a:pt x="321" y="179"/>
                  <a:pt x="321" y="179"/>
                </a:cubicBezTo>
                <a:cubicBezTo>
                  <a:pt x="320" y="167"/>
                  <a:pt x="320" y="167"/>
                  <a:pt x="320" y="167"/>
                </a:cubicBezTo>
                <a:cubicBezTo>
                  <a:pt x="320" y="167"/>
                  <a:pt x="320" y="167"/>
                  <a:pt x="320" y="167"/>
                </a:cubicBezTo>
                <a:cubicBezTo>
                  <a:pt x="320" y="163"/>
                  <a:pt x="320" y="163"/>
                  <a:pt x="320" y="163"/>
                </a:cubicBezTo>
                <a:cubicBezTo>
                  <a:pt x="320" y="112"/>
                  <a:pt x="320" y="112"/>
                  <a:pt x="320" y="112"/>
                </a:cubicBezTo>
                <a:cubicBezTo>
                  <a:pt x="320" y="112"/>
                  <a:pt x="320" y="112"/>
                  <a:pt x="320" y="112"/>
                </a:cubicBezTo>
                <a:cubicBezTo>
                  <a:pt x="320" y="110"/>
                  <a:pt x="320" y="110"/>
                  <a:pt x="320" y="110"/>
                </a:cubicBezTo>
                <a:cubicBezTo>
                  <a:pt x="320" y="110"/>
                  <a:pt x="320" y="110"/>
                  <a:pt x="320" y="110"/>
                </a:cubicBezTo>
                <a:cubicBezTo>
                  <a:pt x="319" y="110"/>
                  <a:pt x="319" y="110"/>
                  <a:pt x="319" y="110"/>
                </a:cubicBezTo>
                <a:cubicBezTo>
                  <a:pt x="318" y="110"/>
                  <a:pt x="318" y="110"/>
                  <a:pt x="318" y="110"/>
                </a:cubicBezTo>
                <a:cubicBezTo>
                  <a:pt x="318" y="110"/>
                  <a:pt x="318" y="110"/>
                  <a:pt x="318" y="110"/>
                </a:cubicBezTo>
                <a:cubicBezTo>
                  <a:pt x="314" y="110"/>
                  <a:pt x="314" y="110"/>
                  <a:pt x="314" y="110"/>
                </a:cubicBezTo>
                <a:cubicBezTo>
                  <a:pt x="314" y="110"/>
                  <a:pt x="314" y="110"/>
                  <a:pt x="314" y="110"/>
                </a:cubicBezTo>
                <a:cubicBezTo>
                  <a:pt x="314" y="110"/>
                  <a:pt x="314" y="110"/>
                  <a:pt x="314" y="110"/>
                </a:cubicBezTo>
                <a:cubicBezTo>
                  <a:pt x="310" y="109"/>
                  <a:pt x="310" y="109"/>
                  <a:pt x="310" y="109"/>
                </a:cubicBezTo>
                <a:cubicBezTo>
                  <a:pt x="310" y="109"/>
                  <a:pt x="310" y="109"/>
                  <a:pt x="310" y="109"/>
                </a:cubicBezTo>
                <a:cubicBezTo>
                  <a:pt x="313" y="110"/>
                  <a:pt x="313" y="110"/>
                  <a:pt x="313" y="110"/>
                </a:cubicBezTo>
                <a:cubicBezTo>
                  <a:pt x="310" y="110"/>
                  <a:pt x="310" y="110"/>
                  <a:pt x="310" y="110"/>
                </a:cubicBezTo>
                <a:cubicBezTo>
                  <a:pt x="310" y="110"/>
                  <a:pt x="310" y="110"/>
                  <a:pt x="310" y="110"/>
                </a:cubicBezTo>
                <a:cubicBezTo>
                  <a:pt x="307" y="110"/>
                  <a:pt x="307" y="110"/>
                  <a:pt x="307" y="110"/>
                </a:cubicBezTo>
                <a:cubicBezTo>
                  <a:pt x="306" y="110"/>
                  <a:pt x="306" y="110"/>
                  <a:pt x="306" y="110"/>
                </a:cubicBezTo>
                <a:cubicBezTo>
                  <a:pt x="301" y="110"/>
                  <a:pt x="301" y="110"/>
                  <a:pt x="301" y="110"/>
                </a:cubicBezTo>
                <a:cubicBezTo>
                  <a:pt x="300" y="110"/>
                  <a:pt x="300" y="110"/>
                  <a:pt x="300" y="110"/>
                </a:cubicBezTo>
                <a:cubicBezTo>
                  <a:pt x="298" y="110"/>
                  <a:pt x="298" y="110"/>
                  <a:pt x="298" y="110"/>
                </a:cubicBezTo>
                <a:cubicBezTo>
                  <a:pt x="298" y="110"/>
                  <a:pt x="298" y="110"/>
                  <a:pt x="298" y="110"/>
                </a:cubicBezTo>
                <a:cubicBezTo>
                  <a:pt x="295" y="110"/>
                  <a:pt x="295" y="110"/>
                  <a:pt x="295" y="110"/>
                </a:cubicBezTo>
                <a:cubicBezTo>
                  <a:pt x="298" y="109"/>
                  <a:pt x="298" y="109"/>
                  <a:pt x="298" y="109"/>
                </a:cubicBezTo>
                <a:cubicBezTo>
                  <a:pt x="298" y="109"/>
                  <a:pt x="298" y="109"/>
                  <a:pt x="298" y="109"/>
                </a:cubicBezTo>
                <a:cubicBezTo>
                  <a:pt x="294" y="109"/>
                  <a:pt x="294" y="109"/>
                  <a:pt x="294" y="109"/>
                </a:cubicBezTo>
                <a:cubicBezTo>
                  <a:pt x="294" y="110"/>
                  <a:pt x="294" y="110"/>
                  <a:pt x="294" y="110"/>
                </a:cubicBezTo>
                <a:cubicBezTo>
                  <a:pt x="294" y="110"/>
                  <a:pt x="294" y="110"/>
                  <a:pt x="294" y="110"/>
                </a:cubicBezTo>
                <a:cubicBezTo>
                  <a:pt x="293" y="110"/>
                  <a:pt x="293" y="110"/>
                  <a:pt x="293" y="110"/>
                </a:cubicBezTo>
                <a:cubicBezTo>
                  <a:pt x="293" y="110"/>
                  <a:pt x="293" y="110"/>
                  <a:pt x="293" y="110"/>
                </a:cubicBezTo>
                <a:cubicBezTo>
                  <a:pt x="293" y="110"/>
                  <a:pt x="293" y="110"/>
                  <a:pt x="293" y="110"/>
                </a:cubicBezTo>
                <a:cubicBezTo>
                  <a:pt x="293" y="110"/>
                  <a:pt x="293" y="110"/>
                  <a:pt x="293" y="110"/>
                </a:cubicBezTo>
                <a:cubicBezTo>
                  <a:pt x="292" y="110"/>
                  <a:pt x="292" y="110"/>
                  <a:pt x="292" y="110"/>
                </a:cubicBezTo>
                <a:cubicBezTo>
                  <a:pt x="289" y="110"/>
                  <a:pt x="289" y="110"/>
                  <a:pt x="289" y="110"/>
                </a:cubicBezTo>
                <a:cubicBezTo>
                  <a:pt x="287" y="109"/>
                  <a:pt x="287" y="109"/>
                  <a:pt x="287" y="109"/>
                </a:cubicBezTo>
                <a:cubicBezTo>
                  <a:pt x="287" y="109"/>
                  <a:pt x="287" y="109"/>
                  <a:pt x="287" y="109"/>
                </a:cubicBezTo>
                <a:cubicBezTo>
                  <a:pt x="287" y="111"/>
                  <a:pt x="287" y="111"/>
                  <a:pt x="287" y="111"/>
                </a:cubicBezTo>
                <a:cubicBezTo>
                  <a:pt x="287" y="111"/>
                  <a:pt x="287" y="111"/>
                  <a:pt x="287" y="111"/>
                </a:cubicBezTo>
                <a:cubicBezTo>
                  <a:pt x="287" y="174"/>
                  <a:pt x="287" y="174"/>
                  <a:pt x="287" y="174"/>
                </a:cubicBezTo>
                <a:cubicBezTo>
                  <a:pt x="287" y="176"/>
                  <a:pt x="287" y="176"/>
                  <a:pt x="287" y="176"/>
                </a:cubicBezTo>
                <a:cubicBezTo>
                  <a:pt x="283" y="176"/>
                  <a:pt x="283" y="176"/>
                  <a:pt x="283" y="176"/>
                </a:cubicBezTo>
                <a:cubicBezTo>
                  <a:pt x="283" y="166"/>
                  <a:pt x="283" y="166"/>
                  <a:pt x="283" y="166"/>
                </a:cubicBezTo>
                <a:cubicBezTo>
                  <a:pt x="276" y="165"/>
                  <a:pt x="276" y="165"/>
                  <a:pt x="276" y="165"/>
                </a:cubicBezTo>
                <a:cubicBezTo>
                  <a:pt x="275" y="92"/>
                  <a:pt x="275" y="92"/>
                  <a:pt x="275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77"/>
                  <a:pt x="276" y="77"/>
                  <a:pt x="276" y="77"/>
                </a:cubicBezTo>
                <a:cubicBezTo>
                  <a:pt x="272" y="77"/>
                  <a:pt x="272" y="77"/>
                  <a:pt x="272" y="77"/>
                </a:cubicBezTo>
                <a:cubicBezTo>
                  <a:pt x="272" y="59"/>
                  <a:pt x="272" y="59"/>
                  <a:pt x="272" y="59"/>
                </a:cubicBezTo>
                <a:cubicBezTo>
                  <a:pt x="272" y="59"/>
                  <a:pt x="272" y="59"/>
                  <a:pt x="272" y="59"/>
                </a:cubicBezTo>
                <a:cubicBezTo>
                  <a:pt x="272" y="59"/>
                  <a:pt x="272" y="59"/>
                  <a:pt x="272" y="59"/>
                </a:cubicBezTo>
                <a:cubicBezTo>
                  <a:pt x="272" y="58"/>
                  <a:pt x="272" y="58"/>
                  <a:pt x="272" y="58"/>
                </a:cubicBezTo>
                <a:cubicBezTo>
                  <a:pt x="271" y="57"/>
                  <a:pt x="271" y="57"/>
                  <a:pt x="271" y="57"/>
                </a:cubicBezTo>
                <a:cubicBezTo>
                  <a:pt x="270" y="58"/>
                  <a:pt x="270" y="58"/>
                  <a:pt x="270" y="58"/>
                </a:cubicBezTo>
                <a:cubicBezTo>
                  <a:pt x="270" y="59"/>
                  <a:pt x="270" y="59"/>
                  <a:pt x="270" y="59"/>
                </a:cubicBezTo>
                <a:cubicBezTo>
                  <a:pt x="270" y="48"/>
                  <a:pt x="270" y="48"/>
                  <a:pt x="270" y="48"/>
                </a:cubicBezTo>
                <a:cubicBezTo>
                  <a:pt x="270" y="47"/>
                  <a:pt x="270" y="47"/>
                  <a:pt x="270" y="47"/>
                </a:cubicBezTo>
                <a:cubicBezTo>
                  <a:pt x="270" y="47"/>
                  <a:pt x="270" y="47"/>
                  <a:pt x="270" y="47"/>
                </a:cubicBezTo>
                <a:cubicBezTo>
                  <a:pt x="270" y="47"/>
                  <a:pt x="270" y="47"/>
                  <a:pt x="270" y="47"/>
                </a:cubicBezTo>
                <a:cubicBezTo>
                  <a:pt x="269" y="46"/>
                  <a:pt x="269" y="46"/>
                  <a:pt x="269" y="46"/>
                </a:cubicBezTo>
                <a:cubicBezTo>
                  <a:pt x="268" y="46"/>
                  <a:pt x="268" y="46"/>
                  <a:pt x="268" y="46"/>
                </a:cubicBezTo>
                <a:cubicBezTo>
                  <a:pt x="268" y="46"/>
                  <a:pt x="268" y="46"/>
                  <a:pt x="268" y="46"/>
                </a:cubicBezTo>
                <a:cubicBezTo>
                  <a:pt x="268" y="47"/>
                  <a:pt x="268" y="47"/>
                  <a:pt x="268" y="47"/>
                </a:cubicBezTo>
                <a:cubicBezTo>
                  <a:pt x="268" y="47"/>
                  <a:pt x="268" y="47"/>
                  <a:pt x="268" y="47"/>
                </a:cubicBezTo>
                <a:cubicBezTo>
                  <a:pt x="268" y="47"/>
                  <a:pt x="268" y="47"/>
                  <a:pt x="268" y="47"/>
                </a:cubicBezTo>
                <a:cubicBezTo>
                  <a:pt x="268" y="39"/>
                  <a:pt x="268" y="39"/>
                  <a:pt x="268" y="39"/>
                </a:cubicBezTo>
                <a:cubicBezTo>
                  <a:pt x="268" y="38"/>
                  <a:pt x="268" y="38"/>
                  <a:pt x="268" y="38"/>
                </a:cubicBezTo>
                <a:cubicBezTo>
                  <a:pt x="265" y="38"/>
                  <a:pt x="265" y="38"/>
                  <a:pt x="265" y="38"/>
                </a:cubicBezTo>
                <a:cubicBezTo>
                  <a:pt x="265" y="23"/>
                  <a:pt x="265" y="23"/>
                  <a:pt x="265" y="23"/>
                </a:cubicBezTo>
                <a:cubicBezTo>
                  <a:pt x="265" y="23"/>
                  <a:pt x="265" y="23"/>
                  <a:pt x="265" y="23"/>
                </a:cubicBezTo>
                <a:cubicBezTo>
                  <a:pt x="264" y="23"/>
                  <a:pt x="264" y="23"/>
                  <a:pt x="264" y="23"/>
                </a:cubicBezTo>
                <a:cubicBezTo>
                  <a:pt x="264" y="20"/>
                  <a:pt x="264" y="20"/>
                  <a:pt x="264" y="20"/>
                </a:cubicBezTo>
                <a:cubicBezTo>
                  <a:pt x="264" y="20"/>
                  <a:pt x="264" y="20"/>
                  <a:pt x="264" y="20"/>
                </a:cubicBezTo>
                <a:cubicBezTo>
                  <a:pt x="265" y="19"/>
                  <a:pt x="265" y="19"/>
                  <a:pt x="265" y="19"/>
                </a:cubicBezTo>
                <a:cubicBezTo>
                  <a:pt x="264" y="19"/>
                  <a:pt x="264" y="19"/>
                  <a:pt x="264" y="19"/>
                </a:cubicBezTo>
                <a:cubicBezTo>
                  <a:pt x="264" y="18"/>
                  <a:pt x="264" y="18"/>
                  <a:pt x="264" y="18"/>
                </a:cubicBezTo>
                <a:cubicBezTo>
                  <a:pt x="264" y="17"/>
                  <a:pt x="264" y="17"/>
                  <a:pt x="264" y="17"/>
                </a:cubicBezTo>
                <a:cubicBezTo>
                  <a:pt x="264" y="17"/>
                  <a:pt x="264" y="17"/>
                  <a:pt x="264" y="17"/>
                </a:cubicBezTo>
                <a:cubicBezTo>
                  <a:pt x="264" y="17"/>
                  <a:pt x="264" y="17"/>
                  <a:pt x="264" y="17"/>
                </a:cubicBezTo>
                <a:cubicBezTo>
                  <a:pt x="264" y="17"/>
                  <a:pt x="264" y="17"/>
                  <a:pt x="264" y="17"/>
                </a:cubicBezTo>
                <a:cubicBezTo>
                  <a:pt x="263" y="17"/>
                  <a:pt x="263" y="17"/>
                  <a:pt x="263" y="17"/>
                </a:cubicBezTo>
                <a:cubicBezTo>
                  <a:pt x="263" y="15"/>
                  <a:pt x="263" y="15"/>
                  <a:pt x="263" y="15"/>
                </a:cubicBezTo>
                <a:cubicBezTo>
                  <a:pt x="263" y="12"/>
                  <a:pt x="263" y="12"/>
                  <a:pt x="263" y="12"/>
                </a:cubicBezTo>
                <a:cubicBezTo>
                  <a:pt x="263" y="10"/>
                  <a:pt x="263" y="10"/>
                  <a:pt x="263" y="10"/>
                </a:cubicBezTo>
                <a:cubicBezTo>
                  <a:pt x="263" y="7"/>
                  <a:pt x="263" y="7"/>
                  <a:pt x="263" y="7"/>
                </a:cubicBezTo>
                <a:cubicBezTo>
                  <a:pt x="263" y="5"/>
                  <a:pt x="263" y="5"/>
                  <a:pt x="263" y="5"/>
                </a:cubicBezTo>
                <a:cubicBezTo>
                  <a:pt x="263" y="2"/>
                  <a:pt x="263" y="2"/>
                  <a:pt x="263" y="2"/>
                </a:cubicBezTo>
                <a:cubicBezTo>
                  <a:pt x="263" y="0"/>
                  <a:pt x="263" y="0"/>
                  <a:pt x="263" y="0"/>
                </a:cubicBezTo>
                <a:cubicBezTo>
                  <a:pt x="263" y="0"/>
                  <a:pt x="263" y="0"/>
                  <a:pt x="263" y="0"/>
                </a:cubicBezTo>
                <a:cubicBezTo>
                  <a:pt x="263" y="0"/>
                  <a:pt x="263" y="0"/>
                  <a:pt x="263" y="0"/>
                </a:cubicBezTo>
                <a:cubicBezTo>
                  <a:pt x="263" y="2"/>
                  <a:pt x="263" y="2"/>
                  <a:pt x="263" y="2"/>
                </a:cubicBezTo>
                <a:cubicBezTo>
                  <a:pt x="263" y="5"/>
                  <a:pt x="263" y="5"/>
                  <a:pt x="263" y="5"/>
                </a:cubicBezTo>
                <a:cubicBezTo>
                  <a:pt x="263" y="7"/>
                  <a:pt x="263" y="7"/>
                  <a:pt x="263" y="7"/>
                </a:cubicBezTo>
                <a:cubicBezTo>
                  <a:pt x="263" y="10"/>
                  <a:pt x="263" y="10"/>
                  <a:pt x="263" y="10"/>
                </a:cubicBezTo>
                <a:cubicBezTo>
                  <a:pt x="263" y="12"/>
                  <a:pt x="263" y="12"/>
                  <a:pt x="263" y="12"/>
                </a:cubicBezTo>
                <a:cubicBezTo>
                  <a:pt x="263" y="14"/>
                  <a:pt x="263" y="14"/>
                  <a:pt x="263" y="14"/>
                </a:cubicBezTo>
                <a:cubicBezTo>
                  <a:pt x="263" y="17"/>
                  <a:pt x="263" y="17"/>
                  <a:pt x="263" y="17"/>
                </a:cubicBezTo>
                <a:cubicBezTo>
                  <a:pt x="262" y="17"/>
                  <a:pt x="262" y="17"/>
                  <a:pt x="262" y="17"/>
                </a:cubicBezTo>
                <a:cubicBezTo>
                  <a:pt x="262" y="17"/>
                  <a:pt x="262" y="17"/>
                  <a:pt x="262" y="17"/>
                </a:cubicBezTo>
                <a:cubicBezTo>
                  <a:pt x="262" y="17"/>
                  <a:pt x="262" y="17"/>
                  <a:pt x="262" y="17"/>
                </a:cubicBezTo>
                <a:cubicBezTo>
                  <a:pt x="261" y="18"/>
                  <a:pt x="261" y="18"/>
                  <a:pt x="261" y="18"/>
                </a:cubicBezTo>
                <a:cubicBezTo>
                  <a:pt x="262" y="19"/>
                  <a:pt x="262" y="19"/>
                  <a:pt x="262" y="19"/>
                </a:cubicBezTo>
                <a:cubicBezTo>
                  <a:pt x="262" y="19"/>
                  <a:pt x="262" y="19"/>
                  <a:pt x="262" y="19"/>
                </a:cubicBezTo>
                <a:cubicBezTo>
                  <a:pt x="262" y="20"/>
                  <a:pt x="262" y="20"/>
                  <a:pt x="262" y="20"/>
                </a:cubicBezTo>
                <a:cubicBezTo>
                  <a:pt x="262" y="20"/>
                  <a:pt x="262" y="20"/>
                  <a:pt x="262" y="20"/>
                </a:cubicBezTo>
                <a:cubicBezTo>
                  <a:pt x="262" y="23"/>
                  <a:pt x="262" y="23"/>
                  <a:pt x="262" y="23"/>
                </a:cubicBezTo>
                <a:cubicBezTo>
                  <a:pt x="261" y="23"/>
                  <a:pt x="261" y="23"/>
                  <a:pt x="261" y="23"/>
                </a:cubicBezTo>
                <a:cubicBezTo>
                  <a:pt x="261" y="38"/>
                  <a:pt x="261" y="38"/>
                  <a:pt x="261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47"/>
                  <a:pt x="258" y="47"/>
                  <a:pt x="258" y="47"/>
                </a:cubicBezTo>
                <a:cubicBezTo>
                  <a:pt x="257" y="47"/>
                  <a:pt x="257" y="47"/>
                  <a:pt x="257" y="47"/>
                </a:cubicBezTo>
                <a:cubicBezTo>
                  <a:pt x="258" y="47"/>
                  <a:pt x="258" y="47"/>
                  <a:pt x="258" y="47"/>
                </a:cubicBezTo>
                <a:cubicBezTo>
                  <a:pt x="258" y="46"/>
                  <a:pt x="258" y="46"/>
                  <a:pt x="258" y="46"/>
                </a:cubicBezTo>
                <a:cubicBezTo>
                  <a:pt x="258" y="45"/>
                  <a:pt x="258" y="45"/>
                  <a:pt x="258" y="45"/>
                </a:cubicBezTo>
                <a:cubicBezTo>
                  <a:pt x="258" y="45"/>
                  <a:pt x="258" y="45"/>
                  <a:pt x="258" y="45"/>
                </a:cubicBezTo>
                <a:cubicBezTo>
                  <a:pt x="257" y="45"/>
                  <a:pt x="257" y="45"/>
                  <a:pt x="257" y="45"/>
                </a:cubicBezTo>
                <a:cubicBezTo>
                  <a:pt x="256" y="46"/>
                  <a:pt x="256" y="46"/>
                  <a:pt x="256" y="46"/>
                </a:cubicBezTo>
                <a:cubicBezTo>
                  <a:pt x="256" y="47"/>
                  <a:pt x="256" y="47"/>
                  <a:pt x="256" y="47"/>
                </a:cubicBezTo>
                <a:cubicBezTo>
                  <a:pt x="257" y="47"/>
                  <a:pt x="257" y="47"/>
                  <a:pt x="257" y="47"/>
                </a:cubicBezTo>
                <a:cubicBezTo>
                  <a:pt x="256" y="47"/>
                  <a:pt x="256" y="47"/>
                  <a:pt x="256" y="47"/>
                </a:cubicBezTo>
                <a:cubicBezTo>
                  <a:pt x="256" y="59"/>
                  <a:pt x="256" y="59"/>
                  <a:pt x="256" y="59"/>
                </a:cubicBezTo>
                <a:cubicBezTo>
                  <a:pt x="255" y="59"/>
                  <a:pt x="255" y="59"/>
                  <a:pt x="255" y="59"/>
                </a:cubicBezTo>
                <a:cubicBezTo>
                  <a:pt x="255" y="58"/>
                  <a:pt x="255" y="58"/>
                  <a:pt x="255" y="58"/>
                </a:cubicBezTo>
                <a:cubicBezTo>
                  <a:pt x="256" y="57"/>
                  <a:pt x="256" y="57"/>
                  <a:pt x="256" y="57"/>
                </a:cubicBezTo>
                <a:cubicBezTo>
                  <a:pt x="256" y="56"/>
                  <a:pt x="256" y="56"/>
                  <a:pt x="256" y="56"/>
                </a:cubicBezTo>
                <a:cubicBezTo>
                  <a:pt x="255" y="56"/>
                  <a:pt x="255" y="56"/>
                  <a:pt x="255" y="56"/>
                </a:cubicBezTo>
                <a:cubicBezTo>
                  <a:pt x="254" y="56"/>
                  <a:pt x="254" y="56"/>
                  <a:pt x="254" y="56"/>
                </a:cubicBezTo>
                <a:cubicBezTo>
                  <a:pt x="254" y="57"/>
                  <a:pt x="254" y="57"/>
                  <a:pt x="254" y="57"/>
                </a:cubicBezTo>
                <a:cubicBezTo>
                  <a:pt x="254" y="58"/>
                  <a:pt x="254" y="58"/>
                  <a:pt x="254" y="58"/>
                </a:cubicBezTo>
                <a:cubicBezTo>
                  <a:pt x="254" y="59"/>
                  <a:pt x="254" y="59"/>
                  <a:pt x="254" y="59"/>
                </a:cubicBezTo>
                <a:cubicBezTo>
                  <a:pt x="253" y="59"/>
                  <a:pt x="253" y="59"/>
                  <a:pt x="253" y="59"/>
                </a:cubicBezTo>
                <a:cubicBezTo>
                  <a:pt x="253" y="77"/>
                  <a:pt x="253" y="77"/>
                  <a:pt x="253" y="77"/>
                </a:cubicBezTo>
                <a:cubicBezTo>
                  <a:pt x="250" y="77"/>
                  <a:pt x="250" y="77"/>
                  <a:pt x="250" y="77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92"/>
                  <a:pt x="250" y="92"/>
                  <a:pt x="250" y="92"/>
                </a:cubicBezTo>
                <a:cubicBezTo>
                  <a:pt x="250" y="182"/>
                  <a:pt x="250" y="182"/>
                  <a:pt x="250" y="182"/>
                </a:cubicBezTo>
                <a:cubicBezTo>
                  <a:pt x="250" y="185"/>
                  <a:pt x="250" y="185"/>
                  <a:pt x="250" y="185"/>
                </a:cubicBezTo>
                <a:cubicBezTo>
                  <a:pt x="250" y="189"/>
                  <a:pt x="250" y="189"/>
                  <a:pt x="250" y="189"/>
                </a:cubicBezTo>
                <a:cubicBezTo>
                  <a:pt x="243" y="189"/>
                  <a:pt x="243" y="189"/>
                  <a:pt x="243" y="189"/>
                </a:cubicBezTo>
                <a:cubicBezTo>
                  <a:pt x="243" y="95"/>
                  <a:pt x="243" y="95"/>
                  <a:pt x="243" y="95"/>
                </a:cubicBezTo>
                <a:cubicBezTo>
                  <a:pt x="237" y="92"/>
                  <a:pt x="237" y="92"/>
                  <a:pt x="237" y="92"/>
                </a:cubicBezTo>
                <a:cubicBezTo>
                  <a:pt x="207" y="93"/>
                  <a:pt x="207" y="93"/>
                  <a:pt x="207" y="93"/>
                </a:cubicBezTo>
                <a:cubicBezTo>
                  <a:pt x="204" y="95"/>
                  <a:pt x="204" y="95"/>
                  <a:pt x="204" y="95"/>
                </a:cubicBezTo>
                <a:cubicBezTo>
                  <a:pt x="204" y="189"/>
                  <a:pt x="204" y="189"/>
                  <a:pt x="204" y="189"/>
                </a:cubicBezTo>
                <a:cubicBezTo>
                  <a:pt x="197" y="189"/>
                  <a:pt x="197" y="189"/>
                  <a:pt x="197" y="189"/>
                </a:cubicBezTo>
                <a:cubicBezTo>
                  <a:pt x="197" y="189"/>
                  <a:pt x="197" y="189"/>
                  <a:pt x="197" y="189"/>
                </a:cubicBezTo>
                <a:cubicBezTo>
                  <a:pt x="198" y="189"/>
                  <a:pt x="198" y="189"/>
                  <a:pt x="198" y="189"/>
                </a:cubicBezTo>
                <a:cubicBezTo>
                  <a:pt x="198" y="189"/>
                  <a:pt x="198" y="189"/>
                  <a:pt x="198" y="189"/>
                </a:cubicBezTo>
                <a:cubicBezTo>
                  <a:pt x="198" y="188"/>
                  <a:pt x="198" y="188"/>
                  <a:pt x="198" y="188"/>
                </a:cubicBezTo>
                <a:cubicBezTo>
                  <a:pt x="198" y="188"/>
                  <a:pt x="198" y="188"/>
                  <a:pt x="198" y="188"/>
                </a:cubicBezTo>
                <a:cubicBezTo>
                  <a:pt x="197" y="188"/>
                  <a:pt x="197" y="188"/>
                  <a:pt x="197" y="188"/>
                </a:cubicBezTo>
                <a:cubicBezTo>
                  <a:pt x="197" y="188"/>
                  <a:pt x="197" y="188"/>
                  <a:pt x="197" y="188"/>
                </a:cubicBezTo>
                <a:cubicBezTo>
                  <a:pt x="196" y="118"/>
                  <a:pt x="196" y="118"/>
                  <a:pt x="196" y="118"/>
                </a:cubicBezTo>
                <a:cubicBezTo>
                  <a:pt x="196" y="112"/>
                  <a:pt x="196" y="112"/>
                  <a:pt x="196" y="112"/>
                </a:cubicBezTo>
                <a:cubicBezTo>
                  <a:pt x="196" y="106"/>
                  <a:pt x="196" y="106"/>
                  <a:pt x="196" y="106"/>
                </a:cubicBezTo>
                <a:cubicBezTo>
                  <a:pt x="195" y="100"/>
                  <a:pt x="195" y="100"/>
                  <a:pt x="195" y="100"/>
                </a:cubicBezTo>
                <a:cubicBezTo>
                  <a:pt x="195" y="95"/>
                  <a:pt x="195" y="95"/>
                  <a:pt x="195" y="95"/>
                </a:cubicBezTo>
                <a:cubicBezTo>
                  <a:pt x="193" y="95"/>
                  <a:pt x="193" y="95"/>
                  <a:pt x="193" y="95"/>
                </a:cubicBezTo>
                <a:cubicBezTo>
                  <a:pt x="189" y="94"/>
                  <a:pt x="189" y="94"/>
                  <a:pt x="189" y="94"/>
                </a:cubicBezTo>
                <a:cubicBezTo>
                  <a:pt x="189" y="94"/>
                  <a:pt x="189" y="94"/>
                  <a:pt x="189" y="94"/>
                </a:cubicBezTo>
                <a:cubicBezTo>
                  <a:pt x="180" y="94"/>
                  <a:pt x="180" y="94"/>
                  <a:pt x="180" y="94"/>
                </a:cubicBezTo>
                <a:cubicBezTo>
                  <a:pt x="179" y="94"/>
                  <a:pt x="179" y="94"/>
                  <a:pt x="179" y="94"/>
                </a:cubicBezTo>
                <a:cubicBezTo>
                  <a:pt x="175" y="95"/>
                  <a:pt x="175" y="95"/>
                  <a:pt x="175" y="95"/>
                </a:cubicBezTo>
                <a:cubicBezTo>
                  <a:pt x="173" y="95"/>
                  <a:pt x="173" y="95"/>
                  <a:pt x="173" y="95"/>
                </a:cubicBezTo>
                <a:cubicBezTo>
                  <a:pt x="173" y="100"/>
                  <a:pt x="173" y="100"/>
                  <a:pt x="173" y="100"/>
                </a:cubicBezTo>
                <a:cubicBezTo>
                  <a:pt x="173" y="106"/>
                  <a:pt x="173" y="106"/>
                  <a:pt x="173" y="106"/>
                </a:cubicBezTo>
                <a:cubicBezTo>
                  <a:pt x="172" y="112"/>
                  <a:pt x="172" y="112"/>
                  <a:pt x="172" y="112"/>
                </a:cubicBezTo>
                <a:cubicBezTo>
                  <a:pt x="172" y="118"/>
                  <a:pt x="172" y="118"/>
                  <a:pt x="172" y="118"/>
                </a:cubicBezTo>
                <a:cubicBezTo>
                  <a:pt x="172" y="183"/>
                  <a:pt x="172" y="183"/>
                  <a:pt x="172" y="183"/>
                </a:cubicBezTo>
                <a:cubicBezTo>
                  <a:pt x="169" y="183"/>
                  <a:pt x="169" y="183"/>
                  <a:pt x="169" y="183"/>
                </a:cubicBezTo>
                <a:cubicBezTo>
                  <a:pt x="169" y="182"/>
                  <a:pt x="169" y="182"/>
                  <a:pt x="169" y="182"/>
                </a:cubicBezTo>
                <a:cubicBezTo>
                  <a:pt x="169" y="182"/>
                  <a:pt x="169" y="182"/>
                  <a:pt x="169" y="182"/>
                </a:cubicBezTo>
                <a:cubicBezTo>
                  <a:pt x="168" y="182"/>
                  <a:pt x="168" y="182"/>
                  <a:pt x="168" y="182"/>
                </a:cubicBezTo>
                <a:cubicBezTo>
                  <a:pt x="168" y="183"/>
                  <a:pt x="168" y="183"/>
                  <a:pt x="168" y="183"/>
                </a:cubicBezTo>
                <a:cubicBezTo>
                  <a:pt x="165" y="183"/>
                  <a:pt x="165" y="183"/>
                  <a:pt x="165" y="183"/>
                </a:cubicBezTo>
                <a:cubicBezTo>
                  <a:pt x="165" y="182"/>
                  <a:pt x="165" y="182"/>
                  <a:pt x="165" y="182"/>
                </a:cubicBezTo>
                <a:cubicBezTo>
                  <a:pt x="165" y="181"/>
                  <a:pt x="165" y="181"/>
                  <a:pt x="165" y="181"/>
                </a:cubicBezTo>
                <a:cubicBezTo>
                  <a:pt x="164" y="179"/>
                  <a:pt x="164" y="179"/>
                  <a:pt x="164" y="179"/>
                </a:cubicBezTo>
                <a:cubicBezTo>
                  <a:pt x="163" y="179"/>
                  <a:pt x="163" y="179"/>
                  <a:pt x="163" y="179"/>
                </a:cubicBezTo>
                <a:cubicBezTo>
                  <a:pt x="163" y="179"/>
                  <a:pt x="163" y="179"/>
                  <a:pt x="163" y="179"/>
                </a:cubicBezTo>
                <a:cubicBezTo>
                  <a:pt x="163" y="179"/>
                  <a:pt x="163" y="179"/>
                  <a:pt x="163" y="179"/>
                </a:cubicBezTo>
                <a:cubicBezTo>
                  <a:pt x="160" y="179"/>
                  <a:pt x="160" y="179"/>
                  <a:pt x="160" y="179"/>
                </a:cubicBezTo>
                <a:cubicBezTo>
                  <a:pt x="159" y="179"/>
                  <a:pt x="159" y="179"/>
                  <a:pt x="159" y="179"/>
                </a:cubicBezTo>
                <a:cubicBezTo>
                  <a:pt x="159" y="179"/>
                  <a:pt x="159" y="179"/>
                  <a:pt x="159" y="179"/>
                </a:cubicBezTo>
                <a:cubicBezTo>
                  <a:pt x="158" y="178"/>
                  <a:pt x="158" y="178"/>
                  <a:pt x="158" y="178"/>
                </a:cubicBezTo>
                <a:cubicBezTo>
                  <a:pt x="158" y="178"/>
                  <a:pt x="158" y="178"/>
                  <a:pt x="158" y="178"/>
                </a:cubicBezTo>
                <a:cubicBezTo>
                  <a:pt x="158" y="177"/>
                  <a:pt x="158" y="177"/>
                  <a:pt x="158" y="177"/>
                </a:cubicBezTo>
                <a:cubicBezTo>
                  <a:pt x="158" y="177"/>
                  <a:pt x="158" y="177"/>
                  <a:pt x="158" y="177"/>
                </a:cubicBezTo>
                <a:cubicBezTo>
                  <a:pt x="158" y="177"/>
                  <a:pt x="158" y="177"/>
                  <a:pt x="158" y="177"/>
                </a:cubicBezTo>
                <a:cubicBezTo>
                  <a:pt x="157" y="176"/>
                  <a:pt x="157" y="176"/>
                  <a:pt x="157" y="176"/>
                </a:cubicBezTo>
                <a:cubicBezTo>
                  <a:pt x="143" y="175"/>
                  <a:pt x="143" y="175"/>
                  <a:pt x="143" y="175"/>
                </a:cubicBezTo>
                <a:cubicBezTo>
                  <a:pt x="143" y="175"/>
                  <a:pt x="143" y="175"/>
                  <a:pt x="143" y="175"/>
                </a:cubicBezTo>
                <a:cubicBezTo>
                  <a:pt x="138" y="175"/>
                  <a:pt x="138" y="175"/>
                  <a:pt x="138" y="175"/>
                </a:cubicBezTo>
                <a:cubicBezTo>
                  <a:pt x="138" y="179"/>
                  <a:pt x="138" y="179"/>
                  <a:pt x="138" y="179"/>
                </a:cubicBezTo>
                <a:cubicBezTo>
                  <a:pt x="135" y="179"/>
                  <a:pt x="135" y="179"/>
                  <a:pt x="135" y="179"/>
                </a:cubicBezTo>
                <a:cubicBezTo>
                  <a:pt x="134" y="179"/>
                  <a:pt x="134" y="179"/>
                  <a:pt x="134" y="179"/>
                </a:cubicBezTo>
                <a:cubicBezTo>
                  <a:pt x="134" y="179"/>
                  <a:pt x="134" y="179"/>
                  <a:pt x="134" y="179"/>
                </a:cubicBezTo>
                <a:cubicBezTo>
                  <a:pt x="129" y="104"/>
                  <a:pt x="129" y="104"/>
                  <a:pt x="129" y="104"/>
                </a:cubicBezTo>
                <a:cubicBezTo>
                  <a:pt x="129" y="104"/>
                  <a:pt x="129" y="104"/>
                  <a:pt x="129" y="104"/>
                </a:cubicBezTo>
                <a:cubicBezTo>
                  <a:pt x="130" y="104"/>
                  <a:pt x="130" y="104"/>
                  <a:pt x="130" y="104"/>
                </a:cubicBezTo>
                <a:cubicBezTo>
                  <a:pt x="130" y="104"/>
                  <a:pt x="130" y="104"/>
                  <a:pt x="130" y="104"/>
                </a:cubicBezTo>
                <a:cubicBezTo>
                  <a:pt x="130" y="104"/>
                  <a:pt x="130" y="104"/>
                  <a:pt x="130" y="104"/>
                </a:cubicBezTo>
                <a:cubicBezTo>
                  <a:pt x="130" y="104"/>
                  <a:pt x="130" y="104"/>
                  <a:pt x="130" y="104"/>
                </a:cubicBezTo>
                <a:cubicBezTo>
                  <a:pt x="133" y="96"/>
                  <a:pt x="133" y="96"/>
                  <a:pt x="133" y="96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32" y="94"/>
                  <a:pt x="132" y="94"/>
                  <a:pt x="132" y="94"/>
                </a:cubicBezTo>
                <a:cubicBezTo>
                  <a:pt x="132" y="93"/>
                  <a:pt x="132" y="93"/>
                  <a:pt x="132" y="93"/>
                </a:cubicBezTo>
                <a:cubicBezTo>
                  <a:pt x="132" y="93"/>
                  <a:pt x="132" y="93"/>
                  <a:pt x="132" y="93"/>
                </a:cubicBezTo>
                <a:cubicBezTo>
                  <a:pt x="132" y="93"/>
                  <a:pt x="132" y="93"/>
                  <a:pt x="132" y="93"/>
                </a:cubicBezTo>
                <a:cubicBezTo>
                  <a:pt x="131" y="93"/>
                  <a:pt x="131" y="93"/>
                  <a:pt x="131" y="93"/>
                </a:cubicBezTo>
                <a:cubicBezTo>
                  <a:pt x="131" y="92"/>
                  <a:pt x="131" y="92"/>
                  <a:pt x="131" y="92"/>
                </a:cubicBezTo>
                <a:cubicBezTo>
                  <a:pt x="130" y="92"/>
                  <a:pt x="130" y="92"/>
                  <a:pt x="130" y="92"/>
                </a:cubicBezTo>
                <a:cubicBezTo>
                  <a:pt x="130" y="92"/>
                  <a:pt x="130" y="92"/>
                  <a:pt x="130" y="92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0" y="89"/>
                  <a:pt x="130" y="89"/>
                  <a:pt x="130" y="89"/>
                </a:cubicBezTo>
                <a:cubicBezTo>
                  <a:pt x="130" y="89"/>
                  <a:pt x="130" y="89"/>
                  <a:pt x="130" y="89"/>
                </a:cubicBezTo>
                <a:cubicBezTo>
                  <a:pt x="129" y="89"/>
                  <a:pt x="129" y="89"/>
                  <a:pt x="129" y="89"/>
                </a:cubicBezTo>
                <a:cubicBezTo>
                  <a:pt x="129" y="89"/>
                  <a:pt x="129" y="89"/>
                  <a:pt x="129" y="89"/>
                </a:cubicBezTo>
                <a:cubicBezTo>
                  <a:pt x="128" y="89"/>
                  <a:pt x="128" y="89"/>
                  <a:pt x="128" y="89"/>
                </a:cubicBezTo>
                <a:cubicBezTo>
                  <a:pt x="128" y="73"/>
                  <a:pt x="128" y="73"/>
                  <a:pt x="128" y="73"/>
                </a:cubicBezTo>
                <a:cubicBezTo>
                  <a:pt x="128" y="73"/>
                  <a:pt x="128" y="73"/>
                  <a:pt x="128" y="73"/>
                </a:cubicBezTo>
                <a:cubicBezTo>
                  <a:pt x="129" y="73"/>
                  <a:pt x="129" y="73"/>
                  <a:pt x="129" y="73"/>
                </a:cubicBezTo>
                <a:cubicBezTo>
                  <a:pt x="129" y="73"/>
                  <a:pt x="129" y="73"/>
                  <a:pt x="129" y="73"/>
                </a:cubicBezTo>
                <a:cubicBezTo>
                  <a:pt x="129" y="73"/>
                  <a:pt x="129" y="73"/>
                  <a:pt x="129" y="73"/>
                </a:cubicBezTo>
                <a:cubicBezTo>
                  <a:pt x="129" y="72"/>
                  <a:pt x="129" y="72"/>
                  <a:pt x="129" y="72"/>
                </a:cubicBezTo>
                <a:cubicBezTo>
                  <a:pt x="130" y="71"/>
                  <a:pt x="130" y="71"/>
                  <a:pt x="130" y="71"/>
                </a:cubicBezTo>
                <a:cubicBezTo>
                  <a:pt x="130" y="71"/>
                  <a:pt x="130" y="71"/>
                  <a:pt x="130" y="71"/>
                </a:cubicBezTo>
                <a:cubicBezTo>
                  <a:pt x="130" y="71"/>
                  <a:pt x="130" y="71"/>
                  <a:pt x="130" y="71"/>
                </a:cubicBezTo>
                <a:cubicBezTo>
                  <a:pt x="130" y="70"/>
                  <a:pt x="130" y="70"/>
                  <a:pt x="130" y="70"/>
                </a:cubicBezTo>
                <a:cubicBezTo>
                  <a:pt x="130" y="70"/>
                  <a:pt x="130" y="70"/>
                  <a:pt x="130" y="70"/>
                </a:cubicBezTo>
                <a:cubicBezTo>
                  <a:pt x="130" y="69"/>
                  <a:pt x="130" y="69"/>
                  <a:pt x="130" y="69"/>
                </a:cubicBezTo>
                <a:cubicBezTo>
                  <a:pt x="129" y="69"/>
                  <a:pt x="129" y="69"/>
                  <a:pt x="129" y="69"/>
                </a:cubicBezTo>
                <a:cubicBezTo>
                  <a:pt x="130" y="68"/>
                  <a:pt x="130" y="68"/>
                  <a:pt x="130" y="68"/>
                </a:cubicBezTo>
                <a:cubicBezTo>
                  <a:pt x="129" y="68"/>
                  <a:pt x="129" y="68"/>
                  <a:pt x="129" y="68"/>
                </a:cubicBezTo>
                <a:cubicBezTo>
                  <a:pt x="129" y="68"/>
                  <a:pt x="129" y="68"/>
                  <a:pt x="129" y="68"/>
                </a:cubicBezTo>
                <a:cubicBezTo>
                  <a:pt x="128" y="68"/>
                  <a:pt x="128" y="68"/>
                  <a:pt x="128" y="68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28" y="58"/>
                  <a:pt x="128" y="58"/>
                  <a:pt x="128" y="58"/>
                </a:cubicBezTo>
                <a:cubicBezTo>
                  <a:pt x="128" y="57"/>
                  <a:pt x="128" y="57"/>
                  <a:pt x="128" y="57"/>
                </a:cubicBezTo>
                <a:cubicBezTo>
                  <a:pt x="127" y="57"/>
                  <a:pt x="127" y="57"/>
                  <a:pt x="127" y="57"/>
                </a:cubicBezTo>
                <a:cubicBezTo>
                  <a:pt x="127" y="57"/>
                  <a:pt x="127" y="57"/>
                  <a:pt x="127" y="57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40"/>
                  <a:pt x="126" y="40"/>
                  <a:pt x="126" y="40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31"/>
                  <a:pt x="126" y="31"/>
                  <a:pt x="126" y="31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5"/>
                  <a:pt x="126" y="25"/>
                  <a:pt x="126" y="25"/>
                </a:cubicBezTo>
                <a:cubicBezTo>
                  <a:pt x="126" y="23"/>
                  <a:pt x="126" y="23"/>
                  <a:pt x="126" y="23"/>
                </a:cubicBezTo>
                <a:cubicBezTo>
                  <a:pt x="126" y="23"/>
                  <a:pt x="126" y="23"/>
                  <a:pt x="126" y="23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26" y="20"/>
                  <a:pt x="126" y="20"/>
                  <a:pt x="126" y="20"/>
                </a:cubicBezTo>
                <a:cubicBezTo>
                  <a:pt x="126" y="20"/>
                  <a:pt x="126" y="20"/>
                  <a:pt x="126" y="20"/>
                </a:cubicBezTo>
                <a:cubicBezTo>
                  <a:pt x="126" y="20"/>
                  <a:pt x="126" y="20"/>
                  <a:pt x="126" y="20"/>
                </a:cubicBezTo>
                <a:cubicBezTo>
                  <a:pt x="126" y="19"/>
                  <a:pt x="126" y="19"/>
                  <a:pt x="126" y="19"/>
                </a:cubicBezTo>
                <a:cubicBezTo>
                  <a:pt x="125" y="19"/>
                  <a:pt x="125" y="19"/>
                  <a:pt x="125" y="19"/>
                </a:cubicBezTo>
                <a:cubicBezTo>
                  <a:pt x="125" y="19"/>
                  <a:pt x="125" y="19"/>
                  <a:pt x="125" y="19"/>
                </a:cubicBezTo>
                <a:cubicBezTo>
                  <a:pt x="125" y="19"/>
                  <a:pt x="125" y="19"/>
                  <a:pt x="125" y="19"/>
                </a:cubicBezTo>
                <a:cubicBezTo>
                  <a:pt x="125" y="19"/>
                  <a:pt x="125" y="19"/>
                  <a:pt x="125" y="19"/>
                </a:cubicBezTo>
                <a:cubicBezTo>
                  <a:pt x="124" y="19"/>
                  <a:pt x="124" y="19"/>
                  <a:pt x="124" y="19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4" y="22"/>
                  <a:pt x="124" y="22"/>
                  <a:pt x="124" y="22"/>
                </a:cubicBezTo>
                <a:cubicBezTo>
                  <a:pt x="124" y="22"/>
                  <a:pt x="124" y="22"/>
                  <a:pt x="124" y="22"/>
                </a:cubicBezTo>
                <a:cubicBezTo>
                  <a:pt x="124" y="22"/>
                  <a:pt x="124" y="22"/>
                  <a:pt x="124" y="22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5"/>
                  <a:pt x="124" y="25"/>
                  <a:pt x="124" y="25"/>
                </a:cubicBezTo>
                <a:cubicBezTo>
                  <a:pt x="124" y="26"/>
                  <a:pt x="124" y="26"/>
                  <a:pt x="124" y="26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4" y="28"/>
                  <a:pt x="124" y="28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1"/>
                  <a:pt x="124" y="31"/>
                  <a:pt x="124" y="31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40"/>
                  <a:pt x="124" y="40"/>
                  <a:pt x="124" y="40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4" y="57"/>
                  <a:pt x="124" y="57"/>
                  <a:pt x="124" y="57"/>
                </a:cubicBezTo>
                <a:cubicBezTo>
                  <a:pt x="123" y="57"/>
                  <a:pt x="123" y="57"/>
                  <a:pt x="123" y="57"/>
                </a:cubicBezTo>
                <a:cubicBezTo>
                  <a:pt x="123" y="57"/>
                  <a:pt x="123" y="57"/>
                  <a:pt x="123" y="57"/>
                </a:cubicBezTo>
                <a:cubicBezTo>
                  <a:pt x="122" y="58"/>
                  <a:pt x="122" y="58"/>
                  <a:pt x="122" y="58"/>
                </a:cubicBezTo>
                <a:cubicBezTo>
                  <a:pt x="122" y="58"/>
                  <a:pt x="122" y="58"/>
                  <a:pt x="122" y="58"/>
                </a:cubicBezTo>
                <a:cubicBezTo>
                  <a:pt x="122" y="67"/>
                  <a:pt x="122" y="67"/>
                  <a:pt x="122" y="67"/>
                </a:cubicBezTo>
                <a:cubicBezTo>
                  <a:pt x="122" y="67"/>
                  <a:pt x="122" y="67"/>
                  <a:pt x="122" y="67"/>
                </a:cubicBezTo>
                <a:cubicBezTo>
                  <a:pt x="122" y="67"/>
                  <a:pt x="122" y="67"/>
                  <a:pt x="122" y="67"/>
                </a:cubicBezTo>
                <a:cubicBezTo>
                  <a:pt x="122" y="67"/>
                  <a:pt x="122" y="67"/>
                  <a:pt x="122" y="67"/>
                </a:cubicBezTo>
                <a:cubicBezTo>
                  <a:pt x="122" y="67"/>
                  <a:pt x="122" y="67"/>
                  <a:pt x="122" y="67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0" y="69"/>
                  <a:pt x="120" y="69"/>
                  <a:pt x="120" y="69"/>
                </a:cubicBezTo>
                <a:cubicBezTo>
                  <a:pt x="120" y="69"/>
                  <a:pt x="120" y="69"/>
                  <a:pt x="120" y="69"/>
                </a:cubicBezTo>
                <a:cubicBezTo>
                  <a:pt x="120" y="70"/>
                  <a:pt x="120" y="70"/>
                  <a:pt x="120" y="70"/>
                </a:cubicBezTo>
                <a:cubicBezTo>
                  <a:pt x="120" y="70"/>
                  <a:pt x="120" y="70"/>
                  <a:pt x="120" y="70"/>
                </a:cubicBezTo>
                <a:cubicBezTo>
                  <a:pt x="120" y="71"/>
                  <a:pt x="120" y="71"/>
                  <a:pt x="120" y="71"/>
                </a:cubicBezTo>
                <a:cubicBezTo>
                  <a:pt x="121" y="71"/>
                  <a:pt x="121" y="71"/>
                  <a:pt x="121" y="71"/>
                </a:cubicBezTo>
                <a:cubicBezTo>
                  <a:pt x="121" y="72"/>
                  <a:pt x="121" y="72"/>
                  <a:pt x="121" y="72"/>
                </a:cubicBezTo>
                <a:cubicBezTo>
                  <a:pt x="121" y="72"/>
                  <a:pt x="121" y="72"/>
                  <a:pt x="121" y="72"/>
                </a:cubicBezTo>
                <a:cubicBezTo>
                  <a:pt x="121" y="73"/>
                  <a:pt x="121" y="73"/>
                  <a:pt x="121" y="73"/>
                </a:cubicBezTo>
                <a:cubicBezTo>
                  <a:pt x="121" y="73"/>
                  <a:pt x="121" y="73"/>
                  <a:pt x="121" y="73"/>
                </a:cubicBezTo>
                <a:cubicBezTo>
                  <a:pt x="122" y="73"/>
                  <a:pt x="122" y="73"/>
                  <a:pt x="122" y="73"/>
                </a:cubicBezTo>
                <a:cubicBezTo>
                  <a:pt x="122" y="73"/>
                  <a:pt x="122" y="73"/>
                  <a:pt x="122" y="73"/>
                </a:cubicBezTo>
                <a:cubicBezTo>
                  <a:pt x="122" y="89"/>
                  <a:pt x="122" y="89"/>
                  <a:pt x="122" y="89"/>
                </a:cubicBezTo>
                <a:cubicBezTo>
                  <a:pt x="122" y="89"/>
                  <a:pt x="122" y="89"/>
                  <a:pt x="122" y="89"/>
                </a:cubicBezTo>
                <a:cubicBezTo>
                  <a:pt x="121" y="89"/>
                  <a:pt x="121" y="89"/>
                  <a:pt x="121" y="89"/>
                </a:cubicBezTo>
                <a:cubicBezTo>
                  <a:pt x="121" y="89"/>
                  <a:pt x="121" y="89"/>
                  <a:pt x="121" y="89"/>
                </a:cubicBezTo>
                <a:cubicBezTo>
                  <a:pt x="121" y="89"/>
                  <a:pt x="121" y="89"/>
                  <a:pt x="121" y="89"/>
                </a:cubicBezTo>
                <a:cubicBezTo>
                  <a:pt x="121" y="90"/>
                  <a:pt x="121" y="90"/>
                  <a:pt x="121" y="90"/>
                </a:cubicBezTo>
                <a:cubicBezTo>
                  <a:pt x="120" y="90"/>
                  <a:pt x="120" y="90"/>
                  <a:pt x="120" y="90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120" y="93"/>
                  <a:pt x="120" y="93"/>
                  <a:pt x="120" y="93"/>
                </a:cubicBezTo>
                <a:cubicBezTo>
                  <a:pt x="119" y="93"/>
                  <a:pt x="119" y="93"/>
                  <a:pt x="119" y="93"/>
                </a:cubicBezTo>
                <a:cubicBezTo>
                  <a:pt x="119" y="93"/>
                  <a:pt x="119" y="93"/>
                  <a:pt x="119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8" y="94"/>
                  <a:pt x="118" y="94"/>
                  <a:pt x="118" y="94"/>
                </a:cubicBezTo>
                <a:cubicBezTo>
                  <a:pt x="118" y="95"/>
                  <a:pt x="118" y="95"/>
                  <a:pt x="118" y="95"/>
                </a:cubicBezTo>
                <a:cubicBezTo>
                  <a:pt x="118" y="95"/>
                  <a:pt x="118" y="95"/>
                  <a:pt x="118" y="95"/>
                </a:cubicBezTo>
                <a:cubicBezTo>
                  <a:pt x="118" y="95"/>
                  <a:pt x="118" y="95"/>
                  <a:pt x="118" y="95"/>
                </a:cubicBezTo>
                <a:cubicBezTo>
                  <a:pt x="118" y="96"/>
                  <a:pt x="118" y="96"/>
                  <a:pt x="118" y="96"/>
                </a:cubicBezTo>
                <a:cubicBezTo>
                  <a:pt x="118" y="96"/>
                  <a:pt x="118" y="96"/>
                  <a:pt x="118" y="96"/>
                </a:cubicBezTo>
                <a:cubicBezTo>
                  <a:pt x="120" y="104"/>
                  <a:pt x="120" y="104"/>
                  <a:pt x="120" y="104"/>
                </a:cubicBezTo>
                <a:cubicBezTo>
                  <a:pt x="120" y="104"/>
                  <a:pt x="120" y="104"/>
                  <a:pt x="120" y="104"/>
                </a:cubicBezTo>
                <a:cubicBezTo>
                  <a:pt x="120" y="104"/>
                  <a:pt x="120" y="104"/>
                  <a:pt x="120" y="104"/>
                </a:cubicBezTo>
                <a:cubicBezTo>
                  <a:pt x="121" y="104"/>
                  <a:pt x="121" y="104"/>
                  <a:pt x="121" y="104"/>
                </a:cubicBezTo>
                <a:cubicBezTo>
                  <a:pt x="121" y="104"/>
                  <a:pt x="121" y="104"/>
                  <a:pt x="121" y="104"/>
                </a:cubicBezTo>
                <a:cubicBezTo>
                  <a:pt x="121" y="104"/>
                  <a:pt x="121" y="104"/>
                  <a:pt x="121" y="104"/>
                </a:cubicBezTo>
                <a:cubicBezTo>
                  <a:pt x="121" y="107"/>
                  <a:pt x="121" y="107"/>
                  <a:pt x="121" y="107"/>
                </a:cubicBezTo>
                <a:cubicBezTo>
                  <a:pt x="117" y="181"/>
                  <a:pt x="117" y="181"/>
                  <a:pt x="117" y="181"/>
                </a:cubicBezTo>
                <a:cubicBezTo>
                  <a:pt x="117" y="181"/>
                  <a:pt x="117" y="181"/>
                  <a:pt x="117" y="181"/>
                </a:cubicBezTo>
                <a:cubicBezTo>
                  <a:pt x="115" y="182"/>
                  <a:pt x="115" y="182"/>
                  <a:pt x="115" y="182"/>
                </a:cubicBezTo>
                <a:cubicBezTo>
                  <a:pt x="100" y="181"/>
                  <a:pt x="100" y="181"/>
                  <a:pt x="100" y="181"/>
                </a:cubicBezTo>
                <a:cubicBezTo>
                  <a:pt x="100" y="178"/>
                  <a:pt x="100" y="178"/>
                  <a:pt x="100" y="178"/>
                </a:cubicBezTo>
                <a:cubicBezTo>
                  <a:pt x="99" y="178"/>
                  <a:pt x="99" y="178"/>
                  <a:pt x="99" y="178"/>
                </a:cubicBezTo>
                <a:cubicBezTo>
                  <a:pt x="99" y="177"/>
                  <a:pt x="99" y="177"/>
                  <a:pt x="99" y="177"/>
                </a:cubicBezTo>
                <a:cubicBezTo>
                  <a:pt x="99" y="177"/>
                  <a:pt x="99" y="177"/>
                  <a:pt x="99" y="177"/>
                </a:cubicBezTo>
                <a:cubicBezTo>
                  <a:pt x="99" y="176"/>
                  <a:pt x="99" y="176"/>
                  <a:pt x="99" y="176"/>
                </a:cubicBezTo>
                <a:cubicBezTo>
                  <a:pt x="99" y="164"/>
                  <a:pt x="99" y="164"/>
                  <a:pt x="99" y="164"/>
                </a:cubicBezTo>
                <a:cubicBezTo>
                  <a:pt x="100" y="164"/>
                  <a:pt x="100" y="164"/>
                  <a:pt x="100" y="164"/>
                </a:cubicBezTo>
                <a:cubicBezTo>
                  <a:pt x="100" y="163"/>
                  <a:pt x="100" y="163"/>
                  <a:pt x="100" y="163"/>
                </a:cubicBezTo>
                <a:cubicBezTo>
                  <a:pt x="100" y="163"/>
                  <a:pt x="100" y="163"/>
                  <a:pt x="100" y="163"/>
                </a:cubicBezTo>
                <a:cubicBezTo>
                  <a:pt x="100" y="163"/>
                  <a:pt x="100" y="163"/>
                  <a:pt x="100" y="163"/>
                </a:cubicBezTo>
                <a:cubicBezTo>
                  <a:pt x="101" y="163"/>
                  <a:pt x="101" y="163"/>
                  <a:pt x="101" y="163"/>
                </a:cubicBezTo>
                <a:cubicBezTo>
                  <a:pt x="101" y="162"/>
                  <a:pt x="101" y="162"/>
                  <a:pt x="101" y="162"/>
                </a:cubicBezTo>
                <a:cubicBezTo>
                  <a:pt x="101" y="162"/>
                  <a:pt x="101" y="162"/>
                  <a:pt x="101" y="162"/>
                </a:cubicBezTo>
                <a:cubicBezTo>
                  <a:pt x="101" y="161"/>
                  <a:pt x="101" y="161"/>
                  <a:pt x="101" y="161"/>
                </a:cubicBezTo>
                <a:cubicBezTo>
                  <a:pt x="101" y="161"/>
                  <a:pt x="101" y="161"/>
                  <a:pt x="101" y="161"/>
                </a:cubicBezTo>
                <a:cubicBezTo>
                  <a:pt x="101" y="161"/>
                  <a:pt x="101" y="161"/>
                  <a:pt x="101" y="161"/>
                </a:cubicBezTo>
                <a:cubicBezTo>
                  <a:pt x="101" y="161"/>
                  <a:pt x="101" y="161"/>
                  <a:pt x="101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1"/>
                  <a:pt x="100" y="161"/>
                  <a:pt x="100" y="161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100" y="162"/>
                  <a:pt x="100" y="162"/>
                  <a:pt x="100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9" y="162"/>
                  <a:pt x="99" y="162"/>
                  <a:pt x="99" y="162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60"/>
                  <a:pt x="90" y="160"/>
                  <a:pt x="90" y="160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90" y="159"/>
                  <a:pt x="90" y="159"/>
                  <a:pt x="90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8"/>
                  <a:pt x="89" y="158"/>
                  <a:pt x="89" y="158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59"/>
                  <a:pt x="89" y="159"/>
                  <a:pt x="89" y="159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8" y="160"/>
                  <a:pt x="88" y="160"/>
                  <a:pt x="88" y="160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2"/>
                  <a:pt x="78" y="162"/>
                  <a:pt x="78" y="162"/>
                </a:cubicBezTo>
                <a:cubicBezTo>
                  <a:pt x="78" y="162"/>
                  <a:pt x="78" y="162"/>
                  <a:pt x="78" y="162"/>
                </a:cubicBezTo>
                <a:cubicBezTo>
                  <a:pt x="78" y="163"/>
                  <a:pt x="78" y="163"/>
                  <a:pt x="78" y="163"/>
                </a:cubicBezTo>
                <a:cubicBezTo>
                  <a:pt x="78" y="163"/>
                  <a:pt x="78" y="163"/>
                  <a:pt x="78" y="163"/>
                </a:cubicBezTo>
                <a:cubicBezTo>
                  <a:pt x="78" y="163"/>
                  <a:pt x="78" y="163"/>
                  <a:pt x="78" y="163"/>
                </a:cubicBezTo>
                <a:cubicBezTo>
                  <a:pt x="79" y="163"/>
                  <a:pt x="79" y="163"/>
                  <a:pt x="79" y="163"/>
                </a:cubicBezTo>
                <a:cubicBezTo>
                  <a:pt x="79" y="164"/>
                  <a:pt x="79" y="164"/>
                  <a:pt x="79" y="164"/>
                </a:cubicBezTo>
                <a:cubicBezTo>
                  <a:pt x="80" y="164"/>
                  <a:pt x="80" y="164"/>
                  <a:pt x="80" y="164"/>
                </a:cubicBezTo>
                <a:cubicBezTo>
                  <a:pt x="80" y="175"/>
                  <a:pt x="80" y="175"/>
                  <a:pt x="80" y="175"/>
                </a:cubicBezTo>
                <a:cubicBezTo>
                  <a:pt x="76" y="173"/>
                  <a:pt x="76" y="173"/>
                  <a:pt x="76" y="173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9"/>
                  <a:pt x="76" y="149"/>
                  <a:pt x="76" y="149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0" y="148"/>
                  <a:pt x="70" y="148"/>
                  <a:pt x="70" y="148"/>
                </a:cubicBezTo>
                <a:cubicBezTo>
                  <a:pt x="69" y="148"/>
                  <a:pt x="69" y="148"/>
                  <a:pt x="69" y="148"/>
                </a:cubicBezTo>
                <a:cubicBezTo>
                  <a:pt x="69" y="148"/>
                  <a:pt x="69" y="148"/>
                  <a:pt x="69" y="148"/>
                </a:cubicBezTo>
                <a:cubicBezTo>
                  <a:pt x="68" y="148"/>
                  <a:pt x="68" y="148"/>
                  <a:pt x="68" y="148"/>
                </a:cubicBezTo>
                <a:cubicBezTo>
                  <a:pt x="68" y="148"/>
                  <a:pt x="68" y="148"/>
                  <a:pt x="68" y="148"/>
                </a:cubicBezTo>
                <a:cubicBezTo>
                  <a:pt x="67" y="148"/>
                  <a:pt x="67" y="148"/>
                  <a:pt x="67" y="148"/>
                </a:cubicBezTo>
                <a:cubicBezTo>
                  <a:pt x="67" y="148"/>
                  <a:pt x="67" y="148"/>
                  <a:pt x="67" y="148"/>
                </a:cubicBezTo>
                <a:cubicBezTo>
                  <a:pt x="66" y="148"/>
                  <a:pt x="66" y="148"/>
                  <a:pt x="66" y="148"/>
                </a:cubicBezTo>
                <a:cubicBezTo>
                  <a:pt x="66" y="148"/>
                  <a:pt x="66" y="148"/>
                  <a:pt x="66" y="148"/>
                </a:cubicBezTo>
                <a:cubicBezTo>
                  <a:pt x="66" y="148"/>
                  <a:pt x="66" y="148"/>
                  <a:pt x="66" y="148"/>
                </a:cubicBezTo>
                <a:cubicBezTo>
                  <a:pt x="65" y="148"/>
                  <a:pt x="65" y="148"/>
                  <a:pt x="65" y="148"/>
                </a:cubicBezTo>
                <a:cubicBezTo>
                  <a:pt x="65" y="148"/>
                  <a:pt x="65" y="148"/>
                  <a:pt x="65" y="148"/>
                </a:cubicBezTo>
                <a:cubicBezTo>
                  <a:pt x="65" y="148"/>
                  <a:pt x="65" y="148"/>
                  <a:pt x="65" y="148"/>
                </a:cubicBezTo>
                <a:cubicBezTo>
                  <a:pt x="65" y="148"/>
                  <a:pt x="65" y="148"/>
                  <a:pt x="65" y="148"/>
                </a:cubicBezTo>
                <a:cubicBezTo>
                  <a:pt x="65" y="148"/>
                  <a:pt x="65" y="148"/>
                  <a:pt x="65" y="148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62" y="149"/>
                  <a:pt x="62" y="149"/>
                  <a:pt x="62" y="149"/>
                </a:cubicBezTo>
                <a:cubicBezTo>
                  <a:pt x="62" y="160"/>
                  <a:pt x="62" y="160"/>
                  <a:pt x="62" y="160"/>
                </a:cubicBezTo>
                <a:cubicBezTo>
                  <a:pt x="41" y="160"/>
                  <a:pt x="41" y="160"/>
                  <a:pt x="41" y="160"/>
                </a:cubicBezTo>
                <a:cubicBezTo>
                  <a:pt x="16" y="160"/>
                  <a:pt x="16" y="160"/>
                  <a:pt x="16" y="160"/>
                </a:cubicBezTo>
                <a:cubicBezTo>
                  <a:pt x="16" y="164"/>
                  <a:pt x="16" y="164"/>
                  <a:pt x="16" y="164"/>
                </a:cubicBezTo>
                <a:cubicBezTo>
                  <a:pt x="16" y="164"/>
                  <a:pt x="16" y="164"/>
                  <a:pt x="16" y="164"/>
                </a:cubicBezTo>
                <a:cubicBezTo>
                  <a:pt x="17" y="164"/>
                  <a:pt x="17" y="164"/>
                  <a:pt x="17" y="164"/>
                </a:cubicBezTo>
                <a:cubicBezTo>
                  <a:pt x="17" y="164"/>
                  <a:pt x="17" y="164"/>
                  <a:pt x="17" y="164"/>
                </a:cubicBezTo>
                <a:cubicBezTo>
                  <a:pt x="17" y="166"/>
                  <a:pt x="17" y="166"/>
                  <a:pt x="17" y="166"/>
                </a:cubicBezTo>
                <a:cubicBezTo>
                  <a:pt x="18" y="166"/>
                  <a:pt x="18" y="166"/>
                  <a:pt x="18" y="166"/>
                </a:cubicBezTo>
                <a:cubicBezTo>
                  <a:pt x="19" y="166"/>
                  <a:pt x="19" y="166"/>
                  <a:pt x="19" y="166"/>
                </a:cubicBezTo>
                <a:cubicBezTo>
                  <a:pt x="19" y="166"/>
                  <a:pt x="19" y="166"/>
                  <a:pt x="19" y="166"/>
                </a:cubicBezTo>
                <a:cubicBezTo>
                  <a:pt x="19" y="166"/>
                  <a:pt x="19" y="166"/>
                  <a:pt x="19" y="166"/>
                </a:cubicBezTo>
                <a:cubicBezTo>
                  <a:pt x="18" y="166"/>
                  <a:pt x="18" y="166"/>
                  <a:pt x="18" y="166"/>
                </a:cubicBezTo>
                <a:cubicBezTo>
                  <a:pt x="18" y="166"/>
                  <a:pt x="18" y="166"/>
                  <a:pt x="18" y="166"/>
                </a:cubicBezTo>
                <a:cubicBezTo>
                  <a:pt x="18" y="166"/>
                  <a:pt x="18" y="166"/>
                  <a:pt x="18" y="166"/>
                </a:cubicBezTo>
                <a:cubicBezTo>
                  <a:pt x="18" y="167"/>
                  <a:pt x="18" y="167"/>
                  <a:pt x="18" y="167"/>
                </a:cubicBezTo>
                <a:cubicBezTo>
                  <a:pt x="18" y="167"/>
                  <a:pt x="18" y="167"/>
                  <a:pt x="18" y="167"/>
                </a:cubicBezTo>
                <a:cubicBezTo>
                  <a:pt x="18" y="167"/>
                  <a:pt x="18" y="167"/>
                  <a:pt x="18" y="167"/>
                </a:cubicBezTo>
                <a:cubicBezTo>
                  <a:pt x="18" y="167"/>
                  <a:pt x="18" y="167"/>
                  <a:pt x="18" y="167"/>
                </a:cubicBezTo>
                <a:cubicBezTo>
                  <a:pt x="18" y="167"/>
                  <a:pt x="18" y="167"/>
                  <a:pt x="18" y="167"/>
                </a:cubicBezTo>
                <a:cubicBezTo>
                  <a:pt x="1" y="175"/>
                  <a:pt x="1" y="175"/>
                  <a:pt x="1" y="175"/>
                </a:cubicBezTo>
                <a:cubicBezTo>
                  <a:pt x="0" y="178"/>
                  <a:pt x="0" y="178"/>
                  <a:pt x="0" y="178"/>
                </a:cubicBezTo>
                <a:cubicBezTo>
                  <a:pt x="3" y="179"/>
                  <a:pt x="3" y="179"/>
                  <a:pt x="3" y="179"/>
                </a:cubicBezTo>
                <a:cubicBezTo>
                  <a:pt x="3" y="181"/>
                  <a:pt x="3" y="181"/>
                  <a:pt x="3" y="181"/>
                </a:cubicBezTo>
                <a:cubicBezTo>
                  <a:pt x="5" y="181"/>
                  <a:pt x="5" y="181"/>
                  <a:pt x="5" y="181"/>
                </a:cubicBezTo>
                <a:cubicBezTo>
                  <a:pt x="5" y="183"/>
                  <a:pt x="5" y="183"/>
                  <a:pt x="5" y="183"/>
                </a:cubicBezTo>
                <a:cubicBezTo>
                  <a:pt x="8" y="184"/>
                  <a:pt x="8" y="184"/>
                  <a:pt x="8" y="184"/>
                </a:cubicBezTo>
                <a:cubicBezTo>
                  <a:pt x="10" y="184"/>
                  <a:pt x="10" y="184"/>
                  <a:pt x="10" y="184"/>
                </a:cubicBezTo>
                <a:cubicBezTo>
                  <a:pt x="18" y="184"/>
                  <a:pt x="18" y="184"/>
                  <a:pt x="18" y="184"/>
                </a:cubicBezTo>
                <a:cubicBezTo>
                  <a:pt x="18" y="189"/>
                  <a:pt x="18" y="189"/>
                  <a:pt x="18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228"/>
                  <a:pt x="0" y="228"/>
                  <a:pt x="0" y="228"/>
                </a:cubicBezTo>
                <a:cubicBezTo>
                  <a:pt x="895" y="228"/>
                  <a:pt x="895" y="228"/>
                  <a:pt x="895" y="228"/>
                </a:cubicBezTo>
                <a:cubicBezTo>
                  <a:pt x="895" y="189"/>
                  <a:pt x="895" y="189"/>
                  <a:pt x="895" y="189"/>
                </a:cubicBezTo>
                <a:lnTo>
                  <a:pt x="868" y="189"/>
                </a:lnTo>
                <a:close/>
                <a:moveTo>
                  <a:pt x="29" y="189"/>
                </a:moveTo>
                <a:cubicBezTo>
                  <a:pt x="29" y="184"/>
                  <a:pt x="29" y="184"/>
                  <a:pt x="29" y="184"/>
                </a:cubicBezTo>
                <a:cubicBezTo>
                  <a:pt x="34" y="184"/>
                  <a:pt x="34" y="184"/>
                  <a:pt x="34" y="184"/>
                </a:cubicBezTo>
                <a:cubicBezTo>
                  <a:pt x="40" y="184"/>
                  <a:pt x="40" y="184"/>
                  <a:pt x="40" y="184"/>
                </a:cubicBezTo>
                <a:cubicBezTo>
                  <a:pt x="45" y="184"/>
                  <a:pt x="45" y="184"/>
                  <a:pt x="45" y="184"/>
                </a:cubicBezTo>
                <a:cubicBezTo>
                  <a:pt x="51" y="184"/>
                  <a:pt x="51" y="184"/>
                  <a:pt x="51" y="184"/>
                </a:cubicBezTo>
                <a:cubicBezTo>
                  <a:pt x="51" y="189"/>
                  <a:pt x="51" y="189"/>
                  <a:pt x="51" y="189"/>
                </a:cubicBezTo>
                <a:lnTo>
                  <a:pt x="29" y="189"/>
                </a:lnTo>
                <a:close/>
                <a:moveTo>
                  <a:pt x="84" y="169"/>
                </a:moveTo>
                <a:cubicBezTo>
                  <a:pt x="84" y="169"/>
                  <a:pt x="84" y="169"/>
                  <a:pt x="84" y="169"/>
                </a:cubicBezTo>
                <a:cubicBezTo>
                  <a:pt x="84" y="169"/>
                  <a:pt x="84" y="169"/>
                  <a:pt x="84" y="169"/>
                </a:cubicBezTo>
                <a:cubicBezTo>
                  <a:pt x="84" y="169"/>
                  <a:pt x="84" y="169"/>
                  <a:pt x="84" y="169"/>
                </a:cubicBezTo>
                <a:cubicBezTo>
                  <a:pt x="84" y="169"/>
                  <a:pt x="84" y="169"/>
                  <a:pt x="84" y="169"/>
                </a:cubicBezTo>
                <a:cubicBezTo>
                  <a:pt x="84" y="171"/>
                  <a:pt x="84" y="171"/>
                  <a:pt x="84" y="171"/>
                </a:cubicBezTo>
                <a:cubicBezTo>
                  <a:pt x="84" y="171"/>
                  <a:pt x="84" y="171"/>
                  <a:pt x="84" y="171"/>
                </a:cubicBezTo>
                <a:cubicBezTo>
                  <a:pt x="84" y="169"/>
                  <a:pt x="84" y="169"/>
                  <a:pt x="84" y="169"/>
                </a:cubicBezTo>
                <a:cubicBezTo>
                  <a:pt x="84" y="169"/>
                  <a:pt x="84" y="169"/>
                  <a:pt x="84" y="169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6"/>
                  <a:pt x="84" y="166"/>
                  <a:pt x="84" y="166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lnTo>
                  <a:pt x="84" y="169"/>
                </a:lnTo>
                <a:close/>
                <a:moveTo>
                  <a:pt x="94" y="171"/>
                </a:moveTo>
                <a:cubicBezTo>
                  <a:pt x="85" y="171"/>
                  <a:pt x="85" y="171"/>
                  <a:pt x="85" y="171"/>
                </a:cubicBezTo>
                <a:cubicBezTo>
                  <a:pt x="85" y="169"/>
                  <a:pt x="85" y="169"/>
                  <a:pt x="85" y="169"/>
                </a:cubicBezTo>
                <a:cubicBezTo>
                  <a:pt x="85" y="169"/>
                  <a:pt x="85" y="169"/>
                  <a:pt x="85" y="169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6" y="165"/>
                  <a:pt x="86" y="165"/>
                  <a:pt x="86" y="165"/>
                </a:cubicBezTo>
                <a:cubicBezTo>
                  <a:pt x="86" y="165"/>
                  <a:pt x="86" y="165"/>
                  <a:pt x="86" y="165"/>
                </a:cubicBezTo>
                <a:cubicBezTo>
                  <a:pt x="86" y="165"/>
                  <a:pt x="86" y="165"/>
                  <a:pt x="86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5"/>
                  <a:pt x="87" y="165"/>
                  <a:pt x="87" y="165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7" y="166"/>
                  <a:pt x="87" y="166"/>
                  <a:pt x="87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6"/>
                  <a:pt x="88" y="166"/>
                  <a:pt x="88" y="166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89" y="165"/>
                  <a:pt x="89" y="165"/>
                  <a:pt x="89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0" y="165"/>
                  <a:pt x="90" y="165"/>
                  <a:pt x="90" y="165"/>
                </a:cubicBezTo>
                <a:cubicBezTo>
                  <a:pt x="91" y="165"/>
                  <a:pt x="91" y="165"/>
                  <a:pt x="91" y="165"/>
                </a:cubicBezTo>
                <a:cubicBezTo>
                  <a:pt x="91" y="165"/>
                  <a:pt x="91" y="165"/>
                  <a:pt x="91" y="165"/>
                </a:cubicBezTo>
                <a:cubicBezTo>
                  <a:pt x="91" y="165"/>
                  <a:pt x="91" y="165"/>
                  <a:pt x="91" y="165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2" y="166"/>
                  <a:pt x="92" y="166"/>
                  <a:pt x="92" y="166"/>
                </a:cubicBezTo>
                <a:cubicBezTo>
                  <a:pt x="92" y="166"/>
                  <a:pt x="92" y="166"/>
                  <a:pt x="92" y="166"/>
                </a:cubicBezTo>
                <a:cubicBezTo>
                  <a:pt x="92" y="166"/>
                  <a:pt x="92" y="166"/>
                  <a:pt x="92" y="166"/>
                </a:cubicBezTo>
                <a:cubicBezTo>
                  <a:pt x="92" y="166"/>
                  <a:pt x="92" y="166"/>
                  <a:pt x="92" y="166"/>
                </a:cubicBezTo>
                <a:cubicBezTo>
                  <a:pt x="92" y="166"/>
                  <a:pt x="92" y="166"/>
                  <a:pt x="92" y="166"/>
                </a:cubicBezTo>
                <a:cubicBezTo>
                  <a:pt x="92" y="165"/>
                  <a:pt x="92" y="165"/>
                  <a:pt x="92" y="165"/>
                </a:cubicBezTo>
                <a:cubicBezTo>
                  <a:pt x="92" y="165"/>
                  <a:pt x="92" y="165"/>
                  <a:pt x="92" y="165"/>
                </a:cubicBezTo>
                <a:cubicBezTo>
                  <a:pt x="92" y="165"/>
                  <a:pt x="92" y="165"/>
                  <a:pt x="92" y="165"/>
                </a:cubicBezTo>
                <a:cubicBezTo>
                  <a:pt x="92" y="165"/>
                  <a:pt x="92" y="165"/>
                  <a:pt x="92" y="165"/>
                </a:cubicBezTo>
                <a:cubicBezTo>
                  <a:pt x="92" y="165"/>
                  <a:pt x="92" y="165"/>
                  <a:pt x="92" y="165"/>
                </a:cubicBezTo>
                <a:cubicBezTo>
                  <a:pt x="93" y="164"/>
                  <a:pt x="93" y="164"/>
                  <a:pt x="93" y="164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5"/>
                  <a:pt x="94" y="165"/>
                  <a:pt x="94" y="165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6"/>
                  <a:pt x="94" y="166"/>
                  <a:pt x="94" y="166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94" y="169"/>
                  <a:pt x="94" y="169"/>
                  <a:pt x="94" y="169"/>
                </a:cubicBezTo>
                <a:cubicBezTo>
                  <a:pt x="94" y="169"/>
                  <a:pt x="94" y="169"/>
                  <a:pt x="94" y="169"/>
                </a:cubicBezTo>
                <a:cubicBezTo>
                  <a:pt x="94" y="171"/>
                  <a:pt x="94" y="171"/>
                  <a:pt x="94" y="171"/>
                </a:cubicBezTo>
                <a:close/>
                <a:moveTo>
                  <a:pt x="95" y="171"/>
                </a:moveTo>
                <a:cubicBezTo>
                  <a:pt x="95" y="169"/>
                  <a:pt x="95" y="169"/>
                  <a:pt x="95" y="169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6"/>
                  <a:pt x="95" y="166"/>
                  <a:pt x="95" y="166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7"/>
                  <a:pt x="95" y="167"/>
                  <a:pt x="95" y="167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69"/>
                  <a:pt x="95" y="169"/>
                  <a:pt x="95" y="169"/>
                </a:cubicBezTo>
                <a:cubicBezTo>
                  <a:pt x="95" y="171"/>
                  <a:pt x="95" y="171"/>
                  <a:pt x="95" y="171"/>
                </a:cubicBezTo>
                <a:close/>
                <a:moveTo>
                  <a:pt x="253" y="87"/>
                </a:moveTo>
                <a:cubicBezTo>
                  <a:pt x="253" y="87"/>
                  <a:pt x="253" y="87"/>
                  <a:pt x="253" y="87"/>
                </a:cubicBezTo>
                <a:cubicBezTo>
                  <a:pt x="253" y="87"/>
                  <a:pt x="253" y="87"/>
                  <a:pt x="253" y="87"/>
                </a:cubicBezTo>
                <a:cubicBezTo>
                  <a:pt x="252" y="87"/>
                  <a:pt x="252" y="87"/>
                  <a:pt x="252" y="87"/>
                </a:cubicBezTo>
                <a:cubicBezTo>
                  <a:pt x="252" y="82"/>
                  <a:pt x="252" y="82"/>
                  <a:pt x="252" y="82"/>
                </a:cubicBezTo>
                <a:cubicBezTo>
                  <a:pt x="253" y="82"/>
                  <a:pt x="253" y="82"/>
                  <a:pt x="253" y="82"/>
                </a:cubicBezTo>
                <a:lnTo>
                  <a:pt x="253" y="87"/>
                </a:lnTo>
                <a:close/>
                <a:moveTo>
                  <a:pt x="253" y="80"/>
                </a:moveTo>
                <a:cubicBezTo>
                  <a:pt x="252" y="80"/>
                  <a:pt x="252" y="80"/>
                  <a:pt x="252" y="80"/>
                </a:cubicBezTo>
                <a:cubicBezTo>
                  <a:pt x="252" y="79"/>
                  <a:pt x="252" y="79"/>
                  <a:pt x="252" y="79"/>
                </a:cubicBezTo>
                <a:cubicBezTo>
                  <a:pt x="253" y="79"/>
                  <a:pt x="253" y="79"/>
                  <a:pt x="253" y="79"/>
                </a:cubicBezTo>
                <a:lnTo>
                  <a:pt x="253" y="80"/>
                </a:lnTo>
                <a:close/>
                <a:moveTo>
                  <a:pt x="275" y="80"/>
                </a:moveTo>
                <a:cubicBezTo>
                  <a:pt x="272" y="80"/>
                  <a:pt x="272" y="80"/>
                  <a:pt x="272" y="80"/>
                </a:cubicBezTo>
                <a:cubicBezTo>
                  <a:pt x="272" y="79"/>
                  <a:pt x="272" y="79"/>
                  <a:pt x="272" y="79"/>
                </a:cubicBezTo>
                <a:cubicBezTo>
                  <a:pt x="275" y="79"/>
                  <a:pt x="275" y="79"/>
                  <a:pt x="275" y="79"/>
                </a:cubicBezTo>
                <a:lnTo>
                  <a:pt x="275" y="80"/>
                </a:lnTo>
                <a:close/>
                <a:moveTo>
                  <a:pt x="275" y="87"/>
                </a:moveTo>
                <a:cubicBezTo>
                  <a:pt x="274" y="87"/>
                  <a:pt x="274" y="87"/>
                  <a:pt x="274" y="87"/>
                </a:cubicBezTo>
                <a:cubicBezTo>
                  <a:pt x="272" y="87"/>
                  <a:pt x="272" y="87"/>
                  <a:pt x="272" y="87"/>
                </a:cubicBezTo>
                <a:cubicBezTo>
                  <a:pt x="272" y="87"/>
                  <a:pt x="272" y="87"/>
                  <a:pt x="272" y="87"/>
                </a:cubicBezTo>
                <a:cubicBezTo>
                  <a:pt x="272" y="87"/>
                  <a:pt x="272" y="87"/>
                  <a:pt x="272" y="87"/>
                </a:cubicBezTo>
                <a:cubicBezTo>
                  <a:pt x="272" y="82"/>
                  <a:pt x="272" y="82"/>
                  <a:pt x="272" y="82"/>
                </a:cubicBezTo>
                <a:cubicBezTo>
                  <a:pt x="275" y="82"/>
                  <a:pt x="275" y="82"/>
                  <a:pt x="275" y="82"/>
                </a:cubicBezTo>
                <a:lnTo>
                  <a:pt x="275" y="87"/>
                </a:lnTo>
                <a:close/>
                <a:moveTo>
                  <a:pt x="362" y="189"/>
                </a:moveTo>
                <a:cubicBezTo>
                  <a:pt x="362" y="186"/>
                  <a:pt x="362" y="186"/>
                  <a:pt x="362" y="186"/>
                </a:cubicBezTo>
                <a:cubicBezTo>
                  <a:pt x="349" y="186"/>
                  <a:pt x="349" y="186"/>
                  <a:pt x="349" y="186"/>
                </a:cubicBezTo>
                <a:cubicBezTo>
                  <a:pt x="347" y="185"/>
                  <a:pt x="347" y="185"/>
                  <a:pt x="347" y="185"/>
                </a:cubicBezTo>
                <a:cubicBezTo>
                  <a:pt x="346" y="185"/>
                  <a:pt x="346" y="185"/>
                  <a:pt x="346" y="185"/>
                </a:cubicBezTo>
                <a:cubicBezTo>
                  <a:pt x="346" y="181"/>
                  <a:pt x="346" y="181"/>
                  <a:pt x="346" y="181"/>
                </a:cubicBezTo>
                <a:cubicBezTo>
                  <a:pt x="346" y="181"/>
                  <a:pt x="346" y="181"/>
                  <a:pt x="346" y="181"/>
                </a:cubicBezTo>
                <a:cubicBezTo>
                  <a:pt x="348" y="181"/>
                  <a:pt x="348" y="181"/>
                  <a:pt x="348" y="181"/>
                </a:cubicBezTo>
                <a:cubicBezTo>
                  <a:pt x="348" y="181"/>
                  <a:pt x="348" y="181"/>
                  <a:pt x="348" y="181"/>
                </a:cubicBezTo>
                <a:cubicBezTo>
                  <a:pt x="346" y="181"/>
                  <a:pt x="346" y="181"/>
                  <a:pt x="346" y="181"/>
                </a:cubicBezTo>
                <a:cubicBezTo>
                  <a:pt x="344" y="181"/>
                  <a:pt x="344" y="181"/>
                  <a:pt x="344" y="181"/>
                </a:cubicBezTo>
                <a:cubicBezTo>
                  <a:pt x="347" y="177"/>
                  <a:pt x="351" y="175"/>
                  <a:pt x="355" y="175"/>
                </a:cubicBezTo>
                <a:cubicBezTo>
                  <a:pt x="363" y="175"/>
                  <a:pt x="370" y="183"/>
                  <a:pt x="372" y="189"/>
                </a:cubicBezTo>
                <a:lnTo>
                  <a:pt x="362" y="189"/>
                </a:lnTo>
                <a:close/>
                <a:moveTo>
                  <a:pt x="438" y="184"/>
                </a:moveTo>
                <a:cubicBezTo>
                  <a:pt x="471" y="184"/>
                  <a:pt x="471" y="184"/>
                  <a:pt x="471" y="184"/>
                </a:cubicBezTo>
                <a:cubicBezTo>
                  <a:pt x="471" y="189"/>
                  <a:pt x="471" y="189"/>
                  <a:pt x="471" y="189"/>
                </a:cubicBezTo>
                <a:cubicBezTo>
                  <a:pt x="438" y="189"/>
                  <a:pt x="438" y="189"/>
                  <a:pt x="438" y="189"/>
                </a:cubicBezTo>
                <a:lnTo>
                  <a:pt x="438" y="184"/>
                </a:lnTo>
                <a:close/>
                <a:moveTo>
                  <a:pt x="481" y="70"/>
                </a:moveTo>
                <a:cubicBezTo>
                  <a:pt x="481" y="60"/>
                  <a:pt x="481" y="60"/>
                  <a:pt x="481" y="60"/>
                </a:cubicBezTo>
                <a:cubicBezTo>
                  <a:pt x="481" y="58"/>
                  <a:pt x="481" y="58"/>
                  <a:pt x="481" y="58"/>
                </a:cubicBezTo>
                <a:cubicBezTo>
                  <a:pt x="484" y="57"/>
                  <a:pt x="484" y="57"/>
                  <a:pt x="484" y="57"/>
                </a:cubicBezTo>
                <a:cubicBezTo>
                  <a:pt x="484" y="70"/>
                  <a:pt x="484" y="70"/>
                  <a:pt x="484" y="70"/>
                </a:cubicBezTo>
                <a:lnTo>
                  <a:pt x="481" y="70"/>
                </a:lnTo>
                <a:close/>
                <a:moveTo>
                  <a:pt x="494" y="70"/>
                </a:moveTo>
                <a:cubicBezTo>
                  <a:pt x="494" y="57"/>
                  <a:pt x="494" y="57"/>
                  <a:pt x="494" y="57"/>
                </a:cubicBezTo>
                <a:cubicBezTo>
                  <a:pt x="496" y="58"/>
                  <a:pt x="496" y="58"/>
                  <a:pt x="496" y="58"/>
                </a:cubicBezTo>
                <a:cubicBezTo>
                  <a:pt x="496" y="60"/>
                  <a:pt x="496" y="60"/>
                  <a:pt x="496" y="60"/>
                </a:cubicBezTo>
                <a:cubicBezTo>
                  <a:pt x="496" y="70"/>
                  <a:pt x="496" y="70"/>
                  <a:pt x="496" y="70"/>
                </a:cubicBezTo>
                <a:lnTo>
                  <a:pt x="494" y="70"/>
                </a:lnTo>
                <a:close/>
                <a:moveTo>
                  <a:pt x="518" y="70"/>
                </a:moveTo>
                <a:cubicBezTo>
                  <a:pt x="518" y="60"/>
                  <a:pt x="518" y="60"/>
                  <a:pt x="518" y="60"/>
                </a:cubicBezTo>
                <a:cubicBezTo>
                  <a:pt x="518" y="58"/>
                  <a:pt x="518" y="58"/>
                  <a:pt x="518" y="58"/>
                </a:cubicBezTo>
                <a:cubicBezTo>
                  <a:pt x="521" y="57"/>
                  <a:pt x="521" y="57"/>
                  <a:pt x="521" y="57"/>
                </a:cubicBezTo>
                <a:cubicBezTo>
                  <a:pt x="521" y="70"/>
                  <a:pt x="521" y="70"/>
                  <a:pt x="521" y="70"/>
                </a:cubicBezTo>
                <a:lnTo>
                  <a:pt x="518" y="70"/>
                </a:lnTo>
                <a:close/>
                <a:moveTo>
                  <a:pt x="532" y="70"/>
                </a:moveTo>
                <a:cubicBezTo>
                  <a:pt x="531" y="57"/>
                  <a:pt x="531" y="57"/>
                  <a:pt x="531" y="57"/>
                </a:cubicBezTo>
                <a:cubicBezTo>
                  <a:pt x="533" y="58"/>
                  <a:pt x="533" y="58"/>
                  <a:pt x="533" y="58"/>
                </a:cubicBezTo>
                <a:cubicBezTo>
                  <a:pt x="533" y="59"/>
                  <a:pt x="533" y="59"/>
                  <a:pt x="533" y="59"/>
                </a:cubicBezTo>
                <a:cubicBezTo>
                  <a:pt x="533" y="70"/>
                  <a:pt x="533" y="70"/>
                  <a:pt x="533" y="70"/>
                </a:cubicBezTo>
                <a:lnTo>
                  <a:pt x="532" y="70"/>
                </a:lnTo>
                <a:close/>
                <a:moveTo>
                  <a:pt x="566" y="175"/>
                </a:moveTo>
                <a:cubicBezTo>
                  <a:pt x="566" y="189"/>
                  <a:pt x="566" y="189"/>
                  <a:pt x="566" y="189"/>
                </a:cubicBezTo>
                <a:cubicBezTo>
                  <a:pt x="561" y="189"/>
                  <a:pt x="561" y="189"/>
                  <a:pt x="561" y="189"/>
                </a:cubicBezTo>
                <a:cubicBezTo>
                  <a:pt x="561" y="174"/>
                  <a:pt x="561" y="174"/>
                  <a:pt x="561" y="174"/>
                </a:cubicBezTo>
                <a:cubicBezTo>
                  <a:pt x="559" y="174"/>
                  <a:pt x="559" y="174"/>
                  <a:pt x="559" y="174"/>
                </a:cubicBezTo>
                <a:cubicBezTo>
                  <a:pt x="560" y="173"/>
                  <a:pt x="560" y="173"/>
                  <a:pt x="560" y="173"/>
                </a:cubicBezTo>
                <a:cubicBezTo>
                  <a:pt x="560" y="174"/>
                  <a:pt x="560" y="174"/>
                  <a:pt x="560" y="174"/>
                </a:cubicBezTo>
                <a:cubicBezTo>
                  <a:pt x="566" y="174"/>
                  <a:pt x="566" y="174"/>
                  <a:pt x="566" y="174"/>
                </a:cubicBezTo>
                <a:cubicBezTo>
                  <a:pt x="567" y="175"/>
                  <a:pt x="567" y="175"/>
                  <a:pt x="567" y="175"/>
                </a:cubicBezTo>
                <a:lnTo>
                  <a:pt x="566" y="175"/>
                </a:lnTo>
                <a:close/>
                <a:moveTo>
                  <a:pt x="595" y="188"/>
                </a:moveTo>
                <a:cubicBezTo>
                  <a:pt x="595" y="188"/>
                  <a:pt x="595" y="188"/>
                  <a:pt x="595" y="188"/>
                </a:cubicBezTo>
                <a:cubicBezTo>
                  <a:pt x="588" y="188"/>
                  <a:pt x="588" y="188"/>
                  <a:pt x="588" y="188"/>
                </a:cubicBezTo>
                <a:cubicBezTo>
                  <a:pt x="588" y="188"/>
                  <a:pt x="588" y="188"/>
                  <a:pt x="588" y="188"/>
                </a:cubicBezTo>
                <a:cubicBezTo>
                  <a:pt x="588" y="188"/>
                  <a:pt x="588" y="188"/>
                  <a:pt x="588" y="188"/>
                </a:cubicBezTo>
                <a:cubicBezTo>
                  <a:pt x="588" y="188"/>
                  <a:pt x="588" y="188"/>
                  <a:pt x="588" y="188"/>
                </a:cubicBezTo>
                <a:cubicBezTo>
                  <a:pt x="588" y="188"/>
                  <a:pt x="588" y="188"/>
                  <a:pt x="588" y="188"/>
                </a:cubicBezTo>
                <a:cubicBezTo>
                  <a:pt x="589" y="189"/>
                  <a:pt x="589" y="189"/>
                  <a:pt x="589" y="189"/>
                </a:cubicBezTo>
                <a:cubicBezTo>
                  <a:pt x="583" y="189"/>
                  <a:pt x="583" y="189"/>
                  <a:pt x="583" y="189"/>
                </a:cubicBezTo>
                <a:cubicBezTo>
                  <a:pt x="584" y="188"/>
                  <a:pt x="584" y="188"/>
                  <a:pt x="584" y="188"/>
                </a:cubicBezTo>
                <a:cubicBezTo>
                  <a:pt x="584" y="188"/>
                  <a:pt x="584" y="188"/>
                  <a:pt x="584" y="188"/>
                </a:cubicBezTo>
                <a:cubicBezTo>
                  <a:pt x="577" y="188"/>
                  <a:pt x="577" y="188"/>
                  <a:pt x="577" y="188"/>
                </a:cubicBezTo>
                <a:cubicBezTo>
                  <a:pt x="577" y="188"/>
                  <a:pt x="577" y="188"/>
                  <a:pt x="577" y="188"/>
                </a:cubicBezTo>
                <a:cubicBezTo>
                  <a:pt x="577" y="178"/>
                  <a:pt x="577" y="178"/>
                  <a:pt x="577" y="178"/>
                </a:cubicBezTo>
                <a:cubicBezTo>
                  <a:pt x="576" y="177"/>
                  <a:pt x="576" y="177"/>
                  <a:pt x="576" y="177"/>
                </a:cubicBezTo>
                <a:cubicBezTo>
                  <a:pt x="579" y="175"/>
                  <a:pt x="579" y="175"/>
                  <a:pt x="579" y="175"/>
                </a:cubicBezTo>
                <a:cubicBezTo>
                  <a:pt x="586" y="175"/>
                  <a:pt x="586" y="175"/>
                  <a:pt x="586" y="175"/>
                </a:cubicBezTo>
                <a:cubicBezTo>
                  <a:pt x="592" y="175"/>
                  <a:pt x="592" y="175"/>
                  <a:pt x="592" y="175"/>
                </a:cubicBezTo>
                <a:cubicBezTo>
                  <a:pt x="595" y="177"/>
                  <a:pt x="595" y="177"/>
                  <a:pt x="595" y="177"/>
                </a:cubicBezTo>
                <a:cubicBezTo>
                  <a:pt x="595" y="178"/>
                  <a:pt x="595" y="178"/>
                  <a:pt x="595" y="178"/>
                </a:cubicBezTo>
                <a:lnTo>
                  <a:pt x="595" y="188"/>
                </a:lnTo>
                <a:close/>
                <a:moveTo>
                  <a:pt x="642" y="181"/>
                </a:move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1" y="181"/>
                  <a:pt x="641" y="181"/>
                  <a:pt x="641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40" y="181"/>
                  <a:pt x="640" y="181"/>
                  <a:pt x="640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9" y="181"/>
                  <a:pt x="639" y="181"/>
                  <a:pt x="639" y="181"/>
                </a:cubicBezTo>
                <a:cubicBezTo>
                  <a:pt x="638" y="181"/>
                  <a:pt x="638" y="181"/>
                  <a:pt x="638" y="181"/>
                </a:cubicBezTo>
                <a:cubicBezTo>
                  <a:pt x="638" y="181"/>
                  <a:pt x="638" y="181"/>
                  <a:pt x="638" y="181"/>
                </a:cubicBezTo>
                <a:cubicBezTo>
                  <a:pt x="638" y="181"/>
                  <a:pt x="638" y="181"/>
                  <a:pt x="638" y="181"/>
                </a:cubicBezTo>
                <a:cubicBezTo>
                  <a:pt x="638" y="181"/>
                  <a:pt x="638" y="181"/>
                  <a:pt x="638" y="181"/>
                </a:cubicBezTo>
                <a:cubicBezTo>
                  <a:pt x="638" y="179"/>
                  <a:pt x="638" y="179"/>
                  <a:pt x="638" y="179"/>
                </a:cubicBezTo>
                <a:cubicBezTo>
                  <a:pt x="638" y="179"/>
                  <a:pt x="638" y="179"/>
                  <a:pt x="638" y="179"/>
                </a:cubicBezTo>
                <a:cubicBezTo>
                  <a:pt x="638" y="179"/>
                  <a:pt x="638" y="179"/>
                  <a:pt x="638" y="179"/>
                </a:cubicBezTo>
                <a:cubicBezTo>
                  <a:pt x="637" y="179"/>
                  <a:pt x="637" y="179"/>
                  <a:pt x="637" y="179"/>
                </a:cubicBezTo>
                <a:cubicBezTo>
                  <a:pt x="637" y="179"/>
                  <a:pt x="637" y="179"/>
                  <a:pt x="637" y="179"/>
                </a:cubicBezTo>
                <a:cubicBezTo>
                  <a:pt x="637" y="179"/>
                  <a:pt x="637" y="179"/>
                  <a:pt x="637" y="179"/>
                </a:cubicBezTo>
                <a:cubicBezTo>
                  <a:pt x="636" y="179"/>
                  <a:pt x="636" y="179"/>
                  <a:pt x="636" y="179"/>
                </a:cubicBezTo>
                <a:cubicBezTo>
                  <a:pt x="635" y="179"/>
                  <a:pt x="635" y="179"/>
                  <a:pt x="635" y="179"/>
                </a:cubicBezTo>
                <a:cubicBezTo>
                  <a:pt x="635" y="176"/>
                  <a:pt x="635" y="176"/>
                  <a:pt x="635" y="176"/>
                </a:cubicBezTo>
                <a:cubicBezTo>
                  <a:pt x="640" y="176"/>
                  <a:pt x="640" y="176"/>
                  <a:pt x="640" y="176"/>
                </a:cubicBezTo>
                <a:cubicBezTo>
                  <a:pt x="640" y="176"/>
                  <a:pt x="640" y="176"/>
                  <a:pt x="640" y="176"/>
                </a:cubicBezTo>
                <a:cubicBezTo>
                  <a:pt x="642" y="176"/>
                  <a:pt x="642" y="176"/>
                  <a:pt x="642" y="176"/>
                </a:cubicBezTo>
                <a:lnTo>
                  <a:pt x="642" y="181"/>
                </a:lnTo>
                <a:close/>
                <a:moveTo>
                  <a:pt x="642" y="168"/>
                </a:moveTo>
                <a:cubicBezTo>
                  <a:pt x="642" y="174"/>
                  <a:pt x="642" y="174"/>
                  <a:pt x="642" y="174"/>
                </a:cubicBezTo>
                <a:cubicBezTo>
                  <a:pt x="640" y="174"/>
                  <a:pt x="640" y="174"/>
                  <a:pt x="640" y="174"/>
                </a:cubicBezTo>
                <a:cubicBezTo>
                  <a:pt x="635" y="174"/>
                  <a:pt x="635" y="174"/>
                  <a:pt x="635" y="174"/>
                </a:cubicBezTo>
                <a:cubicBezTo>
                  <a:pt x="635" y="168"/>
                  <a:pt x="635" y="168"/>
                  <a:pt x="635" y="168"/>
                </a:cubicBezTo>
                <a:cubicBezTo>
                  <a:pt x="640" y="168"/>
                  <a:pt x="640" y="168"/>
                  <a:pt x="640" y="168"/>
                </a:cubicBezTo>
                <a:cubicBezTo>
                  <a:pt x="640" y="168"/>
                  <a:pt x="640" y="168"/>
                  <a:pt x="640" y="168"/>
                </a:cubicBezTo>
                <a:cubicBezTo>
                  <a:pt x="642" y="168"/>
                  <a:pt x="642" y="168"/>
                  <a:pt x="642" y="168"/>
                </a:cubicBezTo>
                <a:close/>
                <a:moveTo>
                  <a:pt x="642" y="166"/>
                </a:moveTo>
                <a:cubicBezTo>
                  <a:pt x="640" y="166"/>
                  <a:pt x="640" y="166"/>
                  <a:pt x="640" y="166"/>
                </a:cubicBezTo>
                <a:cubicBezTo>
                  <a:pt x="635" y="166"/>
                  <a:pt x="635" y="166"/>
                  <a:pt x="635" y="166"/>
                </a:cubicBezTo>
                <a:cubicBezTo>
                  <a:pt x="635" y="161"/>
                  <a:pt x="635" y="161"/>
                  <a:pt x="635" y="161"/>
                </a:cubicBezTo>
                <a:cubicBezTo>
                  <a:pt x="640" y="161"/>
                  <a:pt x="640" y="161"/>
                  <a:pt x="640" y="161"/>
                </a:cubicBezTo>
                <a:cubicBezTo>
                  <a:pt x="640" y="161"/>
                  <a:pt x="640" y="161"/>
                  <a:pt x="640" y="161"/>
                </a:cubicBezTo>
                <a:cubicBezTo>
                  <a:pt x="640" y="161"/>
                  <a:pt x="640" y="161"/>
                  <a:pt x="640" y="161"/>
                </a:cubicBezTo>
                <a:cubicBezTo>
                  <a:pt x="641" y="162"/>
                  <a:pt x="641" y="162"/>
                  <a:pt x="641" y="162"/>
                </a:cubicBezTo>
                <a:cubicBezTo>
                  <a:pt x="642" y="163"/>
                  <a:pt x="642" y="163"/>
                  <a:pt x="642" y="163"/>
                </a:cubicBezTo>
                <a:lnTo>
                  <a:pt x="642" y="166"/>
                </a:lnTo>
                <a:close/>
                <a:moveTo>
                  <a:pt x="650" y="181"/>
                </a:moveTo>
                <a:cubicBezTo>
                  <a:pt x="650" y="181"/>
                  <a:pt x="650" y="181"/>
                  <a:pt x="650" y="181"/>
                </a:cubicBezTo>
                <a:cubicBezTo>
                  <a:pt x="650" y="181"/>
                  <a:pt x="650" y="181"/>
                  <a:pt x="650" y="181"/>
                </a:cubicBezTo>
                <a:cubicBezTo>
                  <a:pt x="650" y="181"/>
                  <a:pt x="650" y="181"/>
                  <a:pt x="650" y="181"/>
                </a:cubicBezTo>
                <a:cubicBezTo>
                  <a:pt x="650" y="181"/>
                  <a:pt x="650" y="181"/>
                  <a:pt x="650" y="181"/>
                </a:cubicBezTo>
                <a:cubicBezTo>
                  <a:pt x="650" y="181"/>
                  <a:pt x="650" y="181"/>
                  <a:pt x="650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9" y="181"/>
                  <a:pt x="649" y="181"/>
                  <a:pt x="649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8" y="181"/>
                  <a:pt x="648" y="181"/>
                  <a:pt x="648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7" y="181"/>
                  <a:pt x="647" y="181"/>
                  <a:pt x="647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6" y="181"/>
                  <a:pt x="646" y="181"/>
                  <a:pt x="646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81"/>
                  <a:pt x="645" y="181"/>
                  <a:pt x="645" y="181"/>
                </a:cubicBezTo>
                <a:cubicBezTo>
                  <a:pt x="645" y="176"/>
                  <a:pt x="645" y="176"/>
                  <a:pt x="645" y="176"/>
                </a:cubicBezTo>
                <a:cubicBezTo>
                  <a:pt x="650" y="176"/>
                  <a:pt x="650" y="176"/>
                  <a:pt x="650" y="176"/>
                </a:cubicBezTo>
                <a:lnTo>
                  <a:pt x="650" y="181"/>
                </a:lnTo>
                <a:close/>
                <a:moveTo>
                  <a:pt x="650" y="174"/>
                </a:moveTo>
                <a:cubicBezTo>
                  <a:pt x="645" y="174"/>
                  <a:pt x="645" y="174"/>
                  <a:pt x="645" y="174"/>
                </a:cubicBezTo>
                <a:cubicBezTo>
                  <a:pt x="645" y="168"/>
                  <a:pt x="645" y="168"/>
                  <a:pt x="645" y="168"/>
                </a:cubicBezTo>
                <a:cubicBezTo>
                  <a:pt x="650" y="168"/>
                  <a:pt x="650" y="168"/>
                  <a:pt x="650" y="168"/>
                </a:cubicBezTo>
                <a:lnTo>
                  <a:pt x="650" y="174"/>
                </a:lnTo>
                <a:close/>
                <a:moveTo>
                  <a:pt x="650" y="166"/>
                </a:moveTo>
                <a:cubicBezTo>
                  <a:pt x="645" y="166"/>
                  <a:pt x="645" y="166"/>
                  <a:pt x="645" y="166"/>
                </a:cubicBezTo>
                <a:cubicBezTo>
                  <a:pt x="645" y="163"/>
                  <a:pt x="645" y="163"/>
                  <a:pt x="645" y="163"/>
                </a:cubicBezTo>
                <a:cubicBezTo>
                  <a:pt x="645" y="163"/>
                  <a:pt x="645" y="163"/>
                  <a:pt x="645" y="163"/>
                </a:cubicBezTo>
                <a:cubicBezTo>
                  <a:pt x="645" y="163"/>
                  <a:pt x="645" y="163"/>
                  <a:pt x="645" y="163"/>
                </a:cubicBezTo>
                <a:cubicBezTo>
                  <a:pt x="646" y="163"/>
                  <a:pt x="646" y="163"/>
                  <a:pt x="646" y="163"/>
                </a:cubicBezTo>
                <a:cubicBezTo>
                  <a:pt x="647" y="163"/>
                  <a:pt x="647" y="163"/>
                  <a:pt x="647" y="163"/>
                </a:cubicBezTo>
                <a:cubicBezTo>
                  <a:pt x="648" y="162"/>
                  <a:pt x="648" y="162"/>
                  <a:pt x="648" y="162"/>
                </a:cubicBezTo>
                <a:cubicBezTo>
                  <a:pt x="648" y="161"/>
                  <a:pt x="648" y="161"/>
                  <a:pt x="648" y="161"/>
                </a:cubicBezTo>
                <a:cubicBezTo>
                  <a:pt x="648" y="161"/>
                  <a:pt x="648" y="161"/>
                  <a:pt x="648" y="161"/>
                </a:cubicBezTo>
                <a:cubicBezTo>
                  <a:pt x="650" y="161"/>
                  <a:pt x="650" y="161"/>
                  <a:pt x="650" y="161"/>
                </a:cubicBezTo>
                <a:lnTo>
                  <a:pt x="650" y="166"/>
                </a:lnTo>
                <a:close/>
                <a:moveTo>
                  <a:pt x="652" y="161"/>
                </a:moveTo>
                <a:cubicBezTo>
                  <a:pt x="656" y="161"/>
                  <a:pt x="656" y="161"/>
                  <a:pt x="656" y="161"/>
                </a:cubicBezTo>
                <a:cubicBezTo>
                  <a:pt x="656" y="166"/>
                  <a:pt x="656" y="166"/>
                  <a:pt x="656" y="166"/>
                </a:cubicBezTo>
                <a:cubicBezTo>
                  <a:pt x="652" y="166"/>
                  <a:pt x="652" y="166"/>
                  <a:pt x="652" y="166"/>
                </a:cubicBezTo>
                <a:lnTo>
                  <a:pt x="652" y="161"/>
                </a:lnTo>
                <a:close/>
                <a:moveTo>
                  <a:pt x="652" y="168"/>
                </a:moveTo>
                <a:cubicBezTo>
                  <a:pt x="656" y="168"/>
                  <a:pt x="656" y="168"/>
                  <a:pt x="656" y="168"/>
                </a:cubicBezTo>
                <a:cubicBezTo>
                  <a:pt x="656" y="174"/>
                  <a:pt x="656" y="174"/>
                  <a:pt x="656" y="174"/>
                </a:cubicBezTo>
                <a:cubicBezTo>
                  <a:pt x="652" y="174"/>
                  <a:pt x="652" y="174"/>
                  <a:pt x="652" y="174"/>
                </a:cubicBezTo>
                <a:lnTo>
                  <a:pt x="652" y="168"/>
                </a:lnTo>
                <a:close/>
                <a:moveTo>
                  <a:pt x="656" y="181"/>
                </a:moveTo>
                <a:cubicBezTo>
                  <a:pt x="656" y="181"/>
                  <a:pt x="656" y="181"/>
                  <a:pt x="656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5" y="181"/>
                  <a:pt x="655" y="181"/>
                  <a:pt x="655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4" y="181"/>
                  <a:pt x="654" y="181"/>
                  <a:pt x="654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3" y="181"/>
                  <a:pt x="653" y="181"/>
                  <a:pt x="653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81"/>
                  <a:pt x="652" y="181"/>
                  <a:pt x="652" y="181"/>
                </a:cubicBezTo>
                <a:cubicBezTo>
                  <a:pt x="652" y="176"/>
                  <a:pt x="652" y="176"/>
                  <a:pt x="652" y="176"/>
                </a:cubicBezTo>
                <a:cubicBezTo>
                  <a:pt x="656" y="176"/>
                  <a:pt x="656" y="176"/>
                  <a:pt x="656" y="176"/>
                </a:cubicBezTo>
                <a:cubicBezTo>
                  <a:pt x="656" y="181"/>
                  <a:pt x="656" y="181"/>
                  <a:pt x="656" y="181"/>
                </a:cubicBezTo>
                <a:cubicBezTo>
                  <a:pt x="656" y="181"/>
                  <a:pt x="656" y="181"/>
                  <a:pt x="656" y="181"/>
                </a:cubicBezTo>
                <a:close/>
                <a:moveTo>
                  <a:pt x="661" y="161"/>
                </a:moveTo>
                <a:cubicBezTo>
                  <a:pt x="666" y="161"/>
                  <a:pt x="666" y="161"/>
                  <a:pt x="666" y="161"/>
                </a:cubicBezTo>
                <a:cubicBezTo>
                  <a:pt x="666" y="166"/>
                  <a:pt x="666" y="166"/>
                  <a:pt x="666" y="166"/>
                </a:cubicBezTo>
                <a:cubicBezTo>
                  <a:pt x="661" y="166"/>
                  <a:pt x="661" y="166"/>
                  <a:pt x="661" y="166"/>
                </a:cubicBezTo>
                <a:lnTo>
                  <a:pt x="661" y="161"/>
                </a:lnTo>
                <a:close/>
                <a:moveTo>
                  <a:pt x="661" y="168"/>
                </a:moveTo>
                <a:cubicBezTo>
                  <a:pt x="666" y="168"/>
                  <a:pt x="666" y="168"/>
                  <a:pt x="666" y="168"/>
                </a:cubicBezTo>
                <a:cubicBezTo>
                  <a:pt x="666" y="174"/>
                  <a:pt x="666" y="174"/>
                  <a:pt x="666" y="174"/>
                </a:cubicBezTo>
                <a:cubicBezTo>
                  <a:pt x="661" y="174"/>
                  <a:pt x="661" y="174"/>
                  <a:pt x="661" y="174"/>
                </a:cubicBezTo>
                <a:lnTo>
                  <a:pt x="661" y="168"/>
                </a:lnTo>
                <a:close/>
                <a:moveTo>
                  <a:pt x="661" y="181"/>
                </a:moveTo>
                <a:cubicBezTo>
                  <a:pt x="661" y="176"/>
                  <a:pt x="661" y="176"/>
                  <a:pt x="661" y="176"/>
                </a:cubicBezTo>
                <a:cubicBezTo>
                  <a:pt x="666" y="176"/>
                  <a:pt x="666" y="176"/>
                  <a:pt x="666" y="176"/>
                </a:cubicBezTo>
                <a:cubicBezTo>
                  <a:pt x="666" y="181"/>
                  <a:pt x="666" y="181"/>
                  <a:pt x="666" y="181"/>
                </a:cubicBezTo>
                <a:lnTo>
                  <a:pt x="661" y="181"/>
                </a:lnTo>
                <a:close/>
                <a:moveTo>
                  <a:pt x="691" y="189"/>
                </a:moveTo>
                <a:cubicBezTo>
                  <a:pt x="689" y="189"/>
                  <a:pt x="689" y="189"/>
                  <a:pt x="689" y="189"/>
                </a:cubicBezTo>
                <a:cubicBezTo>
                  <a:pt x="689" y="187"/>
                  <a:pt x="689" y="187"/>
                  <a:pt x="689" y="187"/>
                </a:cubicBezTo>
                <a:cubicBezTo>
                  <a:pt x="691" y="187"/>
                  <a:pt x="691" y="187"/>
                  <a:pt x="691" y="187"/>
                </a:cubicBezTo>
                <a:lnTo>
                  <a:pt x="691" y="189"/>
                </a:lnTo>
                <a:close/>
                <a:moveTo>
                  <a:pt x="796" y="189"/>
                </a:moveTo>
                <a:cubicBezTo>
                  <a:pt x="801" y="187"/>
                  <a:pt x="801" y="187"/>
                  <a:pt x="801" y="187"/>
                </a:cubicBezTo>
                <a:cubicBezTo>
                  <a:pt x="804" y="187"/>
                  <a:pt x="804" y="187"/>
                  <a:pt x="804" y="187"/>
                </a:cubicBezTo>
                <a:cubicBezTo>
                  <a:pt x="804" y="189"/>
                  <a:pt x="804" y="189"/>
                  <a:pt x="804" y="189"/>
                </a:cubicBezTo>
                <a:lnTo>
                  <a:pt x="796" y="1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259763" y="4376738"/>
            <a:ext cx="3316287" cy="1536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1262721995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Straight Connector 31"/>
          <p:cNvCxnSpPr/>
          <p:nvPr/>
        </p:nvCxnSpPr>
        <p:spPr>
          <a:xfrm>
            <a:off x="2967038" y="2052638"/>
            <a:ext cx="547687" cy="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33"/>
          <p:cNvCxnSpPr/>
          <p:nvPr/>
        </p:nvCxnSpPr>
        <p:spPr>
          <a:xfrm flipH="1">
            <a:off x="3524250" y="2052638"/>
            <a:ext cx="0" cy="91440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4"/>
          <p:cNvCxnSpPr/>
          <p:nvPr/>
        </p:nvCxnSpPr>
        <p:spPr>
          <a:xfrm>
            <a:off x="4995863" y="2286000"/>
            <a:ext cx="1098550" cy="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35"/>
          <p:cNvCxnSpPr/>
          <p:nvPr/>
        </p:nvCxnSpPr>
        <p:spPr>
          <a:xfrm flipH="1">
            <a:off x="3514725" y="3886200"/>
            <a:ext cx="0" cy="91440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36"/>
          <p:cNvCxnSpPr/>
          <p:nvPr/>
        </p:nvCxnSpPr>
        <p:spPr>
          <a:xfrm>
            <a:off x="3514725" y="4800600"/>
            <a:ext cx="549275" cy="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7"/>
          <p:cNvCxnSpPr/>
          <p:nvPr/>
        </p:nvCxnSpPr>
        <p:spPr>
          <a:xfrm flipH="1">
            <a:off x="4994275" y="2290763"/>
            <a:ext cx="0" cy="2103437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38"/>
          <p:cNvCxnSpPr/>
          <p:nvPr/>
        </p:nvCxnSpPr>
        <p:spPr>
          <a:xfrm flipH="1">
            <a:off x="6904038" y="2928938"/>
            <a:ext cx="0" cy="1646237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39"/>
          <p:cNvCxnSpPr/>
          <p:nvPr/>
        </p:nvCxnSpPr>
        <p:spPr>
          <a:xfrm>
            <a:off x="6900863" y="4575175"/>
            <a:ext cx="1096962" cy="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40"/>
          <p:cNvCxnSpPr/>
          <p:nvPr/>
        </p:nvCxnSpPr>
        <p:spPr>
          <a:xfrm flipH="1">
            <a:off x="8550275" y="2495550"/>
            <a:ext cx="0" cy="137160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41"/>
          <p:cNvCxnSpPr/>
          <p:nvPr/>
        </p:nvCxnSpPr>
        <p:spPr>
          <a:xfrm>
            <a:off x="8547100" y="2493963"/>
            <a:ext cx="822325" cy="0"/>
          </a:xfrm>
          <a:prstGeom prst="line">
            <a:avLst/>
          </a:prstGeom>
          <a:ln w="12700">
            <a:solidFill>
              <a:srgbClr val="F0407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"/>
          <p:cNvSpPr/>
          <p:nvPr/>
        </p:nvSpPr>
        <p:spPr>
          <a:xfrm>
            <a:off x="1066800" y="1600200"/>
            <a:ext cx="1974850" cy="914400"/>
          </a:xfrm>
          <a:prstGeom prst="roundRect">
            <a:avLst>
              <a:gd fmla="val 3876" name="adj"/>
            </a:avLst>
          </a:prstGeom>
          <a:solidFill>
            <a:srgbClr val="F7725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20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</a:rPr>
              <a:t>您的标题</a:t>
            </a:r>
          </a:p>
        </p:txBody>
      </p:sp>
      <p:sp>
        <p:nvSpPr>
          <p:cNvPr id="13" name="Rounded Rectangle 25"/>
          <p:cNvSpPr/>
          <p:nvPr/>
        </p:nvSpPr>
        <p:spPr>
          <a:xfrm>
            <a:off x="3041650" y="2971800"/>
            <a:ext cx="965200" cy="914400"/>
          </a:xfrm>
          <a:prstGeom prst="roundRect">
            <a:avLst>
              <a:gd fmla="val 3876" name="adj"/>
            </a:avLst>
          </a:prstGeom>
          <a:solidFill>
            <a:srgbClr val="F8D84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sp>
        <p:nvSpPr>
          <p:cNvPr id="14" name="Rounded Rectangle 26"/>
          <p:cNvSpPr/>
          <p:nvPr/>
        </p:nvSpPr>
        <p:spPr>
          <a:xfrm>
            <a:off x="4006850" y="4343400"/>
            <a:ext cx="1974850" cy="914400"/>
          </a:xfrm>
          <a:prstGeom prst="roundRect">
            <a:avLst>
              <a:gd fmla="val 3876" name="adj"/>
            </a:avLst>
          </a:prstGeom>
          <a:solidFill>
            <a:srgbClr val="F0407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sp>
        <p:nvSpPr>
          <p:cNvPr id="15" name="Rounded Rectangle 27"/>
          <p:cNvSpPr/>
          <p:nvPr/>
        </p:nvSpPr>
        <p:spPr>
          <a:xfrm>
            <a:off x="5981700" y="1600200"/>
            <a:ext cx="1846263" cy="1371600"/>
          </a:xfrm>
          <a:prstGeom prst="roundRect">
            <a:avLst>
              <a:gd fmla="val 3876" name="adj"/>
            </a:avLst>
          </a:prstGeom>
          <a:solidFill>
            <a:srgbClr val="BF55D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sp>
        <p:nvSpPr>
          <p:cNvPr id="16" name="Rounded Rectangle 28"/>
          <p:cNvSpPr/>
          <p:nvPr/>
        </p:nvSpPr>
        <p:spPr>
          <a:xfrm>
            <a:off x="7827963" y="3890963"/>
            <a:ext cx="1443037" cy="1366837"/>
          </a:xfrm>
          <a:prstGeom prst="roundRect">
            <a:avLst>
              <a:gd fmla="val 3876" name="adj"/>
            </a:avLst>
          </a:prstGeom>
          <a:solidFill>
            <a:srgbClr val="F7725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sp>
        <p:nvSpPr>
          <p:cNvPr id="17" name="Rounded Rectangle 29"/>
          <p:cNvSpPr/>
          <p:nvPr/>
        </p:nvSpPr>
        <p:spPr>
          <a:xfrm>
            <a:off x="9271000" y="2057400"/>
            <a:ext cx="1854200" cy="914400"/>
          </a:xfrm>
          <a:prstGeom prst="roundRect">
            <a:avLst>
              <a:gd fmla="val 3876" name="adj"/>
            </a:avLst>
          </a:prstGeom>
          <a:solidFill>
            <a:srgbClr val="F8D84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20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</a:endParaRPr>
          </a:p>
        </p:txBody>
      </p:sp>
      <p:cxnSp>
        <p:nvCxnSpPr>
          <p:cNvPr id="18" name="Straight Connector 52"/>
          <p:cNvCxnSpPr/>
          <p:nvPr/>
        </p:nvCxnSpPr>
        <p:spPr>
          <a:xfrm>
            <a:off x="1066800" y="4284663"/>
            <a:ext cx="730250" cy="0"/>
          </a:xfrm>
          <a:prstGeom prst="line">
            <a:avLst/>
          </a:prstGeom>
          <a:ln w="3175">
            <a:solidFill>
              <a:srgbClr val="F0407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3"/>
          <p:cNvSpPr txBox="1">
            <a:spLocks noChangeArrowheads="1"/>
          </p:cNvSpPr>
          <p:nvPr/>
        </p:nvSpPr>
        <p:spPr bwMode="auto">
          <a:xfrm>
            <a:off x="7858125" y="4356100"/>
            <a:ext cx="13763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altLang="en-US" b="1" lang="zh-CN" sz="2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标题</a:t>
            </a:r>
          </a:p>
        </p:txBody>
      </p:sp>
      <p:sp>
        <p:nvSpPr>
          <p:cNvPr id="20" name="矩形 24"/>
          <p:cNvSpPr>
            <a:spLocks noChangeArrowheads="1"/>
          </p:cNvSpPr>
          <p:nvPr/>
        </p:nvSpPr>
        <p:spPr bwMode="auto">
          <a:xfrm>
            <a:off x="919956" y="4835986"/>
            <a:ext cx="2481262" cy="230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altLang="en-US" b="1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22" name="TextBox 13"/>
          <p:cNvSpPr txBox="1">
            <a:spLocks noChangeArrowheads="1"/>
          </p:cNvSpPr>
          <p:nvPr/>
        </p:nvSpPr>
        <p:spPr bwMode="auto">
          <a:xfrm>
            <a:off x="6216650" y="1978025"/>
            <a:ext cx="1376363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defTabSz="1216025"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defTabSz="1216025"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defTabSz="1216025"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defTabSz="1216025"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1216025"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1216025"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1216025"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1216025"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altLang="zh-CN" b="1" lang="en-US" sz="3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98%</a:t>
            </a:r>
          </a:p>
        </p:txBody>
      </p:sp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4305300" y="4672013"/>
            <a:ext cx="1377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您的标题</a:t>
            </a:r>
          </a:p>
        </p:txBody>
      </p:sp>
      <p:sp>
        <p:nvSpPr>
          <p:cNvPr id="24" name="TextBox 13"/>
          <p:cNvSpPr txBox="1">
            <a:spLocks noChangeArrowheads="1"/>
          </p:cNvSpPr>
          <p:nvPr/>
        </p:nvSpPr>
        <p:spPr bwMode="auto">
          <a:xfrm>
            <a:off x="3122613" y="3275013"/>
            <a:ext cx="80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10%</a:t>
            </a:r>
          </a:p>
        </p:txBody>
      </p:sp>
      <p:sp>
        <p:nvSpPr>
          <p:cNvPr id="25" name="TextBox 13"/>
          <p:cNvSpPr txBox="1">
            <a:spLocks noChangeArrowheads="1"/>
          </p:cNvSpPr>
          <p:nvPr/>
        </p:nvSpPr>
        <p:spPr bwMode="auto">
          <a:xfrm>
            <a:off x="9472613" y="2360613"/>
            <a:ext cx="1450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您的标题</a:t>
            </a:r>
          </a:p>
        </p:txBody>
      </p:sp>
    </p:spTree>
    <p:extLst>
      <p:ext uri="{BB962C8B-B14F-4D97-AF65-F5344CB8AC3E}">
        <p14:creationId val="2946868481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4"/>
          <p:cNvSpPr txBox="1">
            <a:spLocks noChangeArrowheads="1"/>
          </p:cNvSpPr>
          <p:nvPr/>
        </p:nvSpPr>
        <p:spPr bwMode="auto">
          <a:xfrm>
            <a:off x="3971925" y="1822450"/>
            <a:ext cx="158781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mtClean="0" spc="0" strike="noStrike" sz="199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3</a:t>
            </a:r>
          </a:p>
        </p:txBody>
      </p:sp>
      <p:sp>
        <p:nvSpPr>
          <p:cNvPr id="3" name="文本框 34"/>
          <p:cNvSpPr txBox="1">
            <a:spLocks noChangeArrowheads="1"/>
          </p:cNvSpPr>
          <p:nvPr/>
        </p:nvSpPr>
        <p:spPr bwMode="auto">
          <a:xfrm>
            <a:off x="5884862" y="3840163"/>
            <a:ext cx="2630805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lvl="0"/>
            <a:r>
              <a:rPr altLang="zh-CN" lang="en-US" sz="3200">
                <a:solidFill>
                  <a:prstClr val="white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ADVANTAGE</a:t>
            </a:r>
          </a:p>
        </p:txBody>
      </p:sp>
      <p:sp>
        <p:nvSpPr>
          <p:cNvPr id="4" name="等腰三角形 7"/>
          <p:cNvSpPr>
            <a:spLocks noChangeArrowheads="1"/>
          </p:cNvSpPr>
          <p:nvPr/>
        </p:nvSpPr>
        <p:spPr bwMode="auto">
          <a:xfrm rot="10800000">
            <a:off x="7002463" y="0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5" name="等腰三角形 37"/>
          <p:cNvSpPr>
            <a:spLocks noChangeArrowheads="1"/>
          </p:cNvSpPr>
          <p:nvPr/>
        </p:nvSpPr>
        <p:spPr bwMode="auto">
          <a:xfrm>
            <a:off x="1452563" y="4264025"/>
            <a:ext cx="3008312" cy="2593975"/>
          </a:xfrm>
          <a:prstGeom prst="triangle">
            <a:avLst>
              <a:gd fmla="val 50000" name="adj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6" name="文本框 38"/>
          <p:cNvSpPr txBox="1">
            <a:spLocks noChangeArrowheads="1"/>
          </p:cNvSpPr>
          <p:nvPr/>
        </p:nvSpPr>
        <p:spPr bwMode="auto">
          <a:xfrm>
            <a:off x="6013450" y="3316288"/>
            <a:ext cx="2401138" cy="5181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pc="0" strike="noStrike" sz="2800" u="none">
                <a:ln>
                  <a:noFill/>
                </a:ln>
                <a:solidFill>
                  <a:srgbClr val="30302F"/>
                </a:solidFill>
                <a:effectLst/>
                <a:uLnTx/>
                <a:uFillTx/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rPr>
              <a:t>PART THREE</a:t>
            </a:r>
          </a:p>
        </p:txBody>
      </p:sp>
      <p:sp>
        <p:nvSpPr>
          <p:cNvPr id="7" name="直角三角形 13"/>
          <p:cNvSpPr>
            <a:spLocks noChangeArrowheads="1"/>
          </p:cNvSpPr>
          <p:nvPr/>
        </p:nvSpPr>
        <p:spPr bwMode="auto">
          <a:xfrm flipH="1" rot="10800000">
            <a:off x="8499475" y="-9525"/>
            <a:ext cx="1511300" cy="2603500"/>
          </a:xfrm>
          <a:prstGeom prst="rtTriangle">
            <a:avLst/>
          </a:prstGeom>
          <a:solidFill>
            <a:srgbClr val="0070C0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  <p:sp>
        <p:nvSpPr>
          <p:cNvPr id="8" name="直角三角形 39"/>
          <p:cNvSpPr>
            <a:spLocks noChangeArrowheads="1"/>
          </p:cNvSpPr>
          <p:nvPr/>
        </p:nvSpPr>
        <p:spPr bwMode="auto">
          <a:xfrm flipH="1">
            <a:off x="1446213" y="4241800"/>
            <a:ext cx="1512887" cy="2601913"/>
          </a:xfrm>
          <a:prstGeom prst="rtTriangle">
            <a:avLst/>
          </a:prstGeom>
          <a:solidFill>
            <a:srgbClr val="DCB569"/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rgbClr val="FFFFFF"/>
              </a:solidFill>
              <a:effectLst/>
              <a:uLnTx/>
              <a:uFillTx/>
              <a:latin charset="0" panose="020f0502020204030204" pitchFamily="34" typeface="Calibri"/>
              <a:ea charset="-122" panose="02010600030101010101" pitchFamily="2" typeface="宋体"/>
              <a:cs typeface="+mn-cs"/>
            </a:endParaRPr>
          </a:p>
        </p:txBody>
      </p:sp>
    </p:spTree>
    <p:extLst>
      <p:ext uri="{BB962C8B-B14F-4D97-AF65-F5344CB8AC3E}">
        <p14:creationId val="4207380243"/>
      </p:ext>
    </p:extLst>
  </p:cSld>
  <p:clrMapOvr>
    <a:masterClrMapping/>
  </p:clrMapOvr>
  <mc:AlternateContent>
    <mc:Choice Requires="p14">
      <p:transition advTm="5000" p14:dur="900" spd="slow">
        <p14:warp dir="in"/>
      </p:transition>
    </mc:Choice>
    <mc:Fallback>
      <p:transition advTm="5000" spd="slow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89</Paragraphs>
  <Slides>15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6">
      <vt:lpstr>Arial</vt:lpstr>
      <vt:lpstr>等线 Light</vt:lpstr>
      <vt:lpstr>等线</vt:lpstr>
      <vt:lpstr>Calibri Light</vt:lpstr>
      <vt:lpstr>Calibri</vt:lpstr>
      <vt:lpstr>宋体</vt:lpstr>
      <vt:lpstr>893-CAI978</vt:lpstr>
      <vt:lpstr>微软雅黑</vt:lpstr>
      <vt:lpstr>Arial Unicode MS</vt:lpstr>
      <vt:lpstr>FontAwesome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2021-08-22T11:58:11Z</dcterms:created>
  <cp:lastPrinted>2021-08-22T11:58:11Z</cp:lastPrinted>
  <dcterms:modified xsi:type="dcterms:W3CDTF">2021-08-22T05:42:13Z</dcterms:modified>
  <cp:revision>1</cp:revision>
</cp:coreProperties>
</file>